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here</a:t>
            </a:r>
            <a:br>
              <a:rPr lang="en-US" dirty="0" smtClean="0"/>
            </a:b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Subhead here</a:t>
            </a:r>
          </a:p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Thanks you !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Diễn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phận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ubclient.knolleary.net/ap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941" y="1891846"/>
            <a:ext cx="995258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2960688" algn="l"/>
            <a:r>
              <a:rPr lang="en-US" smtClean="0"/>
              <a:t>- Khái niệm</a:t>
            </a:r>
          </a:p>
          <a:p>
            <a:pPr marL="2960688" algn="l"/>
            <a:r>
              <a:rPr lang="en-US" smtClean="0"/>
              <a:t>- Thư viện hỗ trợ, các hàm xử lý.</a:t>
            </a:r>
          </a:p>
          <a:p>
            <a:pPr marL="2960688" algn="l"/>
            <a:r>
              <a:rPr lang="en-US" smtClean="0"/>
              <a:t>- Mqtt + Json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Khái quát chung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ướng dẫn cài đặt Broker Mosquitto trên Windows - TAP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47904"/>
            <a:ext cx="66198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3267075" cy="33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smtClean="0"/>
              <a:t>. Pub, sub, broker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1. Khái quát chung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66950" y="1829616"/>
            <a:ext cx="5476872" cy="4707711"/>
          </a:xfrm>
        </p:spPr>
        <p:txBody>
          <a:bodyPr/>
          <a:lstStyle/>
          <a:p>
            <a:r>
              <a:rPr lang="en-US" smtClean="0"/>
              <a:t>Qos (Qualities of service):</a:t>
            </a:r>
            <a:endParaRPr lang="en-US"/>
          </a:p>
          <a:p>
            <a:pPr marL="550863" indent="-285750">
              <a:buFontTx/>
              <a:buChar char="-"/>
            </a:pPr>
            <a:r>
              <a:rPr lang="en-US" smtClean="0"/>
              <a:t>Qos0: Gửi 1 lần rồi thôi.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Qos1: Gửi tới khi nào nhận được phản hồi.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Qos2: Gửi xong và chờ phản hồi.</a:t>
            </a:r>
          </a:p>
          <a:p>
            <a:r>
              <a:rPr lang="en-US" smtClean="0"/>
              <a:t>Retain: </a:t>
            </a:r>
          </a:p>
          <a:p>
            <a:pPr marL="550863" indent="-285750">
              <a:buFontTx/>
              <a:buChar char="-"/>
            </a:pPr>
            <a:r>
              <a:rPr lang="en-US" smtClean="0"/>
              <a:t>Cờ chốt dữ liệu cuối cùng gửi lên. (True: dữ liệu cuối được chốt, các client mới connect sau thì sẽ nhận được dữ liệu này khi subcribe topic tương ứng.)</a:t>
            </a:r>
            <a:endParaRPr lang="en-US"/>
          </a:p>
          <a:p>
            <a:r>
              <a:rPr lang="en-US" smtClean="0"/>
              <a:t>Lwt: </a:t>
            </a:r>
          </a:p>
          <a:p>
            <a:pPr marL="357188" indent="-92075"/>
            <a:r>
              <a:rPr lang="en-US" smtClean="0"/>
              <a:t>- Gói tin lwt: được tạo ra khi client vừa connect -&gt; broker. Khi client disconnect, thì gói tin này sẽ được broker gửi theo như yêu cầu của gói tin. (như bản di chúc của client).</a:t>
            </a:r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b. Qos, retain, lwt (</a:t>
            </a:r>
            <a:r>
              <a:rPr lang="en-US" sz="1600"/>
              <a:t>last will and testament</a:t>
            </a:r>
            <a:r>
              <a:rPr lang="en-US" sz="1600" smtClean="0"/>
              <a:t>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748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Thư viện hỗ trợ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6148197" cy="333375"/>
          </a:xfrm>
        </p:spPr>
        <p:txBody>
          <a:bodyPr>
            <a:noAutofit/>
          </a:bodyPr>
          <a:lstStyle/>
          <a:p>
            <a:r>
              <a:rPr lang="en-US" sz="1600" smtClean="0"/>
              <a:t>PubSubClient.h - </a:t>
            </a:r>
            <a:r>
              <a:rPr lang="en-US" sz="1600">
                <a:hlinkClick r:id="rId2"/>
              </a:rPr>
              <a:t>https://pubsubclient.knolleary.net/api</a:t>
            </a:r>
            <a:endParaRPr lang="en-US" sz="160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208" y="1829616"/>
            <a:ext cx="10277856" cy="4707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smtClean="0"/>
              <a:t>PubSubClient &lt;name_of_client_mqtt&gt;(network_client);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Hàm trong class PubSubClient: 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- boolean connect(clientID, [username, password] , [willTopic, willQos, willRetain, willMessage], cleanSession);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PubSubClient* setServer(server, port);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boolean publish(topic, payload, [length], [retained]);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</a:t>
            </a:r>
            <a:r>
              <a:rPr lang="en-US" sz="1400"/>
              <a:t>boolean publish(topic, payload</a:t>
            </a:r>
            <a:r>
              <a:rPr lang="en-US" sz="1400" smtClean="0"/>
              <a:t>, </a:t>
            </a:r>
            <a:r>
              <a:rPr lang="en-US" sz="1400"/>
              <a:t>[retained</a:t>
            </a:r>
            <a:r>
              <a:rPr lang="en-US" sz="1400" smtClean="0"/>
              <a:t>]);</a:t>
            </a:r>
          </a:p>
          <a:p>
            <a:pPr>
              <a:lnSpc>
                <a:spcPct val="150000"/>
              </a:lnSpc>
            </a:pPr>
            <a:r>
              <a:rPr lang="en-US" sz="1400"/>
              <a:t> </a:t>
            </a:r>
            <a:r>
              <a:rPr lang="en-US" sz="1400" smtClean="0"/>
              <a:t>- boolean subscribe(topic, [qos]);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Một số hàm cơ bản: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028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63" y="1814951"/>
            <a:ext cx="3894157" cy="306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7981" y="1741799"/>
            <a:ext cx="3749365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2686" y="2260881"/>
            <a:ext cx="110194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4094" y="2111739"/>
            <a:ext cx="599746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MQTT &amp; JSON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Điều khiển led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675" y="1757855"/>
            <a:ext cx="6104149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290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Calibri</vt:lpstr>
      <vt:lpstr>Office Theme</vt:lpstr>
      <vt:lpstr>PowerPoint Presentation</vt:lpstr>
      <vt:lpstr>MQTT</vt:lpstr>
      <vt:lpstr>Khái niệm</vt:lpstr>
      <vt:lpstr>Khái niệm</vt:lpstr>
      <vt:lpstr>Thư viện hỗ trợ</vt:lpstr>
      <vt:lpstr>MQTT &amp; JSON</vt:lpstr>
      <vt:lpstr>MQTT &amp; JSON</vt:lpstr>
      <vt:lpstr>MQTT &amp; JSON</vt:lpstr>
      <vt:lpstr>MQTT &amp; JSON</vt:lpstr>
      <vt:lpstr>MQTT &amp; 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Hậu Trương</cp:lastModifiedBy>
  <cp:revision>79</cp:revision>
  <dcterms:created xsi:type="dcterms:W3CDTF">2017-11-04T11:17:03Z</dcterms:created>
  <dcterms:modified xsi:type="dcterms:W3CDTF">2020-07-31T15:35:10Z</dcterms:modified>
</cp:coreProperties>
</file>