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source.heltec.cn/download/package_heltec_esp32_index.jso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EDB0-887C-4DFB-AD43-FE434965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8FAD"/>
                </a:solidFill>
              </a:rPr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E66AA-770C-4C4F-A2B3-586760862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674" y="1167020"/>
            <a:ext cx="6085647" cy="33337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B8FAD"/>
                </a:solidFill>
              </a:rPr>
              <a:t>LED blink &amp; Display on OLED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5553E-53AD-4C10-9F1C-1273E515E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29" b="37702"/>
          <a:stretch/>
        </p:blipFill>
        <p:spPr>
          <a:xfrm>
            <a:off x="1971675" y="1987281"/>
            <a:ext cx="9382124" cy="41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EDB0-887C-4DFB-AD43-FE434965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8FAD"/>
                </a:solidFill>
              </a:rPr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E66AA-770C-4C4F-A2B3-586760862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675" y="1233310"/>
            <a:ext cx="6085647" cy="33337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B8FAD"/>
                </a:solidFill>
              </a:rPr>
              <a:t>LED blink &amp; Display on OLED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479B1-D6E8-44DA-B591-64C5C366D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37" r="19492" b="-1"/>
          <a:stretch/>
        </p:blipFill>
        <p:spPr>
          <a:xfrm>
            <a:off x="1971675" y="1999896"/>
            <a:ext cx="9382124" cy="40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Heltec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kit 32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SiLabs CP2104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https://bitly.com.vn/WuyoL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Cài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CP2104 Driver tr</a:t>
            </a:r>
            <a:r>
              <a:rPr lang="vi-VN" sz="1800" dirty="0"/>
              <a:t>ư</a:t>
            </a:r>
            <a:r>
              <a:rPr lang="en-US" sz="1800" dirty="0" err="1"/>
              <a:t>ớc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cài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th</a:t>
            </a:r>
            <a:r>
              <a:rPr lang="vi-VN" sz="1800" dirty="0"/>
              <a:t>ư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ESP32 </a:t>
            </a:r>
            <a:r>
              <a:rPr lang="en-US" sz="1800" dirty="0" err="1"/>
              <a:t>trên</a:t>
            </a:r>
            <a:r>
              <a:rPr lang="en-US" sz="1800" dirty="0"/>
              <a:t> Arduino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Click </a:t>
            </a:r>
            <a:r>
              <a:rPr lang="en-US" sz="1800" dirty="0" err="1"/>
              <a:t>vào</a:t>
            </a:r>
            <a:r>
              <a:rPr lang="en-US" sz="1800" dirty="0"/>
              <a:t> đ</a:t>
            </a:r>
            <a:r>
              <a:rPr lang="vi-VN" sz="1800" dirty="0"/>
              <a:t>ư</a:t>
            </a:r>
            <a:r>
              <a:rPr lang="en-US" sz="1800" dirty="0" err="1"/>
              <a:t>ờng</a:t>
            </a:r>
            <a:r>
              <a:rPr lang="en-US" sz="1800" dirty="0"/>
              <a:t> link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website download.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Window </a:t>
            </a:r>
            <a:r>
              <a:rPr lang="en-US" sz="1800" dirty="0" err="1"/>
              <a:t>và</a:t>
            </a:r>
            <a:r>
              <a:rPr lang="en-US" sz="1800" dirty="0"/>
              <a:t> Mac.</a:t>
            </a:r>
          </a:p>
        </p:txBody>
      </p:sp>
      <p:pic>
        <p:nvPicPr>
          <p:cNvPr id="12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E18D86-AAF1-4E46-B51F-3656F7CF7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6275"/>
          <a:stretch/>
        </p:blipFill>
        <p:spPr>
          <a:xfrm>
            <a:off x="1720562" y="1666521"/>
            <a:ext cx="4027095" cy="27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A0D4-F063-4623-AAA3-A09D36C7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Arduino ESP32 Support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663C6-9507-4BAC-AAE9-655E8C908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675" y="1133475"/>
            <a:ext cx="3633478" cy="3333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Cài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đặt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thông</a:t>
            </a:r>
            <a:r>
              <a:rPr lang="en-US" dirty="0">
                <a:solidFill>
                  <a:schemeClr val="accent1"/>
                </a:solidFill>
              </a:rPr>
              <a:t> qua Arduino 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EC7C-6FB4-4B5B-8DEF-ECB8E6C9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Mở</a:t>
            </a:r>
            <a:r>
              <a:rPr lang="en-US" sz="1800" dirty="0"/>
              <a:t> Arduino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Chọn</a:t>
            </a:r>
            <a:r>
              <a:rPr lang="en-US" sz="1800" dirty="0"/>
              <a:t> File -&gt;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Sau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bảng</a:t>
            </a:r>
            <a:r>
              <a:rPr lang="en-US" sz="1800" dirty="0"/>
              <a:t>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EC16DB-8400-4541-8218-8C037F9B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89" b="15016"/>
          <a:stretch/>
        </p:blipFill>
        <p:spPr>
          <a:xfrm>
            <a:off x="1971675" y="1847904"/>
            <a:ext cx="2672443" cy="39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F23B-D126-4749-A8BF-BBC85F6E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Arduino ESP32 Support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4C48E-156A-4A22-9E31-D1C9634FE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675" y="1133475"/>
            <a:ext cx="7754216" cy="33337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hlinkClick r:id="rId2"/>
              </a:rPr>
              <a:t>Link: https://resource.heltec.cn/download/package_heltec_esp32_index.json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8C84F-A574-4EDD-A52C-3C3B9B47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675" y="1737668"/>
            <a:ext cx="6198548" cy="47077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Click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nút</a:t>
            </a:r>
            <a:r>
              <a:rPr lang="en-US" sz="1800" dirty="0"/>
              <a:t> ở </a:t>
            </a:r>
            <a:r>
              <a:rPr lang="en-US" sz="1800" dirty="0" err="1"/>
              <a:t>mục</a:t>
            </a:r>
            <a:r>
              <a:rPr lang="en-US" sz="1800" dirty="0"/>
              <a:t> Additional Boards Manager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Copy </a:t>
            </a:r>
            <a:r>
              <a:rPr lang="en-US" sz="1800" dirty="0" err="1"/>
              <a:t>và</a:t>
            </a:r>
            <a:r>
              <a:rPr lang="en-US" sz="1800" dirty="0"/>
              <a:t> paste link </a:t>
            </a:r>
            <a:r>
              <a:rPr lang="en-US" sz="1800" dirty="0" err="1"/>
              <a:t>phía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nhấn</a:t>
            </a:r>
            <a:r>
              <a:rPr lang="en-US" sz="1800" dirty="0"/>
              <a:t> OK.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99FD19-3806-47F4-BEB2-D9C68BCF7C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98" r="12745" b="10877"/>
          <a:stretch/>
        </p:blipFill>
        <p:spPr>
          <a:xfrm>
            <a:off x="1971675" y="1737668"/>
            <a:ext cx="7945334" cy="18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3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C1CE-2E52-4C16-9297-ED16C2B3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Heltec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ESP32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09BD0-116B-41EA-B085-0103F882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675" y="1264166"/>
            <a:ext cx="4642881" cy="33337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Tool -&gt; Manage Libraries -&gt; </a:t>
            </a:r>
            <a:r>
              <a:rPr lang="en-US" b="1" dirty="0" err="1">
                <a:solidFill>
                  <a:schemeClr val="accent1"/>
                </a:solidFill>
              </a:rPr>
              <a:t>Nhập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Heltec</a:t>
            </a:r>
            <a:r>
              <a:rPr lang="en-US" b="1" dirty="0">
                <a:solidFill>
                  <a:schemeClr val="accent1"/>
                </a:solidFill>
              </a:rPr>
              <a:t> esp32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3C5D0-DF35-4BAB-89E8-FD91D1C94547}"/>
              </a:ext>
            </a:extLst>
          </p:cNvPr>
          <p:cNvGrpSpPr/>
          <p:nvPr/>
        </p:nvGrpSpPr>
        <p:grpSpPr>
          <a:xfrm>
            <a:off x="1793546" y="1665583"/>
            <a:ext cx="9986628" cy="4037428"/>
            <a:chOff x="2022263" y="1623631"/>
            <a:chExt cx="9986628" cy="4037428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A5288EA-B136-4CED-A11D-11058D17C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490" r="67217" b="40144"/>
            <a:stretch/>
          </p:blipFill>
          <p:spPr>
            <a:xfrm>
              <a:off x="2022263" y="1744760"/>
              <a:ext cx="4124558" cy="3916299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4C36E39-2C24-4A60-A021-21C6434F0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t="13316" r="38717" b="27784"/>
            <a:stretch/>
          </p:blipFill>
          <p:spPr>
            <a:xfrm>
              <a:off x="7097683" y="1623631"/>
              <a:ext cx="4911208" cy="403742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6A43D7-6980-4271-BA8B-206145ABC784}"/>
              </a:ext>
            </a:extLst>
          </p:cNvPr>
          <p:cNvSpPr/>
          <p:nvPr/>
        </p:nvSpPr>
        <p:spPr>
          <a:xfrm>
            <a:off x="2359397" y="2277273"/>
            <a:ext cx="3564835" cy="5433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7A2DF-5B72-41CB-9693-78BD485716E6}"/>
              </a:ext>
            </a:extLst>
          </p:cNvPr>
          <p:cNvSpPr/>
          <p:nvPr/>
        </p:nvSpPr>
        <p:spPr>
          <a:xfrm>
            <a:off x="6862838" y="1808274"/>
            <a:ext cx="3743739" cy="6427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A55F3-3655-4380-A54E-4118F06100C2}"/>
              </a:ext>
            </a:extLst>
          </p:cNvPr>
          <p:cNvSpPr txBox="1"/>
          <p:nvPr/>
        </p:nvSpPr>
        <p:spPr>
          <a:xfrm>
            <a:off x="4141814" y="1808274"/>
            <a:ext cx="64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1693B-72A7-45EA-88AC-FCF8617722A5}"/>
              </a:ext>
            </a:extLst>
          </p:cNvPr>
          <p:cNvSpPr txBox="1"/>
          <p:nvPr/>
        </p:nvSpPr>
        <p:spPr>
          <a:xfrm>
            <a:off x="10606577" y="1665583"/>
            <a:ext cx="64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187176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DEC7-BD57-4ADD-832D-44B3C46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Tùy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chỉnh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02F66-3FDE-4B0D-BC80-C771D7873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2870" y="1264079"/>
            <a:ext cx="4883788" cy="33337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Tool -&gt; Boards ”</a:t>
            </a:r>
            <a:r>
              <a:rPr lang="en-US" b="1" dirty="0" err="1">
                <a:solidFill>
                  <a:schemeClr val="accent1"/>
                </a:solidFill>
              </a:rPr>
              <a:t>Tên</a:t>
            </a:r>
            <a:r>
              <a:rPr lang="en-US" b="1" dirty="0">
                <a:solidFill>
                  <a:schemeClr val="accent1"/>
                </a:solidFill>
              </a:rPr>
              <a:t> board” -&gt; Boards Manager</a:t>
            </a: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B02C60-2CCE-4064-925A-D21DCB762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" r="55539" b="40044"/>
          <a:stretch/>
        </p:blipFill>
        <p:spPr>
          <a:xfrm>
            <a:off x="1971675" y="1876559"/>
            <a:ext cx="3817137" cy="378004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0E7FA9-4894-4417-A8AC-5465B15A6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0" t="18003" r="42166" b="24533"/>
          <a:stretch/>
        </p:blipFill>
        <p:spPr>
          <a:xfrm>
            <a:off x="6866658" y="1808426"/>
            <a:ext cx="4487141" cy="39389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B4AB58-AC7C-496F-80F8-1F1219A9251F}"/>
              </a:ext>
            </a:extLst>
          </p:cNvPr>
          <p:cNvSpPr/>
          <p:nvPr/>
        </p:nvSpPr>
        <p:spPr>
          <a:xfrm>
            <a:off x="2468129" y="3479678"/>
            <a:ext cx="3564835" cy="5433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750E4-BC95-4379-9FAA-AB9F2B7CD0B2}"/>
              </a:ext>
            </a:extLst>
          </p:cNvPr>
          <p:cNvSpPr/>
          <p:nvPr/>
        </p:nvSpPr>
        <p:spPr>
          <a:xfrm>
            <a:off x="6855463" y="1946935"/>
            <a:ext cx="3564835" cy="5433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1694B-8770-46A5-9315-3341FDB4902C}"/>
              </a:ext>
            </a:extLst>
          </p:cNvPr>
          <p:cNvSpPr txBox="1"/>
          <p:nvPr/>
        </p:nvSpPr>
        <p:spPr>
          <a:xfrm>
            <a:off x="5475777" y="2952906"/>
            <a:ext cx="64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198A3-63B5-4AC4-B99E-99C529A891C8}"/>
              </a:ext>
            </a:extLst>
          </p:cNvPr>
          <p:cNvSpPr txBox="1"/>
          <p:nvPr/>
        </p:nvSpPr>
        <p:spPr>
          <a:xfrm>
            <a:off x="10431493" y="1685325"/>
            <a:ext cx="64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41764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8430-60DC-4B37-8FB3-79302E71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Tùy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chỉnh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2BD3C-DAF5-4745-AD87-F927140EB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baudrate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921600.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5AF53A-0951-495F-8517-A23543F6E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" r="45885" b="41329"/>
          <a:stretch/>
        </p:blipFill>
        <p:spPr>
          <a:xfrm>
            <a:off x="1836947" y="1698171"/>
            <a:ext cx="5430752" cy="4021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AA1A76-680A-4939-8585-5386D86BB0B9}"/>
              </a:ext>
            </a:extLst>
          </p:cNvPr>
          <p:cNvSpPr txBox="1"/>
          <p:nvPr/>
        </p:nvSpPr>
        <p:spPr>
          <a:xfrm>
            <a:off x="4914072" y="3076076"/>
            <a:ext cx="64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75379-13DA-465C-ADCC-0AD365DD2997}"/>
              </a:ext>
            </a:extLst>
          </p:cNvPr>
          <p:cNvSpPr/>
          <p:nvPr/>
        </p:nvSpPr>
        <p:spPr>
          <a:xfrm>
            <a:off x="1971675" y="3569007"/>
            <a:ext cx="5296024" cy="9856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DD95A-3C27-4AAC-B465-4B2948A7F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51" b="42254"/>
          <a:stretch/>
        </p:blipFill>
        <p:spPr>
          <a:xfrm>
            <a:off x="7267699" y="1785674"/>
            <a:ext cx="4737966" cy="4021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A6305C-2ED4-4D80-BE00-404D93E37D8D}"/>
              </a:ext>
            </a:extLst>
          </p:cNvPr>
          <p:cNvSpPr txBox="1"/>
          <p:nvPr/>
        </p:nvSpPr>
        <p:spPr>
          <a:xfrm>
            <a:off x="11356309" y="3469443"/>
            <a:ext cx="64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2AB4FA-13F4-4125-9489-1B2621354F75}"/>
              </a:ext>
            </a:extLst>
          </p:cNvPr>
          <p:cNvSpPr/>
          <p:nvPr/>
        </p:nvSpPr>
        <p:spPr>
          <a:xfrm>
            <a:off x="8119321" y="3930899"/>
            <a:ext cx="386175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579D-4675-4785-8DA4-CBB22D86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600429"/>
            <a:ext cx="9382124" cy="53304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4063-6462-4E7A-AE8B-E8205865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675" y="1133475"/>
            <a:ext cx="3267075" cy="33337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198CB-D344-4B9D-8EEA-B9AA78A5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" r="35109" b="8735"/>
          <a:stretch/>
        </p:blipFill>
        <p:spPr>
          <a:xfrm>
            <a:off x="2623155" y="1693679"/>
            <a:ext cx="7911548" cy="47821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41935B-B8AF-4F64-9431-94EE9A30E733}"/>
              </a:ext>
            </a:extLst>
          </p:cNvPr>
          <p:cNvSpPr/>
          <p:nvPr/>
        </p:nvSpPr>
        <p:spPr>
          <a:xfrm>
            <a:off x="4333461" y="4969565"/>
            <a:ext cx="4598504" cy="15062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189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Office Theme</vt:lpstr>
      <vt:lpstr>PowerPoint Presentation</vt:lpstr>
      <vt:lpstr>Heltec Wifi kit 32</vt:lpstr>
      <vt:lpstr>SiLabs CP2104 Driver</vt:lpstr>
      <vt:lpstr>Arduino ESP32 Support</vt:lpstr>
      <vt:lpstr>Arduino ESP32 Support</vt:lpstr>
      <vt:lpstr>Heltec ESP32</vt:lpstr>
      <vt:lpstr>Tùy chỉnh</vt:lpstr>
      <vt:lpstr>Tùy chỉnh</vt:lpstr>
      <vt:lpstr>Example</vt:lpstr>
      <vt:lpstr>Example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Nguyen Minh</cp:lastModifiedBy>
  <cp:revision>71</cp:revision>
  <dcterms:created xsi:type="dcterms:W3CDTF">2017-11-04T11:17:03Z</dcterms:created>
  <dcterms:modified xsi:type="dcterms:W3CDTF">2020-07-15T13:58:03Z</dcterms:modified>
</cp:coreProperties>
</file>