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FAD"/>
    <a:srgbClr val="2191AD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32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CCA466-A105-4B5C-B03F-51DE9C2AE9E4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A26064-53E4-4372-A5D8-57FFC5D389F8}">
      <dgm:prSet phldrT="[Text]"/>
      <dgm:spPr/>
      <dgm:t>
        <a:bodyPr/>
        <a:lstStyle/>
        <a:p>
          <a:r>
            <a:rPr lang="en-US"/>
            <a:t>JSON</a:t>
          </a:r>
        </a:p>
      </dgm:t>
    </dgm:pt>
    <dgm:pt modelId="{F4FBA16E-E8F6-4836-90D8-727CE1FE6FD8}" type="parTrans" cxnId="{841771B1-33A6-4C83-8265-A68D8C52B9FC}">
      <dgm:prSet/>
      <dgm:spPr/>
      <dgm:t>
        <a:bodyPr/>
        <a:lstStyle/>
        <a:p>
          <a:endParaRPr lang="en-US"/>
        </a:p>
      </dgm:t>
    </dgm:pt>
    <dgm:pt modelId="{48C2444E-83E8-458C-81E6-8136B22F3106}" type="sibTrans" cxnId="{841771B1-33A6-4C83-8265-A68D8C52B9FC}">
      <dgm:prSet/>
      <dgm:spPr/>
      <dgm:t>
        <a:bodyPr/>
        <a:lstStyle/>
        <a:p>
          <a:endParaRPr lang="en-US"/>
        </a:p>
      </dgm:t>
    </dgm:pt>
    <dgm:pt modelId="{4E4AA2A2-7FB6-42B0-924D-F1DB03377CC9}">
      <dgm:prSet phldrT="[Text]"/>
      <dgm:spPr/>
      <dgm:t>
        <a:bodyPr/>
        <a:lstStyle/>
        <a:p>
          <a:r>
            <a:rPr lang="en-US"/>
            <a:t>Là một chuỗi</a:t>
          </a:r>
        </a:p>
      </dgm:t>
    </dgm:pt>
    <dgm:pt modelId="{85C74249-EE3F-47F2-9933-088053733677}" type="parTrans" cxnId="{8B9BDF07-6407-4319-A790-19B19EDCDA6A}">
      <dgm:prSet/>
      <dgm:spPr/>
      <dgm:t>
        <a:bodyPr/>
        <a:lstStyle/>
        <a:p>
          <a:endParaRPr lang="en-US"/>
        </a:p>
      </dgm:t>
    </dgm:pt>
    <dgm:pt modelId="{9F6B0DD0-1B61-4249-8429-3DBE88C3EE6A}" type="sibTrans" cxnId="{8B9BDF07-6407-4319-A790-19B19EDCDA6A}">
      <dgm:prSet/>
      <dgm:spPr/>
      <dgm:t>
        <a:bodyPr/>
        <a:lstStyle/>
        <a:p>
          <a:endParaRPr lang="en-US"/>
        </a:p>
      </dgm:t>
    </dgm:pt>
    <dgm:pt modelId="{6B41E443-9AE9-42FD-B255-878AA7BF376A}">
      <dgm:prSet phldrT="[Text]"/>
      <dgm:spPr/>
      <dgm:t>
        <a:bodyPr/>
        <a:lstStyle/>
        <a:p>
          <a:r>
            <a:rPr lang="en-US"/>
            <a:t>Định dạng : Key - value</a:t>
          </a:r>
        </a:p>
      </dgm:t>
    </dgm:pt>
    <dgm:pt modelId="{65E88A88-DA0D-45C1-B4C7-971CC14B09F1}" type="parTrans" cxnId="{1AFDDC56-C91F-47F5-B94A-80A8B6EFCC59}">
      <dgm:prSet/>
      <dgm:spPr/>
      <dgm:t>
        <a:bodyPr/>
        <a:lstStyle/>
        <a:p>
          <a:endParaRPr lang="en-US"/>
        </a:p>
      </dgm:t>
    </dgm:pt>
    <dgm:pt modelId="{4B224882-59D9-4440-B374-75A5DC89370B}" type="sibTrans" cxnId="{1AFDDC56-C91F-47F5-B94A-80A8B6EFCC59}">
      <dgm:prSet/>
      <dgm:spPr/>
      <dgm:t>
        <a:bodyPr/>
        <a:lstStyle/>
        <a:p>
          <a:endParaRPr lang="en-US"/>
        </a:p>
      </dgm:t>
    </dgm:pt>
    <dgm:pt modelId="{9C1D1AF5-5031-4C4A-9F00-FCC12D4971E2}" type="pres">
      <dgm:prSet presAssocID="{4BCCA466-A105-4B5C-B03F-51DE9C2AE9E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4E5017C-1C11-4529-BA30-E454497F1C92}" type="pres">
      <dgm:prSet presAssocID="{34A26064-53E4-4372-A5D8-57FFC5D389F8}" presName="centerShape" presStyleLbl="node0" presStyleIdx="0" presStyleCnt="1"/>
      <dgm:spPr/>
    </dgm:pt>
    <dgm:pt modelId="{F1F49EBC-0DB0-48A4-98B8-CDC7E3096DF6}" type="pres">
      <dgm:prSet presAssocID="{4E4AA2A2-7FB6-42B0-924D-F1DB03377CC9}" presName="node" presStyleLbl="node1" presStyleIdx="0" presStyleCnt="2">
        <dgm:presLayoutVars>
          <dgm:bulletEnabled val="1"/>
        </dgm:presLayoutVars>
      </dgm:prSet>
      <dgm:spPr/>
    </dgm:pt>
    <dgm:pt modelId="{8F485C9A-FADC-4691-AE13-83893B6A1FAB}" type="pres">
      <dgm:prSet presAssocID="{4E4AA2A2-7FB6-42B0-924D-F1DB03377CC9}" presName="dummy" presStyleCnt="0"/>
      <dgm:spPr/>
    </dgm:pt>
    <dgm:pt modelId="{96FBB96D-BDC8-42AE-A10B-A8FFD4AD3015}" type="pres">
      <dgm:prSet presAssocID="{9F6B0DD0-1B61-4249-8429-3DBE88C3EE6A}" presName="sibTrans" presStyleLbl="sibTrans2D1" presStyleIdx="0" presStyleCnt="2"/>
      <dgm:spPr/>
    </dgm:pt>
    <dgm:pt modelId="{081F22BD-7F0F-4D5E-8E49-219570C50439}" type="pres">
      <dgm:prSet presAssocID="{6B41E443-9AE9-42FD-B255-878AA7BF376A}" presName="node" presStyleLbl="node1" presStyleIdx="1" presStyleCnt="2" custScaleX="143566">
        <dgm:presLayoutVars>
          <dgm:bulletEnabled val="1"/>
        </dgm:presLayoutVars>
      </dgm:prSet>
      <dgm:spPr/>
    </dgm:pt>
    <dgm:pt modelId="{C55BADA2-B3BF-4018-9F72-3CA07E161FE9}" type="pres">
      <dgm:prSet presAssocID="{6B41E443-9AE9-42FD-B255-878AA7BF376A}" presName="dummy" presStyleCnt="0"/>
      <dgm:spPr/>
    </dgm:pt>
    <dgm:pt modelId="{967C4044-20F3-46DE-B4ED-606B292DAB8E}" type="pres">
      <dgm:prSet presAssocID="{4B224882-59D9-4440-B374-75A5DC89370B}" presName="sibTrans" presStyleLbl="sibTrans2D1" presStyleIdx="1" presStyleCnt="2"/>
      <dgm:spPr/>
    </dgm:pt>
  </dgm:ptLst>
  <dgm:cxnLst>
    <dgm:cxn modelId="{8B9BDF07-6407-4319-A790-19B19EDCDA6A}" srcId="{34A26064-53E4-4372-A5D8-57FFC5D389F8}" destId="{4E4AA2A2-7FB6-42B0-924D-F1DB03377CC9}" srcOrd="0" destOrd="0" parTransId="{85C74249-EE3F-47F2-9933-088053733677}" sibTransId="{9F6B0DD0-1B61-4249-8429-3DBE88C3EE6A}"/>
    <dgm:cxn modelId="{8694CC5E-58C7-4CBD-B22C-6F90C285D4F9}" type="presOf" srcId="{9F6B0DD0-1B61-4249-8429-3DBE88C3EE6A}" destId="{96FBB96D-BDC8-42AE-A10B-A8FFD4AD3015}" srcOrd="0" destOrd="0" presId="urn:microsoft.com/office/officeart/2005/8/layout/radial6"/>
    <dgm:cxn modelId="{58F10567-98C3-43E9-85DD-DB865CD020BD}" type="presOf" srcId="{34A26064-53E4-4372-A5D8-57FFC5D389F8}" destId="{E4E5017C-1C11-4529-BA30-E454497F1C92}" srcOrd="0" destOrd="0" presId="urn:microsoft.com/office/officeart/2005/8/layout/radial6"/>
    <dgm:cxn modelId="{FA36B16D-E1C5-4B8B-AA49-820F79B2E23F}" type="presOf" srcId="{4BCCA466-A105-4B5C-B03F-51DE9C2AE9E4}" destId="{9C1D1AF5-5031-4C4A-9F00-FCC12D4971E2}" srcOrd="0" destOrd="0" presId="urn:microsoft.com/office/officeart/2005/8/layout/radial6"/>
    <dgm:cxn modelId="{1AFDDC56-C91F-47F5-B94A-80A8B6EFCC59}" srcId="{34A26064-53E4-4372-A5D8-57FFC5D389F8}" destId="{6B41E443-9AE9-42FD-B255-878AA7BF376A}" srcOrd="1" destOrd="0" parTransId="{65E88A88-DA0D-45C1-B4C7-971CC14B09F1}" sibTransId="{4B224882-59D9-4440-B374-75A5DC89370B}"/>
    <dgm:cxn modelId="{94625658-491A-4672-A301-70236493EDCB}" type="presOf" srcId="{4E4AA2A2-7FB6-42B0-924D-F1DB03377CC9}" destId="{F1F49EBC-0DB0-48A4-98B8-CDC7E3096DF6}" srcOrd="0" destOrd="0" presId="urn:microsoft.com/office/officeart/2005/8/layout/radial6"/>
    <dgm:cxn modelId="{BC1FEC94-E81F-4379-91AA-92F3A5E0757F}" type="presOf" srcId="{4B224882-59D9-4440-B374-75A5DC89370B}" destId="{967C4044-20F3-46DE-B4ED-606B292DAB8E}" srcOrd="0" destOrd="0" presId="urn:microsoft.com/office/officeart/2005/8/layout/radial6"/>
    <dgm:cxn modelId="{0B1173A5-57A9-430C-9157-3DF9A5DF61C4}" type="presOf" srcId="{6B41E443-9AE9-42FD-B255-878AA7BF376A}" destId="{081F22BD-7F0F-4D5E-8E49-219570C50439}" srcOrd="0" destOrd="0" presId="urn:microsoft.com/office/officeart/2005/8/layout/radial6"/>
    <dgm:cxn modelId="{841771B1-33A6-4C83-8265-A68D8C52B9FC}" srcId="{4BCCA466-A105-4B5C-B03F-51DE9C2AE9E4}" destId="{34A26064-53E4-4372-A5D8-57FFC5D389F8}" srcOrd="0" destOrd="0" parTransId="{F4FBA16E-E8F6-4836-90D8-727CE1FE6FD8}" sibTransId="{48C2444E-83E8-458C-81E6-8136B22F3106}"/>
    <dgm:cxn modelId="{6565D2EB-2979-4251-8DC0-540B3AC14BF8}" type="presParOf" srcId="{9C1D1AF5-5031-4C4A-9F00-FCC12D4971E2}" destId="{E4E5017C-1C11-4529-BA30-E454497F1C92}" srcOrd="0" destOrd="0" presId="urn:microsoft.com/office/officeart/2005/8/layout/radial6"/>
    <dgm:cxn modelId="{3C5D07EB-BD15-4E7F-992B-EBA2392F185A}" type="presParOf" srcId="{9C1D1AF5-5031-4C4A-9F00-FCC12D4971E2}" destId="{F1F49EBC-0DB0-48A4-98B8-CDC7E3096DF6}" srcOrd="1" destOrd="0" presId="urn:microsoft.com/office/officeart/2005/8/layout/radial6"/>
    <dgm:cxn modelId="{BEA9E348-36BF-4081-8333-FEBF402F77E1}" type="presParOf" srcId="{9C1D1AF5-5031-4C4A-9F00-FCC12D4971E2}" destId="{8F485C9A-FADC-4691-AE13-83893B6A1FAB}" srcOrd="2" destOrd="0" presId="urn:microsoft.com/office/officeart/2005/8/layout/radial6"/>
    <dgm:cxn modelId="{DABEC667-0B0A-43AF-B88D-319E812C59DC}" type="presParOf" srcId="{9C1D1AF5-5031-4C4A-9F00-FCC12D4971E2}" destId="{96FBB96D-BDC8-42AE-A10B-A8FFD4AD3015}" srcOrd="3" destOrd="0" presId="urn:microsoft.com/office/officeart/2005/8/layout/radial6"/>
    <dgm:cxn modelId="{07E0A395-A8CF-412F-BC7F-F0EFE2987C92}" type="presParOf" srcId="{9C1D1AF5-5031-4C4A-9F00-FCC12D4971E2}" destId="{081F22BD-7F0F-4D5E-8E49-219570C50439}" srcOrd="4" destOrd="0" presId="urn:microsoft.com/office/officeart/2005/8/layout/radial6"/>
    <dgm:cxn modelId="{44CFE5BF-68AF-40DC-AC14-5FF5D07E22A6}" type="presParOf" srcId="{9C1D1AF5-5031-4C4A-9F00-FCC12D4971E2}" destId="{C55BADA2-B3BF-4018-9F72-3CA07E161FE9}" srcOrd="5" destOrd="0" presId="urn:microsoft.com/office/officeart/2005/8/layout/radial6"/>
    <dgm:cxn modelId="{C4EFB4B0-FFCE-4E3C-A1D4-DD57EF2D0F0C}" type="presParOf" srcId="{9C1D1AF5-5031-4C4A-9F00-FCC12D4971E2}" destId="{967C4044-20F3-46DE-B4ED-606B292DAB8E}" srcOrd="6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C4044-20F3-46DE-B4ED-606B292DAB8E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54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BB96D-BDC8-42AE-A10B-A8FFD4AD3015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620000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5017C-1C11-4529-BA30-E454497F1C92}">
      <dsp:nvSpPr>
        <dsp:cNvPr id="0" name=""/>
        <dsp:cNvSpPr/>
      </dsp:nvSpPr>
      <dsp:spPr>
        <a:xfrm>
          <a:off x="3104554" y="1749888"/>
          <a:ext cx="1918890" cy="1918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JSON</a:t>
          </a:r>
        </a:p>
      </dsp:txBody>
      <dsp:txXfrm>
        <a:off x="3385569" y="2030903"/>
        <a:ext cx="1356860" cy="1356860"/>
      </dsp:txXfrm>
    </dsp:sp>
    <dsp:sp modelId="{F1F49EBC-0DB0-48A4-98B8-CDC7E3096DF6}">
      <dsp:nvSpPr>
        <dsp:cNvPr id="0" name=""/>
        <dsp:cNvSpPr/>
      </dsp:nvSpPr>
      <dsp:spPr>
        <a:xfrm>
          <a:off x="3392388" y="2458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Là một chuỗi</a:t>
          </a:r>
        </a:p>
      </dsp:txBody>
      <dsp:txXfrm>
        <a:off x="3589098" y="199168"/>
        <a:ext cx="949803" cy="949803"/>
      </dsp:txXfrm>
    </dsp:sp>
    <dsp:sp modelId="{081F22BD-7F0F-4D5E-8E49-219570C50439}">
      <dsp:nvSpPr>
        <dsp:cNvPr id="0" name=""/>
        <dsp:cNvSpPr/>
      </dsp:nvSpPr>
      <dsp:spPr>
        <a:xfrm>
          <a:off x="3099793" y="4072985"/>
          <a:ext cx="1928412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Định dạng : Key - value</a:t>
          </a:r>
        </a:p>
      </dsp:txBody>
      <dsp:txXfrm>
        <a:off x="3382202" y="4269695"/>
        <a:ext cx="1363594" cy="949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1E71-55FB-4F70-BA64-7E87629B95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C60F-1D31-4D35-A4BD-2D886156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3" y="2287162"/>
            <a:ext cx="3460115" cy="2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solidFill>
            <a:srgbClr val="1B8F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451" y="3045702"/>
            <a:ext cx="5915024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here</a:t>
            </a:r>
          </a:p>
          <a:p>
            <a:r>
              <a:rPr lang="en-US" dirty="0"/>
              <a:t>Content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3581399" y="4245533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Diễn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giả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Bộ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phận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33450" y="4037095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562350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76927" y="1847904"/>
            <a:ext cx="5476872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1590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1675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153789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53271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53790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94173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Thanks you !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3581399" y="3071981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Diễn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giả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Bộ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phận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fld id="{6D9FEF56-C5D4-4D87-B961-211842A8ECEA}" type="datetime1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www.indruino.com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fld id="{D779B054-1F36-43A5-BA23-2DE8D6B1A6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4" r:id="rId3"/>
    <p:sldLayoutId id="2147483678" r:id="rId4"/>
    <p:sldLayoutId id="2147483680" r:id="rId5"/>
    <p:sldLayoutId id="2147483663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duinojson.org/v6/assistant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JSON String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3406775" algn="l"/>
            <a:r>
              <a:rPr lang="en-US"/>
              <a:t>- Khái niệm, cấu trúc.</a:t>
            </a:r>
          </a:p>
          <a:p>
            <a:pPr marL="3406775" algn="l"/>
            <a:r>
              <a:rPr lang="en-US"/>
              <a:t>- Thư viện encode, decode.</a:t>
            </a:r>
          </a:p>
          <a:p>
            <a:pPr marL="3406775" algn="l"/>
            <a:r>
              <a:rPr lang="en-US"/>
              <a:t>- Các hàm hỗ trợ.</a:t>
            </a:r>
          </a:p>
        </p:txBody>
      </p:sp>
    </p:spTree>
    <p:extLst>
      <p:ext uri="{BB962C8B-B14F-4D97-AF65-F5344CB8AC3E}">
        <p14:creationId xmlns:p14="http://schemas.microsoft.com/office/powerpoint/2010/main" val="385079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>
                <a:latin typeface="Segoe UI Black" panose="020B0A02040204020203" pitchFamily="34" charset="0"/>
                <a:cs typeface="Arial" panose="020B0604020202020204" pitchFamily="34" charset="0"/>
              </a:rPr>
              <a:t>Khái</a:t>
            </a:r>
            <a:r>
              <a:rPr lang="en-US" sz="3000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Segoe UI Black" panose="020B0A02040204020203" pitchFamily="34" charset="0"/>
                <a:cs typeface="Arial" panose="020B0604020202020204" pitchFamily="34" charset="0"/>
              </a:rPr>
              <a:t>niệm</a:t>
            </a:r>
            <a:r>
              <a:rPr lang="en-US" sz="3000" dirty="0">
                <a:latin typeface="Segoe UI Black" panose="020B0A02040204020203" pitchFamily="34" charset="0"/>
                <a:cs typeface="Arial" panose="020B0604020202020204" pitchFamily="34" charset="0"/>
              </a:rPr>
              <a:t> – </a:t>
            </a:r>
            <a:r>
              <a:rPr lang="en-US" sz="3000" dirty="0" err="1">
                <a:latin typeface="Segoe UI Black" panose="020B0A02040204020203" pitchFamily="34" charset="0"/>
                <a:cs typeface="Arial" panose="020B0604020202020204" pitchFamily="34" charset="0"/>
              </a:rPr>
              <a:t>Cấu</a:t>
            </a:r>
            <a:r>
              <a:rPr lang="en-US" sz="3000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Segoe UI Black" panose="020B0A02040204020203" pitchFamily="34" charset="0"/>
                <a:cs typeface="Arial" panose="020B0604020202020204" pitchFamily="34" charset="0"/>
              </a:rPr>
              <a:t>trúc</a:t>
            </a:r>
            <a:endParaRPr lang="en-US" sz="3000" dirty="0">
              <a:latin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12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356" y="2987650"/>
            <a:ext cx="3314987" cy="2682472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45964211"/>
              </p:ext>
            </p:extLst>
          </p:nvPr>
        </p:nvGraphicFramePr>
        <p:xfrm>
          <a:off x="4290332" y="13001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669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5643" y="1839576"/>
            <a:ext cx="3962781" cy="4707711"/>
          </a:xfrm>
        </p:spPr>
        <p:txBody>
          <a:bodyPr/>
          <a:lstStyle/>
          <a:p>
            <a:r>
              <a:rPr lang="en-US" dirty="0" err="1"/>
              <a:t>DynamicJsonDocument</a:t>
            </a:r>
            <a:r>
              <a:rPr lang="en-US" dirty="0"/>
              <a:t> &lt;name&gt;(size);</a:t>
            </a:r>
          </a:p>
          <a:p>
            <a:r>
              <a:rPr lang="en-US" dirty="0" err="1"/>
              <a:t>StaticJsonDocument</a:t>
            </a:r>
            <a:r>
              <a:rPr lang="en-US" dirty="0"/>
              <a:t> &lt;size&gt; name;</a:t>
            </a:r>
          </a:p>
          <a:p>
            <a:pPr marL="804863"/>
            <a:r>
              <a:rPr lang="en-US" sz="1100" b="1" dirty="0" err="1">
                <a:latin typeface="Segoe UI Black" panose="020B0A02040204020203" pitchFamily="34" charset="0"/>
                <a:cs typeface="Arial" panose="020B0604020202020204" pitchFamily="34" charset="0"/>
              </a:rPr>
              <a:t>Hàm</a:t>
            </a:r>
            <a:r>
              <a:rPr lang="en-US" sz="1100" b="1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latin typeface="Segoe UI Black" panose="020B0A02040204020203" pitchFamily="34" charset="0"/>
                <a:cs typeface="Arial" panose="020B0604020202020204" pitchFamily="34" charset="0"/>
              </a:rPr>
              <a:t>khai</a:t>
            </a:r>
            <a:r>
              <a:rPr lang="en-US" sz="1100" b="1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latin typeface="Segoe UI Black" panose="020B0A02040204020203" pitchFamily="34" charset="0"/>
                <a:cs typeface="Arial" panose="020B0604020202020204" pitchFamily="34" charset="0"/>
              </a:rPr>
              <a:t>báo</a:t>
            </a:r>
            <a:r>
              <a:rPr lang="en-US" sz="1100" b="1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latin typeface="Segoe UI Black" panose="020B0A02040204020203" pitchFamily="34" charset="0"/>
                <a:cs typeface="Arial" panose="020B0604020202020204" pitchFamily="34" charset="0"/>
              </a:rPr>
              <a:t>đối</a:t>
            </a:r>
            <a:r>
              <a:rPr lang="en-US" sz="1100" b="1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latin typeface="Segoe UI Black" panose="020B0A02040204020203" pitchFamily="34" charset="0"/>
                <a:cs typeface="Arial" panose="020B0604020202020204" pitchFamily="34" charset="0"/>
              </a:rPr>
              <a:t>tượng</a:t>
            </a:r>
            <a:r>
              <a:rPr lang="en-US" sz="1100" b="1" dirty="0">
                <a:latin typeface="Segoe UI Black" panose="020B0A02040204020203" pitchFamily="34" charset="0"/>
                <a:cs typeface="Arial" panose="020B0604020202020204" pitchFamily="34" charset="0"/>
              </a:rPr>
              <a:t> Json</a:t>
            </a:r>
            <a:endParaRPr lang="en-US" sz="1100" b="1" dirty="0">
              <a:latin typeface="Segoe UI Black" panose="020B0A02040204020203" pitchFamily="34" charset="0"/>
              <a:cs typeface="Arial" panose="020B0604020202020204" pitchFamily="34" charset="0"/>
              <a:hlinkClick r:id="rId2"/>
            </a:endParaRPr>
          </a:p>
          <a:p>
            <a:pPr marL="804863"/>
            <a:endParaRPr lang="en-US" sz="1100" dirty="0">
              <a:hlinkClick r:id="rId2"/>
            </a:endParaRPr>
          </a:p>
          <a:p>
            <a:pPr marL="804863"/>
            <a:r>
              <a:rPr lang="en-US" sz="1100" dirty="0">
                <a:hlinkClick r:id="rId2"/>
              </a:rPr>
              <a:t>https://arduinojson.org/v6/assistant/</a:t>
            </a:r>
            <a:endParaRPr lang="en-US" sz="1100" dirty="0"/>
          </a:p>
          <a:p>
            <a:r>
              <a:rPr lang="en-US" sz="1100" dirty="0" err="1"/>
              <a:t>Truy</a:t>
            </a:r>
            <a:r>
              <a:rPr lang="en-US" sz="1100" dirty="0"/>
              <a:t> </a:t>
            </a:r>
            <a:r>
              <a:rPr lang="en-US" sz="1100" dirty="0" err="1"/>
              <a:t>cập</a:t>
            </a:r>
            <a:r>
              <a:rPr lang="en-US" sz="1100" dirty="0"/>
              <a:t> </a:t>
            </a:r>
            <a:r>
              <a:rPr lang="en-US" sz="1100" dirty="0" err="1"/>
              <a:t>vào</a:t>
            </a:r>
            <a:r>
              <a:rPr lang="en-US" sz="1100" dirty="0"/>
              <a:t> link </a:t>
            </a:r>
            <a:r>
              <a:rPr lang="en-US" sz="1100" dirty="0" err="1"/>
              <a:t>trên</a:t>
            </a:r>
            <a:r>
              <a:rPr lang="en-US" sz="1100" dirty="0"/>
              <a:t> </a:t>
            </a:r>
            <a:r>
              <a:rPr lang="en-US" sz="1100" dirty="0" err="1"/>
              <a:t>để</a:t>
            </a:r>
            <a:r>
              <a:rPr lang="en-US" sz="1100" dirty="0"/>
              <a:t> </a:t>
            </a:r>
            <a:r>
              <a:rPr lang="en-US" sz="1100" dirty="0" err="1"/>
              <a:t>tính</a:t>
            </a:r>
            <a:r>
              <a:rPr lang="en-US" sz="1100" dirty="0"/>
              <a:t> </a:t>
            </a:r>
            <a:r>
              <a:rPr lang="en-US" sz="1100" dirty="0" err="1"/>
              <a:t>toán</a:t>
            </a:r>
            <a:r>
              <a:rPr lang="en-US" sz="1100" dirty="0"/>
              <a:t> size </a:t>
            </a:r>
            <a:r>
              <a:rPr lang="en-US" sz="1100" dirty="0" err="1"/>
              <a:t>cho</a:t>
            </a:r>
            <a:r>
              <a:rPr lang="en-US" sz="1100" dirty="0"/>
              <a:t> </a:t>
            </a:r>
            <a:r>
              <a:rPr lang="en-US" sz="1100" dirty="0" err="1"/>
              <a:t>đối</a:t>
            </a:r>
            <a:r>
              <a:rPr lang="en-US" sz="1100" dirty="0"/>
              <a:t> </a:t>
            </a:r>
            <a:r>
              <a:rPr lang="en-US" sz="1100" dirty="0" err="1"/>
              <a:t>tượng</a:t>
            </a:r>
            <a:r>
              <a:rPr lang="en-US" sz="1100" dirty="0"/>
              <a:t> &lt;name&gt; (</a:t>
            </a:r>
            <a:r>
              <a:rPr lang="en-US" sz="1100" dirty="0" err="1"/>
              <a:t>tối</a:t>
            </a:r>
            <a:r>
              <a:rPr lang="en-US" sz="1100" dirty="0"/>
              <a:t> </a:t>
            </a:r>
            <a:r>
              <a:rPr lang="en-US" sz="1100" dirty="0" err="1"/>
              <a:t>ưu</a:t>
            </a:r>
            <a:r>
              <a:rPr lang="en-US" sz="1100" dirty="0"/>
              <a:t> dung </a:t>
            </a:r>
            <a:r>
              <a:rPr lang="en-US" sz="1100" dirty="0" err="1"/>
              <a:t>lượng</a:t>
            </a:r>
            <a:r>
              <a:rPr lang="en-US" sz="1100" dirty="0"/>
              <a:t> </a:t>
            </a:r>
            <a:r>
              <a:rPr lang="en-US" sz="1100" dirty="0" err="1"/>
              <a:t>bộ</a:t>
            </a:r>
            <a:r>
              <a:rPr lang="en-US" sz="1100" dirty="0"/>
              <a:t> </a:t>
            </a:r>
            <a:r>
              <a:rPr lang="en-US" sz="1100" dirty="0" err="1"/>
              <a:t>nhớ</a:t>
            </a:r>
            <a:endParaRPr lang="en-US" sz="1100" dirty="0"/>
          </a:p>
          <a:p>
            <a:pPr algn="just">
              <a:lnSpc>
                <a:spcPct val="150000"/>
              </a:lnSpc>
            </a:pPr>
            <a:r>
              <a:rPr lang="en-US" sz="1100" u="sng" dirty="0" err="1"/>
              <a:t>Ví</a:t>
            </a:r>
            <a:r>
              <a:rPr lang="en-US" sz="1100" u="sng" dirty="0"/>
              <a:t> </a:t>
            </a:r>
            <a:r>
              <a:rPr lang="en-US" sz="1100" u="sng" dirty="0" err="1"/>
              <a:t>dụ</a:t>
            </a:r>
            <a:r>
              <a:rPr lang="en-US" sz="1100" dirty="0"/>
              <a:t>: </a:t>
            </a:r>
            <a:r>
              <a:rPr lang="en-US" sz="1100" dirty="0" err="1"/>
              <a:t>Nhập</a:t>
            </a:r>
            <a:r>
              <a:rPr lang="en-US" sz="1100" dirty="0"/>
              <a:t> </a:t>
            </a:r>
            <a:r>
              <a:rPr lang="en-US" sz="1100" dirty="0" err="1"/>
              <a:t>chuỗi</a:t>
            </a:r>
            <a:r>
              <a:rPr lang="en-US" sz="1100" dirty="0"/>
              <a:t> </a:t>
            </a:r>
            <a:r>
              <a:rPr lang="en-US" sz="1100" dirty="0" err="1"/>
              <a:t>như</a:t>
            </a:r>
            <a:r>
              <a:rPr lang="en-US" sz="1100" dirty="0"/>
              <a:t> </a:t>
            </a:r>
            <a:r>
              <a:rPr lang="en-US" sz="1100" dirty="0" err="1"/>
              <a:t>hình</a:t>
            </a:r>
            <a:r>
              <a:rPr lang="en-US" sz="1100" dirty="0"/>
              <a:t> </a:t>
            </a:r>
            <a:r>
              <a:rPr lang="en-US" sz="1100" dirty="0" err="1"/>
              <a:t>bên</a:t>
            </a:r>
            <a:r>
              <a:rPr lang="en-US" sz="1100" dirty="0"/>
              <a:t> </a:t>
            </a:r>
            <a:r>
              <a:rPr lang="en-US" sz="1100" dirty="0" err="1"/>
              <a:t>thì</a:t>
            </a:r>
            <a:r>
              <a:rPr lang="en-US" sz="1100" dirty="0"/>
              <a:t> ta </a:t>
            </a:r>
            <a:r>
              <a:rPr lang="en-US" sz="1100" dirty="0" err="1"/>
              <a:t>được</a:t>
            </a:r>
            <a:r>
              <a:rPr lang="en-US" sz="1100" dirty="0"/>
              <a:t> size </a:t>
            </a:r>
            <a:r>
              <a:rPr lang="en-US" sz="1100" dirty="0" err="1"/>
              <a:t>với</a:t>
            </a:r>
            <a:r>
              <a:rPr lang="en-US" sz="1100" dirty="0"/>
              <a:t> ESP32 </a:t>
            </a:r>
            <a:r>
              <a:rPr lang="en-US" sz="1100" dirty="0" err="1"/>
              <a:t>là</a:t>
            </a:r>
            <a:r>
              <a:rPr lang="en-US" sz="1100" dirty="0"/>
              <a:t> 263</a:t>
            </a:r>
          </a:p>
          <a:p>
            <a:pPr algn="just"/>
            <a:r>
              <a:rPr lang="en-US" sz="1100" dirty="0" err="1"/>
              <a:t>DynamicJsonDocument</a:t>
            </a:r>
            <a:r>
              <a:rPr lang="en-US" sz="1100" dirty="0"/>
              <a:t> doc(263);</a:t>
            </a:r>
          </a:p>
          <a:p>
            <a:pPr algn="just"/>
            <a:r>
              <a:rPr lang="en-US" sz="1100" dirty="0" err="1"/>
              <a:t>StaticJsonDocument</a:t>
            </a:r>
            <a:r>
              <a:rPr lang="en-US" sz="1100" dirty="0"/>
              <a:t> &lt;263&gt; doc;</a:t>
            </a:r>
          </a:p>
          <a:p>
            <a:pPr algn="just"/>
            <a:endParaRPr lang="en-US" sz="1100" dirty="0"/>
          </a:p>
          <a:p>
            <a:pPr algn="just"/>
            <a:endParaRPr lang="en-US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>
                <a:latin typeface="Segoe UI Black" panose="020B0A02040204020203" pitchFamily="34" charset="0"/>
                <a:cs typeface="Arial" panose="020B0604020202020204" pitchFamily="34" charset="0"/>
              </a:rPr>
              <a:t>Thư</a:t>
            </a:r>
            <a:r>
              <a:rPr lang="en-US" sz="3000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Segoe UI Black" panose="020B0A02040204020203" pitchFamily="34" charset="0"/>
                <a:cs typeface="Arial" panose="020B0604020202020204" pitchFamily="34" charset="0"/>
              </a:rPr>
              <a:t>viện</a:t>
            </a:r>
            <a:r>
              <a:rPr lang="en-US" sz="3000" dirty="0">
                <a:latin typeface="Segoe UI Black" panose="020B0A02040204020203" pitchFamily="34" charset="0"/>
                <a:cs typeface="Arial" panose="020B0604020202020204" pitchFamily="34" charset="0"/>
              </a:rPr>
              <a:t> &amp; </a:t>
            </a:r>
            <a:r>
              <a:rPr lang="en-US" sz="3000" dirty="0" err="1">
                <a:latin typeface="Segoe UI Black" panose="020B0A02040204020203" pitchFamily="34" charset="0"/>
                <a:cs typeface="Arial" panose="020B0604020202020204" pitchFamily="34" charset="0"/>
              </a:rPr>
              <a:t>các</a:t>
            </a:r>
            <a:r>
              <a:rPr lang="en-US" sz="3000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Segoe UI Black" panose="020B0A02040204020203" pitchFamily="34" charset="0"/>
                <a:cs typeface="Arial" panose="020B0604020202020204" pitchFamily="34" charset="0"/>
              </a:rPr>
              <a:t>hàm</a:t>
            </a:r>
            <a:r>
              <a:rPr lang="en-US" sz="3000" dirty="0">
                <a:latin typeface="Segoe UI Black" panose="020B0A02040204020203" pitchFamily="34" charset="0"/>
                <a:cs typeface="Arial" panose="020B0604020202020204" pitchFamily="34" charset="0"/>
              </a:rPr>
              <a:t> :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ArduinoJson.h – decode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4184" y="1704912"/>
            <a:ext cx="6212432" cy="333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>
                <a:latin typeface="Segoe UI Black" panose="020B0A02040204020203" pitchFamily="34" charset="0"/>
                <a:cs typeface="Arial" panose="020B0604020202020204" pitchFamily="34" charset="0"/>
              </a:rPr>
              <a:t>Thư</a:t>
            </a:r>
            <a:r>
              <a:rPr lang="en-US" sz="3000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Segoe UI Black" panose="020B0A02040204020203" pitchFamily="34" charset="0"/>
                <a:cs typeface="Arial" panose="020B0604020202020204" pitchFamily="34" charset="0"/>
              </a:rPr>
              <a:t>viện</a:t>
            </a:r>
            <a:r>
              <a:rPr lang="en-US" sz="3000" dirty="0">
                <a:latin typeface="Segoe UI Black" panose="020B0A02040204020203" pitchFamily="34" charset="0"/>
                <a:cs typeface="Arial" panose="020B0604020202020204" pitchFamily="34" charset="0"/>
              </a:rPr>
              <a:t> &amp; </a:t>
            </a:r>
            <a:r>
              <a:rPr lang="en-US" sz="3000" dirty="0" err="1">
                <a:latin typeface="Segoe UI Black" panose="020B0A02040204020203" pitchFamily="34" charset="0"/>
                <a:cs typeface="Arial" panose="020B0604020202020204" pitchFamily="34" charset="0"/>
              </a:rPr>
              <a:t>các</a:t>
            </a:r>
            <a:r>
              <a:rPr lang="en-US" sz="3000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Segoe UI Black" panose="020B0A02040204020203" pitchFamily="34" charset="0"/>
                <a:cs typeface="Arial" panose="020B0604020202020204" pitchFamily="34" charset="0"/>
              </a:rPr>
              <a:t>hàm</a:t>
            </a:r>
            <a:r>
              <a:rPr lang="en-US" sz="3000" dirty="0">
                <a:latin typeface="Segoe UI Black" panose="020B0A02040204020203" pitchFamily="34" charset="0"/>
                <a:cs typeface="Arial" panose="020B0604020202020204" pitchFamily="34" charset="0"/>
              </a:rPr>
              <a:t> :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ArduinoJson.h</a:t>
            </a:r>
            <a:r>
              <a:rPr lang="en-US" dirty="0"/>
              <a:t> - decode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5643" y="1839576"/>
            <a:ext cx="5937885" cy="4707711"/>
          </a:xfrm>
        </p:spPr>
        <p:txBody>
          <a:bodyPr>
            <a:normAutofit/>
          </a:bodyPr>
          <a:lstStyle/>
          <a:p>
            <a:pPr algn="just"/>
            <a:r>
              <a:rPr lang="en-US" sz="1200" dirty="0" err="1"/>
              <a:t>deserializeJson</a:t>
            </a:r>
            <a:r>
              <a:rPr lang="en-US" sz="1200" dirty="0"/>
              <a:t>(</a:t>
            </a:r>
            <a:r>
              <a:rPr lang="en-US" sz="1200" dirty="0" err="1"/>
              <a:t>JsonDocument</a:t>
            </a:r>
            <a:r>
              <a:rPr lang="en-US" sz="1200" dirty="0"/>
              <a:t> &amp;doc, char* input);</a:t>
            </a:r>
          </a:p>
          <a:p>
            <a:pPr algn="just"/>
            <a:r>
              <a:rPr lang="en-US" sz="1200" dirty="0"/>
              <a:t>	- </a:t>
            </a:r>
            <a:r>
              <a:rPr lang="en-US" sz="1200" dirty="0" err="1"/>
              <a:t>Giải</a:t>
            </a:r>
            <a:r>
              <a:rPr lang="en-US" sz="1200" dirty="0"/>
              <a:t> </a:t>
            </a:r>
            <a:r>
              <a:rPr lang="en-US" sz="1200" dirty="0" err="1"/>
              <a:t>mã</a:t>
            </a:r>
            <a:r>
              <a:rPr lang="en-US" sz="1200" dirty="0"/>
              <a:t> input </a:t>
            </a:r>
            <a:r>
              <a:rPr lang="en-US" sz="1200" dirty="0" err="1"/>
              <a:t>vào</a:t>
            </a:r>
            <a:r>
              <a:rPr lang="en-US" sz="1200" dirty="0"/>
              <a:t> doc.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Ex: </a:t>
            </a:r>
            <a:r>
              <a:rPr lang="en-US" sz="1200" dirty="0" err="1"/>
              <a:t>Giải</a:t>
            </a:r>
            <a:r>
              <a:rPr lang="en-US" sz="1200" dirty="0"/>
              <a:t> </a:t>
            </a:r>
            <a:r>
              <a:rPr lang="en-US" sz="1200" dirty="0" err="1"/>
              <a:t>mã</a:t>
            </a:r>
            <a:r>
              <a:rPr lang="en-US" sz="1200" dirty="0"/>
              <a:t> Json {“sensor”: “</a:t>
            </a:r>
            <a:r>
              <a:rPr lang="en-US" sz="1200" dirty="0" err="1"/>
              <a:t>gps</a:t>
            </a:r>
            <a:r>
              <a:rPr lang="en-US" sz="1200" dirty="0"/>
              <a:t>”}: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“{\”sensor\”:\”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gps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\”}”;</a:t>
            </a:r>
          </a:p>
          <a:p>
            <a:pPr algn="just"/>
            <a:r>
              <a:rPr lang="en-US" sz="1200" dirty="0"/>
              <a:t> </a:t>
            </a:r>
          </a:p>
          <a:p>
            <a:pPr algn="just"/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DynamicJsonDocument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doc</a:t>
            </a:r>
            <a:r>
              <a:rPr lang="en-US" sz="1200" dirty="0"/>
              <a:t> (27);</a:t>
            </a:r>
          </a:p>
          <a:p>
            <a:pPr algn="just"/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//add string input to doc</a:t>
            </a:r>
          </a:p>
          <a:p>
            <a:pPr algn="just"/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deserializeJson</a:t>
            </a:r>
            <a:r>
              <a:rPr lang="en-US" sz="1200" dirty="0"/>
              <a:t>(doc, input);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JsonObject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obj</a:t>
            </a:r>
            <a:r>
              <a:rPr lang="en-US" sz="1200" dirty="0"/>
              <a:t> =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doc.as&lt;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JsonObject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&gt;();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//get data sensor</a:t>
            </a:r>
          </a:p>
          <a:p>
            <a:pPr algn="just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sensor</a:t>
            </a:r>
            <a:r>
              <a:rPr lang="en-US" sz="1200" dirty="0"/>
              <a:t> =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obj[“sensor”].as&lt;String&gt;();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//get data sensor</a:t>
            </a:r>
          </a:p>
          <a:p>
            <a:pPr algn="just"/>
            <a:endParaRPr lang="en-US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68268" y="3303884"/>
            <a:ext cx="6088908" cy="341405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382512" y="3054096"/>
            <a:ext cx="0" cy="3566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47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>
                <a:latin typeface="Segoe UI Black" panose="020B0A02040204020203" pitchFamily="34" charset="0"/>
                <a:cs typeface="Arial" panose="020B0604020202020204" pitchFamily="34" charset="0"/>
              </a:rPr>
              <a:t>Thư</a:t>
            </a:r>
            <a:r>
              <a:rPr lang="en-US" sz="3000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Segoe UI Black" panose="020B0A02040204020203" pitchFamily="34" charset="0"/>
                <a:cs typeface="Arial" panose="020B0604020202020204" pitchFamily="34" charset="0"/>
              </a:rPr>
              <a:t>viện</a:t>
            </a:r>
            <a:r>
              <a:rPr lang="en-US" sz="3000" dirty="0">
                <a:latin typeface="Segoe UI Black" panose="020B0A02040204020203" pitchFamily="34" charset="0"/>
                <a:cs typeface="Arial" panose="020B0604020202020204" pitchFamily="34" charset="0"/>
              </a:rPr>
              <a:t> &amp; </a:t>
            </a:r>
            <a:r>
              <a:rPr lang="en-US" sz="3000" dirty="0" err="1">
                <a:latin typeface="Segoe UI Black" panose="020B0A02040204020203" pitchFamily="34" charset="0"/>
                <a:cs typeface="Arial" panose="020B0604020202020204" pitchFamily="34" charset="0"/>
              </a:rPr>
              <a:t>các</a:t>
            </a:r>
            <a:r>
              <a:rPr lang="en-US" sz="3000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Segoe UI Black" panose="020B0A02040204020203" pitchFamily="34" charset="0"/>
                <a:cs typeface="Arial" panose="020B0604020202020204" pitchFamily="34" charset="0"/>
              </a:rPr>
              <a:t>hàm</a:t>
            </a:r>
            <a:r>
              <a:rPr lang="en-US" sz="3000" dirty="0">
                <a:latin typeface="Segoe UI Black" panose="020B0A02040204020203" pitchFamily="34" charset="0"/>
                <a:cs typeface="Arial" panose="020B0604020202020204" pitchFamily="34" charset="0"/>
              </a:rPr>
              <a:t> :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ArduinoJson.h - encode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0138631" y="3118104"/>
            <a:ext cx="3017895" cy="3199767"/>
          </a:xfrm>
        </p:spPr>
        <p:txBody>
          <a:bodyPr/>
          <a:lstStyle/>
          <a:p>
            <a:r>
              <a:rPr lang="en-US"/>
              <a:t>Kết quả in màn hình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5643" y="1839576"/>
            <a:ext cx="5937885" cy="4707711"/>
          </a:xfrm>
        </p:spPr>
        <p:txBody>
          <a:bodyPr>
            <a:normAutofit/>
          </a:bodyPr>
          <a:lstStyle/>
          <a:p>
            <a:pPr algn="just"/>
            <a:r>
              <a:rPr lang="en-US" sz="1400"/>
              <a:t>serializeJson(JsonDocument &amp;doc, char* output);</a:t>
            </a:r>
          </a:p>
          <a:p>
            <a:pPr algn="just"/>
            <a:r>
              <a:rPr lang="en-US" sz="1400"/>
              <a:t>	- Giải mã input vào doc.</a:t>
            </a:r>
          </a:p>
          <a:p>
            <a:pPr algn="just"/>
            <a:endParaRPr lang="en-US" sz="1400"/>
          </a:p>
          <a:p>
            <a:pPr algn="just"/>
            <a:r>
              <a:rPr lang="en-US" sz="1400"/>
              <a:t>Ex: Tạo chuỗi Json {“sensor”: “gps”}:</a:t>
            </a:r>
          </a:p>
          <a:p>
            <a:pPr algn="just"/>
            <a:endParaRPr lang="en-US" sz="1400"/>
          </a:p>
          <a:p>
            <a:pPr algn="just"/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sz="1400"/>
              <a:t>=</a:t>
            </a:r>
            <a:r>
              <a:rPr lang="en-US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 “”;</a:t>
            </a:r>
            <a:endParaRPr lang="en-US" sz="1400"/>
          </a:p>
          <a:p>
            <a:pPr algn="just"/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DynamicJsonDocument</a:t>
            </a:r>
            <a:r>
              <a:rPr lang="en-US" sz="1400"/>
              <a:t>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doc</a:t>
            </a:r>
            <a:r>
              <a:rPr lang="en-US" sz="1400"/>
              <a:t> (27);</a:t>
            </a:r>
          </a:p>
          <a:p>
            <a:pPr algn="just"/>
            <a:r>
              <a:rPr lang="en-US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//add string input to doc</a:t>
            </a:r>
            <a:endParaRPr lang="en-US" sz="1400"/>
          </a:p>
          <a:p>
            <a:pPr algn="just"/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JsonObject</a:t>
            </a:r>
            <a:r>
              <a:rPr lang="en-US" sz="1400"/>
              <a:t>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obj</a:t>
            </a:r>
            <a:r>
              <a:rPr lang="en-US" sz="1400"/>
              <a:t> = </a:t>
            </a: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doc.to&lt;JsonObject&gt;();</a:t>
            </a:r>
          </a:p>
          <a:p>
            <a:pPr algn="just"/>
            <a:r>
              <a:rPr lang="en-US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obj[“sensor”] </a:t>
            </a:r>
            <a:r>
              <a:rPr lang="en-US" sz="1400"/>
              <a:t>=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 “gps”; </a:t>
            </a:r>
            <a:r>
              <a:rPr lang="en-US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//key: “sensor” &amp; value: “gps”</a:t>
            </a:r>
          </a:p>
          <a:p>
            <a:pPr algn="just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serializeJson(doc, output);</a:t>
            </a:r>
          </a:p>
          <a:p>
            <a:pPr algn="just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//output = {“sensor”: “gps”}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92677" y="3492110"/>
            <a:ext cx="5799323" cy="306350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309360" y="3118104"/>
            <a:ext cx="0" cy="3437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631" y="3454934"/>
            <a:ext cx="1897544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4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>
                <a:latin typeface="Segoe UI Black" panose="020B0A02040204020203" pitchFamily="34" charset="0"/>
                <a:cs typeface="Arial" panose="020B0604020202020204" pitchFamily="34" charset="0"/>
              </a:rPr>
              <a:t>Thư</a:t>
            </a:r>
            <a:r>
              <a:rPr lang="en-US" sz="3000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Segoe UI Black" panose="020B0A02040204020203" pitchFamily="34" charset="0"/>
                <a:cs typeface="Arial" panose="020B0604020202020204" pitchFamily="34" charset="0"/>
              </a:rPr>
              <a:t>viện</a:t>
            </a:r>
            <a:r>
              <a:rPr lang="en-US" sz="3000" dirty="0">
                <a:latin typeface="Segoe UI Black" panose="020B0A02040204020203" pitchFamily="34" charset="0"/>
                <a:cs typeface="Arial" panose="020B0604020202020204" pitchFamily="34" charset="0"/>
              </a:rPr>
              <a:t> &amp; </a:t>
            </a:r>
            <a:r>
              <a:rPr lang="en-US" sz="3000" dirty="0" err="1">
                <a:latin typeface="Segoe UI Black" panose="020B0A02040204020203" pitchFamily="34" charset="0"/>
                <a:cs typeface="Arial" panose="020B0604020202020204" pitchFamily="34" charset="0"/>
              </a:rPr>
              <a:t>các</a:t>
            </a:r>
            <a:r>
              <a:rPr lang="en-US" sz="3000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Segoe UI Black" panose="020B0A02040204020203" pitchFamily="34" charset="0"/>
                <a:cs typeface="Arial" panose="020B0604020202020204" pitchFamily="34" charset="0"/>
              </a:rPr>
              <a:t>hàm</a:t>
            </a:r>
            <a:r>
              <a:rPr lang="en-US" sz="3000" dirty="0">
                <a:latin typeface="Segoe UI Black" panose="020B0A02040204020203" pitchFamily="34" charset="0"/>
                <a:cs typeface="Arial" panose="020B0604020202020204" pitchFamily="34" charset="0"/>
              </a:rPr>
              <a:t> :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ArduinoJson.h – lưu giá trị array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9334662" y="1748136"/>
            <a:ext cx="3017895" cy="4707711"/>
          </a:xfrm>
        </p:spPr>
        <p:txBody>
          <a:bodyPr/>
          <a:lstStyle/>
          <a:p>
            <a:r>
              <a:rPr lang="en-US"/>
              <a:t>Kết quả in ra màn hình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5643" y="1839576"/>
            <a:ext cx="4721733" cy="4707711"/>
          </a:xfrm>
        </p:spPr>
        <p:txBody>
          <a:bodyPr>
            <a:normAutofit/>
          </a:bodyPr>
          <a:lstStyle/>
          <a:p>
            <a:pPr algn="just"/>
            <a:endParaRPr lang="en-US" sz="1400"/>
          </a:p>
          <a:p>
            <a:pPr algn="just"/>
            <a:r>
              <a:rPr lang="en-US" sz="1400"/>
              <a:t>Ex: Tạo chuỗi Json {"temp":[2,1]}: </a:t>
            </a:r>
          </a:p>
          <a:p>
            <a:pPr algn="just"/>
            <a:endParaRPr lang="en-US" sz="1400"/>
          </a:p>
          <a:p>
            <a:pPr algn="just"/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out</a:t>
            </a:r>
            <a:r>
              <a:rPr lang="en-US" sz="1400"/>
              <a:t>=</a:t>
            </a:r>
            <a:r>
              <a:rPr lang="en-US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 “”;</a:t>
            </a:r>
            <a:endParaRPr lang="en-US" sz="1400"/>
          </a:p>
          <a:p>
            <a:pPr algn="just"/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DynamicJsonDocument</a:t>
            </a:r>
            <a:r>
              <a:rPr lang="en-US" sz="1400"/>
              <a:t>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doc</a:t>
            </a:r>
            <a:r>
              <a:rPr lang="en-US" sz="1400"/>
              <a:t> (53);</a:t>
            </a:r>
          </a:p>
          <a:p>
            <a:pPr algn="just"/>
            <a:r>
              <a:rPr lang="en-US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//add string input to doc</a:t>
            </a:r>
            <a:endParaRPr lang="en-US" sz="1400"/>
          </a:p>
          <a:p>
            <a:pPr algn="just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doc[“temp”][0] = 2; </a:t>
            </a:r>
            <a:r>
              <a:rPr lang="en-US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// gan gia tri cho phan tu thu 0</a:t>
            </a:r>
          </a:p>
          <a:p>
            <a:pPr algn="just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 doc[“temp”][1] = 1</a:t>
            </a:r>
            <a:r>
              <a:rPr lang="en-US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; // gan gia tri cho phan tu thu nhat</a:t>
            </a:r>
          </a:p>
          <a:p>
            <a:pPr algn="just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serializeJson(doc, out);</a:t>
            </a:r>
          </a:p>
          <a:p>
            <a:pPr algn="just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//output = {“sensor”: “gps”}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6357" y="1748136"/>
            <a:ext cx="3734124" cy="3779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294" y="2055093"/>
            <a:ext cx="1783235" cy="48010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345936" y="1748136"/>
            <a:ext cx="0" cy="437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334662" y="1673352"/>
            <a:ext cx="0" cy="4453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12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&amp;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Segoe UI Black" panose="020B0A02040204020203" pitchFamily="34" charset="0"/>
                <a:cs typeface="Arial" panose="020B0604020202020204" pitchFamily="34" charset="0"/>
              </a:rPr>
              <a:t> :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ArduinoJson.h – Add Json to Json</a:t>
            </a:r>
          </a:p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743079" y="2661720"/>
            <a:ext cx="5727569" cy="4707711"/>
          </a:xfrm>
        </p:spPr>
        <p:txBody>
          <a:bodyPr/>
          <a:lstStyle/>
          <a:p>
            <a:r>
              <a:rPr lang="en-US"/>
              <a:t>EX: tạo chuỗi Json như bên:</a:t>
            </a: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StaticJsonDocument</a:t>
            </a:r>
            <a:r>
              <a:rPr lang="en-US"/>
              <a:t> &lt;71&gt;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doc</a:t>
            </a:r>
            <a:r>
              <a:rPr lang="en-US"/>
              <a:t>;</a:t>
            </a: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out</a:t>
            </a:r>
            <a:r>
              <a:rPr lang="en-US"/>
              <a:t> =“”;</a:t>
            </a:r>
          </a:p>
          <a:p>
            <a:r>
              <a:rPr lang="en-US"/>
              <a:t>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doc[“temp”] = 1;</a:t>
            </a: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JsonObject</a:t>
            </a:r>
            <a:r>
              <a:rPr lang="en-US"/>
              <a:t>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obj </a:t>
            </a:r>
            <a:r>
              <a:rPr lang="en-US"/>
              <a:t>= 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doc.createNestedObject(“json_1”);</a:t>
            </a:r>
          </a:p>
          <a:p>
            <a:endParaRPr lang="en-US"/>
          </a:p>
          <a:p>
            <a:r>
              <a:rPr lang="en-US"/>
              <a:t>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obj[“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sensor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”] = “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gps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”;</a:t>
            </a:r>
          </a:p>
          <a:p>
            <a:endParaRPr lang="en-US"/>
          </a:p>
          <a:p>
            <a:r>
              <a:rPr lang="en-US"/>
              <a:t> 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serializeJson(doc, out);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//xuat chuoi json da       			          //tao vao 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9994323" y="2045997"/>
            <a:ext cx="22124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Kết quả chuỗi out:</a:t>
            </a:r>
          </a:p>
          <a:p>
            <a:r>
              <a:rPr lang="en-US"/>
              <a:t>{</a:t>
            </a:r>
          </a:p>
          <a:p>
            <a:r>
              <a:rPr lang="en-US"/>
              <a:t>  "temp": 1,</a:t>
            </a:r>
          </a:p>
          <a:p>
            <a:r>
              <a:rPr lang="en-US"/>
              <a:t>  "json_1": {</a:t>
            </a:r>
          </a:p>
          <a:p>
            <a:r>
              <a:rPr lang="en-US"/>
              <a:t>    "sensor": "gps"</a:t>
            </a:r>
          </a:p>
          <a:p>
            <a:r>
              <a:rPr lang="en-US"/>
              <a:t>  }</a:t>
            </a:r>
          </a:p>
          <a:p>
            <a:r>
              <a:rPr lang="en-US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43079" y="1930200"/>
            <a:ext cx="429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JsonObject createNestedObject(“name”)</a:t>
            </a:r>
          </a:p>
          <a:p>
            <a:r>
              <a:rPr lang="en-US"/>
              <a:t>	- Tạo thêm Json name.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9951" y="2735223"/>
            <a:ext cx="5182049" cy="4122777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995160" y="2478024"/>
            <a:ext cx="0" cy="427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98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3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552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 Black</vt:lpstr>
      <vt:lpstr>Office Theme</vt:lpstr>
      <vt:lpstr>PowerPoint Presentation</vt:lpstr>
      <vt:lpstr>JSON String</vt:lpstr>
      <vt:lpstr>Khái niệm – Cấu trúc</vt:lpstr>
      <vt:lpstr>Thư viện &amp; các hàm :   </vt:lpstr>
      <vt:lpstr>Thư viện &amp; các hàm :  </vt:lpstr>
      <vt:lpstr>Thư viện &amp; các hàm :  </vt:lpstr>
      <vt:lpstr>Thư viện &amp; các hàm :  </vt:lpstr>
      <vt:lpstr>Thư viện &amp; các hàm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Luu</dc:creator>
  <cp:lastModifiedBy>Admins</cp:lastModifiedBy>
  <cp:revision>87</cp:revision>
  <dcterms:created xsi:type="dcterms:W3CDTF">2017-11-04T11:17:03Z</dcterms:created>
  <dcterms:modified xsi:type="dcterms:W3CDTF">2020-08-23T11:15:54Z</dcterms:modified>
</cp:coreProperties>
</file>