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FAD"/>
    <a:srgbClr val="2191AD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3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1E71-55FB-4F70-BA64-7E87629B9540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C60F-1D31-4D35-A4BD-2D886156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43" y="2287162"/>
            <a:ext cx="3460115" cy="2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solidFill>
            <a:srgbClr val="1B8F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www.indruino.com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33451" y="3045702"/>
            <a:ext cx="5915024" cy="828674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 here</a:t>
            </a:r>
          </a:p>
          <a:p>
            <a:r>
              <a:rPr lang="en-US" dirty="0"/>
              <a:t>Content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3581399" y="4245533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33450" y="4037095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562350" cy="4707711"/>
          </a:xfrm>
        </p:spPr>
        <p:txBody>
          <a:bodyPr anchor="ctr"/>
          <a:lstStyle>
            <a:lvl1pPr marL="0" indent="0" algn="ctr">
              <a:buNone/>
              <a:defRPr sz="32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76927" y="1847904"/>
            <a:ext cx="5476872" cy="4707711"/>
          </a:xfrm>
        </p:spPr>
        <p:txBody>
          <a:bodyPr/>
          <a:lstStyle>
            <a:lvl1pPr marL="0" indent="0">
              <a:buNone/>
              <a:defRPr sz="16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3159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1675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5153789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5327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5153790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1971675" y="1847904"/>
            <a:ext cx="3017894" cy="4707711"/>
          </a:xfrm>
        </p:spPr>
        <p:txBody>
          <a:bodyPr anchor="ctr"/>
          <a:lstStyle>
            <a:lvl1pPr marL="0" indent="0" algn="ctr">
              <a:buNone/>
              <a:defRPr sz="32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971675" y="600429"/>
            <a:ext cx="9382124" cy="533046"/>
          </a:xfrm>
        </p:spPr>
        <p:txBody>
          <a:bodyPr>
            <a:noAutofit/>
          </a:bodyPr>
          <a:lstStyle>
            <a:lvl1pPr algn="l">
              <a:defRPr sz="40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71675" y="1133475"/>
            <a:ext cx="3267075" cy="33337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533525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2" y="5962650"/>
            <a:ext cx="1127359" cy="62568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33523" y="0"/>
            <a:ext cx="9525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71675" y="1648233"/>
            <a:ext cx="9382124" cy="18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8335904" y="1847904"/>
            <a:ext cx="3017895" cy="4707711"/>
          </a:xfrm>
        </p:spPr>
        <p:txBody>
          <a:bodyPr/>
          <a:lstStyle>
            <a:lvl1pPr marL="0" indent="0">
              <a:buNone/>
              <a:defRPr sz="1600" baseline="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Content Here</a:t>
            </a:r>
          </a:p>
        </p:txBody>
      </p:sp>
    </p:spTree>
    <p:extLst>
      <p:ext uri="{BB962C8B-B14F-4D97-AF65-F5344CB8AC3E}">
        <p14:creationId xmlns:p14="http://schemas.microsoft.com/office/powerpoint/2010/main" val="19417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639050" y="1"/>
            <a:ext cx="348615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33450" y="1643144"/>
            <a:ext cx="5915024" cy="1239839"/>
          </a:xfrm>
        </p:spPr>
        <p:txBody>
          <a:bodyPr>
            <a:noAutofit/>
          </a:bodyPr>
          <a:lstStyle>
            <a:lvl1pPr algn="r">
              <a:defRPr sz="4000" baseline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Thanks you !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15350" y="6356350"/>
            <a:ext cx="18764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 dirty="0"/>
              <a:t>www.indruino.com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1643144"/>
            <a:ext cx="2164905" cy="1428837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 userDrawn="1"/>
        </p:nvSpPr>
        <p:spPr>
          <a:xfrm>
            <a:off x="3581399" y="3071981"/>
            <a:ext cx="3267075" cy="82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Diễn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phận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Indruino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33450" y="2863543"/>
            <a:ext cx="5915024" cy="18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5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fld id="{6D9FEF56-C5D4-4D87-B961-211842A8ECEA}" type="datetime1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dirty="0"/>
              <a:t>www.indruino.com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fld id="{D779B054-1F36-43A5-BA23-2DE8D6B1A6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4" r:id="rId3"/>
    <p:sldLayoutId id="2147483678" r:id="rId4"/>
    <p:sldLayoutId id="2147483680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 Black" panose="020B0A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ubclient.knolleary.net/api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MQTT &amp;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2941" y="1891846"/>
            <a:ext cx="9952582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7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www.indruino.com</a:t>
            </a:r>
          </a:p>
        </p:txBody>
      </p:sp>
    </p:spTree>
    <p:extLst>
      <p:ext uri="{BB962C8B-B14F-4D97-AF65-F5344CB8AC3E}">
        <p14:creationId xmlns:p14="http://schemas.microsoft.com/office/powerpoint/2010/main" val="286113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MQTT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www.indruino.com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2960688" algn="l"/>
            <a:r>
              <a:rPr lang="en-US" dirty="0"/>
              <a:t>-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marL="2960688" algn="l"/>
            <a:r>
              <a:rPr lang="en-US" dirty="0"/>
              <a:t>-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  <a:p>
            <a:pPr marL="2960688" algn="l"/>
            <a:r>
              <a:rPr lang="en-US" dirty="0"/>
              <a:t>- </a:t>
            </a:r>
            <a:r>
              <a:rPr lang="en-US" dirty="0" err="1"/>
              <a:t>Mqtt</a:t>
            </a:r>
            <a:r>
              <a:rPr lang="en-US" dirty="0"/>
              <a:t> + Json</a:t>
            </a:r>
          </a:p>
        </p:txBody>
      </p:sp>
    </p:spTree>
    <p:extLst>
      <p:ext uri="{BB962C8B-B14F-4D97-AF65-F5344CB8AC3E}">
        <p14:creationId xmlns:p14="http://schemas.microsoft.com/office/powerpoint/2010/main" val="38507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Khái</a:t>
            </a:r>
            <a:r>
              <a:rPr lang="en-US" sz="3000" dirty="0"/>
              <a:t> </a:t>
            </a:r>
            <a:r>
              <a:rPr lang="en-US" sz="3000" dirty="0" err="1"/>
              <a:t>niệm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pic>
        <p:nvPicPr>
          <p:cNvPr id="1028" name="Picture 4" descr="Hướng dẫn cài đặt Broker Mosquitto trên Windows - TAPI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847904"/>
            <a:ext cx="661987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266950" y="1381352"/>
            <a:ext cx="3267075" cy="333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a. Pub, sub, broker</a:t>
            </a:r>
          </a:p>
        </p:txBody>
      </p:sp>
    </p:spTree>
    <p:extLst>
      <p:ext uri="{BB962C8B-B14F-4D97-AF65-F5344CB8AC3E}">
        <p14:creationId xmlns:p14="http://schemas.microsoft.com/office/powerpoint/2010/main" val="83669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Khái</a:t>
            </a:r>
            <a:r>
              <a:rPr lang="en-US" sz="3000" dirty="0"/>
              <a:t> </a:t>
            </a:r>
            <a:r>
              <a:rPr lang="en-US" sz="3000" dirty="0" err="1"/>
              <a:t>niệm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3267075" cy="33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266950" y="1829616"/>
            <a:ext cx="5476872" cy="4707711"/>
          </a:xfrm>
        </p:spPr>
        <p:txBody>
          <a:bodyPr/>
          <a:lstStyle/>
          <a:p>
            <a:r>
              <a:rPr lang="en-US" dirty="0" err="1"/>
              <a:t>Qos</a:t>
            </a:r>
            <a:r>
              <a:rPr lang="en-US" dirty="0"/>
              <a:t> (Qualities of service):</a:t>
            </a:r>
          </a:p>
          <a:p>
            <a:pPr marL="550863" indent="-285750">
              <a:buFontTx/>
              <a:buChar char="-"/>
            </a:pPr>
            <a:r>
              <a:rPr lang="en-US" dirty="0"/>
              <a:t>Qos0: </a:t>
            </a:r>
            <a:r>
              <a:rPr lang="en-US" dirty="0" err="1"/>
              <a:t>Gửi</a:t>
            </a:r>
            <a:r>
              <a:rPr lang="en-US" dirty="0"/>
              <a:t> 1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thôi</a:t>
            </a:r>
            <a:r>
              <a:rPr lang="en-US" dirty="0"/>
              <a:t>.</a:t>
            </a:r>
          </a:p>
          <a:p>
            <a:pPr marL="550863" indent="-285750">
              <a:buFontTx/>
              <a:buChar char="-"/>
            </a:pPr>
            <a:r>
              <a:rPr lang="en-US" dirty="0"/>
              <a:t>Qos1: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.</a:t>
            </a:r>
          </a:p>
          <a:p>
            <a:pPr marL="550863" indent="-285750">
              <a:buFontTx/>
              <a:buChar char="-"/>
            </a:pPr>
            <a:r>
              <a:rPr lang="en-US" dirty="0"/>
              <a:t>Qos2: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.</a:t>
            </a:r>
          </a:p>
          <a:p>
            <a:r>
              <a:rPr lang="en-US" dirty="0"/>
              <a:t>Retain: </a:t>
            </a:r>
          </a:p>
          <a:p>
            <a:pPr marL="550863" indent="-285750">
              <a:buFontTx/>
              <a:buChar char="-"/>
            </a:pP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 (True: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client </a:t>
            </a:r>
            <a:r>
              <a:rPr lang="en-US" dirty="0" err="1"/>
              <a:t>mới</a:t>
            </a:r>
            <a:r>
              <a:rPr lang="en-US" dirty="0"/>
              <a:t> connect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subcribe</a:t>
            </a:r>
            <a:r>
              <a:rPr lang="en-US" dirty="0"/>
              <a:t> topic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.)</a:t>
            </a:r>
          </a:p>
          <a:p>
            <a:r>
              <a:rPr lang="en-US" dirty="0" err="1"/>
              <a:t>Lwt</a:t>
            </a:r>
            <a:r>
              <a:rPr lang="en-US" dirty="0"/>
              <a:t>: </a:t>
            </a:r>
          </a:p>
          <a:p>
            <a:pPr marL="357188" indent="-92075"/>
            <a:r>
              <a:rPr lang="en-US" dirty="0"/>
              <a:t>-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lwt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khi</a:t>
            </a:r>
            <a:r>
              <a:rPr lang="en-US" dirty="0"/>
              <a:t> client </a:t>
            </a:r>
            <a:r>
              <a:rPr lang="en-US" dirty="0" err="1"/>
              <a:t>vừa</a:t>
            </a:r>
            <a:r>
              <a:rPr lang="en-US" dirty="0"/>
              <a:t> connect -&gt; broker. Khi client disconnect,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broker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tin. (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di </a:t>
            </a:r>
            <a:r>
              <a:rPr lang="en-US" dirty="0" err="1"/>
              <a:t>chúc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client).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66949" y="1381352"/>
            <a:ext cx="5393307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b.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Qos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, retain,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lwt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(last will and testament)</a:t>
            </a:r>
          </a:p>
        </p:txBody>
      </p:sp>
    </p:spTree>
    <p:extLst>
      <p:ext uri="{BB962C8B-B14F-4D97-AF65-F5344CB8AC3E}">
        <p14:creationId xmlns:p14="http://schemas.microsoft.com/office/powerpoint/2010/main" val="197488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Thư</a:t>
            </a:r>
            <a:r>
              <a:rPr lang="en-US" sz="3000" dirty="0"/>
              <a:t> </a:t>
            </a:r>
            <a:r>
              <a:rPr lang="en-US" sz="3000" dirty="0" err="1"/>
              <a:t>viện</a:t>
            </a:r>
            <a:r>
              <a:rPr lang="en-US" sz="3000" dirty="0"/>
              <a:t> </a:t>
            </a:r>
            <a:r>
              <a:rPr lang="en-US" sz="3000" dirty="0" err="1"/>
              <a:t>hỗ</a:t>
            </a:r>
            <a:r>
              <a:rPr lang="en-US" sz="3000" dirty="0"/>
              <a:t> </a:t>
            </a:r>
            <a:r>
              <a:rPr lang="en-US" sz="3000" dirty="0" err="1"/>
              <a:t>trợ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081487"/>
            <a:ext cx="6148197" cy="333375"/>
          </a:xfrm>
        </p:spPr>
        <p:txBody>
          <a:bodyPr>
            <a:noAutofit/>
          </a:bodyPr>
          <a:lstStyle/>
          <a:p>
            <a:r>
              <a:rPr lang="en-US" sz="1600" dirty="0" err="1"/>
              <a:t>PubSubClient.h</a:t>
            </a:r>
            <a:r>
              <a:rPr lang="en-US" sz="1600" dirty="0"/>
              <a:t> - </a:t>
            </a:r>
            <a:r>
              <a:rPr lang="en-US" sz="1600" dirty="0">
                <a:hlinkClick r:id="rId2"/>
              </a:rPr>
              <a:t>https://pubsubclient.knolleary.net/api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664208" y="1829616"/>
            <a:ext cx="10277856" cy="4707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/>
              <a:t>PubSubClient</a:t>
            </a:r>
            <a:r>
              <a:rPr lang="en-US" sz="1400" dirty="0"/>
              <a:t> &lt;</a:t>
            </a:r>
            <a:r>
              <a:rPr lang="en-US" sz="1400" dirty="0" err="1"/>
              <a:t>name_of_client_mqtt</a:t>
            </a:r>
            <a:r>
              <a:rPr lang="en-US" sz="1400" dirty="0"/>
              <a:t>&gt;(</a:t>
            </a:r>
            <a:r>
              <a:rPr lang="en-US" sz="1400" dirty="0" err="1"/>
              <a:t>network_client</a:t>
            </a:r>
            <a:r>
              <a:rPr lang="en-US" sz="14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Hàm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class </a:t>
            </a:r>
            <a:r>
              <a:rPr lang="en-US" sz="1400" dirty="0" err="1"/>
              <a:t>PubSubClient</a:t>
            </a:r>
            <a:r>
              <a:rPr lang="en-US" sz="1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- </a:t>
            </a:r>
            <a:r>
              <a:rPr lang="en-US" sz="1400" dirty="0" err="1"/>
              <a:t>boolean</a:t>
            </a:r>
            <a:r>
              <a:rPr lang="en-US" sz="1400" dirty="0"/>
              <a:t> connect(</a:t>
            </a:r>
            <a:r>
              <a:rPr lang="en-US" sz="1400" dirty="0" err="1"/>
              <a:t>clientID</a:t>
            </a:r>
            <a:r>
              <a:rPr lang="en-US" sz="1400" dirty="0"/>
              <a:t>, [username, password] , [</a:t>
            </a:r>
            <a:r>
              <a:rPr lang="en-US" sz="1400" dirty="0" err="1"/>
              <a:t>willTopic</a:t>
            </a:r>
            <a:r>
              <a:rPr lang="en-US" sz="1400" dirty="0"/>
              <a:t>, </a:t>
            </a:r>
            <a:r>
              <a:rPr lang="en-US" sz="1400" dirty="0" err="1"/>
              <a:t>willQos</a:t>
            </a:r>
            <a:r>
              <a:rPr lang="en-US" sz="1400" dirty="0"/>
              <a:t>, </a:t>
            </a:r>
            <a:r>
              <a:rPr lang="en-US" sz="1400" dirty="0" err="1"/>
              <a:t>willRetain</a:t>
            </a:r>
            <a:r>
              <a:rPr lang="en-US" sz="1400" dirty="0"/>
              <a:t>, </a:t>
            </a:r>
            <a:r>
              <a:rPr lang="en-US" sz="1400" dirty="0" err="1"/>
              <a:t>willMessage</a:t>
            </a:r>
            <a:r>
              <a:rPr lang="en-US" sz="1400" dirty="0"/>
              <a:t>], </a:t>
            </a:r>
            <a:r>
              <a:rPr lang="en-US" sz="1400" dirty="0" err="1"/>
              <a:t>cleanSession</a:t>
            </a:r>
            <a:r>
              <a:rPr lang="en-US" sz="14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- </a:t>
            </a:r>
            <a:r>
              <a:rPr lang="en-US" sz="1400" dirty="0" err="1"/>
              <a:t>PubSubClient</a:t>
            </a:r>
            <a:r>
              <a:rPr lang="en-US" sz="1400" dirty="0"/>
              <a:t>* </a:t>
            </a:r>
            <a:r>
              <a:rPr lang="en-US" sz="1400" dirty="0" err="1"/>
              <a:t>setServer</a:t>
            </a:r>
            <a:r>
              <a:rPr lang="en-US" sz="1400" dirty="0"/>
              <a:t>(server, port);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- </a:t>
            </a:r>
            <a:r>
              <a:rPr lang="en-US" sz="1400" dirty="0" err="1"/>
              <a:t>boolean</a:t>
            </a:r>
            <a:r>
              <a:rPr lang="en-US" sz="1400" dirty="0"/>
              <a:t> publish(topic, payload, [length], [retained]);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- </a:t>
            </a:r>
            <a:r>
              <a:rPr lang="en-US" sz="1400" dirty="0" err="1"/>
              <a:t>boolean</a:t>
            </a:r>
            <a:r>
              <a:rPr lang="en-US" sz="1400" dirty="0"/>
              <a:t> publish(topic, payload, [retained]);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- </a:t>
            </a:r>
            <a:r>
              <a:rPr lang="en-US" sz="1400" dirty="0" err="1"/>
              <a:t>boolean</a:t>
            </a:r>
            <a:r>
              <a:rPr lang="en-US" sz="1400" dirty="0"/>
              <a:t> subscribe(topic, [</a:t>
            </a:r>
            <a:r>
              <a:rPr lang="en-US" sz="1400" dirty="0" err="1"/>
              <a:t>qos</a:t>
            </a:r>
            <a:r>
              <a:rPr lang="en-US" sz="1400" dirty="0"/>
              <a:t>]);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66950" y="1381352"/>
            <a:ext cx="4472178" cy="333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Một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số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hàm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cơ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16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bản</a:t>
            </a:r>
            <a:r>
              <a:rPr lang="en-US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0283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&amp;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led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8563" y="1814951"/>
            <a:ext cx="3894157" cy="3063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47981" y="1741799"/>
            <a:ext cx="3749365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8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&amp;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led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2686" y="2260881"/>
            <a:ext cx="1101947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7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MQTT &amp;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led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4094" y="2111739"/>
            <a:ext cx="5997460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7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MQTT &amp; JSON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led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1675" y="1757855"/>
            <a:ext cx="6104149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4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324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 Black</vt:lpstr>
      <vt:lpstr>Office Theme</vt:lpstr>
      <vt:lpstr>PowerPoint Presentation</vt:lpstr>
      <vt:lpstr>MQTT</vt:lpstr>
      <vt:lpstr>Khái niệm</vt:lpstr>
      <vt:lpstr>Khái niệm</vt:lpstr>
      <vt:lpstr>Thư viện hỗ trợ</vt:lpstr>
      <vt:lpstr>MQTT &amp; JSON</vt:lpstr>
      <vt:lpstr>MQTT &amp; JSON</vt:lpstr>
      <vt:lpstr>MQTT &amp; JSON</vt:lpstr>
      <vt:lpstr>MQTT &amp; JSON</vt:lpstr>
      <vt:lpstr>MQTT &amp; JSON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Luu</dc:creator>
  <cp:lastModifiedBy>Admins</cp:lastModifiedBy>
  <cp:revision>80</cp:revision>
  <dcterms:created xsi:type="dcterms:W3CDTF">2017-11-04T11:17:03Z</dcterms:created>
  <dcterms:modified xsi:type="dcterms:W3CDTF">2020-08-23T11:13:11Z</dcterms:modified>
</cp:coreProperties>
</file>