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Black" panose="020B0A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Black" panose="020B0A02040204020203" pitchFamily="34" charset="0"/>
              </a:defRPr>
            </a:lvl1pPr>
          </a:lstStyle>
          <a:p>
            <a:fld id="{BE921E71-55FB-4F70-BA64-7E87629B9540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Black" panose="020B0A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Black" panose="020B0A02040204020203" pitchFamily="34" charset="0"/>
              </a:defRPr>
            </a:lvl1pPr>
          </a:lstStyle>
          <a:p>
            <a:fld id="{07ECC60F-1D31-4D35-A4BD-2D8861561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Black" panose="020B0A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Black" panose="020B0A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Black" panose="020B0A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Black" panose="020B0A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Black" panose="020B0A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6D9FEF56-C5D4-4D87-B961-211842A8ECEA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www.indruino.com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27A214-1B8A-4AA6-B7C1-64BF567A9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0370" r="7856" b="8031"/>
          <a:stretch/>
        </p:blipFill>
        <p:spPr>
          <a:xfrm>
            <a:off x="1883972" y="1466850"/>
            <a:ext cx="7509410" cy="52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7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B58762-3ED6-422F-819A-2F3514BD2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t="24288" r="65" b="16511"/>
          <a:stretch/>
        </p:blipFill>
        <p:spPr>
          <a:xfrm>
            <a:off x="1971675" y="1666522"/>
            <a:ext cx="8110847" cy="405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CA4EB4-A4DC-4425-9339-8837D3A0CCC9}"/>
              </a:ext>
            </a:extLst>
          </p:cNvPr>
          <p:cNvSpPr txBox="1"/>
          <p:nvPr/>
        </p:nvSpPr>
        <p:spPr>
          <a:xfrm>
            <a:off x="5668488" y="3049193"/>
            <a:ext cx="372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Client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IP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WebServer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29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5CAA47-44E1-463E-A7E7-7076CBEB8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9" t="32719" r="21266" b="18816"/>
          <a:stretch/>
        </p:blipFill>
        <p:spPr>
          <a:xfrm>
            <a:off x="1971675" y="1767938"/>
            <a:ext cx="7013340" cy="42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792DAC-BE5D-460A-8950-6FB7B5AB4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2" t="30813" r="2893" b="23104"/>
          <a:stretch/>
        </p:blipFill>
        <p:spPr>
          <a:xfrm>
            <a:off x="1971675" y="2457326"/>
            <a:ext cx="7777967" cy="3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1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AP (Access Point)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Khái niệm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1CB43-3B74-4D2F-BBAC-34EDD6CB2759}"/>
              </a:ext>
            </a:extLst>
          </p:cNvPr>
          <p:cNvSpPr/>
          <p:nvPr/>
        </p:nvSpPr>
        <p:spPr>
          <a:xfrm>
            <a:off x="1971675" y="1951672"/>
            <a:ext cx="8812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Access Point (AP -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(Station)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dây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 ESP32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AP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dây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vậy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soft-AP.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trạm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soft-AP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5</a:t>
            </a:r>
          </a:p>
          <a:p>
            <a:pPr algn="just"/>
            <a:endParaRPr lang="en-US" dirty="0">
              <a:latin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A6BEA18B-4E16-4C2E-9B01-30B5D671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83" y="3296243"/>
            <a:ext cx="6679308" cy="32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AP (Access Point)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Khái niệm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3D777-10C5-4493-8B74-393E7613312E}"/>
              </a:ext>
            </a:extLst>
          </p:cNvPr>
          <p:cNvSpPr/>
          <p:nvPr/>
        </p:nvSpPr>
        <p:spPr>
          <a:xfrm>
            <a:off x="1971675" y="1999896"/>
            <a:ext cx="93821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soft access point (soft-AP)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 Khi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, ta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SSID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password do ta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 Sau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soft Access point,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 Khi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, ta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trạm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(station).</a:t>
            </a:r>
          </a:p>
          <a:p>
            <a:pPr algn="just"/>
            <a:endParaRPr lang="en-US" dirty="0">
              <a:latin typeface="Segoe UI Black" panose="020B0A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soft-AP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mesh network (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lưới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). Mesh network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lưới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(access points)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Segoe UI Black" panose="020B0A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mesh network bao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client, router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gateway. Do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module ESP32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mesh network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router. Mesh network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 Do ESP32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ở 2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station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soft-AP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mesh network.</a:t>
            </a:r>
          </a:p>
        </p:txBody>
      </p:sp>
    </p:spTree>
    <p:extLst>
      <p:ext uri="{BB962C8B-B14F-4D97-AF65-F5344CB8AC3E}">
        <p14:creationId xmlns:p14="http://schemas.microsoft.com/office/powerpoint/2010/main" val="317066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AP (Access Point)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Thiết lập mạng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97E28BD-7EF5-4567-BFD4-1B4F4774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13525" r="1445" b="10605"/>
          <a:stretch/>
        </p:blipFill>
        <p:spPr>
          <a:xfrm>
            <a:off x="3157538" y="1766887"/>
            <a:ext cx="7443788" cy="48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6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AP (Access Point)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47018-204C-447E-BB90-DC3A511F5D94}"/>
              </a:ext>
            </a:extLst>
          </p:cNvPr>
          <p:cNvSpPr txBox="1"/>
          <p:nvPr/>
        </p:nvSpPr>
        <p:spPr>
          <a:xfrm>
            <a:off x="1971675" y="1999896"/>
            <a:ext cx="636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Black" panose="020B0A02040204020203" pitchFamily="34" charset="0"/>
              </a:rPr>
              <a:t>WiFi.softAPgetStationNum</a:t>
            </a:r>
            <a:r>
              <a:rPr lang="en-US" b="1" dirty="0">
                <a:latin typeface="Segoe UI Black" panose="020B0A02040204020203" pitchFamily="34" charset="0"/>
              </a:rPr>
              <a:t>()</a:t>
            </a:r>
          </a:p>
          <a:p>
            <a:r>
              <a:rPr lang="en-US" dirty="0" err="1">
                <a:latin typeface="Segoe UI Black" panose="020B0A02040204020203" pitchFamily="34" charset="0"/>
              </a:rPr>
              <a:t>Lấy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số</a:t>
            </a:r>
            <a:r>
              <a:rPr lang="en-US" dirty="0">
                <a:latin typeface="Segoe UI Black" panose="020B0A02040204020203" pitchFamily="34" charset="0"/>
              </a:rPr>
              <a:t> l</a:t>
            </a:r>
            <a:r>
              <a:rPr lang="vi-VN" dirty="0">
                <a:latin typeface="Segoe UI Black" panose="020B0A02040204020203" pitchFamily="34" charset="0"/>
              </a:rPr>
              <a:t>ư</a:t>
            </a:r>
            <a:r>
              <a:rPr lang="en-US" dirty="0" err="1">
                <a:latin typeface="Segoe UI Black" panose="020B0A02040204020203" pitchFamily="34" charset="0"/>
              </a:rPr>
              <a:t>ợng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</a:rPr>
              <a:t> station </a:t>
            </a:r>
            <a:r>
              <a:rPr lang="en-US" dirty="0" err="1">
                <a:latin typeface="Segoe UI Black" panose="020B0A02040204020203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tới</a:t>
            </a:r>
            <a:r>
              <a:rPr lang="en-US" dirty="0">
                <a:latin typeface="Segoe UI Black" panose="020B0A02040204020203" pitchFamily="34" charset="0"/>
              </a:rPr>
              <a:t> AP. </a:t>
            </a:r>
            <a:r>
              <a:rPr lang="en-US" dirty="0" err="1">
                <a:latin typeface="Segoe UI Black" panose="020B0A02040204020203" pitchFamily="34" charset="0"/>
              </a:rPr>
              <a:t>Giá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trị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trả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về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số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nguyên</a:t>
            </a:r>
            <a:r>
              <a:rPr lang="en-US" dirty="0">
                <a:latin typeface="Segoe UI Black" panose="020B0A02040204020203" pitchFamily="34" charset="0"/>
              </a:rPr>
              <a:t>.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540BB7D-ABC1-483C-9512-A12AB857E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" t="4422" r="34456" b="44925"/>
          <a:stretch/>
        </p:blipFill>
        <p:spPr>
          <a:xfrm>
            <a:off x="1971675" y="2923226"/>
            <a:ext cx="7262191" cy="3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AP (Access Point)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47018-204C-447E-BB90-DC3A511F5D94}"/>
              </a:ext>
            </a:extLst>
          </p:cNvPr>
          <p:cNvSpPr txBox="1"/>
          <p:nvPr/>
        </p:nvSpPr>
        <p:spPr>
          <a:xfrm>
            <a:off x="2056779" y="1666521"/>
            <a:ext cx="88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Black" panose="020B0A02040204020203" pitchFamily="34" charset="0"/>
              </a:rPr>
              <a:t>WiFi.softAPIP</a:t>
            </a:r>
            <a:r>
              <a:rPr lang="en-US" b="1" dirty="0">
                <a:latin typeface="Segoe UI Black" panose="020B0A02040204020203" pitchFamily="34" charset="0"/>
              </a:rPr>
              <a:t>(): </a:t>
            </a:r>
            <a:r>
              <a:rPr lang="en-US" dirty="0" err="1">
                <a:latin typeface="Segoe UI Black" panose="020B0A02040204020203" pitchFamily="34" charset="0"/>
              </a:rPr>
              <a:t>trả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quả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đại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chỉ</a:t>
            </a:r>
            <a:r>
              <a:rPr lang="en-US" dirty="0">
                <a:latin typeface="Segoe UI Black" panose="020B0A02040204020203" pitchFamily="34" charset="0"/>
              </a:rPr>
              <a:t> IP </a:t>
            </a:r>
            <a:r>
              <a:rPr lang="en-US" dirty="0" err="1">
                <a:latin typeface="Segoe UI Black" panose="020B0A02040204020203" pitchFamily="34" charset="0"/>
              </a:rPr>
              <a:t>của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bị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làm</a:t>
            </a:r>
            <a:r>
              <a:rPr lang="en-US" dirty="0">
                <a:latin typeface="Segoe UI Black" panose="020B0A02040204020203" pitchFamily="34" charset="0"/>
              </a:rPr>
              <a:t> AP.</a:t>
            </a:r>
          </a:p>
          <a:p>
            <a:r>
              <a:rPr lang="en-US" b="1" dirty="0" err="1">
                <a:latin typeface="Segoe UI Black" panose="020B0A02040204020203" pitchFamily="34" charset="0"/>
              </a:rPr>
              <a:t>WiFi.softAPmacAddress</a:t>
            </a:r>
            <a:r>
              <a:rPr lang="en-US" b="1" dirty="0">
                <a:latin typeface="Segoe UI Black" panose="020B0A02040204020203" pitchFamily="34" charset="0"/>
              </a:rPr>
              <a:t>(): </a:t>
            </a:r>
            <a:r>
              <a:rPr lang="en-US" dirty="0" err="1">
                <a:latin typeface="Segoe UI Black" panose="020B0A02040204020203" pitchFamily="34" charset="0"/>
              </a:rPr>
              <a:t>trả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quả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địa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chỉ</a:t>
            </a:r>
            <a:r>
              <a:rPr lang="en-US" dirty="0">
                <a:latin typeface="Segoe UI Black" panose="020B0A02040204020203" pitchFamily="34" charset="0"/>
              </a:rPr>
              <a:t> Mac </a:t>
            </a:r>
            <a:r>
              <a:rPr lang="en-US" dirty="0" err="1">
                <a:latin typeface="Segoe UI Black" panose="020B0A02040204020203" pitchFamily="34" charset="0"/>
              </a:rPr>
              <a:t>của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bị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làm</a:t>
            </a:r>
            <a:r>
              <a:rPr lang="en-US" dirty="0">
                <a:latin typeface="Segoe UI Black" panose="020B0A02040204020203" pitchFamily="34" charset="0"/>
              </a:rPr>
              <a:t> AP.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B03DAB-CA02-41B0-8EAB-C93E7A4AE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0" t="8736" r="24566" b="35258"/>
          <a:stretch/>
        </p:blipFill>
        <p:spPr>
          <a:xfrm>
            <a:off x="2486128" y="2312852"/>
            <a:ext cx="7219743" cy="42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AP </a:t>
            </a:r>
            <a:r>
              <a:rPr lang="en-US" sz="3000" dirty="0" err="1"/>
              <a:t>và</a:t>
            </a:r>
            <a:r>
              <a:rPr lang="en-US" sz="3000" dirty="0"/>
              <a:t> Station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98563-C092-432F-81DD-276BE0765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34" b="33117"/>
          <a:stretch/>
        </p:blipFill>
        <p:spPr>
          <a:xfrm>
            <a:off x="1933575" y="1287548"/>
            <a:ext cx="4543425" cy="4584615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D2F768A-5800-4486-A411-9C7872D95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7" t="19986" r="1796" b="35826"/>
          <a:stretch/>
        </p:blipFill>
        <p:spPr>
          <a:xfrm>
            <a:off x="4610101" y="2208255"/>
            <a:ext cx="7385890" cy="24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HTTP Client (HTTP GET)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Cập nhật giá bitcoin sang VND</a:t>
            </a:r>
          </a:p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FFEFFA-5DE1-4C75-BCF0-36AD0BC35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r="54034" b="21787"/>
          <a:stretch/>
        </p:blipFill>
        <p:spPr>
          <a:xfrm>
            <a:off x="1971675" y="1863810"/>
            <a:ext cx="6057900" cy="474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53CBE-5207-44C1-A75C-AC41456E54B5}"/>
              </a:ext>
            </a:extLst>
          </p:cNvPr>
          <p:cNvSpPr txBox="1"/>
          <p:nvPr/>
        </p:nvSpPr>
        <p:spPr>
          <a:xfrm>
            <a:off x="7403408" y="3222870"/>
            <a:ext cx="3715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Khi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HTTP client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Segoe UI Black" panose="020B0A02040204020203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HTTPClient.h</a:t>
            </a:r>
            <a:endParaRPr lang="en-US" dirty="0">
              <a:latin typeface="Segoe UI Black" panose="020B0A02040204020203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Ở host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CryptoCompare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link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Json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bitcoin sang VND.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https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fingerprint. </a:t>
            </a:r>
          </a:p>
        </p:txBody>
      </p:sp>
    </p:spTree>
    <p:extLst>
      <p:ext uri="{BB962C8B-B14F-4D97-AF65-F5344CB8AC3E}">
        <p14:creationId xmlns:p14="http://schemas.microsoft.com/office/powerpoint/2010/main" val="284917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Client (HTTP GET)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AC9702-5FB4-4C7A-A345-292118BF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CDBF2F-B057-4C22-9F67-EBFBD07B044B}"/>
              </a:ext>
            </a:extLst>
          </p:cNvPr>
          <p:cNvSpPr/>
          <p:nvPr/>
        </p:nvSpPr>
        <p:spPr>
          <a:xfrm>
            <a:off x="3605212" y="2601390"/>
            <a:ext cx="3590718" cy="333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E7757-CB4C-4228-B823-F79113D7021D}"/>
              </a:ext>
            </a:extLst>
          </p:cNvPr>
          <p:cNvSpPr/>
          <p:nvPr/>
        </p:nvSpPr>
        <p:spPr>
          <a:xfrm>
            <a:off x="3975651" y="860740"/>
            <a:ext cx="662609" cy="333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2E022-3242-4314-AAAD-CA40DB9667F2}"/>
              </a:ext>
            </a:extLst>
          </p:cNvPr>
          <p:cNvSpPr/>
          <p:nvPr/>
        </p:nvSpPr>
        <p:spPr>
          <a:xfrm>
            <a:off x="10045148" y="600429"/>
            <a:ext cx="662609" cy="333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0EE7E-DB90-4AF1-B4F9-E2720A7C3CCA}"/>
              </a:ext>
            </a:extLst>
          </p:cNvPr>
          <p:cNvSpPr/>
          <p:nvPr/>
        </p:nvSpPr>
        <p:spPr>
          <a:xfrm>
            <a:off x="9283147" y="2601390"/>
            <a:ext cx="1239079" cy="5000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2BDD6-2EA7-41FC-B210-13853106D74D}"/>
              </a:ext>
            </a:extLst>
          </p:cNvPr>
          <p:cNvSpPr txBox="1"/>
          <p:nvPr/>
        </p:nvSpPr>
        <p:spPr>
          <a:xfrm>
            <a:off x="-25055" y="932963"/>
            <a:ext cx="2451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</a:rPr>
              <a:t>B1: Ctrl + Shift + 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74FEB-8465-4B49-9CAF-043E39D2C418}"/>
              </a:ext>
            </a:extLst>
          </p:cNvPr>
          <p:cNvSpPr txBox="1"/>
          <p:nvPr/>
        </p:nvSpPr>
        <p:spPr>
          <a:xfrm>
            <a:off x="10707757" y="838497"/>
            <a:ext cx="82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AE4CB-6ADB-4210-B5C3-C830D132B8D8}"/>
              </a:ext>
            </a:extLst>
          </p:cNvPr>
          <p:cNvSpPr txBox="1"/>
          <p:nvPr/>
        </p:nvSpPr>
        <p:spPr>
          <a:xfrm>
            <a:off x="10535477" y="2620588"/>
            <a:ext cx="82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</a:rPr>
              <a:t>B3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95025-4B06-4A78-9AEB-0F3F3D3AB9CC}"/>
              </a:ext>
            </a:extLst>
          </p:cNvPr>
          <p:cNvSpPr txBox="1"/>
          <p:nvPr/>
        </p:nvSpPr>
        <p:spPr>
          <a:xfrm>
            <a:off x="4638260" y="539789"/>
            <a:ext cx="82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</a:rPr>
              <a:t>B4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E1A62-EF6B-4848-8B4E-655F33A9D349}"/>
              </a:ext>
            </a:extLst>
          </p:cNvPr>
          <p:cNvSpPr txBox="1"/>
          <p:nvPr/>
        </p:nvSpPr>
        <p:spPr>
          <a:xfrm>
            <a:off x="2988364" y="2537244"/>
            <a:ext cx="82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</a:rPr>
              <a:t>B5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62C28-E7E3-4BB0-8BD6-4B7601D7F440}"/>
              </a:ext>
            </a:extLst>
          </p:cNvPr>
          <p:cNvSpPr txBox="1"/>
          <p:nvPr/>
        </p:nvSpPr>
        <p:spPr>
          <a:xfrm>
            <a:off x="1544497" y="3712605"/>
            <a:ext cx="156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</a:rPr>
              <a:t>fingerprint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BB9B3-1780-4073-840D-E75FFF7A7CE4}"/>
              </a:ext>
            </a:extLst>
          </p:cNvPr>
          <p:cNvSpPr/>
          <p:nvPr/>
        </p:nvSpPr>
        <p:spPr>
          <a:xfrm>
            <a:off x="3605212" y="3015516"/>
            <a:ext cx="3590718" cy="333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8FA895-68C6-4D72-8CEA-387C2C3B41DC}"/>
              </a:ext>
            </a:extLst>
          </p:cNvPr>
          <p:cNvCxnSpPr/>
          <p:nvPr/>
        </p:nvCxnSpPr>
        <p:spPr>
          <a:xfrm flipV="1">
            <a:off x="2988364" y="3485564"/>
            <a:ext cx="987287" cy="476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3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HTTP Client (HTTP GET)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FFEFFA-5DE1-4C75-BCF0-36AD0BC35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r="54034" b="21787"/>
          <a:stretch/>
        </p:blipFill>
        <p:spPr>
          <a:xfrm>
            <a:off x="1971675" y="1863810"/>
            <a:ext cx="6057900" cy="474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53CBE-5207-44C1-A75C-AC41456E54B5}"/>
              </a:ext>
            </a:extLst>
          </p:cNvPr>
          <p:cNvSpPr txBox="1"/>
          <p:nvPr/>
        </p:nvSpPr>
        <p:spPr>
          <a:xfrm>
            <a:off x="7403408" y="3222870"/>
            <a:ext cx="3715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Segoe UI Black" panose="020B0A02040204020203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http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HTTPLient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http.begin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(host, fingerprint)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https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http.begin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(host)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http.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0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HTTP Client (HTTP GET)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FFEFFA-5DE1-4C75-BCF0-36AD0BC35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r="54034" b="21787"/>
          <a:stretch/>
        </p:blipFill>
        <p:spPr>
          <a:xfrm>
            <a:off x="1971675" y="1863810"/>
            <a:ext cx="6057900" cy="474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53CBE-5207-44C1-A75C-AC41456E54B5}"/>
              </a:ext>
            </a:extLst>
          </p:cNvPr>
          <p:cNvSpPr txBox="1"/>
          <p:nvPr/>
        </p:nvSpPr>
        <p:spPr>
          <a:xfrm>
            <a:off x="7231130" y="2971078"/>
            <a:ext cx="4629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tin header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StatusCode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Segoe UI Black" panose="020B0A02040204020203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Http status code: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200: request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400: request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404: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500: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request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503: server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d</a:t>
            </a:r>
            <a:r>
              <a:rPr lang="vi-VN" dirty="0">
                <a:latin typeface="Segoe UI Black" panose="020B0A02040204020203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ỡng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status code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cs typeface="Arial" panose="020B0604020202020204" pitchFamily="34" charset="0"/>
              </a:rPr>
              <a:t>http.GET</a:t>
            </a:r>
            <a:r>
              <a:rPr lang="en-US" b="1" dirty="0">
                <a:latin typeface="Segoe UI Black" panose="020B0A02040204020203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79321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HTTP Client (HTTP GET)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FFEFFA-5DE1-4C75-BCF0-36AD0BC35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r="54034" b="21787"/>
          <a:stretch/>
        </p:blipFill>
        <p:spPr>
          <a:xfrm>
            <a:off x="1971675" y="1863810"/>
            <a:ext cx="6057900" cy="4749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53CBE-5207-44C1-A75C-AC41456E54B5}"/>
              </a:ext>
            </a:extLst>
          </p:cNvPr>
          <p:cNvSpPr txBox="1"/>
          <p:nvPr/>
        </p:nvSpPr>
        <p:spPr>
          <a:xfrm>
            <a:off x="6724233" y="3499869"/>
            <a:ext cx="4629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httpResponseCode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&gt;0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server.</a:t>
            </a:r>
            <a:endParaRPr lang="en-US" b="1" dirty="0">
              <a:latin typeface="Segoe UI Black" panose="020B0A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httpResponseCode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&lt;0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thất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bại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Payload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server. (ở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bitcoin -&gt; VND)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97048-CE61-4527-9CDF-15F5CCE1F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4" b="81271"/>
          <a:stretch/>
        </p:blipFill>
        <p:spPr>
          <a:xfrm>
            <a:off x="6854478" y="5065638"/>
            <a:ext cx="4369076" cy="12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HTTP Client (HTTP GET)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77D1B2-08DD-4CAC-89CE-BAE0AFC7E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6" r="64457" b="20758"/>
          <a:stretch/>
        </p:blipFill>
        <p:spPr>
          <a:xfrm>
            <a:off x="1971675" y="1778336"/>
            <a:ext cx="4879699" cy="504384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5ACF3E6-6223-43C8-A0ED-3A7E13F0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13340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{"VND":168000000}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E8A2A-6F67-4272-98C2-815D3341791A}"/>
              </a:ext>
            </a:extLst>
          </p:cNvPr>
          <p:cNvSpPr txBox="1"/>
          <p:nvPr/>
        </p:nvSpPr>
        <p:spPr>
          <a:xfrm>
            <a:off x="6662737" y="2828835"/>
            <a:ext cx="668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jsonBuffer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{"VND":168000000}</a:t>
            </a: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168000000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JSONVar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myObject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JSON.parse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jsonBuffer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54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Client (HTTP POST)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Vẽ biểu đồ theo sự thay đổi số. </a:t>
            </a:r>
          </a:p>
          <a:p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5ACF3E6-6223-43C8-A0ED-3A7E13F0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13340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{"VND":168000000}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AE12EC-8343-4163-95D8-5A55B4710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52368" r="52500" b="16512"/>
          <a:stretch/>
        </p:blipFill>
        <p:spPr>
          <a:xfrm>
            <a:off x="1971675" y="1791529"/>
            <a:ext cx="5340626" cy="2133186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32A224-158F-4C97-8FED-657A962DB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" r="64457" b="56138"/>
          <a:stretch/>
        </p:blipFill>
        <p:spPr>
          <a:xfrm>
            <a:off x="7312301" y="1774964"/>
            <a:ext cx="4333461" cy="2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476410"/>
            <a:ext cx="9382124" cy="533046"/>
          </a:xfrm>
        </p:spPr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F3688-9CEB-4D0D-9842-810DC6427D7F}"/>
              </a:ext>
            </a:extLst>
          </p:cNvPr>
          <p:cNvSpPr/>
          <p:nvPr/>
        </p:nvSpPr>
        <p:spPr>
          <a:xfrm>
            <a:off x="1971675" y="1857392"/>
            <a:ext cx="96186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Segoe UI Black" panose="020B0A02040204020203" pitchFamily="34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bị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</a:rPr>
              <a:t> WIFI </a:t>
            </a:r>
            <a:r>
              <a:rPr lang="en-US" dirty="0" err="1">
                <a:latin typeface="Segoe UI Black" panose="020B0A02040204020203" pitchFamily="34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gọi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</a:rPr>
              <a:t> station (</a:t>
            </a:r>
            <a:r>
              <a:rPr lang="en-US" dirty="0" err="1">
                <a:latin typeface="Segoe UI Black" panose="020B0A02040204020203" pitchFamily="34" charset="0"/>
              </a:rPr>
              <a:t>trạm</a:t>
            </a:r>
            <a:r>
              <a:rPr lang="en-US" dirty="0">
                <a:latin typeface="Segoe UI Black" panose="020B0A02040204020203" pitchFamily="34" charset="0"/>
              </a:rPr>
              <a:t>). </a:t>
            </a:r>
            <a:r>
              <a:rPr lang="en-US" dirty="0" err="1">
                <a:latin typeface="Segoe UI Black" panose="020B0A02040204020203" pitchFamily="34" charset="0"/>
              </a:rPr>
              <a:t>Việc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Wifi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hỗ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trợ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bởi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</a:rPr>
              <a:t> access point (AP), </a:t>
            </a:r>
            <a:r>
              <a:rPr lang="en-US" dirty="0" err="1">
                <a:latin typeface="Segoe UI Black" panose="020B0A02040204020203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</a:rPr>
              <a:t> AP </a:t>
            </a:r>
            <a:r>
              <a:rPr lang="en-US" dirty="0" err="1">
                <a:latin typeface="Segoe UI Black" panose="020B0A02040204020203" pitchFamily="34" charset="0"/>
              </a:rPr>
              <a:t>có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chức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năng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như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</a:rPr>
              <a:t> hub </a:t>
            </a:r>
            <a:r>
              <a:rPr lang="en-US" dirty="0" err="1">
                <a:latin typeface="Segoe UI Black" panose="020B0A02040204020203" pitchFamily="34" charset="0"/>
              </a:rPr>
              <a:t>nhưng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dùng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cho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nhiều</a:t>
            </a:r>
            <a:r>
              <a:rPr lang="en-US" dirty="0">
                <a:latin typeface="Segoe UI Black" panose="020B0A02040204020203" pitchFamily="34" charset="0"/>
              </a:rPr>
              <a:t> station. </a:t>
            </a:r>
            <a:r>
              <a:rPr lang="en-US" dirty="0" err="1">
                <a:latin typeface="Segoe UI Black" panose="020B0A02040204020203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</a:rPr>
              <a:t> access point </a:t>
            </a:r>
            <a:r>
              <a:rPr lang="en-US" dirty="0" err="1">
                <a:latin typeface="Segoe UI Black" panose="020B0A02040204020203" pitchFamily="34" charset="0"/>
              </a:rPr>
              <a:t>thông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thường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dây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để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phát</a:t>
            </a:r>
            <a:r>
              <a:rPr lang="en-US" dirty="0">
                <a:latin typeface="Segoe UI Black" panose="020B0A02040204020203" pitchFamily="34" charset="0"/>
              </a:rPr>
              <a:t> WIFI (</a:t>
            </a:r>
            <a:r>
              <a:rPr lang="en-US" dirty="0" err="1">
                <a:latin typeface="Segoe UI Black" panose="020B0A02040204020203" pitchFamily="34" charset="0"/>
              </a:rPr>
              <a:t>tức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chuyển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từ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dây</a:t>
            </a:r>
            <a:r>
              <a:rPr lang="en-US" dirty="0">
                <a:latin typeface="Segoe UI Black" panose="020B0A02040204020203" pitchFamily="34" charset="0"/>
              </a:rPr>
              <a:t> sang WIFI). Do </a:t>
            </a:r>
            <a:r>
              <a:rPr lang="en-US" dirty="0" err="1">
                <a:latin typeface="Segoe UI Black" panose="020B0A02040204020203" pitchFamily="34" charset="0"/>
              </a:rPr>
              <a:t>đó</a:t>
            </a:r>
            <a:r>
              <a:rPr lang="en-US" dirty="0">
                <a:latin typeface="Segoe UI Black" panose="020B0A02040204020203" pitchFamily="34" charset="0"/>
              </a:rPr>
              <a:t> access point </a:t>
            </a:r>
            <a:r>
              <a:rPr lang="en-US" dirty="0" err="1">
                <a:latin typeface="Segoe UI Black" panose="020B0A02040204020203" pitchFamily="34" charset="0"/>
              </a:rPr>
              <a:t>luôn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tích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hợp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</a:rPr>
              <a:t> router. </a:t>
            </a:r>
            <a:r>
              <a:rPr lang="en-US" dirty="0" err="1">
                <a:latin typeface="Segoe UI Black" panose="020B0A02040204020203" pitchFamily="34" charset="0"/>
              </a:rPr>
              <a:t>Mỗi</a:t>
            </a:r>
            <a:r>
              <a:rPr lang="en-US" dirty="0">
                <a:latin typeface="Segoe UI Black" panose="020B0A02040204020203" pitchFamily="34" charset="0"/>
              </a:rPr>
              <a:t> access point </a:t>
            </a:r>
            <a:r>
              <a:rPr lang="en-US" dirty="0" err="1">
                <a:latin typeface="Segoe UI Black" panose="020B0A02040204020203" pitchFamily="34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nhận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biết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bằng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một</a:t>
            </a:r>
            <a:r>
              <a:rPr lang="en-US" dirty="0">
                <a:latin typeface="Segoe UI Black" panose="020B0A02040204020203" pitchFamily="34" charset="0"/>
              </a:rPr>
              <a:t> SSID (Service Set </a:t>
            </a:r>
            <a:r>
              <a:rPr lang="en-US" dirty="0" err="1">
                <a:latin typeface="Segoe UI Black" panose="020B0A02040204020203" pitchFamily="34" charset="0"/>
              </a:rPr>
              <a:t>IDentifier</a:t>
            </a:r>
            <a:r>
              <a:rPr lang="en-US" dirty="0">
                <a:latin typeface="Segoe UI Black" panose="020B0A02040204020203" pitchFamily="34" charset="0"/>
              </a:rPr>
              <a:t>), SSID </a:t>
            </a:r>
            <a:r>
              <a:rPr lang="en-US" dirty="0" err="1">
                <a:latin typeface="Segoe UI Black" panose="020B0A02040204020203" pitchFamily="34" charset="0"/>
              </a:rPr>
              <a:t>cũng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là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tên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của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mạng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hiển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thị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khi</a:t>
            </a:r>
            <a:r>
              <a:rPr lang="en-US" dirty="0">
                <a:latin typeface="Segoe UI Black" panose="020B0A02040204020203" pitchFamily="34" charset="0"/>
              </a:rPr>
              <a:t> ta </a:t>
            </a:r>
            <a:r>
              <a:rPr lang="en-US" dirty="0" err="1">
                <a:latin typeface="Segoe UI Black" panose="020B0A02040204020203" pitchFamily="34" charset="0"/>
              </a:rPr>
              <a:t>kết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nối</a:t>
            </a:r>
            <a:r>
              <a:rPr lang="en-US" dirty="0">
                <a:latin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</a:rPr>
              <a:t>vào</a:t>
            </a:r>
            <a:r>
              <a:rPr lang="en-US" dirty="0">
                <a:latin typeface="Segoe UI Black" panose="020B0A02040204020203" pitchFamily="34" charset="0"/>
              </a:rPr>
              <a:t> WIFI.</a:t>
            </a:r>
          </a:p>
        </p:txBody>
      </p:sp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476410"/>
            <a:ext cx="9382124" cy="533046"/>
          </a:xfrm>
        </p:spPr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Kết nối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52C8D5-F56A-4E77-8A7B-BFC8FF869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7" t="18339" r="12435" b="17160"/>
          <a:stretch/>
        </p:blipFill>
        <p:spPr>
          <a:xfrm>
            <a:off x="1769423" y="1801404"/>
            <a:ext cx="9382123" cy="50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476410"/>
            <a:ext cx="9382124" cy="533046"/>
          </a:xfrm>
        </p:spPr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Kết nối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B4CA12-9F26-41A5-ABB7-61649CA01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1" t="9676" r="13922" b="5260"/>
          <a:stretch/>
        </p:blipFill>
        <p:spPr>
          <a:xfrm>
            <a:off x="1971675" y="1748902"/>
            <a:ext cx="6956593" cy="4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476410"/>
            <a:ext cx="9382124" cy="533046"/>
          </a:xfrm>
        </p:spPr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30A127-4301-417E-B1CD-A97049C02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9" r="11558" b="20134"/>
          <a:stretch/>
        </p:blipFill>
        <p:spPr>
          <a:xfrm>
            <a:off x="1971675" y="1133475"/>
            <a:ext cx="9382124" cy="54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2B17B35-528A-49DF-B457-C113723E1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4" t="21375" r="14479" b="30034"/>
          <a:stretch/>
        </p:blipFill>
        <p:spPr>
          <a:xfrm>
            <a:off x="1971674" y="1666521"/>
            <a:ext cx="7653631" cy="40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E76FA0-2FE6-47B8-B26A-317FDE22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5" t="25962" r="4545" b="20563"/>
          <a:stretch/>
        </p:blipFill>
        <p:spPr>
          <a:xfrm>
            <a:off x="1852549" y="1904027"/>
            <a:ext cx="8230963" cy="3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Chế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Quản lý kết nối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58D0E5-ABC7-4373-B0EB-A5346C9BE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8" t="19206" r="1721" b="13402"/>
          <a:stretch/>
        </p:blipFill>
        <p:spPr>
          <a:xfrm>
            <a:off x="1971675" y="1798386"/>
            <a:ext cx="8110476" cy="46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6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916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Unicode MS</vt:lpstr>
      <vt:lpstr>Segoe UI Black</vt:lpstr>
      <vt:lpstr>Office Theme</vt:lpstr>
      <vt:lpstr>PowerPoint Presentation</vt:lpstr>
      <vt:lpstr>PowerPoint Presentation</vt:lpstr>
      <vt:lpstr>Chế độ Station</vt:lpstr>
      <vt:lpstr>Chế độ Station</vt:lpstr>
      <vt:lpstr>Chế độ Station</vt:lpstr>
      <vt:lpstr>Chế độ Station</vt:lpstr>
      <vt:lpstr>Chế độ Station</vt:lpstr>
      <vt:lpstr>Chế độ Station</vt:lpstr>
      <vt:lpstr>Chế độ Station</vt:lpstr>
      <vt:lpstr>Chế độ Station</vt:lpstr>
      <vt:lpstr>Chế độ Station</vt:lpstr>
      <vt:lpstr>Chế độ Station</vt:lpstr>
      <vt:lpstr>Chế độ Station</vt:lpstr>
      <vt:lpstr>Chế độ AP (Access Point)</vt:lpstr>
      <vt:lpstr>Chế độ AP (Access Point)</vt:lpstr>
      <vt:lpstr>Chế độ AP (Access Point)</vt:lpstr>
      <vt:lpstr>Chế độ AP (Access Point)</vt:lpstr>
      <vt:lpstr>Chế độ AP (Access Point)</vt:lpstr>
      <vt:lpstr>Chế độ AP và Station</vt:lpstr>
      <vt:lpstr>HTTP Client (HTTP GET)</vt:lpstr>
      <vt:lpstr>HTTP Client (HTTP GET)</vt:lpstr>
      <vt:lpstr>HTTP Client (HTTP GET)</vt:lpstr>
      <vt:lpstr>HTTP Client (HTTP GET)</vt:lpstr>
      <vt:lpstr>HTTP Client (HTTP GET)</vt:lpstr>
      <vt:lpstr>HTTP Client (HTTP GET)</vt:lpstr>
      <vt:lpstr>HTTP Client (HTTP POST)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Admins</cp:lastModifiedBy>
  <cp:revision>77</cp:revision>
  <dcterms:created xsi:type="dcterms:W3CDTF">2017-11-04T11:17:03Z</dcterms:created>
  <dcterms:modified xsi:type="dcterms:W3CDTF">2020-08-23T11:21:00Z</dcterms:modified>
</cp:coreProperties>
</file>