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1" r:id="rId6"/>
    <p:sldId id="262" r:id="rId7"/>
    <p:sldId id="265" r:id="rId8"/>
    <p:sldId id="266" r:id="rId9"/>
    <p:sldId id="272" r:id="rId10"/>
    <p:sldId id="273" r:id="rId11"/>
    <p:sldId id="274" r:id="rId12"/>
    <p:sldId id="275" r:id="rId13"/>
    <p:sldId id="276" r:id="rId14"/>
    <p:sldId id="267" r:id="rId15"/>
    <p:sldId id="268" r:id="rId16"/>
    <p:sldId id="269" r:id="rId17"/>
    <p:sldId id="270"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Black" panose="020B0A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Black" panose="020B0A02040204020203" pitchFamily="34" charset="0"/>
              </a:defRPr>
            </a:lvl1pPr>
          </a:lstStyle>
          <a:p>
            <a:fld id="{BE921E71-55FB-4F70-BA64-7E87629B9540}" type="datetimeFigureOut">
              <a:rPr lang="en-US" smtClean="0"/>
              <a:pPr/>
              <a:t>8/23/2020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Black" panose="020B0A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Black" panose="020B0A02040204020203" pitchFamily="34" charset="0"/>
              </a:defRPr>
            </a:lvl1pPr>
          </a:lstStyle>
          <a:p>
            <a:fld id="{07ECC60F-1D31-4D35-A4BD-2D8861561F47}" type="slidenum">
              <a:rPr lang="en-US" smtClean="0"/>
              <a:pPr/>
              <a:t>‹#›</a:t>
            </a:fld>
            <a:endParaRPr lang="en-US" dirty="0"/>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Black" panose="020B0A02040204020203" pitchFamily="34" charset="0"/>
        <a:ea typeface="+mn-ea"/>
        <a:cs typeface="+mn-cs"/>
      </a:defRPr>
    </a:lvl1pPr>
    <a:lvl2pPr marL="457200" algn="l" defTabSz="914400" rtl="0" eaLnBrk="1" latinLnBrk="0" hangingPunct="1">
      <a:defRPr sz="1200" kern="1200">
        <a:solidFill>
          <a:schemeClr val="tx1"/>
        </a:solidFill>
        <a:latin typeface="Segoe UI Black" panose="020B0A02040204020203" pitchFamily="34" charset="0"/>
        <a:ea typeface="+mn-ea"/>
        <a:cs typeface="+mn-cs"/>
      </a:defRPr>
    </a:lvl2pPr>
    <a:lvl3pPr marL="914400" algn="l" defTabSz="914400" rtl="0" eaLnBrk="1" latinLnBrk="0" hangingPunct="1">
      <a:defRPr sz="1200" kern="1200">
        <a:solidFill>
          <a:schemeClr val="tx1"/>
        </a:solidFill>
        <a:latin typeface="Segoe UI Black" panose="020B0A02040204020203" pitchFamily="34" charset="0"/>
        <a:ea typeface="+mn-ea"/>
        <a:cs typeface="+mn-cs"/>
      </a:defRPr>
    </a:lvl3pPr>
    <a:lvl4pPr marL="1371600" algn="l" defTabSz="914400" rtl="0" eaLnBrk="1" latinLnBrk="0" hangingPunct="1">
      <a:defRPr sz="1200" kern="1200">
        <a:solidFill>
          <a:schemeClr val="tx1"/>
        </a:solidFill>
        <a:latin typeface="Segoe UI Black" panose="020B0A02040204020203" pitchFamily="34" charset="0"/>
        <a:ea typeface="+mn-ea"/>
        <a:cs typeface="+mn-cs"/>
      </a:defRPr>
    </a:lvl4pPr>
    <a:lvl5pPr marL="1828800" algn="l" defTabSz="914400" rtl="0" eaLnBrk="1" latinLnBrk="0" hangingPunct="1">
      <a:defRPr sz="1200" kern="1200">
        <a:solidFill>
          <a:schemeClr val="tx1"/>
        </a:solidFill>
        <a:latin typeface="Segoe UI Black" panose="020B0A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latin typeface="Segoe UI Black" panose="020B0A02040204020203" pitchFamily="34" charset="0"/>
                <a:ea typeface="Segoe UI Black" panose="020B0A02040204020203" pitchFamily="34" charset="0"/>
              </a:rPr>
              <a:t>Diễn</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giả</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Indruino</a:t>
            </a:r>
            <a:endParaRPr lang="en-US" dirty="0">
              <a:solidFill>
                <a:schemeClr val="bg1"/>
              </a:solidFill>
              <a:latin typeface="Segoe UI Black" panose="020B0A02040204020203" pitchFamily="34" charset="0"/>
              <a:ea typeface="Segoe UI Black" panose="020B0A02040204020203" pitchFamily="34" charset="0"/>
            </a:endParaRPr>
          </a:p>
          <a:p>
            <a:r>
              <a:rPr lang="en-US" dirty="0" err="1">
                <a:solidFill>
                  <a:schemeClr val="bg1"/>
                </a:solidFill>
                <a:latin typeface="Segoe UI Black" panose="020B0A02040204020203" pitchFamily="34" charset="0"/>
                <a:ea typeface="Segoe UI Black" panose="020B0A02040204020203" pitchFamily="34" charset="0"/>
              </a:rPr>
              <a:t>Bộ</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phận</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Indruino</a:t>
            </a:r>
            <a:endParaRPr lang="en-US" dirty="0">
              <a:solidFill>
                <a:schemeClr val="bg1"/>
              </a:solidFill>
              <a:latin typeface="Segoe UI Black" panose="020B0A02040204020203" pitchFamily="34" charset="0"/>
              <a:ea typeface="Segoe UI Black" panose="020B0A02040204020203" pitchFamily="34" charset="0"/>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latin typeface="Segoe UI Black" panose="020B0A02040204020203" pitchFamily="34" charset="0"/>
                <a:ea typeface="Segoe UI Black" panose="020B0A02040204020203" pitchFamily="34" charset="0"/>
              </a:rPr>
              <a:t>Diễn</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giả</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Indruino</a:t>
            </a:r>
            <a:endParaRPr lang="en-US" dirty="0">
              <a:solidFill>
                <a:schemeClr val="bg1"/>
              </a:solidFill>
              <a:latin typeface="Segoe UI Black" panose="020B0A02040204020203" pitchFamily="34" charset="0"/>
              <a:ea typeface="Segoe UI Black" panose="020B0A02040204020203" pitchFamily="34" charset="0"/>
            </a:endParaRPr>
          </a:p>
          <a:p>
            <a:r>
              <a:rPr lang="en-US" dirty="0" err="1">
                <a:solidFill>
                  <a:schemeClr val="bg1"/>
                </a:solidFill>
                <a:latin typeface="Segoe UI Black" panose="020B0A02040204020203" pitchFamily="34" charset="0"/>
                <a:ea typeface="Segoe UI Black" panose="020B0A02040204020203" pitchFamily="34" charset="0"/>
              </a:rPr>
              <a:t>Bộ</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phận</a:t>
            </a:r>
            <a:r>
              <a:rPr lang="en-US" dirty="0">
                <a:solidFill>
                  <a:schemeClr val="bg1"/>
                </a:solidFill>
                <a:latin typeface="Segoe UI Black" panose="020B0A02040204020203" pitchFamily="34" charset="0"/>
                <a:ea typeface="Segoe UI Black" panose="020B0A02040204020203" pitchFamily="34" charset="0"/>
              </a:rPr>
              <a:t>: </a:t>
            </a:r>
            <a:r>
              <a:rPr lang="en-US" dirty="0" err="1">
                <a:solidFill>
                  <a:schemeClr val="bg1"/>
                </a:solidFill>
                <a:latin typeface="Segoe UI Black" panose="020B0A02040204020203" pitchFamily="34" charset="0"/>
                <a:ea typeface="Segoe UI Black" panose="020B0A02040204020203" pitchFamily="34" charset="0"/>
              </a:rPr>
              <a:t>Indruino</a:t>
            </a:r>
            <a:endParaRPr lang="en-US" dirty="0">
              <a:solidFill>
                <a:schemeClr val="bg1"/>
              </a:solidFill>
              <a:latin typeface="Segoe UI Black" panose="020B0A02040204020203" pitchFamily="34" charset="0"/>
              <a:ea typeface="Segoe UI Black" panose="020B0A02040204020203" pitchFamily="34" charset="0"/>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Black" panose="020B0A02040204020203" pitchFamily="34" charset="0"/>
            </a:endParaRPr>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fld id="{6D9FEF56-C5D4-4D87-B961-211842A8ECEA}" type="datetime1">
              <a:rPr lang="en-US" smtClean="0"/>
              <a:pPr/>
              <a:t>8/23/2020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fld id="{D779B054-1F36-43A5-BA23-2DE8D6B1A684}" type="slidenum">
              <a:rPr lang="en-US" smtClean="0"/>
              <a:pPr/>
              <a:t>‹#›</a:t>
            </a:fld>
            <a:endParaRPr lang="en-US" dirty="0"/>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angularjs.org/1.8.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482BE01B-B997-45D2-B950-BF8BA45A2920}"/>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8736" r="56196" b="55557"/>
          <a:stretch/>
        </p:blipFill>
        <p:spPr>
          <a:xfrm>
            <a:off x="1971675" y="1872637"/>
            <a:ext cx="3819525" cy="2373557"/>
          </a:xfrm>
          <a:prstGeom prst="rect">
            <a:avLst/>
          </a:prstGeom>
        </p:spPr>
      </p:pic>
      <p:sp>
        <p:nvSpPr>
          <p:cNvPr id="6" name="TextBox 5">
            <a:extLst>
              <a:ext uri="{FF2B5EF4-FFF2-40B4-BE49-F238E27FC236}">
                <a16:creationId xmlns:a16="http://schemas.microsoft.com/office/drawing/2014/main" id="{647212F8-38C7-4B5A-BC74-3E8497BC5B1C}"/>
              </a:ext>
            </a:extLst>
          </p:cNvPr>
          <p:cNvSpPr txBox="1"/>
          <p:nvPr/>
        </p:nvSpPr>
        <p:spPr>
          <a:xfrm>
            <a:off x="5791200" y="1872637"/>
            <a:ext cx="5406886" cy="2308324"/>
          </a:xfrm>
          <a:prstGeom prst="rect">
            <a:avLst/>
          </a:prstGeom>
          <a:noFill/>
        </p:spPr>
        <p:txBody>
          <a:bodyPr wrap="square" rtlCol="0">
            <a:spAutoFit/>
          </a:bodyPr>
          <a:lstStyle/>
          <a:p>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 </a:t>
            </a:r>
          </a:p>
          <a:p>
            <a:pPr marL="285750" indent="-285750">
              <a:buFont typeface="Arial" panose="020B0604020202020204" pitchFamily="34" charset="0"/>
              <a:buChar char="•"/>
            </a:pPr>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a:t>
            </a:r>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thuộc</a:t>
            </a:r>
            <a:r>
              <a:rPr lang="en-US" dirty="0">
                <a:latin typeface="Segoe UI Black" panose="020B0A02040204020203" pitchFamily="34" charset="0"/>
              </a:rPr>
              <a:t> </a:t>
            </a:r>
            <a:r>
              <a:rPr lang="en-US" dirty="0" err="1">
                <a:latin typeface="Segoe UI Black" panose="020B0A02040204020203" pitchFamily="34" charset="0"/>
              </a:rPr>
              <a:t>tính</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name </a:t>
            </a:r>
            <a:r>
              <a:rPr lang="en-US" dirty="0" err="1">
                <a:latin typeface="Segoe UI Black" panose="020B0A02040204020203" pitchFamily="34" charset="0"/>
              </a:rPr>
              <a:t>và</a:t>
            </a:r>
            <a:r>
              <a:rPr lang="en-US" dirty="0">
                <a:latin typeface="Segoe UI Black" panose="020B0A02040204020203" pitchFamily="34" charset="0"/>
              </a:rPr>
              <a:t> age, </a:t>
            </a:r>
            <a:r>
              <a:rPr lang="en-US" dirty="0" err="1">
                <a:latin typeface="Segoe UI Black" panose="020B0A02040204020203" pitchFamily="34" charset="0"/>
              </a:rPr>
              <a:t>thuộc</a:t>
            </a:r>
            <a:r>
              <a:rPr lang="en-US" dirty="0">
                <a:latin typeface="Segoe UI Black" panose="020B0A02040204020203" pitchFamily="34" charset="0"/>
              </a:rPr>
              <a:t> </a:t>
            </a:r>
            <a:r>
              <a:rPr lang="en-US" dirty="0" err="1">
                <a:latin typeface="Segoe UI Black" panose="020B0A02040204020203" pitchFamily="34" charset="0"/>
              </a:rPr>
              <a:t>tính</a:t>
            </a:r>
            <a:r>
              <a:rPr lang="en-US" dirty="0">
                <a:latin typeface="Segoe UI Black" panose="020B0A02040204020203" pitchFamily="34" charset="0"/>
              </a:rPr>
              <a:t> </a:t>
            </a:r>
            <a:r>
              <a:rPr lang="en-US" dirty="0" err="1">
                <a:latin typeface="Segoe UI Black" panose="020B0A02040204020203" pitchFamily="34" charset="0"/>
              </a:rPr>
              <a:t>cuối</a:t>
            </a:r>
            <a:r>
              <a:rPr lang="en-US" dirty="0">
                <a:latin typeface="Segoe UI Black" panose="020B0A02040204020203" pitchFamily="34" charset="0"/>
              </a:rPr>
              <a:t> </a:t>
            </a:r>
            <a:r>
              <a:rPr lang="en-US" dirty="0" err="1">
                <a:latin typeface="Segoe UI Black" panose="020B0A02040204020203" pitchFamily="34" charset="0"/>
              </a:rPr>
              <a:t>cùng</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không</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dấu</a:t>
            </a:r>
            <a:r>
              <a:rPr lang="en-US" dirty="0">
                <a:latin typeface="Segoe UI Black" panose="020B0A02040204020203" pitchFamily="34" charset="0"/>
              </a:rPr>
              <a:t> “,” ở </a:t>
            </a:r>
            <a:r>
              <a:rPr lang="en-US" dirty="0" err="1">
                <a:latin typeface="Segoe UI Black" panose="020B0A02040204020203" pitchFamily="34" charset="0"/>
              </a:rPr>
              <a:t>cuối</a:t>
            </a:r>
            <a:r>
              <a:rPr lang="en-US" dirty="0">
                <a:latin typeface="Segoe UI Black" panose="020B0A02040204020203" pitchFamily="34" charset="0"/>
              </a:rPr>
              <a:t> </a:t>
            </a:r>
            <a:r>
              <a:rPr lang="en-US" dirty="0" err="1">
                <a:latin typeface="Segoe UI Black" panose="020B0A02040204020203" pitchFamily="34" charset="0"/>
              </a:rPr>
              <a:t>dòng</a:t>
            </a:r>
            <a:r>
              <a:rPr lang="en-US"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Giá</a:t>
            </a:r>
            <a:r>
              <a:rPr lang="en-US" dirty="0">
                <a:latin typeface="Segoe UI Black" panose="020B0A02040204020203" pitchFamily="34" charset="0"/>
              </a:rPr>
              <a:t> </a:t>
            </a:r>
            <a:r>
              <a:rPr lang="en-US" dirty="0" err="1">
                <a:latin typeface="Segoe UI Black" panose="020B0A02040204020203" pitchFamily="34" charset="0"/>
              </a:rPr>
              <a:t>trị</a:t>
            </a:r>
            <a:r>
              <a:rPr lang="en-US" dirty="0">
                <a:latin typeface="Segoe UI Black" panose="020B0A02040204020203" pitchFamily="34" charset="0"/>
              </a:rPr>
              <a:t> </a:t>
            </a:r>
            <a:r>
              <a:rPr lang="en-US" dirty="0" err="1">
                <a:latin typeface="Segoe UI Black" panose="020B0A02040204020203" pitchFamily="34" charset="0"/>
              </a:rPr>
              <a:t>của</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thuộc</a:t>
            </a:r>
            <a:r>
              <a:rPr lang="en-US" dirty="0">
                <a:latin typeface="Segoe UI Black" panose="020B0A02040204020203" pitchFamily="34" charset="0"/>
              </a:rPr>
              <a:t> </a:t>
            </a:r>
            <a:r>
              <a:rPr lang="en-US" dirty="0" err="1">
                <a:latin typeface="Segoe UI Black" panose="020B0A02040204020203" pitchFamily="34" charset="0"/>
              </a:rPr>
              <a:t>tính</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gán</a:t>
            </a:r>
            <a:r>
              <a:rPr lang="en-US" dirty="0">
                <a:latin typeface="Segoe UI Black" panose="020B0A02040204020203" pitchFamily="34" charset="0"/>
              </a:rPr>
              <a:t> </a:t>
            </a:r>
            <a:r>
              <a:rPr lang="en-US" dirty="0" err="1">
                <a:latin typeface="Segoe UI Black" panose="020B0A02040204020203" pitchFamily="34" charset="0"/>
              </a:rPr>
              <a:t>bởi</a:t>
            </a:r>
            <a:r>
              <a:rPr lang="en-US" dirty="0">
                <a:latin typeface="Segoe UI Black" panose="020B0A02040204020203" pitchFamily="34" charset="0"/>
              </a:rPr>
              <a:t> </a:t>
            </a:r>
            <a:r>
              <a:rPr lang="en-US" dirty="0" err="1">
                <a:latin typeface="Segoe UI Black" panose="020B0A02040204020203" pitchFamily="34" charset="0"/>
              </a:rPr>
              <a:t>dấu</a:t>
            </a:r>
            <a:r>
              <a:rPr lang="en-US" dirty="0">
                <a:latin typeface="Segoe UI Black" panose="020B0A02040204020203" pitchFamily="34" charset="0"/>
              </a:rPr>
              <a:t> :</a:t>
            </a:r>
          </a:p>
          <a:p>
            <a:pPr marL="285750" indent="-285750">
              <a:buFont typeface="Arial" panose="020B0604020202020204" pitchFamily="34" charset="0"/>
              <a:buChar char="•"/>
            </a:pPr>
            <a:r>
              <a:rPr lang="en-US" dirty="0" err="1">
                <a:latin typeface="Segoe UI Black" panose="020B0A02040204020203" pitchFamily="34" charset="0"/>
              </a:rPr>
              <a:t>Truy</a:t>
            </a:r>
            <a:r>
              <a:rPr lang="en-US" dirty="0">
                <a:latin typeface="Segoe UI Black" panose="020B0A02040204020203" pitchFamily="34" charset="0"/>
              </a:rPr>
              <a:t> </a:t>
            </a:r>
            <a:r>
              <a:rPr lang="en-US" dirty="0" err="1">
                <a:latin typeface="Segoe UI Black" panose="020B0A02040204020203" pitchFamily="34" charset="0"/>
              </a:rPr>
              <a:t>suất</a:t>
            </a:r>
            <a:r>
              <a:rPr lang="en-US" dirty="0">
                <a:latin typeface="Segoe UI Black" panose="020B0A02040204020203" pitchFamily="34" charset="0"/>
              </a:rPr>
              <a:t> </a:t>
            </a:r>
            <a:r>
              <a:rPr lang="en-US" dirty="0" err="1">
                <a:latin typeface="Segoe UI Black" panose="020B0A02040204020203" pitchFamily="34" charset="0"/>
              </a:rPr>
              <a:t>dữ</a:t>
            </a:r>
            <a:r>
              <a:rPr lang="en-US" dirty="0">
                <a:latin typeface="Segoe UI Black" panose="020B0A02040204020203" pitchFamily="34" charset="0"/>
              </a:rPr>
              <a:t> </a:t>
            </a:r>
            <a:r>
              <a:rPr lang="en-US" dirty="0" err="1">
                <a:latin typeface="Segoe UI Black" panose="020B0A02040204020203" pitchFamily="34" charset="0"/>
              </a:rPr>
              <a:t>liệu</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a:t>
            </a:r>
            <a:r>
              <a:rPr lang="en-US" dirty="0" err="1">
                <a:latin typeface="Segoe UI Black" panose="020B0A02040204020203" pitchFamily="34" charset="0"/>
              </a:rPr>
              <a:t>thuộc</a:t>
            </a:r>
            <a:r>
              <a:rPr lang="en-US" dirty="0">
                <a:latin typeface="Segoe UI Black" panose="020B0A02040204020203" pitchFamily="34" charset="0"/>
              </a:rPr>
              <a:t> </a:t>
            </a:r>
            <a:r>
              <a:rPr lang="en-US" dirty="0" err="1">
                <a:latin typeface="Segoe UI Black" panose="020B0A02040204020203" pitchFamily="34" charset="0"/>
              </a:rPr>
              <a:t>tính</a:t>
            </a:r>
            <a:r>
              <a:rPr lang="en-US" dirty="0">
                <a:latin typeface="Segoe UI Black" panose="020B0A02040204020203" pitchFamily="34" charset="0"/>
              </a:rPr>
              <a:t> </a:t>
            </a:r>
            <a:r>
              <a:rPr lang="en-US" dirty="0" err="1">
                <a:latin typeface="Segoe UI Black" panose="020B0A02040204020203" pitchFamily="34" charset="0"/>
              </a:rPr>
              <a:t>của</a:t>
            </a:r>
            <a:r>
              <a:rPr lang="en-US" dirty="0">
                <a:latin typeface="Segoe UI Black" panose="020B0A02040204020203" pitchFamily="34" charset="0"/>
              </a:rPr>
              <a:t> </a:t>
            </a:r>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 </a:t>
            </a:r>
            <a:r>
              <a:rPr lang="en-US" dirty="0" err="1">
                <a:latin typeface="Segoe UI Black" panose="020B0A02040204020203" pitchFamily="34" charset="0"/>
              </a:rPr>
              <a:t>theo</a:t>
            </a:r>
            <a:r>
              <a:rPr lang="en-US" dirty="0">
                <a:latin typeface="Segoe UI Black" panose="020B0A02040204020203" pitchFamily="34" charset="0"/>
              </a:rPr>
              <a:t> </a:t>
            </a:r>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b="1" dirty="0" err="1">
                <a:latin typeface="Segoe UI Black" panose="020B0A02040204020203" pitchFamily="34" charset="0"/>
              </a:rPr>
              <a:t>tên_đối_t</a:t>
            </a:r>
            <a:r>
              <a:rPr lang="vi-VN" b="1" dirty="0">
                <a:latin typeface="Segoe UI Black" panose="020B0A02040204020203" pitchFamily="34" charset="0"/>
              </a:rPr>
              <a:t>ư</a:t>
            </a:r>
            <a:r>
              <a:rPr lang="en-US" b="1" dirty="0" err="1">
                <a:latin typeface="Segoe UI Black" panose="020B0A02040204020203" pitchFamily="34" charset="0"/>
              </a:rPr>
              <a:t>ợng.tên_thuộc_tính</a:t>
            </a:r>
            <a:endParaRPr lang="en-US" b="1" dirty="0">
              <a:latin typeface="Segoe UI Black" panose="020B0A02040204020203" pitchFamily="34" charset="0"/>
            </a:endParaRPr>
          </a:p>
        </p:txBody>
      </p:sp>
      <p:pic>
        <p:nvPicPr>
          <p:cNvPr id="8" name="Picture 7" descr="A screenshot of a computer screen&#10;&#10;Description automatically generated">
            <a:extLst>
              <a:ext uri="{FF2B5EF4-FFF2-40B4-BE49-F238E27FC236}">
                <a16:creationId xmlns:a16="http://schemas.microsoft.com/office/drawing/2014/main" id="{822D78F6-AAD5-4CA5-A319-F616340BD844}"/>
              </a:ext>
            </a:extLst>
          </p:cNvPr>
          <p:cNvPicPr>
            <a:picLocks noChangeAspect="1"/>
          </p:cNvPicPr>
          <p:nvPr/>
        </p:nvPicPr>
        <p:blipFill rotWithShape="1">
          <a:blip r:embed="rId3">
            <a:extLst>
              <a:ext uri="{28A0092B-C50C-407E-A947-70E740481C1C}">
                <a14:useLocalDpi xmlns:a14="http://schemas.microsoft.com/office/drawing/2010/main" val="0"/>
              </a:ext>
            </a:extLst>
          </a:blip>
          <a:srcRect l="17392" t="10995" r="47500" b="50000"/>
          <a:stretch/>
        </p:blipFill>
        <p:spPr>
          <a:xfrm>
            <a:off x="1971675" y="4396409"/>
            <a:ext cx="3819525" cy="2143091"/>
          </a:xfrm>
          <a:prstGeom prst="rect">
            <a:avLst/>
          </a:prstGeom>
        </p:spPr>
      </p:pic>
      <p:sp>
        <p:nvSpPr>
          <p:cNvPr id="9" name="TextBox 8">
            <a:extLst>
              <a:ext uri="{FF2B5EF4-FFF2-40B4-BE49-F238E27FC236}">
                <a16:creationId xmlns:a16="http://schemas.microsoft.com/office/drawing/2014/main" id="{347445CA-B089-4CD6-8597-897B1B548337}"/>
              </a:ext>
            </a:extLst>
          </p:cNvPr>
          <p:cNvSpPr txBox="1"/>
          <p:nvPr/>
        </p:nvSpPr>
        <p:spPr>
          <a:xfrm>
            <a:off x="5946912" y="4396409"/>
            <a:ext cx="5794513" cy="2031325"/>
          </a:xfrm>
          <a:prstGeom prst="rect">
            <a:avLst/>
          </a:prstGeom>
          <a:noFill/>
        </p:spPr>
        <p:txBody>
          <a:bodyPr wrap="square" rtlCol="0">
            <a:spAutoFit/>
          </a:bodyPr>
          <a:lstStyle/>
          <a:p>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 ob1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nói</a:t>
            </a:r>
            <a:r>
              <a:rPr lang="en-US" dirty="0">
                <a:latin typeface="Segoe UI Black" panose="020B0A02040204020203" pitchFamily="34" charset="0"/>
              </a:rPr>
              <a:t> (speak). </a:t>
            </a:r>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a:t>
            </a:r>
            <a:r>
              <a:rPr lang="en-US" dirty="0" err="1">
                <a:latin typeface="Segoe UI Black" panose="020B0A02040204020203" pitchFamily="34" charset="0"/>
              </a:rPr>
              <a:t>theo</a:t>
            </a:r>
            <a:r>
              <a:rPr lang="en-US" dirty="0">
                <a:latin typeface="Segoe UI Black" panose="020B0A02040204020203" pitchFamily="34" charset="0"/>
              </a:rPr>
              <a:t> </a:t>
            </a:r>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b="1" dirty="0" err="1">
                <a:latin typeface="Segoe UI Black" panose="020B0A02040204020203" pitchFamily="34" charset="0"/>
              </a:rPr>
              <a:t>tên_hàm</a:t>
            </a:r>
            <a:r>
              <a:rPr lang="en-US" b="1" dirty="0">
                <a:latin typeface="Segoe UI Black" panose="020B0A02040204020203" pitchFamily="34" charset="0"/>
              </a:rPr>
              <a:t> : function(){}</a:t>
            </a:r>
          </a:p>
          <a:p>
            <a:pPr marL="285750" indent="-285750">
              <a:buFont typeface="Arial" panose="020B0604020202020204" pitchFamily="34" charset="0"/>
              <a:buChar char="•"/>
            </a:pPr>
            <a:r>
              <a:rPr lang="en-US" dirty="0" err="1">
                <a:latin typeface="Segoe UI Black" panose="020B0A02040204020203" pitchFamily="34" charset="0"/>
              </a:rPr>
              <a:t>Gọi</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đối</a:t>
            </a:r>
            <a:r>
              <a:rPr lang="en-US" dirty="0">
                <a:latin typeface="Segoe UI Black" panose="020B0A02040204020203" pitchFamily="34" charset="0"/>
              </a:rPr>
              <a:t> t</a:t>
            </a:r>
            <a:r>
              <a:rPr lang="vi-VN" dirty="0">
                <a:latin typeface="Segoe UI Black" panose="020B0A02040204020203" pitchFamily="34" charset="0"/>
              </a:rPr>
              <a:t>ư</a:t>
            </a:r>
            <a:r>
              <a:rPr lang="en-US" dirty="0" err="1">
                <a:latin typeface="Segoe UI Black" panose="020B0A02040204020203" pitchFamily="34" charset="0"/>
              </a:rPr>
              <a:t>ợng</a:t>
            </a:r>
            <a:r>
              <a:rPr lang="en-US" dirty="0">
                <a:latin typeface="Segoe UI Black" panose="020B0A02040204020203" pitchFamily="34" charset="0"/>
              </a:rPr>
              <a:t>: </a:t>
            </a:r>
            <a:r>
              <a:rPr lang="en-US" b="1" dirty="0" err="1">
                <a:latin typeface="Segoe UI Black" panose="020B0A02040204020203" pitchFamily="34" charset="0"/>
              </a:rPr>
              <a:t>tên_đối_t</a:t>
            </a:r>
            <a:r>
              <a:rPr lang="vi-VN" b="1" dirty="0">
                <a:latin typeface="Segoe UI Black" panose="020B0A02040204020203" pitchFamily="34" charset="0"/>
              </a:rPr>
              <a:t>ư</a:t>
            </a:r>
            <a:r>
              <a:rPr lang="en-US" b="1" dirty="0" err="1">
                <a:latin typeface="Segoe UI Black" panose="020B0A02040204020203" pitchFamily="34" charset="0"/>
              </a:rPr>
              <a:t>ợng.tên_hàm</a:t>
            </a:r>
            <a:r>
              <a:rPr lang="en-US" b="1" dirty="0">
                <a:latin typeface="Segoe UI Black" panose="020B0A02040204020203" pitchFamily="34" charset="0"/>
              </a:rPr>
              <a:t>();</a:t>
            </a:r>
          </a:p>
          <a:p>
            <a:pPr marL="285750" indent="-285750">
              <a:buFont typeface="Arial" panose="020B0604020202020204" pitchFamily="34" charset="0"/>
              <a:buChar char="•"/>
            </a:pPr>
            <a:r>
              <a:rPr lang="en-US" dirty="0">
                <a:latin typeface="Segoe UI Black" panose="020B0A02040204020203" pitchFamily="34" charset="0"/>
              </a:rPr>
              <a:t>Ở </a:t>
            </a:r>
            <a:r>
              <a:rPr lang="en-US" dirty="0" err="1">
                <a:latin typeface="Segoe UI Black" panose="020B0A02040204020203" pitchFamily="34" charset="0"/>
              </a:rPr>
              <a:t>đây</a:t>
            </a:r>
            <a:r>
              <a:rPr lang="en-US" dirty="0">
                <a:latin typeface="Segoe UI Black" panose="020B0A02040204020203" pitchFamily="34" charset="0"/>
              </a:rPr>
              <a:t> </a:t>
            </a:r>
            <a:r>
              <a:rPr lang="en-US" dirty="0" err="1">
                <a:latin typeface="Segoe UI Black" panose="020B0A02040204020203" pitchFamily="34" charset="0"/>
              </a:rPr>
              <a:t>suất</a:t>
            </a:r>
            <a:r>
              <a:rPr lang="en-US" dirty="0">
                <a:latin typeface="Segoe UI Black" panose="020B0A02040204020203" pitchFamily="34" charset="0"/>
              </a:rPr>
              <a:t> ra </a:t>
            </a:r>
            <a:r>
              <a:rPr lang="en-US" dirty="0" err="1">
                <a:latin typeface="Segoe UI Black" panose="020B0A02040204020203" pitchFamily="34" charset="0"/>
              </a:rPr>
              <a:t>thông</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“Hello Friends” </a:t>
            </a:r>
            <a:r>
              <a:rPr lang="en-US" dirty="0" err="1">
                <a:latin typeface="Segoe UI Black" panose="020B0A02040204020203" pitchFamily="34" charset="0"/>
              </a:rPr>
              <a:t>trên</a:t>
            </a:r>
            <a:r>
              <a:rPr lang="en-US" dirty="0">
                <a:latin typeface="Segoe UI Black" panose="020B0A02040204020203" pitchFamily="34" charset="0"/>
              </a:rPr>
              <a:t> </a:t>
            </a:r>
            <a:r>
              <a:rPr lang="en-US" dirty="0" err="1">
                <a:latin typeface="Segoe UI Black" panose="020B0A02040204020203" pitchFamily="34" charset="0"/>
              </a:rPr>
              <a:t>giao</a:t>
            </a:r>
            <a:r>
              <a:rPr lang="en-US" dirty="0">
                <a:latin typeface="Segoe UI Black" panose="020B0A02040204020203" pitchFamily="34" charset="0"/>
              </a:rPr>
              <a:t> </a:t>
            </a:r>
            <a:r>
              <a:rPr lang="en-US" dirty="0" err="1">
                <a:latin typeface="Segoe UI Black" panose="020B0A02040204020203" pitchFamily="34" charset="0"/>
              </a:rPr>
              <a:t>diện</a:t>
            </a:r>
            <a:r>
              <a:rPr lang="en-US" dirty="0">
                <a:latin typeface="Segoe UI Black" panose="020B0A02040204020203" pitchFamily="34" charset="0"/>
              </a:rPr>
              <a:t> web.</a:t>
            </a:r>
          </a:p>
        </p:txBody>
      </p:sp>
    </p:spTree>
    <p:extLst>
      <p:ext uri="{BB962C8B-B14F-4D97-AF65-F5344CB8AC3E}">
        <p14:creationId xmlns:p14="http://schemas.microsoft.com/office/powerpoint/2010/main" val="410135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7" name="Picture 6" descr="A screenshot of a computer screen&#10;&#10;Description automatically generated">
            <a:extLst>
              <a:ext uri="{FF2B5EF4-FFF2-40B4-BE49-F238E27FC236}">
                <a16:creationId xmlns:a16="http://schemas.microsoft.com/office/drawing/2014/main" id="{DE739BA1-8846-4D9D-AF55-E09F8BC3732E}"/>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9981" r="54414" b="54586"/>
          <a:stretch/>
        </p:blipFill>
        <p:spPr>
          <a:xfrm>
            <a:off x="1971675" y="1885950"/>
            <a:ext cx="3586163" cy="2428875"/>
          </a:xfrm>
          <a:prstGeom prst="rect">
            <a:avLst/>
          </a:prstGeom>
        </p:spPr>
      </p:pic>
      <p:sp>
        <p:nvSpPr>
          <p:cNvPr id="10" name="TextBox 9">
            <a:extLst>
              <a:ext uri="{FF2B5EF4-FFF2-40B4-BE49-F238E27FC236}">
                <a16:creationId xmlns:a16="http://schemas.microsoft.com/office/drawing/2014/main" id="{935BE924-1B0D-4C96-800B-FE2507A9EC43}"/>
              </a:ext>
            </a:extLst>
          </p:cNvPr>
          <p:cNvSpPr txBox="1"/>
          <p:nvPr/>
        </p:nvSpPr>
        <p:spPr>
          <a:xfrm>
            <a:off x="6096000" y="1885950"/>
            <a:ext cx="5105399" cy="2308324"/>
          </a:xfrm>
          <a:prstGeom prst="rect">
            <a:avLst/>
          </a:prstGeom>
          <a:noFill/>
        </p:spPr>
        <p:txBody>
          <a:bodyPr wrap="square" rtlCol="0">
            <a:spAutoFit/>
          </a:bodyPr>
          <a:lstStyle/>
          <a:p>
            <a:r>
              <a:rPr lang="en-US" dirty="0" err="1">
                <a:latin typeface="Segoe UI Black" panose="020B0A02040204020203" pitchFamily="34" charset="0"/>
              </a:rPr>
              <a:t>Mảng</a:t>
            </a:r>
            <a:r>
              <a:rPr lang="en-US"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mảng</a:t>
            </a:r>
            <a:r>
              <a:rPr lang="en-US" dirty="0">
                <a:latin typeface="Segoe UI Black" panose="020B0A02040204020203" pitchFamily="34" charset="0"/>
              </a:rPr>
              <a:t> </a:t>
            </a:r>
            <a:r>
              <a:rPr lang="en-US" dirty="0" err="1">
                <a:latin typeface="Segoe UI Black" panose="020B0A02040204020203" pitchFamily="34" charset="0"/>
              </a:rPr>
              <a:t>traiCay</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4 </a:t>
            </a:r>
            <a:r>
              <a:rPr lang="en-US" dirty="0" err="1">
                <a:latin typeface="Segoe UI Black" panose="020B0A02040204020203" pitchFamily="34" charset="0"/>
              </a:rPr>
              <a:t>phần</a:t>
            </a:r>
            <a:r>
              <a:rPr lang="en-US" dirty="0">
                <a:latin typeface="Segoe UI Black" panose="020B0A02040204020203" pitchFamily="34" charset="0"/>
              </a:rPr>
              <a:t> </a:t>
            </a:r>
            <a:r>
              <a:rPr lang="en-US" dirty="0" err="1">
                <a:latin typeface="Segoe UI Black" panose="020B0A02040204020203" pitchFamily="34" charset="0"/>
              </a:rPr>
              <a:t>tử</a:t>
            </a:r>
            <a:r>
              <a:rPr lang="en-US"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p>
          <a:p>
            <a:r>
              <a:rPr lang="en-US" b="1" dirty="0">
                <a:latin typeface="Segoe UI Black" panose="020B0A02040204020203" pitchFamily="34" charset="0"/>
              </a:rPr>
              <a:t>      var, const </a:t>
            </a:r>
            <a:r>
              <a:rPr lang="en-US" b="1" dirty="0" err="1">
                <a:latin typeface="Segoe UI Black" panose="020B0A02040204020203" pitchFamily="34" charset="0"/>
              </a:rPr>
              <a:t>tên_mảng</a:t>
            </a:r>
            <a:r>
              <a:rPr lang="en-US" b="1" dirty="0">
                <a:latin typeface="Segoe UI Black" panose="020B0A02040204020203" pitchFamily="34" charset="0"/>
              </a:rPr>
              <a:t> = new Array(</a:t>
            </a:r>
            <a:r>
              <a:rPr lang="en-US" b="1" dirty="0" err="1">
                <a:latin typeface="Segoe UI Black" panose="020B0A02040204020203" pitchFamily="34" charset="0"/>
              </a:rPr>
              <a:t>số</a:t>
            </a:r>
            <a:r>
              <a:rPr lang="en-US" b="1" dirty="0">
                <a:latin typeface="Segoe UI Black" panose="020B0A02040204020203" pitchFamily="34" charset="0"/>
              </a:rPr>
              <a:t> </a:t>
            </a:r>
            <a:r>
              <a:rPr lang="en-US" b="1" dirty="0" err="1">
                <a:latin typeface="Segoe UI Black" panose="020B0A02040204020203" pitchFamily="34" charset="0"/>
              </a:rPr>
              <a:t>phần</a:t>
            </a:r>
            <a:r>
              <a:rPr lang="en-US" b="1" dirty="0">
                <a:latin typeface="Segoe UI Black" panose="020B0A02040204020203" pitchFamily="34" charset="0"/>
              </a:rPr>
              <a:t> </a:t>
            </a:r>
            <a:r>
              <a:rPr lang="en-US" b="1" dirty="0" err="1">
                <a:latin typeface="Segoe UI Black" panose="020B0A02040204020203" pitchFamily="34" charset="0"/>
              </a:rPr>
              <a:t>tử</a:t>
            </a:r>
            <a:r>
              <a:rPr lang="en-US" b="1"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them </a:t>
            </a:r>
            <a:r>
              <a:rPr lang="en-US" dirty="0" err="1">
                <a:latin typeface="Segoe UI Black" panose="020B0A02040204020203" pitchFamily="34" charset="0"/>
              </a:rPr>
              <a:t>giá</a:t>
            </a:r>
            <a:r>
              <a:rPr lang="en-US" dirty="0">
                <a:latin typeface="Segoe UI Black" panose="020B0A02040204020203" pitchFamily="34" charset="0"/>
              </a:rPr>
              <a:t> </a:t>
            </a:r>
            <a:r>
              <a:rPr lang="en-US" dirty="0" err="1">
                <a:latin typeface="Segoe UI Black" panose="020B0A02040204020203" pitchFamily="34" charset="0"/>
              </a:rPr>
              <a:t>trị</a:t>
            </a:r>
            <a:r>
              <a:rPr lang="en-US" dirty="0">
                <a:latin typeface="Segoe UI Black" panose="020B0A02040204020203" pitchFamily="34" charset="0"/>
              </a:rPr>
              <a:t> </a:t>
            </a:r>
            <a:r>
              <a:rPr lang="en-US" dirty="0" err="1">
                <a:latin typeface="Segoe UI Black" panose="020B0A02040204020203" pitchFamily="34" charset="0"/>
              </a:rPr>
              <a:t>của</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phàn</a:t>
            </a:r>
            <a:r>
              <a:rPr lang="en-US" dirty="0">
                <a:latin typeface="Segoe UI Black" panose="020B0A02040204020203" pitchFamily="34" charset="0"/>
              </a:rPr>
              <a:t> </a:t>
            </a:r>
            <a:r>
              <a:rPr lang="en-US" dirty="0" err="1">
                <a:latin typeface="Segoe UI Black" panose="020B0A02040204020203" pitchFamily="34" charset="0"/>
              </a:rPr>
              <a:t>tử</a:t>
            </a:r>
            <a:r>
              <a:rPr lang="en-US" dirty="0">
                <a:latin typeface="Segoe UI Black" panose="020B0A02040204020203" pitchFamily="34" charset="0"/>
              </a:rPr>
              <a:t> </a:t>
            </a:r>
            <a:r>
              <a:rPr lang="en-US" dirty="0" err="1">
                <a:latin typeface="Segoe UI Black" panose="020B0A02040204020203" pitchFamily="34" charset="0"/>
              </a:rPr>
              <a:t>ngay</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Array() </a:t>
            </a:r>
            <a:r>
              <a:rPr lang="en-US" dirty="0" err="1">
                <a:latin typeface="Segoe UI Black" panose="020B0A02040204020203" pitchFamily="34" charset="0"/>
              </a:rPr>
              <a:t>mà</a:t>
            </a:r>
            <a:r>
              <a:rPr lang="en-US" dirty="0">
                <a:latin typeface="Segoe UI Black" panose="020B0A02040204020203" pitchFamily="34" charset="0"/>
              </a:rPr>
              <a:t> </a:t>
            </a:r>
            <a:r>
              <a:rPr lang="en-US" dirty="0" err="1">
                <a:latin typeface="Segoe UI Black" panose="020B0A02040204020203" pitchFamily="34" charset="0"/>
              </a:rPr>
              <a:t>không</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gán</a:t>
            </a:r>
            <a:r>
              <a:rPr lang="en-US" dirty="0">
                <a:latin typeface="Segoe UI Black" panose="020B0A02040204020203" pitchFamily="34" charset="0"/>
              </a:rPr>
              <a:t>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hình</a:t>
            </a:r>
            <a:r>
              <a:rPr lang="en-US" dirty="0">
                <a:latin typeface="Segoe UI Black" panose="020B0A02040204020203" pitchFamily="34" charset="0"/>
              </a:rPr>
              <a:t> </a:t>
            </a:r>
            <a:r>
              <a:rPr lang="en-US" dirty="0" err="1">
                <a:latin typeface="Segoe UI Black" panose="020B0A02040204020203" pitchFamily="34" charset="0"/>
              </a:rPr>
              <a:t>bên</a:t>
            </a:r>
            <a:r>
              <a:rPr lang="en-US" dirty="0">
                <a:latin typeface="Segoe UI Black" panose="020B0A02040204020203" pitchFamily="34" charset="0"/>
              </a:rPr>
              <a:t>.</a:t>
            </a:r>
          </a:p>
        </p:txBody>
      </p:sp>
      <p:pic>
        <p:nvPicPr>
          <p:cNvPr id="12" name="Picture 11" descr="A screenshot of a computer screen&#10;&#10;Description automatically generated">
            <a:extLst>
              <a:ext uri="{FF2B5EF4-FFF2-40B4-BE49-F238E27FC236}">
                <a16:creationId xmlns:a16="http://schemas.microsoft.com/office/drawing/2014/main" id="{655601A3-CA44-48D6-93F6-BFF3CEB7869F}"/>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8735" r="57031" b="54592"/>
          <a:stretch/>
        </p:blipFill>
        <p:spPr>
          <a:xfrm>
            <a:off x="1971674" y="4344167"/>
            <a:ext cx="3586162" cy="2513833"/>
          </a:xfrm>
          <a:prstGeom prst="rect">
            <a:avLst/>
          </a:prstGeom>
        </p:spPr>
      </p:pic>
      <p:sp>
        <p:nvSpPr>
          <p:cNvPr id="13" name="TextBox 12">
            <a:extLst>
              <a:ext uri="{FF2B5EF4-FFF2-40B4-BE49-F238E27FC236}">
                <a16:creationId xmlns:a16="http://schemas.microsoft.com/office/drawing/2014/main" id="{3B92E2A4-3A96-4282-954F-D0D988869F2A}"/>
              </a:ext>
            </a:extLst>
          </p:cNvPr>
          <p:cNvSpPr txBox="1"/>
          <p:nvPr/>
        </p:nvSpPr>
        <p:spPr>
          <a:xfrm>
            <a:off x="6255024" y="4566616"/>
            <a:ext cx="3586162" cy="923330"/>
          </a:xfrm>
          <a:prstGeom prst="rect">
            <a:avLst/>
          </a:prstGeom>
          <a:noFill/>
        </p:spPr>
        <p:txBody>
          <a:bodyPr wrap="square" rtlCol="0">
            <a:spAutoFit/>
          </a:bodyPr>
          <a:lstStyle/>
          <a:p>
            <a:r>
              <a:rPr lang="en-US" dirty="0">
                <a:latin typeface="Segoe UI Black" panose="020B0A02040204020203" pitchFamily="34" charset="0"/>
              </a:rPr>
              <a:t>If – else:</a:t>
            </a:r>
          </a:p>
          <a:p>
            <a:pPr marL="285750" indent="-285750">
              <a:buFont typeface="Arial" panose="020B0604020202020204" pitchFamily="34" charset="0"/>
              <a:buChar char="•"/>
            </a:pP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hiện</a:t>
            </a:r>
            <a:r>
              <a:rPr lang="en-US" dirty="0">
                <a:latin typeface="Segoe UI Black" panose="020B0A02040204020203" pitchFamily="34" charset="0"/>
              </a:rPr>
              <a:t> </a:t>
            </a:r>
            <a:r>
              <a:rPr lang="en-US" dirty="0" err="1">
                <a:latin typeface="Segoe UI Black" panose="020B0A02040204020203" pitchFamily="34" charset="0"/>
              </a:rPr>
              <a:t>giống</a:t>
            </a:r>
            <a:r>
              <a:rPr lang="en-US" dirty="0">
                <a:latin typeface="Segoe UI Black" panose="020B0A02040204020203" pitchFamily="34" charset="0"/>
              </a:rPr>
              <a:t> if – else </a:t>
            </a:r>
            <a:r>
              <a:rPr lang="en-US" dirty="0" err="1">
                <a:latin typeface="Segoe UI Black" panose="020B0A02040204020203" pitchFamily="34" charset="0"/>
              </a:rPr>
              <a:t>trong</a:t>
            </a:r>
            <a:r>
              <a:rPr lang="en-US" dirty="0">
                <a:latin typeface="Segoe UI Black" panose="020B0A02040204020203" pitchFamily="34" charset="0"/>
              </a:rPr>
              <a:t> C/C++.</a:t>
            </a:r>
          </a:p>
        </p:txBody>
      </p:sp>
    </p:spTree>
    <p:extLst>
      <p:ext uri="{BB962C8B-B14F-4D97-AF65-F5344CB8AC3E}">
        <p14:creationId xmlns:p14="http://schemas.microsoft.com/office/powerpoint/2010/main" val="42729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9C3ACEF1-83A3-4926-A8BC-19E7076ACEF9}"/>
              </a:ext>
            </a:extLst>
          </p:cNvPr>
          <p:cNvPicPr>
            <a:picLocks noChangeAspect="1"/>
          </p:cNvPicPr>
          <p:nvPr/>
        </p:nvPicPr>
        <p:blipFill rotWithShape="1">
          <a:blip r:embed="rId2">
            <a:extLst>
              <a:ext uri="{28A0092B-C50C-407E-A947-70E740481C1C}">
                <a14:useLocalDpi xmlns:a14="http://schemas.microsoft.com/office/drawing/2010/main" val="0"/>
              </a:ext>
            </a:extLst>
          </a:blip>
          <a:srcRect l="17969" t="8734" r="55234" b="33326"/>
          <a:stretch/>
        </p:blipFill>
        <p:spPr>
          <a:xfrm>
            <a:off x="1971675" y="1999896"/>
            <a:ext cx="3267075" cy="3971571"/>
          </a:xfrm>
          <a:prstGeom prst="rect">
            <a:avLst/>
          </a:prstGeom>
        </p:spPr>
      </p:pic>
      <p:sp>
        <p:nvSpPr>
          <p:cNvPr id="6" name="TextBox 5">
            <a:extLst>
              <a:ext uri="{FF2B5EF4-FFF2-40B4-BE49-F238E27FC236}">
                <a16:creationId xmlns:a16="http://schemas.microsoft.com/office/drawing/2014/main" id="{9FD9DECB-9CB3-476E-9313-7A34E9C84FEF}"/>
              </a:ext>
            </a:extLst>
          </p:cNvPr>
          <p:cNvSpPr txBox="1"/>
          <p:nvPr/>
        </p:nvSpPr>
        <p:spPr>
          <a:xfrm>
            <a:off x="5991226" y="1999896"/>
            <a:ext cx="4786313" cy="1200329"/>
          </a:xfrm>
          <a:prstGeom prst="rect">
            <a:avLst/>
          </a:prstGeom>
          <a:noFill/>
        </p:spPr>
        <p:txBody>
          <a:bodyPr wrap="square" rtlCol="0">
            <a:spAutoFit/>
          </a:bodyPr>
          <a:lstStyle/>
          <a:p>
            <a:r>
              <a:rPr lang="en-US" dirty="0" err="1">
                <a:latin typeface="Segoe UI Black" panose="020B0A02040204020203" pitchFamily="34" charset="0"/>
              </a:rPr>
              <a:t>Tạo</a:t>
            </a:r>
            <a:r>
              <a:rPr lang="en-US" dirty="0">
                <a:latin typeface="Segoe UI Black" panose="020B0A02040204020203" pitchFamily="34" charset="0"/>
              </a:rPr>
              <a:t> menu:</a:t>
            </a:r>
          </a:p>
          <a:p>
            <a:r>
              <a:rPr lang="en-US" dirty="0">
                <a:latin typeface="Segoe UI Black" panose="020B0A02040204020203" pitchFamily="34" charset="0"/>
              </a:rPr>
              <a:t>Th</a:t>
            </a:r>
            <a:r>
              <a:rPr lang="vi-VN" dirty="0">
                <a:latin typeface="Segoe UI Black" panose="020B0A02040204020203" pitchFamily="34" charset="0"/>
              </a:rPr>
              <a:t>ư</a:t>
            </a:r>
            <a:r>
              <a:rPr lang="en-US" dirty="0" err="1">
                <a:latin typeface="Segoe UI Black" panose="020B0A02040204020203" pitchFamily="34" charset="0"/>
              </a:rPr>
              <a:t>ờng</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switch-case.</a:t>
            </a:r>
          </a:p>
          <a:p>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a:t>
            </a:r>
            <a:r>
              <a:rPr lang="en-US" dirty="0" err="1">
                <a:latin typeface="Segoe UI Black" panose="020B0A02040204020203" pitchFamily="34" charset="0"/>
              </a:rPr>
              <a:t>cách</a:t>
            </a:r>
            <a:r>
              <a:rPr lang="en-US" dirty="0">
                <a:latin typeface="Segoe UI Black" panose="020B0A02040204020203" pitchFamily="34" charset="0"/>
              </a:rPr>
              <a:t> </a:t>
            </a: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hiện</a:t>
            </a:r>
            <a:r>
              <a:rPr lang="en-US" dirty="0">
                <a:latin typeface="Segoe UI Black" panose="020B0A02040204020203" pitchFamily="34" charset="0"/>
              </a:rPr>
              <a:t> </a:t>
            </a:r>
            <a:r>
              <a:rPr lang="en-US" dirty="0" err="1">
                <a:latin typeface="Segoe UI Black" panose="020B0A02040204020203" pitchFamily="34" charset="0"/>
              </a:rPr>
              <a:t>giống</a:t>
            </a:r>
            <a:r>
              <a:rPr lang="en-US" dirty="0">
                <a:latin typeface="Segoe UI Black" panose="020B0A02040204020203" pitchFamily="34" charset="0"/>
              </a:rPr>
              <a:t> </a:t>
            </a:r>
            <a:r>
              <a:rPr lang="en-US" dirty="0" err="1">
                <a:latin typeface="Segoe UI Black" panose="020B0A02040204020203" pitchFamily="34" charset="0"/>
              </a:rPr>
              <a:t>với</a:t>
            </a:r>
            <a:r>
              <a:rPr lang="en-US" dirty="0">
                <a:latin typeface="Segoe UI Black" panose="020B0A02040204020203" pitchFamily="34" charset="0"/>
              </a:rPr>
              <a:t> C/C++.</a:t>
            </a:r>
          </a:p>
        </p:txBody>
      </p:sp>
    </p:spTree>
    <p:extLst>
      <p:ext uri="{BB962C8B-B14F-4D97-AF65-F5344CB8AC3E}">
        <p14:creationId xmlns:p14="http://schemas.microsoft.com/office/powerpoint/2010/main" val="394041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sp>
        <p:nvSpPr>
          <p:cNvPr id="8" name="TextBox 7">
            <a:extLst>
              <a:ext uri="{FF2B5EF4-FFF2-40B4-BE49-F238E27FC236}">
                <a16:creationId xmlns:a16="http://schemas.microsoft.com/office/drawing/2014/main" id="{E36B07D6-AE2E-4D76-9A86-3F3EEAE77DD1}"/>
              </a:ext>
            </a:extLst>
          </p:cNvPr>
          <p:cNvSpPr txBox="1"/>
          <p:nvPr/>
        </p:nvSpPr>
        <p:spPr>
          <a:xfrm>
            <a:off x="6662737" y="1999896"/>
            <a:ext cx="4181476" cy="2031325"/>
          </a:xfrm>
          <a:prstGeom prst="rect">
            <a:avLst/>
          </a:prstGeom>
          <a:noFill/>
        </p:spPr>
        <p:txBody>
          <a:bodyPr wrap="square" rtlCol="0">
            <a:spAutoFit/>
          </a:bodyPr>
          <a:lstStyle/>
          <a:p>
            <a:r>
              <a:rPr lang="en-US" dirty="0" err="1">
                <a:latin typeface="Segoe UI Black" panose="020B0A02040204020203" pitchFamily="34" charset="0"/>
              </a:rPr>
              <a:t>Vòng</a:t>
            </a:r>
            <a:r>
              <a:rPr lang="en-US" dirty="0">
                <a:latin typeface="Segoe UI Black" panose="020B0A02040204020203" pitchFamily="34" charset="0"/>
              </a:rPr>
              <a:t> </a:t>
            </a:r>
            <a:r>
              <a:rPr lang="en-US" dirty="0" err="1">
                <a:latin typeface="Segoe UI Black" panose="020B0A02040204020203" pitchFamily="34" charset="0"/>
              </a:rPr>
              <a:t>lặp</a:t>
            </a:r>
            <a:r>
              <a:rPr lang="en-US"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Dùng</a:t>
            </a:r>
            <a:r>
              <a:rPr lang="en-US" dirty="0">
                <a:latin typeface="Segoe UI Black" panose="020B0A02040204020203" pitchFamily="34" charset="0"/>
              </a:rPr>
              <a:t> for (const </a:t>
            </a:r>
            <a:r>
              <a:rPr lang="en-US" dirty="0" err="1">
                <a:latin typeface="Segoe UI Black" panose="020B0A02040204020203" pitchFamily="34" charset="0"/>
              </a:rPr>
              <a:t>biến</a:t>
            </a:r>
            <a:r>
              <a:rPr lang="en-US" dirty="0">
                <a:latin typeface="Segoe UI Black" panose="020B0A02040204020203" pitchFamily="34" charset="0"/>
              </a:rPr>
              <a:t> of object]{} </a:t>
            </a:r>
            <a:r>
              <a:rPr lang="en-US" dirty="0" err="1">
                <a:latin typeface="Segoe UI Black" panose="020B0A02040204020203" pitchFamily="34" charset="0"/>
              </a:rPr>
              <a:t>đối</a:t>
            </a:r>
            <a:r>
              <a:rPr lang="en-US" dirty="0">
                <a:latin typeface="Segoe UI Black" panose="020B0A02040204020203" pitchFamily="34" charset="0"/>
              </a:rPr>
              <a:t> </a:t>
            </a:r>
            <a:r>
              <a:rPr lang="en-US" dirty="0" err="1">
                <a:latin typeface="Segoe UI Black" panose="020B0A02040204020203" pitchFamily="34" charset="0"/>
              </a:rPr>
              <a:t>với</a:t>
            </a:r>
            <a:r>
              <a:rPr lang="en-US" dirty="0">
                <a:latin typeface="Segoe UI Black" panose="020B0A02040204020203" pitchFamily="34" charset="0"/>
              </a:rPr>
              <a:t> </a:t>
            </a:r>
            <a:r>
              <a:rPr lang="en-US" dirty="0" err="1">
                <a:latin typeface="Segoe UI Black" panose="020B0A02040204020203" pitchFamily="34" charset="0"/>
              </a:rPr>
              <a:t>mảng</a:t>
            </a:r>
            <a:r>
              <a:rPr lang="en-US" dirty="0">
                <a:latin typeface="Segoe UI Black" panose="020B0A02040204020203" pitchFamily="34" charset="0"/>
              </a:rPr>
              <a:t>, list.</a:t>
            </a:r>
          </a:p>
          <a:p>
            <a:pPr marL="285750" indent="-285750">
              <a:buFont typeface="Arial" panose="020B0604020202020204" pitchFamily="34" charset="0"/>
              <a:buChar char="•"/>
            </a:pPr>
            <a:r>
              <a:rPr lang="en-US" dirty="0" err="1">
                <a:latin typeface="Segoe UI Black" panose="020B0A02040204020203" pitchFamily="34" charset="0"/>
              </a:rPr>
              <a:t>Ngoài</a:t>
            </a:r>
            <a:r>
              <a:rPr lang="en-US" dirty="0">
                <a:latin typeface="Segoe UI Black" panose="020B0A02040204020203" pitchFamily="34" charset="0"/>
              </a:rPr>
              <a:t> ra </a:t>
            </a:r>
            <a:r>
              <a:rPr lang="en-US" dirty="0" err="1">
                <a:latin typeface="Segoe UI Black" panose="020B0A02040204020203" pitchFamily="34" charset="0"/>
              </a:rPr>
              <a:t>còn</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for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hàng</a:t>
            </a:r>
            <a:r>
              <a:rPr lang="en-US" dirty="0">
                <a:latin typeface="Segoe UI Black" panose="020B0A02040204020203" pitchFamily="34" charset="0"/>
              </a:rPr>
              <a:t> </a:t>
            </a:r>
            <a:r>
              <a:rPr lang="en-US" dirty="0" err="1">
                <a:latin typeface="Segoe UI Black" panose="020B0A02040204020203" pitchFamily="34" charset="0"/>
              </a:rPr>
              <a:t>thứ</a:t>
            </a:r>
            <a:r>
              <a:rPr lang="en-US" dirty="0">
                <a:latin typeface="Segoe UI Black" panose="020B0A02040204020203" pitchFamily="34" charset="0"/>
              </a:rPr>
              <a:t> 9.</a:t>
            </a:r>
          </a:p>
          <a:p>
            <a:pPr marL="285750" indent="-285750">
              <a:buFont typeface="Arial" panose="020B0604020202020204" pitchFamily="34" charset="0"/>
              <a:buChar char="•"/>
            </a:pPr>
            <a:endParaRPr lang="en-US" dirty="0">
              <a:latin typeface="Segoe UI Black" panose="020B0A02040204020203" pitchFamily="34" charset="0"/>
            </a:endParaRPr>
          </a:p>
          <a:p>
            <a:endParaRPr lang="en-US" dirty="0">
              <a:latin typeface="Segoe UI Black" panose="020B0A02040204020203" pitchFamily="34" charset="0"/>
            </a:endParaRPr>
          </a:p>
        </p:txBody>
      </p:sp>
      <p:pic>
        <p:nvPicPr>
          <p:cNvPr id="10" name="Picture 9" descr="A screenshot of a computer screen&#10;&#10;Description automatically generated">
            <a:extLst>
              <a:ext uri="{FF2B5EF4-FFF2-40B4-BE49-F238E27FC236}">
                <a16:creationId xmlns:a16="http://schemas.microsoft.com/office/drawing/2014/main" id="{6A6166ED-C9EF-4370-B306-F19E2DD5B822}"/>
              </a:ext>
            </a:extLst>
          </p:cNvPr>
          <p:cNvPicPr>
            <a:picLocks noChangeAspect="1"/>
          </p:cNvPicPr>
          <p:nvPr/>
        </p:nvPicPr>
        <p:blipFill rotWithShape="1">
          <a:blip r:embed="rId2">
            <a:extLst>
              <a:ext uri="{28A0092B-C50C-407E-A947-70E740481C1C}">
                <a14:useLocalDpi xmlns:a14="http://schemas.microsoft.com/office/drawing/2010/main" val="0"/>
              </a:ext>
            </a:extLst>
          </a:blip>
          <a:srcRect l="16171" t="5395" r="48907" b="50000"/>
          <a:stretch/>
        </p:blipFill>
        <p:spPr>
          <a:xfrm>
            <a:off x="1971675" y="1785583"/>
            <a:ext cx="4514850" cy="244191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CAA80F17-AA39-464B-B573-8613027E9A3C}"/>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8736" r="52422" b="53542"/>
          <a:stretch/>
        </p:blipFill>
        <p:spPr>
          <a:xfrm>
            <a:off x="1971675" y="4272315"/>
            <a:ext cx="3829050" cy="2585685"/>
          </a:xfrm>
          <a:prstGeom prst="rect">
            <a:avLst/>
          </a:prstGeom>
        </p:spPr>
      </p:pic>
      <p:sp>
        <p:nvSpPr>
          <p:cNvPr id="13" name="TextBox 12">
            <a:extLst>
              <a:ext uri="{FF2B5EF4-FFF2-40B4-BE49-F238E27FC236}">
                <a16:creationId xmlns:a16="http://schemas.microsoft.com/office/drawing/2014/main" id="{9AD11217-D793-46DC-803C-9DA3AC0B9070}"/>
              </a:ext>
            </a:extLst>
          </p:cNvPr>
          <p:cNvSpPr txBox="1"/>
          <p:nvPr/>
        </p:nvSpPr>
        <p:spPr>
          <a:xfrm>
            <a:off x="6662737" y="4286955"/>
            <a:ext cx="3829050" cy="923330"/>
          </a:xfrm>
          <a:prstGeom prst="rect">
            <a:avLst/>
          </a:prstGeom>
          <a:noFill/>
        </p:spPr>
        <p:txBody>
          <a:bodyPr wrap="square" rtlCol="0">
            <a:spAutoFit/>
          </a:bodyPr>
          <a:lstStyle/>
          <a:p>
            <a:r>
              <a:rPr lang="en-US" dirty="0" err="1">
                <a:latin typeface="Segoe UI Black" panose="020B0A02040204020203" pitchFamily="34" charset="0"/>
              </a:rPr>
              <a:t>Hàm</a:t>
            </a:r>
            <a:r>
              <a:rPr lang="en-US" dirty="0">
                <a:latin typeface="Segoe UI Black" panose="020B0A02040204020203" pitchFamily="34" charset="0"/>
              </a:rPr>
              <a:t>.</a:t>
            </a:r>
          </a:p>
          <a:p>
            <a:pPr marL="285750" indent="-285750">
              <a:buFont typeface="Arial" panose="020B0604020202020204" pitchFamily="34" charset="0"/>
              <a:buChar char="•"/>
            </a:pPr>
            <a:r>
              <a:rPr lang="en-US" dirty="0">
                <a:latin typeface="Segoe UI Black" panose="020B0A02040204020203" pitchFamily="34" charset="0"/>
              </a:rPr>
              <a:t>Function </a:t>
            </a:r>
            <a:r>
              <a:rPr lang="en-US" dirty="0" err="1">
                <a:latin typeface="Segoe UI Black" panose="020B0A02040204020203" pitchFamily="34" charset="0"/>
              </a:rPr>
              <a:t>tên_hàm</a:t>
            </a:r>
            <a:r>
              <a:rPr lang="en-US" dirty="0">
                <a:latin typeface="Segoe UI Black" panose="020B0A02040204020203" pitchFamily="34" charset="0"/>
              </a:rPr>
              <a:t>(</a:t>
            </a:r>
            <a:r>
              <a:rPr lang="en-US" dirty="0" err="1">
                <a:latin typeface="Segoe UI Black" panose="020B0A02040204020203" pitchFamily="34" charset="0"/>
              </a:rPr>
              <a:t>đối</a:t>
            </a:r>
            <a:r>
              <a:rPr lang="en-US" dirty="0">
                <a:latin typeface="Segoe UI Black" panose="020B0A02040204020203" pitchFamily="34" charset="0"/>
              </a:rPr>
              <a:t> </a:t>
            </a:r>
            <a:r>
              <a:rPr lang="en-US" dirty="0" err="1">
                <a:latin typeface="Segoe UI Black" panose="020B0A02040204020203" pitchFamily="34" charset="0"/>
              </a:rPr>
              <a:t>số</a:t>
            </a:r>
            <a:r>
              <a:rPr lang="en-US" dirty="0">
                <a:latin typeface="Segoe UI Black" panose="020B0A02040204020203" pitchFamily="34" charset="0"/>
              </a:rPr>
              <a:t>){}: dung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a:t>
            </a:r>
          </a:p>
        </p:txBody>
      </p:sp>
    </p:spTree>
    <p:extLst>
      <p:ext uri="{BB962C8B-B14F-4D97-AF65-F5344CB8AC3E}">
        <p14:creationId xmlns:p14="http://schemas.microsoft.com/office/powerpoint/2010/main" val="171774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9339"/>
            <a:ext cx="9902273" cy="3139321"/>
          </a:xfrm>
          <a:prstGeom prst="rect">
            <a:avLst/>
          </a:prstGeom>
          <a:noFill/>
        </p:spPr>
        <p:txBody>
          <a:bodyPr wrap="square" rtlCol="0">
            <a:spAutoFit/>
          </a:bodyPr>
          <a:lstStyle/>
          <a:p>
            <a:pPr algn="just"/>
            <a:r>
              <a:rPr lang="en-US" dirty="0" err="1">
                <a:latin typeface="Segoe UI Black" panose="020B0A02040204020203" pitchFamily="34" charset="0"/>
              </a:rPr>
              <a:t>Tạo</a:t>
            </a:r>
            <a:r>
              <a:rPr lang="en-US" dirty="0">
                <a:latin typeface="Segoe UI Black" panose="020B0A02040204020203" pitchFamily="34" charset="0"/>
              </a:rPr>
              <a:t> module: </a:t>
            </a:r>
            <a:r>
              <a:rPr lang="en-US" b="1" dirty="0">
                <a:latin typeface="Segoe UI Black" panose="020B0A02040204020203" pitchFamily="34" charset="0"/>
              </a:rPr>
              <a:t>var </a:t>
            </a:r>
            <a:r>
              <a:rPr lang="en-US" b="1" dirty="0" err="1">
                <a:latin typeface="Segoe UI Black" panose="020B0A02040204020203" pitchFamily="34" charset="0"/>
              </a:rPr>
              <a:t>tên_application</a:t>
            </a:r>
            <a:r>
              <a:rPr lang="en-US" b="1" dirty="0">
                <a:latin typeface="Segoe UI Black" panose="020B0A02040204020203" pitchFamily="34" charset="0"/>
              </a:rPr>
              <a:t> = </a:t>
            </a:r>
            <a:r>
              <a:rPr lang="en-US" b="1" dirty="0" err="1">
                <a:latin typeface="Segoe UI Black" panose="020B0A02040204020203" pitchFamily="34" charset="0"/>
              </a:rPr>
              <a:t>angular.module</a:t>
            </a:r>
            <a:r>
              <a:rPr lang="en-US" b="1" dirty="0">
                <a:latin typeface="Segoe UI Black" panose="020B0A02040204020203" pitchFamily="34" charset="0"/>
              </a:rPr>
              <a:t>(“</a:t>
            </a:r>
            <a:r>
              <a:rPr lang="en-US" b="1" dirty="0" err="1">
                <a:latin typeface="Segoe UI Black" panose="020B0A02040204020203" pitchFamily="34" charset="0"/>
              </a:rPr>
              <a:t>tên_application</a:t>
            </a:r>
            <a:r>
              <a:rPr lang="en-US" b="1" dirty="0">
                <a:latin typeface="Segoe UI Black" panose="020B0A02040204020203" pitchFamily="34" charset="0"/>
              </a:rPr>
              <a:t> ”, []);</a:t>
            </a:r>
          </a:p>
          <a:p>
            <a:pPr algn="just"/>
            <a:r>
              <a:rPr lang="en-US" dirty="0" err="1">
                <a:latin typeface="Segoe UI Black" panose="020B0A02040204020203" pitchFamily="34" charset="0"/>
              </a:rPr>
              <a:t>Tạo</a:t>
            </a:r>
            <a:r>
              <a:rPr lang="en-US" dirty="0">
                <a:latin typeface="Segoe UI Black" panose="020B0A02040204020203" pitchFamily="34" charset="0"/>
              </a:rPr>
              <a:t> controller: </a:t>
            </a:r>
            <a:r>
              <a:rPr lang="en-US" b="1" dirty="0" err="1">
                <a:latin typeface="Segoe UI Black" panose="020B0A02040204020203" pitchFamily="34" charset="0"/>
              </a:rPr>
              <a:t>tên_application.controller</a:t>
            </a:r>
            <a:r>
              <a:rPr lang="en-US" b="1" dirty="0">
                <a:latin typeface="Segoe UI Black" panose="020B0A02040204020203" pitchFamily="34" charset="0"/>
              </a:rPr>
              <a:t>(“</a:t>
            </a:r>
            <a:r>
              <a:rPr lang="en-US" b="1" dirty="0" err="1">
                <a:latin typeface="Segoe UI Black" panose="020B0A02040204020203" pitchFamily="34" charset="0"/>
              </a:rPr>
              <a:t>tên_controller</a:t>
            </a:r>
            <a:r>
              <a:rPr lang="en-US" b="1" dirty="0">
                <a:latin typeface="Segoe UI Black" panose="020B0A02040204020203" pitchFamily="34" charset="0"/>
              </a:rPr>
              <a:t>”, function($scope,…){});</a:t>
            </a:r>
          </a:p>
          <a:p>
            <a:pPr algn="just"/>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 </a:t>
            </a:r>
            <a:r>
              <a:rPr lang="en-US" dirty="0" err="1">
                <a:latin typeface="Segoe UI Black" panose="020B0A02040204020203" pitchFamily="34" charset="0"/>
              </a:rPr>
              <a:t>cho</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ng-click: </a:t>
            </a:r>
            <a:r>
              <a:rPr lang="en-US" b="1" dirty="0">
                <a:latin typeface="Segoe UI Black" panose="020B0A02040204020203" pitchFamily="34" charset="0"/>
              </a:rPr>
              <a:t>$</a:t>
            </a:r>
            <a:r>
              <a:rPr lang="en-US" b="1" dirty="0" err="1">
                <a:latin typeface="Segoe UI Black" panose="020B0A02040204020203" pitchFamily="34" charset="0"/>
              </a:rPr>
              <a:t>scope.tên_hàm</a:t>
            </a:r>
            <a:r>
              <a:rPr lang="en-US" b="1" dirty="0">
                <a:latin typeface="Segoe UI Black" panose="020B0A02040204020203" pitchFamily="34" charset="0"/>
              </a:rPr>
              <a:t> = function(){};</a:t>
            </a:r>
          </a:p>
          <a:p>
            <a:pPr algn="just"/>
            <a:r>
              <a:rPr lang="en-US" dirty="0" err="1">
                <a:latin typeface="Segoe UI Black" panose="020B0A02040204020203" pitchFamily="34" charset="0"/>
              </a:rPr>
              <a:t>Thêm</a:t>
            </a:r>
            <a:r>
              <a:rPr lang="en-US" dirty="0">
                <a:latin typeface="Segoe UI Black" panose="020B0A02040204020203" pitchFamily="34" charset="0"/>
              </a:rPr>
              <a:t> file </a:t>
            </a:r>
            <a:r>
              <a:rPr lang="en-US" dirty="0" err="1">
                <a:latin typeface="Segoe UI Black" panose="020B0A02040204020203" pitchFamily="34" charset="0"/>
              </a:rPr>
              <a:t>js</a:t>
            </a:r>
            <a:r>
              <a:rPr lang="en-US" dirty="0">
                <a:latin typeface="Segoe UI Black" panose="020B0A02040204020203" pitchFamily="34" charset="0"/>
              </a:rPr>
              <a:t>: </a:t>
            </a:r>
            <a:r>
              <a:rPr lang="en-US" b="1" dirty="0">
                <a:latin typeface="Segoe UI Black" panose="020B0A02040204020203" pitchFamily="34" charset="0"/>
              </a:rPr>
              <a:t>&lt;script language = “</a:t>
            </a:r>
            <a:r>
              <a:rPr lang="en-US" b="1" dirty="0" err="1">
                <a:latin typeface="Segoe UI Black" panose="020B0A02040204020203" pitchFamily="34" charset="0"/>
              </a:rPr>
              <a:t>javascript</a:t>
            </a:r>
            <a:r>
              <a:rPr lang="en-US" b="1" dirty="0">
                <a:latin typeface="Segoe UI Black" panose="020B0A02040204020203" pitchFamily="34" charset="0"/>
              </a:rPr>
              <a:t>” </a:t>
            </a:r>
            <a:r>
              <a:rPr lang="en-US" b="1" dirty="0" err="1">
                <a:latin typeface="Segoe UI Black" panose="020B0A02040204020203" pitchFamily="34" charset="0"/>
              </a:rPr>
              <a:t>src</a:t>
            </a:r>
            <a:r>
              <a:rPr lang="en-US" b="1" dirty="0">
                <a:latin typeface="Segoe UI Black" panose="020B0A02040204020203" pitchFamily="34" charset="0"/>
              </a:rPr>
              <a:t> = “/path of </a:t>
            </a:r>
            <a:r>
              <a:rPr lang="en-US" b="1" dirty="0" err="1">
                <a:latin typeface="Segoe UI Black" panose="020B0A02040204020203" pitchFamily="34" charset="0"/>
              </a:rPr>
              <a:t>js</a:t>
            </a:r>
            <a:r>
              <a:rPr lang="en-US" b="1" dirty="0">
                <a:latin typeface="Segoe UI Black" panose="020B0A02040204020203" pitchFamily="34" charset="0"/>
              </a:rPr>
              <a:t>”&gt;&lt;/script&gt;</a:t>
            </a:r>
          </a:p>
          <a:p>
            <a:pPr algn="just"/>
            <a:r>
              <a:rPr lang="en-US" dirty="0" err="1">
                <a:latin typeface="Segoe UI Black" panose="020B0A02040204020203" pitchFamily="34" charset="0"/>
              </a:rPr>
              <a:t>Chuyển</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a:t>
            </a:r>
          </a:p>
          <a:p>
            <a:pPr marL="285750" indent="-285750" algn="just">
              <a:buFont typeface="Arial" panose="020B0604020202020204" pitchFamily="34" charset="0"/>
              <a:buChar char="•"/>
            </a:pPr>
            <a:r>
              <a:rPr lang="en-US" dirty="0">
                <a:latin typeface="Segoe UI Black" panose="020B0A02040204020203" pitchFamily="34" charset="0"/>
              </a:rPr>
              <a:t>Tr</a:t>
            </a:r>
            <a:r>
              <a:rPr lang="vi-VN" dirty="0">
                <a:latin typeface="Segoe UI Black" panose="020B0A02040204020203" pitchFamily="34" charset="0"/>
              </a:rPr>
              <a:t>ư</a:t>
            </a:r>
            <a:r>
              <a:rPr lang="en-US" dirty="0" err="1">
                <a:latin typeface="Segoe UI Black" panose="020B0A02040204020203" pitchFamily="34" charset="0"/>
              </a:rPr>
              <a:t>ớc</a:t>
            </a:r>
            <a:r>
              <a:rPr lang="en-US" dirty="0">
                <a:latin typeface="Segoe UI Black" panose="020B0A02040204020203" pitchFamily="34" charset="0"/>
              </a:rPr>
              <a:t>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lập</a:t>
            </a:r>
            <a:r>
              <a:rPr lang="en-US" dirty="0">
                <a:latin typeface="Segoe UI Black" panose="020B0A02040204020203" pitchFamily="34" charset="0"/>
              </a:rPr>
              <a:t> </a:t>
            </a:r>
            <a:r>
              <a:rPr lang="en-US" dirty="0" err="1">
                <a:latin typeface="Segoe UI Black" panose="020B0A02040204020203" pitchFamily="34" charset="0"/>
              </a:rPr>
              <a:t>trình</a:t>
            </a:r>
            <a:r>
              <a:rPr lang="en-US" dirty="0">
                <a:latin typeface="Segoe UI Black" panose="020B0A02040204020203" pitchFamily="34" charset="0"/>
              </a:rPr>
              <a:t> </a:t>
            </a:r>
            <a:r>
              <a:rPr lang="en-US" dirty="0" err="1">
                <a:latin typeface="Segoe UI Black" panose="020B0A02040204020203" pitchFamily="34" charset="0"/>
              </a:rPr>
              <a:t>chuyển</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a:t>
            </a:r>
            <a:r>
              <a:rPr lang="en-US" dirty="0" err="1">
                <a:latin typeface="Segoe UI Black" panose="020B0A02040204020203" pitchFamily="34" charset="0"/>
              </a:rPr>
              <a:t>chuyển</a:t>
            </a:r>
            <a:r>
              <a:rPr lang="en-US" dirty="0">
                <a:latin typeface="Segoe UI Black" panose="020B0A02040204020203" pitchFamily="34" charset="0"/>
              </a:rPr>
              <a:t> </a:t>
            </a:r>
            <a:r>
              <a:rPr lang="en-US" dirty="0" err="1">
                <a:latin typeface="Segoe UI Black" panose="020B0A02040204020203" pitchFamily="34" charset="0"/>
              </a:rPr>
              <a:t>url</a:t>
            </a:r>
            <a:r>
              <a:rPr lang="en-US" dirty="0">
                <a:latin typeface="Segoe UI Black" panose="020B0A02040204020203" pitchFamily="34" charset="0"/>
              </a:rPr>
              <a:t>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hiện</a:t>
            </a:r>
            <a:r>
              <a:rPr lang="en-US" dirty="0">
                <a:latin typeface="Segoe UI Black" panose="020B0A02040204020203" pitchFamily="34" charset="0"/>
              </a:rPr>
              <a:t> 1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 dung AngularJS)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javascript</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thêm</a:t>
            </a:r>
            <a:r>
              <a:rPr lang="en-US" dirty="0">
                <a:latin typeface="Segoe UI Black" panose="020B0A02040204020203" pitchFamily="34" charset="0"/>
              </a:rPr>
              <a:t> </a:t>
            </a:r>
            <a:r>
              <a:rPr lang="en-US" dirty="0">
                <a:latin typeface="Segoe UI Black" panose="020B0A02040204020203" pitchFamily="34" charset="0"/>
                <a:hlinkClick r:id="rId2"/>
              </a:rPr>
              <a:t>https://code.angularjs.org/1.8.0/angular-route.js</a:t>
            </a:r>
            <a:r>
              <a:rPr lang="en-US" dirty="0">
                <a:latin typeface="Segoe UI Black" panose="020B0A02040204020203" pitchFamily="34" charset="0"/>
              </a:rPr>
              <a:t> </a:t>
            </a:r>
            <a:r>
              <a:rPr lang="en-US" dirty="0" err="1">
                <a:latin typeface="Segoe UI Black" panose="020B0A02040204020203" pitchFamily="34" charset="0"/>
              </a:rPr>
              <a:t>vào</a:t>
            </a:r>
            <a:r>
              <a:rPr lang="en-US" dirty="0">
                <a:latin typeface="Segoe UI Black" panose="020B0A02040204020203" pitchFamily="34" charset="0"/>
              </a:rPr>
              <a:t> </a:t>
            </a:r>
            <a:r>
              <a:rPr lang="en-US" dirty="0" err="1">
                <a:latin typeface="Segoe UI Black" panose="020B0A02040204020203" pitchFamily="34" charset="0"/>
              </a:rPr>
              <a:t>src</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thẻ</a:t>
            </a:r>
            <a:r>
              <a:rPr lang="en-US" dirty="0">
                <a:latin typeface="Segoe UI Black" panose="020B0A02040204020203" pitchFamily="34" charset="0"/>
              </a:rPr>
              <a:t> script. (</a:t>
            </a:r>
            <a:r>
              <a:rPr lang="en-US" dirty="0" err="1">
                <a:latin typeface="Segoe UI Black" panose="020B0A02040204020203" pitchFamily="34" charset="0"/>
              </a:rPr>
              <a:t>giống</a:t>
            </a:r>
            <a:r>
              <a:rPr lang="en-US" dirty="0">
                <a:latin typeface="Segoe UI Black" panose="020B0A02040204020203" pitchFamily="34" charset="0"/>
              </a:rPr>
              <a:t> </a:t>
            </a:r>
            <a:r>
              <a:rPr lang="en-US" dirty="0" err="1">
                <a:latin typeface="Segoe UI Black" panose="020B0A02040204020203" pitchFamily="34" charset="0"/>
              </a:rPr>
              <a:t>với</a:t>
            </a:r>
            <a:r>
              <a:rPr lang="en-US" dirty="0">
                <a:latin typeface="Segoe UI Black" panose="020B0A02040204020203" pitchFamily="34" charset="0"/>
              </a:rPr>
              <a:t> </a:t>
            </a:r>
            <a:r>
              <a:rPr lang="en-US" dirty="0" err="1">
                <a:latin typeface="Segoe UI Black" panose="020B0A02040204020203" pitchFamily="34" charset="0"/>
              </a:rPr>
              <a:t>cách</a:t>
            </a:r>
            <a:r>
              <a:rPr lang="en-US" dirty="0">
                <a:latin typeface="Segoe UI Black" panose="020B0A02040204020203" pitchFamily="34" charset="0"/>
              </a:rPr>
              <a:t> </a:t>
            </a:r>
            <a:r>
              <a:rPr lang="en-US" dirty="0" err="1">
                <a:latin typeface="Segoe UI Black" panose="020B0A02040204020203" pitchFamily="34" charset="0"/>
              </a:rPr>
              <a:t>cài</a:t>
            </a:r>
            <a:r>
              <a:rPr lang="en-US" dirty="0">
                <a:latin typeface="Segoe UI Black" panose="020B0A02040204020203" pitchFamily="34" charset="0"/>
              </a:rPr>
              <a:t> </a:t>
            </a:r>
            <a:r>
              <a:rPr lang="en-US" dirty="0" err="1">
                <a:latin typeface="Segoe UI Black" panose="020B0A02040204020203" pitchFamily="34" charset="0"/>
              </a:rPr>
              <a:t>đặt</a:t>
            </a:r>
            <a:r>
              <a:rPr lang="en-US" dirty="0">
                <a:latin typeface="Segoe UI Black" panose="020B0A02040204020203" pitchFamily="34" charset="0"/>
              </a:rPr>
              <a:t> angular.js) </a:t>
            </a:r>
          </a:p>
          <a:p>
            <a:pPr algn="just"/>
            <a:endParaRPr lang="en-US" dirty="0">
              <a:latin typeface="Segoe UI Black" panose="020B0A02040204020203" pitchFamily="34" charset="0"/>
            </a:endParaRPr>
          </a:p>
          <a:p>
            <a:pPr algn="just"/>
            <a:endParaRPr lang="en-US" dirty="0">
              <a:latin typeface="Segoe UI Black" panose="020B0A02040204020203" pitchFamily="34" charset="0"/>
            </a:endParaRPr>
          </a:p>
          <a:p>
            <a:pPr algn="just"/>
            <a:endParaRPr lang="en-US" dirty="0">
              <a:latin typeface="Segoe UI Black" panose="020B0A02040204020203"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669462"/>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677673" y="4016666"/>
            <a:ext cx="4065308"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Segoe UI Black" panose="020B0A02040204020203" pitchFamily="34" charset="0"/>
              </a:rPr>
              <a:t>Thêm</a:t>
            </a:r>
            <a:r>
              <a:rPr lang="en-US" dirty="0">
                <a:latin typeface="Segoe UI Black" panose="020B0A02040204020203" pitchFamily="34" charset="0"/>
              </a:rPr>
              <a:t> $</a:t>
            </a:r>
            <a:r>
              <a:rPr lang="en-US" dirty="0" err="1">
                <a:latin typeface="Segoe UI Black" panose="020B0A02040204020203" pitchFamily="34" charset="0"/>
              </a:rPr>
              <a:t>routeProvider</a:t>
            </a:r>
            <a:r>
              <a:rPr lang="en-US" dirty="0">
                <a:latin typeface="Segoe UI Black" panose="020B0A02040204020203" pitchFamily="34" charset="0"/>
              </a:rPr>
              <a:t> </a:t>
            </a:r>
            <a:r>
              <a:rPr lang="en-US" dirty="0" err="1">
                <a:latin typeface="Segoe UI Black" panose="020B0A02040204020203" pitchFamily="34" charset="0"/>
              </a:rPr>
              <a:t>làm</a:t>
            </a:r>
            <a:r>
              <a:rPr lang="en-US" dirty="0">
                <a:latin typeface="Segoe UI Black" panose="020B0A02040204020203" pitchFamily="34" charset="0"/>
              </a:rPr>
              <a:t> </a:t>
            </a:r>
            <a:r>
              <a:rPr lang="en-US" dirty="0" err="1">
                <a:latin typeface="Segoe UI Black" panose="020B0A02040204020203" pitchFamily="34" charset="0"/>
              </a:rPr>
              <a:t>tham</a:t>
            </a:r>
            <a:r>
              <a:rPr lang="en-US" dirty="0">
                <a:latin typeface="Segoe UI Black" panose="020B0A02040204020203" pitchFamily="34" charset="0"/>
              </a:rPr>
              <a:t> </a:t>
            </a:r>
            <a:r>
              <a:rPr lang="en-US" dirty="0" err="1">
                <a:latin typeface="Segoe UI Black" panose="020B0A02040204020203" pitchFamily="34" charset="0"/>
              </a:rPr>
              <a:t>số</a:t>
            </a:r>
            <a:r>
              <a:rPr lang="en-US" dirty="0">
                <a:latin typeface="Segoe UI Black" panose="020B0A02040204020203" pitchFamily="34" charset="0"/>
              </a:rPr>
              <a:t> </a:t>
            </a:r>
            <a:r>
              <a:rPr lang="en-US" dirty="0" err="1">
                <a:latin typeface="Segoe UI Black" panose="020B0A02040204020203" pitchFamily="34" charset="0"/>
              </a:rPr>
              <a:t>của</a:t>
            </a:r>
            <a:r>
              <a:rPr lang="en-US" dirty="0">
                <a:latin typeface="Segoe UI Black" panose="020B0A02040204020203" pitchFamily="34" charset="0"/>
              </a:rPr>
              <a:t> function.</a:t>
            </a:r>
          </a:p>
          <a:p>
            <a:pPr marL="285750" indent="-285750">
              <a:buFont typeface="Arial" panose="020B0604020202020204" pitchFamily="34" charset="0"/>
              <a:buChar char="•"/>
            </a:pPr>
            <a:r>
              <a:rPr lang="en-US" dirty="0" err="1">
                <a:latin typeface="Segoe UI Black" panose="020B0A02040204020203" pitchFamily="34" charset="0"/>
              </a:rPr>
              <a:t>templateUrl</a:t>
            </a:r>
            <a:r>
              <a:rPr lang="en-US" dirty="0">
                <a:latin typeface="Segoe UI Black" panose="020B0A02040204020203" pitchFamily="34" charset="0"/>
              </a:rPr>
              <a:t>: </a:t>
            </a:r>
            <a:r>
              <a:rPr lang="en-US" dirty="0" err="1">
                <a:latin typeface="Segoe UI Black" panose="020B0A02040204020203" pitchFamily="34" charset="0"/>
              </a:rPr>
              <a:t>chuyển</a:t>
            </a:r>
            <a:r>
              <a:rPr lang="en-US" dirty="0">
                <a:latin typeface="Segoe UI Black" panose="020B0A02040204020203" pitchFamily="34" charset="0"/>
              </a:rPr>
              <a:t> </a:t>
            </a:r>
            <a:r>
              <a:rPr lang="en-US" dirty="0" err="1">
                <a:latin typeface="Segoe UI Black" panose="020B0A02040204020203" pitchFamily="34" charset="0"/>
              </a:rPr>
              <a:t>đến</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chỉ</a:t>
            </a:r>
            <a:r>
              <a:rPr lang="en-US" dirty="0">
                <a:latin typeface="Segoe UI Black" panose="020B0A02040204020203" pitchFamily="34" charset="0"/>
              </a:rPr>
              <a:t> </a:t>
            </a:r>
            <a:r>
              <a:rPr lang="en-US" dirty="0" err="1">
                <a:latin typeface="Segoe UI Black" panose="020B0A02040204020203" pitchFamily="34" charset="0"/>
              </a:rPr>
              <a:t>định</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a:t>
            </a:r>
            <a:r>
              <a:rPr lang="en-US" dirty="0" err="1">
                <a:latin typeface="Segoe UI Black" panose="020B0A02040204020203" pitchFamily="34" charset="0"/>
              </a:rPr>
              <a:t>th</a:t>
            </a:r>
            <a:r>
              <a:rPr lang="vi-VN" dirty="0">
                <a:latin typeface="Segoe UI Black" panose="020B0A02040204020203" pitchFamily="34" charset="0"/>
              </a:rPr>
              <a:t>ư</a:t>
            </a:r>
            <a:r>
              <a:rPr lang="en-US" dirty="0" err="1">
                <a:latin typeface="Segoe UI Black" panose="020B0A02040204020203" pitchFamily="34" charset="0"/>
              </a:rPr>
              <a:t>ờng</a:t>
            </a:r>
            <a:r>
              <a:rPr lang="en-US" dirty="0">
                <a:latin typeface="Segoe UI Black" panose="020B0A02040204020203" pitchFamily="34" charset="0"/>
              </a:rPr>
              <a:t> </a:t>
            </a:r>
            <a:r>
              <a:rPr lang="en-US" dirty="0" err="1">
                <a:latin typeface="Segoe UI Black" panose="020B0A02040204020203" pitchFamily="34" charset="0"/>
              </a:rPr>
              <a:t>sẽ</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1 file html)</a:t>
            </a:r>
          </a:p>
          <a:p>
            <a:pPr marL="285750" indent="-285750">
              <a:buFont typeface="Arial" panose="020B0604020202020204" pitchFamily="34" charset="0"/>
              <a:buChar char="•"/>
            </a:pPr>
            <a:r>
              <a:rPr lang="en-US" dirty="0">
                <a:latin typeface="Segoe UI Black" panose="020B0A02040204020203" pitchFamily="34" charset="0"/>
              </a:rPr>
              <a:t>Template: code file html </a:t>
            </a:r>
            <a:r>
              <a:rPr lang="en-US" dirty="0" err="1">
                <a:latin typeface="Segoe UI Black" panose="020B0A02040204020203" pitchFamily="34" charset="0"/>
              </a:rPr>
              <a:t>trực</a:t>
            </a:r>
            <a:r>
              <a:rPr lang="en-US" dirty="0">
                <a:latin typeface="Segoe UI Black" panose="020B0A02040204020203" pitchFamily="34" charset="0"/>
              </a:rPr>
              <a:t> </a:t>
            </a:r>
            <a:r>
              <a:rPr lang="en-US" dirty="0" err="1">
                <a:latin typeface="Segoe UI Black" panose="020B0A02040204020203" pitchFamily="34" charset="0"/>
              </a:rPr>
              <a:t>tiếp</a:t>
            </a:r>
            <a:r>
              <a:rPr lang="en-US" dirty="0">
                <a:latin typeface="Segoe UI Black" panose="020B0A02040204020203" pitchFamily="34" charset="0"/>
              </a:rPr>
              <a:t> </a:t>
            </a:r>
            <a:r>
              <a:rPr lang="en-US" dirty="0" err="1">
                <a:latin typeface="Segoe UI Black" panose="020B0A02040204020203" pitchFamily="34" charset="0"/>
              </a:rPr>
              <a:t>mà</a:t>
            </a:r>
            <a:r>
              <a:rPr lang="en-US" dirty="0">
                <a:latin typeface="Segoe UI Black" panose="020B0A02040204020203" pitchFamily="34" charset="0"/>
              </a:rPr>
              <a:t> </a:t>
            </a:r>
            <a:r>
              <a:rPr lang="en-US" dirty="0" err="1">
                <a:latin typeface="Segoe UI Black" panose="020B0A02040204020203" pitchFamily="34" charset="0"/>
              </a:rPr>
              <a:t>không</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them file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templateUrl</a:t>
            </a:r>
            <a:r>
              <a:rPr lang="en-US" dirty="0">
                <a:latin typeface="Segoe UI Black" panose="020B0A02040204020203" pitchFamily="34" charset="0"/>
              </a:rPr>
              <a:t>.</a:t>
            </a:r>
          </a:p>
          <a:p>
            <a:pPr marL="285750" indent="-285750">
              <a:buFont typeface="Arial" panose="020B0604020202020204" pitchFamily="34" charset="0"/>
              <a:buChar char="•"/>
            </a:pPr>
            <a:r>
              <a:rPr lang="en-US" dirty="0">
                <a:latin typeface="Segoe UI Black" panose="020B0A02040204020203" pitchFamily="34" charset="0"/>
              </a:rPr>
              <a:t>Otherwise: </a:t>
            </a:r>
            <a:r>
              <a:rPr lang="en-US" dirty="0" err="1">
                <a:latin typeface="Segoe UI Black" panose="020B0A02040204020203" pitchFamily="34" charset="0"/>
              </a:rPr>
              <a:t>ngoài</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chỉ</a:t>
            </a:r>
            <a:r>
              <a:rPr lang="en-US" dirty="0">
                <a:latin typeface="Segoe UI Black" panose="020B0A02040204020203" pitchFamily="34" charset="0"/>
              </a:rPr>
              <a:t> </a:t>
            </a:r>
            <a:r>
              <a:rPr lang="en-US" dirty="0" err="1">
                <a:latin typeface="Segoe UI Black" panose="020B0A02040204020203" pitchFamily="34" charset="0"/>
              </a:rPr>
              <a:t>định</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url</a:t>
            </a:r>
            <a:r>
              <a:rPr lang="en-US" dirty="0">
                <a:latin typeface="Segoe UI Black" panose="020B0A02040204020203" pitchFamily="34" charset="0"/>
              </a:rPr>
              <a:t> </a:t>
            </a:r>
            <a:r>
              <a:rPr lang="en-US" dirty="0" err="1">
                <a:latin typeface="Segoe UI Black" panose="020B0A02040204020203" pitchFamily="34" charset="0"/>
              </a:rPr>
              <a:t>còn</a:t>
            </a:r>
            <a:r>
              <a:rPr lang="en-US" dirty="0">
                <a:latin typeface="Segoe UI Black" panose="020B0A02040204020203" pitchFamily="34" charset="0"/>
              </a:rPr>
              <a:t> </a:t>
            </a:r>
            <a:r>
              <a:rPr lang="en-US" dirty="0" err="1">
                <a:latin typeface="Segoe UI Black" panose="020B0A02040204020203" pitchFamily="34" charset="0"/>
              </a:rPr>
              <a:t>lại</a:t>
            </a:r>
            <a:r>
              <a:rPr lang="en-US" dirty="0">
                <a:latin typeface="Segoe UI Black" panose="020B0A02040204020203" pitchFamily="34" charset="0"/>
              </a:rPr>
              <a:t> </a:t>
            </a:r>
            <a:r>
              <a:rPr lang="en-US" dirty="0" err="1">
                <a:latin typeface="Segoe UI Black" panose="020B0A02040204020203" pitchFamily="34" charset="0"/>
              </a:rPr>
              <a:t>sẽ</a:t>
            </a:r>
            <a:r>
              <a:rPr lang="en-US" dirty="0">
                <a:latin typeface="Segoe UI Black" panose="020B0A02040204020203" pitchFamily="34" charset="0"/>
              </a:rPr>
              <a:t> </a:t>
            </a:r>
            <a:r>
              <a:rPr lang="en-US" dirty="0" err="1">
                <a:latin typeface="Segoe UI Black" panose="020B0A02040204020203" pitchFamily="34" charset="0"/>
              </a:rPr>
              <a:t>trở</a:t>
            </a:r>
            <a:r>
              <a:rPr lang="en-US" dirty="0">
                <a:latin typeface="Segoe UI Black" panose="020B0A02040204020203" pitchFamily="34" charset="0"/>
              </a:rPr>
              <a:t> </a:t>
            </a:r>
            <a:r>
              <a:rPr lang="en-US" dirty="0" err="1">
                <a:latin typeface="Segoe UI Black" panose="020B0A02040204020203" pitchFamily="34" charset="0"/>
              </a:rPr>
              <a:t>về</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a:t>
            </a:r>
            <a:r>
              <a:rPr lang="en-US" dirty="0" err="1">
                <a:latin typeface="Segoe UI Black" panose="020B0A02040204020203" pitchFamily="34" charset="0"/>
              </a:rPr>
              <a:t>gốc</a:t>
            </a:r>
            <a:r>
              <a:rPr lang="en-US" dirty="0">
                <a:latin typeface="Segoe UI Black" panose="020B0A02040204020203" pitchFamily="34" charset="0"/>
              </a:rPr>
              <a:t>.</a:t>
            </a:r>
          </a:p>
        </p:txBody>
      </p:sp>
    </p:spTree>
    <p:extLst>
      <p:ext uri="{BB962C8B-B14F-4D97-AF65-F5344CB8AC3E}">
        <p14:creationId xmlns:p14="http://schemas.microsoft.com/office/powerpoint/2010/main" val="200050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585323"/>
          </a:xfrm>
          <a:prstGeom prst="rect">
            <a:avLst/>
          </a:prstGeom>
          <a:noFill/>
        </p:spPr>
        <p:txBody>
          <a:bodyPr wrap="square" rtlCol="0">
            <a:spAutoFit/>
          </a:bodyPr>
          <a:lstStyle/>
          <a:p>
            <a:pPr algn="just"/>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a:t>
            </a:r>
            <a:r>
              <a:rPr lang="en-US" dirty="0" err="1">
                <a:latin typeface="Segoe UI Black" panose="020B0A02040204020203" pitchFamily="34" charset="0"/>
              </a:rPr>
              <a:t>đăng</a:t>
            </a:r>
            <a:r>
              <a:rPr lang="en-US" dirty="0">
                <a:latin typeface="Segoe UI Black" panose="020B0A02040204020203" pitchFamily="34" charset="0"/>
              </a:rPr>
              <a:t> </a:t>
            </a:r>
            <a:r>
              <a:rPr lang="en-US" dirty="0" err="1">
                <a:latin typeface="Segoe UI Black" panose="020B0A02040204020203" pitchFamily="34" charset="0"/>
              </a:rPr>
              <a:t>nhập</a:t>
            </a:r>
            <a:r>
              <a:rPr lang="en-US" dirty="0">
                <a:latin typeface="Segoe UI Black" panose="020B0A02040204020203" pitchFamily="34" charset="0"/>
              </a:rPr>
              <a:t>:</a:t>
            </a:r>
          </a:p>
          <a:p>
            <a:pPr marL="285750" indent="-285750" algn="just">
              <a:buFont typeface="Arial" panose="020B0604020202020204" pitchFamily="34" charset="0"/>
              <a:buChar char="•"/>
            </a:pPr>
            <a:r>
              <a:rPr lang="en-US" dirty="0">
                <a:latin typeface="Segoe UI Black" panose="020B0A02040204020203" pitchFamily="34" charset="0"/>
              </a:rPr>
              <a:t>Khi </a:t>
            </a:r>
            <a:r>
              <a:rPr lang="en-US" dirty="0" err="1">
                <a:latin typeface="Segoe UI Black" panose="020B0A02040204020203" pitchFamily="34" charset="0"/>
              </a:rPr>
              <a:t>nhấn</a:t>
            </a:r>
            <a:r>
              <a:rPr lang="en-US" dirty="0">
                <a:latin typeface="Segoe UI Black" panose="020B0A02040204020203" pitchFamily="34" charset="0"/>
              </a:rPr>
              <a:t> </a:t>
            </a:r>
            <a:r>
              <a:rPr lang="en-US" dirty="0" err="1">
                <a:latin typeface="Segoe UI Black" panose="020B0A02040204020203" pitchFamily="34" charset="0"/>
              </a:rPr>
              <a:t>nút</a:t>
            </a:r>
            <a:r>
              <a:rPr lang="en-US" dirty="0">
                <a:latin typeface="Segoe UI Black" panose="020B0A02040204020203" pitchFamily="34" charset="0"/>
              </a:rPr>
              <a:t> Login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đăng</a:t>
            </a:r>
            <a:r>
              <a:rPr lang="en-US" dirty="0">
                <a:latin typeface="Segoe UI Black" panose="020B0A02040204020203" pitchFamily="34" charset="0"/>
              </a:rPr>
              <a:t> </a:t>
            </a:r>
            <a:r>
              <a:rPr lang="en-US" dirty="0" err="1">
                <a:latin typeface="Segoe UI Black" panose="020B0A02040204020203" pitchFamily="34" charset="0"/>
              </a:rPr>
              <a:t>nhập</a:t>
            </a:r>
            <a:r>
              <a:rPr lang="en-US" dirty="0">
                <a:latin typeface="Segoe UI Black" panose="020B0A02040204020203" pitchFamily="34" charset="0"/>
              </a:rPr>
              <a:t> </a:t>
            </a:r>
            <a:r>
              <a:rPr lang="en-US" dirty="0" err="1">
                <a:latin typeface="Segoe UI Black" panose="020B0A02040204020203" pitchFamily="34" charset="0"/>
              </a:rPr>
              <a:t>nên</a:t>
            </a:r>
            <a:r>
              <a:rPr lang="en-US" dirty="0">
                <a:latin typeface="Segoe UI Black" panose="020B0A02040204020203" pitchFamily="34" charset="0"/>
              </a:rPr>
              <a:t> </a:t>
            </a:r>
            <a:r>
              <a:rPr lang="en-US" dirty="0" err="1">
                <a:latin typeface="Segoe UI Black" panose="020B0A02040204020203" pitchFamily="34" charset="0"/>
              </a:rPr>
              <a:t>đăng</a:t>
            </a:r>
            <a:r>
              <a:rPr lang="en-US" dirty="0">
                <a:latin typeface="Segoe UI Black" panose="020B0A02040204020203" pitchFamily="34" charset="0"/>
              </a:rPr>
              <a:t> </a:t>
            </a:r>
            <a:r>
              <a:rPr lang="en-US" dirty="0" err="1">
                <a:latin typeface="Segoe UI Black" panose="020B0A02040204020203" pitchFamily="34" charset="0"/>
              </a:rPr>
              <a:t>nhập</a:t>
            </a:r>
            <a:r>
              <a:rPr lang="en-US" dirty="0">
                <a:latin typeface="Segoe UI Black" panose="020B0A02040204020203" pitchFamily="34" charset="0"/>
              </a:rPr>
              <a:t> </a:t>
            </a:r>
            <a:r>
              <a:rPr lang="en-US" dirty="0" err="1">
                <a:latin typeface="Segoe UI Black" panose="020B0A02040204020203" pitchFamily="34" charset="0"/>
              </a:rPr>
              <a:t>sẽ</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controller. </a:t>
            </a:r>
          </a:p>
          <a:p>
            <a:pPr marL="285750" indent="-285750" algn="just">
              <a:buFont typeface="Arial" panose="020B0604020202020204" pitchFamily="34" charset="0"/>
              <a:buChar char="•"/>
            </a:pPr>
            <a:r>
              <a:rPr lang="en-US" dirty="0" err="1">
                <a:latin typeface="Segoe UI Black" panose="020B0A02040204020203" pitchFamily="34" charset="0"/>
              </a:rPr>
              <a:t>Đặt</a:t>
            </a:r>
            <a:r>
              <a:rPr lang="en-US" dirty="0">
                <a:latin typeface="Segoe UI Black" panose="020B0A02040204020203" pitchFamily="34" charset="0"/>
              </a:rPr>
              <a:t> ng-model = “username” </a:t>
            </a:r>
            <a:r>
              <a:rPr lang="en-US" dirty="0" err="1">
                <a:latin typeface="Segoe UI Black" panose="020B0A02040204020203" pitchFamily="34" charset="0"/>
              </a:rPr>
              <a:t>và</a:t>
            </a:r>
            <a:r>
              <a:rPr lang="en-US" dirty="0">
                <a:latin typeface="Segoe UI Black" panose="020B0A02040204020203" pitchFamily="34" charset="0"/>
              </a:rPr>
              <a:t> ng-model = “password” </a:t>
            </a:r>
            <a:r>
              <a:rPr lang="en-US" dirty="0" err="1">
                <a:latin typeface="Segoe UI Black" panose="020B0A02040204020203" pitchFamily="34" charset="0"/>
              </a:rPr>
              <a:t>nên</a:t>
            </a:r>
            <a:r>
              <a:rPr lang="en-US" dirty="0">
                <a:latin typeface="Segoe UI Black" panose="020B0A02040204020203" pitchFamily="34" charset="0"/>
              </a:rPr>
              <a:t>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muốn</a:t>
            </a:r>
            <a:r>
              <a:rPr lang="en-US" dirty="0">
                <a:latin typeface="Segoe UI Black" panose="020B0A02040204020203" pitchFamily="34" charset="0"/>
              </a:rPr>
              <a:t> </a:t>
            </a:r>
            <a:r>
              <a:rPr lang="en-US" dirty="0" err="1">
                <a:latin typeface="Segoe UI Black" panose="020B0A02040204020203" pitchFamily="34" charset="0"/>
              </a:rPr>
              <a:t>xem</a:t>
            </a:r>
            <a:r>
              <a:rPr lang="en-US" dirty="0">
                <a:latin typeface="Segoe UI Black" panose="020B0A02040204020203" pitchFamily="34" charset="0"/>
              </a:rPr>
              <a:t> </a:t>
            </a:r>
            <a:r>
              <a:rPr lang="en-US" dirty="0" err="1">
                <a:latin typeface="Segoe UI Black" panose="020B0A02040204020203" pitchFamily="34" charset="0"/>
              </a:rPr>
              <a:t>những</a:t>
            </a:r>
            <a:r>
              <a:rPr lang="en-US" dirty="0">
                <a:latin typeface="Segoe UI Black" panose="020B0A02040204020203" pitchFamily="34" charset="0"/>
              </a:rPr>
              <a:t> </a:t>
            </a:r>
            <a:r>
              <a:rPr lang="en-US" dirty="0" err="1">
                <a:latin typeface="Segoe UI Black" panose="020B0A02040204020203" pitchFamily="34" charset="0"/>
              </a:rPr>
              <a:t>gì</a:t>
            </a:r>
            <a:r>
              <a:rPr lang="en-US" dirty="0">
                <a:latin typeface="Segoe UI Black" panose="020B0A02040204020203" pitchFamily="34" charset="0"/>
              </a:rPr>
              <a:t> </a:t>
            </a:r>
            <a:r>
              <a:rPr lang="en-US" dirty="0" err="1">
                <a:latin typeface="Segoe UI Black" panose="020B0A02040204020203" pitchFamily="34" charset="0"/>
              </a:rPr>
              <a:t>thêm</a:t>
            </a:r>
            <a:r>
              <a:rPr lang="en-US" dirty="0">
                <a:latin typeface="Segoe UI Black" panose="020B0A02040204020203" pitchFamily="34" charset="0"/>
              </a:rPr>
              <a:t> </a:t>
            </a:r>
            <a:r>
              <a:rPr lang="en-US" dirty="0" err="1">
                <a:latin typeface="Segoe UI Black" panose="020B0A02040204020203" pitchFamily="34" charset="0"/>
              </a:rPr>
              <a:t>vào</a:t>
            </a:r>
            <a:r>
              <a:rPr lang="en-US" dirty="0">
                <a:latin typeface="Segoe UI Black" panose="020B0A02040204020203" pitchFamily="34" charset="0"/>
              </a:rPr>
              <a:t> </a:t>
            </a:r>
            <a:r>
              <a:rPr lang="en-US" dirty="0" err="1">
                <a:latin typeface="Segoe UI Black" panose="020B0A02040204020203" pitchFamily="34" charset="0"/>
              </a:rPr>
              <a:t>từ</a:t>
            </a:r>
            <a:r>
              <a:rPr lang="en-US" dirty="0">
                <a:latin typeface="Segoe UI Black" panose="020B0A02040204020203" pitchFamily="34" charset="0"/>
              </a:rPr>
              <a:t> </a:t>
            </a:r>
            <a:r>
              <a:rPr lang="en-US" dirty="0" err="1">
                <a:latin typeface="Segoe UI Black" panose="020B0A02040204020203" pitchFamily="34" charset="0"/>
              </a:rPr>
              <a:t>thẻ</a:t>
            </a:r>
            <a:r>
              <a:rPr lang="en-US" dirty="0">
                <a:latin typeface="Segoe UI Black" panose="020B0A02040204020203" pitchFamily="34" charset="0"/>
              </a:rPr>
              <a:t> input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a:t>
            </a:r>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scope.username</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a:t>
            </a:r>
            <a:r>
              <a:rPr lang="en-US" dirty="0" err="1">
                <a:latin typeface="Segoe UI Black" panose="020B0A02040204020203" pitchFamily="34" charset="0"/>
              </a:rPr>
              <a:t>scope.password</a:t>
            </a:r>
            <a:r>
              <a:rPr lang="en-US" dirty="0">
                <a:latin typeface="Segoe UI Black" panose="020B0A02040204020203" pitchFamily="34" charset="0"/>
              </a:rPr>
              <a:t>. </a:t>
            </a:r>
          </a:p>
          <a:p>
            <a:pPr marL="285750" indent="-285750" algn="just">
              <a:buFont typeface="Arial" panose="020B0604020202020204" pitchFamily="34" charset="0"/>
              <a:buChar char="•"/>
            </a:pPr>
            <a:r>
              <a:rPr lang="en-US" dirty="0" err="1">
                <a:latin typeface="Segoe UI Black" panose="020B0A02040204020203" pitchFamily="34" charset="0"/>
              </a:rPr>
              <a:t>Nếu</a:t>
            </a:r>
            <a:r>
              <a:rPr lang="en-US" dirty="0">
                <a:latin typeface="Segoe UI Black" panose="020B0A02040204020203" pitchFamily="34" charset="0"/>
              </a:rPr>
              <a:t> </a:t>
            </a:r>
            <a:r>
              <a:rPr lang="en-US" dirty="0" err="1">
                <a:latin typeface="Segoe UI Black" panose="020B0A02040204020203" pitchFamily="34" charset="0"/>
              </a:rPr>
              <a:t>đúng</a:t>
            </a:r>
            <a:r>
              <a:rPr lang="en-US" dirty="0">
                <a:latin typeface="Segoe UI Black" panose="020B0A02040204020203" pitchFamily="34" charset="0"/>
              </a:rPr>
              <a:t> </a:t>
            </a:r>
            <a:r>
              <a:rPr lang="en-US" dirty="0" err="1">
                <a:latin typeface="Segoe UI Black" panose="020B0A02040204020203" pitchFamily="34" charset="0"/>
              </a:rPr>
              <a:t>với</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đăng</a:t>
            </a:r>
            <a:r>
              <a:rPr lang="en-US" dirty="0">
                <a:latin typeface="Segoe UI Black" panose="020B0A02040204020203" pitchFamily="34" charset="0"/>
              </a:rPr>
              <a:t> </a:t>
            </a:r>
            <a:r>
              <a:rPr lang="en-US" dirty="0" err="1">
                <a:latin typeface="Segoe UI Black" panose="020B0A02040204020203" pitchFamily="34" charset="0"/>
              </a:rPr>
              <a:t>nhập</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pass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đi</a:t>
            </a:r>
            <a:r>
              <a:rPr lang="en-US" dirty="0">
                <a:latin typeface="Segoe UI Black" panose="020B0A02040204020203" pitchFamily="34" charset="0"/>
              </a:rPr>
              <a:t> </a:t>
            </a:r>
            <a:r>
              <a:rPr lang="en-US" dirty="0" err="1">
                <a:latin typeface="Segoe UI Black" panose="020B0A02040204020203" pitchFamily="34" charset="0"/>
              </a:rPr>
              <a:t>đến</a:t>
            </a:r>
            <a:r>
              <a:rPr lang="en-US" dirty="0">
                <a:latin typeface="Segoe UI Black" panose="020B0A02040204020203" pitchFamily="34" charset="0"/>
              </a:rPr>
              <a:t> </a:t>
            </a:r>
            <a:r>
              <a:rPr lang="en-US" dirty="0" err="1">
                <a:latin typeface="Segoe UI Black" panose="020B0A02040204020203" pitchFamily="34" charset="0"/>
              </a:rPr>
              <a:t>url</a:t>
            </a:r>
            <a:r>
              <a:rPr lang="en-US" dirty="0">
                <a:latin typeface="Segoe UI Black" panose="020B0A02040204020203" pitchFamily="34" charset="0"/>
              </a:rPr>
              <a:t> </a:t>
            </a:r>
            <a:r>
              <a:rPr lang="en-US" dirty="0" err="1">
                <a:latin typeface="Segoe UI Black" panose="020B0A02040204020203" pitchFamily="34" charset="0"/>
              </a:rPr>
              <a:t>chỉ</a:t>
            </a:r>
            <a:r>
              <a:rPr lang="en-US" dirty="0">
                <a:latin typeface="Segoe UI Black" panose="020B0A02040204020203" pitchFamily="34" charset="0"/>
              </a:rPr>
              <a:t> </a:t>
            </a:r>
            <a:r>
              <a:rPr lang="en-US" dirty="0" err="1">
                <a:latin typeface="Segoe UI Black" panose="020B0A02040204020203" pitchFamily="34" charset="0"/>
              </a:rPr>
              <a:t>định</a:t>
            </a:r>
            <a:r>
              <a:rPr lang="en-US" dirty="0">
                <a:latin typeface="Segoe UI Black" panose="020B0A02040204020203" pitchFamily="34" charset="0"/>
              </a:rPr>
              <a:t>. Sai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dirty="0" err="1">
                <a:latin typeface="Segoe UI Black" panose="020B0A02040204020203" pitchFamily="34" charset="0"/>
              </a:rPr>
              <a:t>lỗi</a:t>
            </a:r>
            <a:r>
              <a:rPr lang="en-US" dirty="0">
                <a:latin typeface="Segoe UI Black" panose="020B0A02040204020203" pitchFamily="34" charset="0"/>
              </a:rPr>
              <a:t>.</a:t>
            </a:r>
          </a:p>
          <a:p>
            <a:pPr marL="285750" indent="-285750" algn="just">
              <a:buFont typeface="Arial" panose="020B0604020202020204" pitchFamily="34" charset="0"/>
              <a:buChar char="•"/>
            </a:pPr>
            <a:endParaRPr lang="en-US" dirty="0">
              <a:latin typeface="Segoe UI Black" panose="020B0A02040204020203" pitchFamily="34" charset="0"/>
            </a:endParaRPr>
          </a:p>
          <a:p>
            <a:pPr algn="just"/>
            <a:endParaRPr lang="en-US" dirty="0">
              <a:latin typeface="Segoe UI Black" panose="020B0A02040204020203" pitchFamily="34" charset="0"/>
            </a:endParaRPr>
          </a:p>
          <a:p>
            <a:pPr algn="just"/>
            <a:endParaRPr lang="en-US" dirty="0">
              <a:latin typeface="Segoe UI Black" panose="020B0A02040204020203" pitchFamily="34" charset="0"/>
            </a:endParaRPr>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dirty="0" err="1">
                <a:latin typeface="Segoe UI Black" panose="020B0A02040204020203" pitchFamily="34" charset="0"/>
              </a:rPr>
              <a:t>Để</a:t>
            </a:r>
            <a:r>
              <a:rPr lang="en-US" dirty="0">
                <a:latin typeface="Segoe UI Black" panose="020B0A02040204020203" pitchFamily="34" charset="0"/>
              </a:rPr>
              <a:t> post </a:t>
            </a:r>
            <a:r>
              <a:rPr lang="en-US" dirty="0" err="1">
                <a:latin typeface="Segoe UI Black" panose="020B0A02040204020203" pitchFamily="34" charset="0"/>
              </a:rPr>
              <a:t>dữ</a:t>
            </a:r>
            <a:r>
              <a:rPr lang="en-US" dirty="0">
                <a:latin typeface="Segoe UI Black" panose="020B0A02040204020203" pitchFamily="34" charset="0"/>
              </a:rPr>
              <a:t> </a:t>
            </a:r>
            <a:r>
              <a:rPr lang="en-US" dirty="0" err="1">
                <a:latin typeface="Segoe UI Black" panose="020B0A02040204020203" pitchFamily="34" charset="0"/>
              </a:rPr>
              <a:t>liệu</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$http service </a:t>
            </a:r>
            <a:r>
              <a:rPr lang="en-US" dirty="0" err="1">
                <a:latin typeface="Segoe UI Black" panose="020B0A02040204020203" pitchFamily="34" charset="0"/>
              </a:rPr>
              <a:t>cụ</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http.post</a:t>
            </a:r>
            <a:r>
              <a:rPr lang="en-US" dirty="0">
                <a:latin typeface="Segoe UI Black" panose="020B0A02040204020203" pitchFamily="34" charset="0"/>
              </a:rPr>
              <a:t>();</a:t>
            </a:r>
          </a:p>
          <a:p>
            <a:pPr marL="285750" indent="-285750" algn="just">
              <a:buFont typeface="Arial" panose="020B0604020202020204" pitchFamily="34" charset="0"/>
              <a:buChar char="•"/>
            </a:pPr>
            <a:r>
              <a:rPr lang="en-US" dirty="0">
                <a:latin typeface="Segoe UI Black" panose="020B0A02040204020203" pitchFamily="34" charset="0"/>
              </a:rPr>
              <a:t>Post </a:t>
            </a:r>
            <a:r>
              <a:rPr lang="en-US" dirty="0" err="1">
                <a:latin typeface="Segoe UI Black" panose="020B0A02040204020203" pitchFamily="34" charset="0"/>
              </a:rPr>
              <a:t>một</a:t>
            </a:r>
            <a:r>
              <a:rPr lang="en-US" dirty="0">
                <a:latin typeface="Segoe UI Black" panose="020B0A02040204020203" pitchFamily="34" charset="0"/>
              </a:rPr>
              <a:t> json </a:t>
            </a:r>
            <a:r>
              <a:rPr lang="en-US" dirty="0" err="1">
                <a:latin typeface="Segoe UI Black" panose="020B0A02040204020203" pitchFamily="34" charset="0"/>
              </a:rPr>
              <a:t>từ</a:t>
            </a:r>
            <a:r>
              <a:rPr lang="en-US" dirty="0">
                <a:latin typeface="Segoe UI Black" panose="020B0A02040204020203" pitchFamily="34" charset="0"/>
              </a:rPr>
              <a:t> </a:t>
            </a:r>
            <a:r>
              <a:rPr lang="en-US" dirty="0" err="1">
                <a:latin typeface="Segoe UI Black" panose="020B0A02040204020203" pitchFamily="34" charset="0"/>
              </a:rPr>
              <a:t>trình</a:t>
            </a:r>
            <a:r>
              <a:rPr lang="en-US" dirty="0">
                <a:latin typeface="Segoe UI Black" panose="020B0A02040204020203" pitchFamily="34" charset="0"/>
              </a:rPr>
              <a:t> </a:t>
            </a:r>
            <a:r>
              <a:rPr lang="en-US" dirty="0" err="1">
                <a:latin typeface="Segoe UI Black" panose="020B0A02040204020203" pitchFamily="34" charset="0"/>
              </a:rPr>
              <a:t>duyệt</a:t>
            </a:r>
            <a:r>
              <a:rPr lang="en-US" dirty="0">
                <a:latin typeface="Segoe UI Black" panose="020B0A02040204020203" pitchFamily="34" charset="0"/>
              </a:rPr>
              <a:t> web. </a:t>
            </a:r>
            <a:r>
              <a:rPr lang="en-US" dirty="0" err="1">
                <a:latin typeface="Segoe UI Black" panose="020B0A02040204020203" pitchFamily="34" charset="0"/>
              </a:rPr>
              <a:t>Giả</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điều</a:t>
            </a:r>
            <a:r>
              <a:rPr lang="en-US" dirty="0">
                <a:latin typeface="Segoe UI Black" panose="020B0A02040204020203" pitchFamily="34" charset="0"/>
              </a:rPr>
              <a:t> </a:t>
            </a:r>
            <a:r>
              <a:rPr lang="en-US" dirty="0" err="1">
                <a:latin typeface="Segoe UI Black" panose="020B0A02040204020203" pitchFamily="34" charset="0"/>
              </a:rPr>
              <a:t>khiển</a:t>
            </a:r>
            <a:r>
              <a:rPr lang="en-US" dirty="0">
                <a:latin typeface="Segoe UI Black" panose="020B0A02040204020203" pitchFamily="34" charset="0"/>
              </a:rPr>
              <a:t> </a:t>
            </a:r>
            <a:r>
              <a:rPr lang="en-US" dirty="0" err="1">
                <a:latin typeface="Segoe UI Black" panose="020B0A02040204020203" pitchFamily="34" charset="0"/>
              </a:rPr>
              <a:t>quạt</a:t>
            </a:r>
            <a:r>
              <a:rPr lang="en-US" dirty="0">
                <a:latin typeface="Segoe UI Black" panose="020B0A02040204020203" pitchFamily="34" charset="0"/>
              </a:rPr>
              <a:t>, </a:t>
            </a:r>
            <a:r>
              <a:rPr lang="en-US" dirty="0" err="1">
                <a:latin typeface="Segoe UI Black" panose="020B0A02040204020203" pitchFamily="34" charset="0"/>
              </a:rPr>
              <a:t>đèn</a:t>
            </a:r>
            <a:r>
              <a:rPr lang="en-US" dirty="0">
                <a:latin typeface="Segoe UI Black" panose="020B0A02040204020203" pitchFamily="34" charset="0"/>
              </a:rPr>
              <a:t>, motor.</a:t>
            </a:r>
          </a:p>
          <a:p>
            <a:pPr marL="285750" indent="-285750" algn="just">
              <a:buFont typeface="Arial" panose="020B0604020202020204" pitchFamily="34" charset="0"/>
              <a:buChar char="•"/>
            </a:pP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a:t>
            </a:r>
            <a:r>
              <a:rPr lang="en-US" dirty="0">
                <a:latin typeface="Segoe UI Black" panose="020B0A02040204020203" pitchFamily="34" charset="0"/>
                <a:hlinkClick r:id="rId2"/>
              </a:rPr>
              <a:t>https://jsonplaceholder.typicode.com/posts</a:t>
            </a:r>
            <a:r>
              <a:rPr lang="en-US" dirty="0">
                <a:latin typeface="Segoe UI Black" panose="020B0A02040204020203" pitchFamily="34" charset="0"/>
              </a:rPr>
              <a:t> </a:t>
            </a:r>
            <a:r>
              <a:rPr lang="en-US" dirty="0" err="1">
                <a:latin typeface="Segoe UI Black" panose="020B0A02040204020203" pitchFamily="34" charset="0"/>
              </a:rPr>
              <a:t>giả</a:t>
            </a:r>
            <a:r>
              <a:rPr lang="en-US" dirty="0">
                <a:latin typeface="Segoe UI Black" panose="020B0A02040204020203" pitchFamily="34" charset="0"/>
              </a:rPr>
              <a:t> </a:t>
            </a:r>
            <a:r>
              <a:rPr lang="en-US" dirty="0" err="1">
                <a:latin typeface="Segoe UI Black" panose="020B0A02040204020203" pitchFamily="34" charset="0"/>
              </a:rPr>
              <a:t>lập</a:t>
            </a:r>
            <a:r>
              <a:rPr lang="en-US" dirty="0">
                <a:latin typeface="Segoe UI Black" panose="020B0A02040204020203" pitchFamily="34" charset="0"/>
              </a:rPr>
              <a:t> </a:t>
            </a:r>
            <a:r>
              <a:rPr lang="en-US" dirty="0" err="1">
                <a:latin typeface="Segoe UI Black" panose="020B0A02040204020203" pitchFamily="34" charset="0"/>
              </a:rPr>
              <a:t>việc</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web </a:t>
            </a:r>
            <a:r>
              <a:rPr lang="en-US" dirty="0" err="1">
                <a:latin typeface="Segoe UI Black" panose="020B0A02040204020203" pitchFamily="34" charset="0"/>
              </a:rPr>
              <a:t>này</a:t>
            </a:r>
            <a:r>
              <a:rPr lang="en-US" dirty="0">
                <a:latin typeface="Segoe UI Black" panose="020B0A02040204020203" pitchFamily="34" charset="0"/>
              </a:rPr>
              <a:t> </a:t>
            </a:r>
            <a:r>
              <a:rPr lang="en-US" dirty="0" err="1">
                <a:latin typeface="Segoe UI Black" panose="020B0A02040204020203" pitchFamily="34" charset="0"/>
              </a:rPr>
              <a:t>nhận</a:t>
            </a:r>
            <a:r>
              <a:rPr lang="en-US" dirty="0">
                <a:latin typeface="Segoe UI Black" panose="020B0A02040204020203" pitchFamily="34" charset="0"/>
              </a:rPr>
              <a:t> file json </a:t>
            </a:r>
            <a:r>
              <a:rPr lang="en-US" dirty="0" err="1">
                <a:latin typeface="Segoe UI Black" panose="020B0A02040204020203" pitchFamily="34" charset="0"/>
              </a:rPr>
              <a:t>từ</a:t>
            </a:r>
            <a:r>
              <a:rPr lang="en-US" dirty="0">
                <a:latin typeface="Segoe UI Black" panose="020B0A02040204020203" pitchFamily="34" charset="0"/>
              </a:rPr>
              <a:t> </a:t>
            </a:r>
            <a:r>
              <a:rPr lang="en-US" dirty="0" err="1">
                <a:latin typeface="Segoe UI Black" panose="020B0A02040204020203" pitchFamily="34" charset="0"/>
              </a:rPr>
              <a:t>trình</a:t>
            </a:r>
            <a:r>
              <a:rPr lang="en-US" dirty="0">
                <a:latin typeface="Segoe UI Black" panose="020B0A02040204020203" pitchFamily="34" charset="0"/>
              </a:rPr>
              <a:t> </a:t>
            </a:r>
            <a:r>
              <a:rPr lang="en-US" dirty="0" err="1">
                <a:latin typeface="Segoe UI Black" panose="020B0A02040204020203" pitchFamily="34" charset="0"/>
              </a:rPr>
              <a:t>duyệt</a:t>
            </a:r>
            <a:r>
              <a:rPr lang="en-US" dirty="0">
                <a:latin typeface="Segoe UI Black" panose="020B0A02040204020203" pitchFamily="34" charset="0"/>
              </a:rPr>
              <a:t>.</a:t>
            </a:r>
          </a:p>
          <a:p>
            <a:pPr marL="285750" indent="-285750" algn="just">
              <a:buFont typeface="Arial" panose="020B0604020202020204" pitchFamily="34" charset="0"/>
              <a:buChar char="•"/>
            </a:pPr>
            <a:r>
              <a:rPr lang="en-US" dirty="0">
                <a:latin typeface="Segoe UI Black" panose="020B0A02040204020203" pitchFamily="34" charset="0"/>
              </a:rPr>
              <a:t>Console.log(response)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xem</a:t>
            </a:r>
            <a:r>
              <a:rPr lang="en-US" dirty="0">
                <a:latin typeface="Segoe UI Black" panose="020B0A02040204020203" pitchFamily="34" charset="0"/>
              </a:rPr>
              <a:t> </a:t>
            </a:r>
            <a:r>
              <a:rPr lang="en-US" dirty="0" err="1">
                <a:latin typeface="Segoe UI Black" panose="020B0A02040204020203" pitchFamily="34" charset="0"/>
              </a:rPr>
              <a:t>kết</a:t>
            </a:r>
            <a:r>
              <a:rPr lang="en-US" dirty="0">
                <a:latin typeface="Segoe UI Black" panose="020B0A02040204020203" pitchFamily="34" charset="0"/>
              </a:rPr>
              <a:t> </a:t>
            </a:r>
            <a:r>
              <a:rPr lang="en-US" dirty="0" err="1">
                <a:latin typeface="Segoe UI Black" panose="020B0A02040204020203" pitchFamily="34" charset="0"/>
              </a:rPr>
              <a:t>quả</a:t>
            </a:r>
            <a:r>
              <a:rPr lang="en-US" dirty="0">
                <a:latin typeface="Segoe UI Black" panose="020B0A02040204020203" pitchFamily="34" charset="0"/>
              </a:rPr>
              <a:t> </a:t>
            </a:r>
            <a:r>
              <a:rPr lang="en-US" dirty="0" err="1">
                <a:latin typeface="Segoe UI Black" panose="020B0A02040204020203" pitchFamily="34" charset="0"/>
              </a:rPr>
              <a:t>tại</a:t>
            </a:r>
            <a:r>
              <a:rPr lang="en-US" dirty="0">
                <a:latin typeface="Segoe UI Black" panose="020B0A02040204020203" pitchFamily="34" charset="0"/>
              </a:rPr>
              <a:t> </a:t>
            </a:r>
            <a:r>
              <a:rPr lang="en-US" dirty="0" err="1">
                <a:latin typeface="Segoe UI Black" panose="020B0A02040204020203" pitchFamily="34" charset="0"/>
              </a:rPr>
              <a:t>mục</a:t>
            </a:r>
            <a:r>
              <a:rPr lang="en-US" dirty="0">
                <a:latin typeface="Segoe UI Black" panose="020B0A02040204020203" pitchFamily="34" charset="0"/>
              </a:rPr>
              <a:t> console </a:t>
            </a:r>
            <a:r>
              <a:rPr lang="en-US" dirty="0" err="1">
                <a:latin typeface="Segoe UI Black" panose="020B0A02040204020203" pitchFamily="34" charset="0"/>
              </a:rPr>
              <a:t>khi</a:t>
            </a:r>
            <a:r>
              <a:rPr lang="en-US" dirty="0">
                <a:latin typeface="Segoe UI Black" panose="020B0A02040204020203" pitchFamily="34" charset="0"/>
              </a:rPr>
              <a:t> inspect </a:t>
            </a:r>
            <a:r>
              <a:rPr lang="en-US" dirty="0" err="1">
                <a:latin typeface="Segoe UI Black" panose="020B0A02040204020203" pitchFamily="34" charset="0"/>
              </a:rPr>
              <a:t>trang</a:t>
            </a:r>
            <a:r>
              <a:rPr lang="en-US" dirty="0">
                <a:latin typeface="Segoe UI Black" panose="020B0A02040204020203" pitchFamily="34" charset="0"/>
              </a:rPr>
              <a:t> web.</a:t>
            </a:r>
          </a:p>
          <a:p>
            <a:pPr marL="285750" indent="-285750" algn="just">
              <a:buFont typeface="Arial" panose="020B0604020202020204" pitchFamily="34" charset="0"/>
              <a:buChar char="•"/>
            </a:pPr>
            <a:endParaRPr lang="en-US" dirty="0">
              <a:latin typeface="Segoe UI Black" panose="020B0A02040204020203" pitchFamily="34" charset="0"/>
            </a:endParaRPr>
          </a:p>
          <a:p>
            <a:pPr algn="just"/>
            <a:endParaRPr lang="en-US" dirty="0">
              <a:latin typeface="Segoe UI Black" panose="020B0A02040204020203" pitchFamily="34" charset="0"/>
            </a:endParaRPr>
          </a:p>
          <a:p>
            <a:pPr algn="just"/>
            <a:endParaRPr lang="en-US" dirty="0">
              <a:latin typeface="Segoe UI Black" panose="020B0A02040204020203"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dirty="0" err="1">
                <a:latin typeface="Segoe UI Black" panose="020B0A02040204020203" pitchFamily="34" charset="0"/>
              </a:rPr>
              <a:t>Để</a:t>
            </a:r>
            <a:r>
              <a:rPr lang="en-US" dirty="0">
                <a:latin typeface="Segoe UI Black" panose="020B0A02040204020203" pitchFamily="34" charset="0"/>
              </a:rPr>
              <a:t> get </a:t>
            </a:r>
            <a:r>
              <a:rPr lang="en-US" dirty="0" err="1">
                <a:latin typeface="Segoe UI Black" panose="020B0A02040204020203" pitchFamily="34" charset="0"/>
              </a:rPr>
              <a:t>dữ</a:t>
            </a:r>
            <a:r>
              <a:rPr lang="en-US" dirty="0">
                <a:latin typeface="Segoe UI Black" panose="020B0A02040204020203" pitchFamily="34" charset="0"/>
              </a:rPr>
              <a:t> </a:t>
            </a:r>
            <a:r>
              <a:rPr lang="en-US" dirty="0" err="1">
                <a:latin typeface="Segoe UI Black" panose="020B0A02040204020203" pitchFamily="34" charset="0"/>
              </a:rPr>
              <a:t>liệu</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$http service </a:t>
            </a:r>
            <a:r>
              <a:rPr lang="en-US" dirty="0" err="1">
                <a:latin typeface="Segoe UI Black" panose="020B0A02040204020203" pitchFamily="34" charset="0"/>
              </a:rPr>
              <a:t>cụ</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http.get</a:t>
            </a:r>
            <a:r>
              <a:rPr lang="en-US" dirty="0">
                <a:latin typeface="Segoe UI Black" panose="020B0A02040204020203" pitchFamily="34" charset="0"/>
              </a:rPr>
              <a:t>();</a:t>
            </a:r>
          </a:p>
          <a:p>
            <a:pPr marL="285750" indent="-285750" algn="just">
              <a:buFont typeface="Arial" panose="020B0604020202020204" pitchFamily="34" charset="0"/>
              <a:buChar char="•"/>
            </a:pPr>
            <a:r>
              <a:rPr lang="en-US" dirty="0">
                <a:latin typeface="Segoe UI Black" panose="020B0A02040204020203" pitchFamily="34" charset="0"/>
              </a:rPr>
              <a:t>Get </a:t>
            </a:r>
            <a:r>
              <a:rPr lang="en-US" dirty="0" err="1">
                <a:latin typeface="Segoe UI Black" panose="020B0A02040204020203" pitchFamily="34" charset="0"/>
              </a:rPr>
              <a:t>một</a:t>
            </a:r>
            <a:r>
              <a:rPr lang="en-US" dirty="0">
                <a:latin typeface="Segoe UI Black" panose="020B0A02040204020203" pitchFamily="34" charset="0"/>
              </a:rPr>
              <a:t> json </a:t>
            </a:r>
            <a:r>
              <a:rPr lang="en-US" dirty="0" err="1">
                <a:latin typeface="Segoe UI Black" panose="020B0A02040204020203" pitchFamily="34" charset="0"/>
              </a:rPr>
              <a:t>giả</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tin </a:t>
            </a:r>
            <a:r>
              <a:rPr lang="en-US" dirty="0" err="1">
                <a:latin typeface="Segoe UI Black" panose="020B0A02040204020203" pitchFamily="34" charset="0"/>
              </a:rPr>
              <a:t>công</a:t>
            </a:r>
            <a:r>
              <a:rPr lang="en-US" dirty="0">
                <a:latin typeface="Segoe UI Black" panose="020B0A02040204020203" pitchFamily="34" charset="0"/>
              </a:rPr>
              <a:t> ty. {company, CEO, country}</a:t>
            </a:r>
          </a:p>
          <a:p>
            <a:pPr marL="285750" indent="-285750" algn="just">
              <a:buFont typeface="Arial" panose="020B0604020202020204" pitchFamily="34" charset="0"/>
              <a:buChar char="•"/>
            </a:pP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web </a:t>
            </a:r>
            <a:r>
              <a:rPr lang="en-US" dirty="0" err="1">
                <a:latin typeface="Segoe UI Black" panose="020B0A02040204020203" pitchFamily="34" charset="0"/>
              </a:rPr>
              <a:t>có</a:t>
            </a:r>
            <a:r>
              <a:rPr lang="en-US" dirty="0">
                <a:latin typeface="Segoe UI Black" panose="020B0A02040204020203" pitchFamily="34" charset="0"/>
              </a:rPr>
              <a:t> file json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giả</a:t>
            </a:r>
            <a:r>
              <a:rPr lang="en-US" dirty="0">
                <a:latin typeface="Segoe UI Black" panose="020B0A02040204020203" pitchFamily="34" charset="0"/>
              </a:rPr>
              <a:t> </a:t>
            </a:r>
            <a:r>
              <a:rPr lang="en-US" dirty="0" err="1">
                <a:latin typeface="Segoe UI Black" panose="020B0A02040204020203" pitchFamily="34" charset="0"/>
              </a:rPr>
              <a:t>lập</a:t>
            </a:r>
            <a:r>
              <a:rPr lang="en-US" dirty="0">
                <a:latin typeface="Segoe UI Black" panose="020B0A02040204020203" pitchFamily="34" charset="0"/>
              </a:rPr>
              <a:t>. </a:t>
            </a: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mockable.io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tạo</a:t>
            </a:r>
            <a:r>
              <a:rPr lang="en-US" dirty="0">
                <a:latin typeface="Segoe UI Black" panose="020B0A02040204020203" pitchFamily="34" charset="0"/>
              </a:rPr>
              <a:t> </a:t>
            </a:r>
            <a:r>
              <a:rPr lang="en-US" dirty="0" err="1">
                <a:latin typeface="Segoe UI Black" panose="020B0A02040204020203" pitchFamily="34" charset="0"/>
              </a:rPr>
              <a:t>lập</a:t>
            </a:r>
            <a:r>
              <a:rPr lang="en-US" dirty="0">
                <a:latin typeface="Segoe UI Black" panose="020B0A02040204020203" pitchFamily="34" charset="0"/>
              </a:rPr>
              <a:t>.</a:t>
            </a:r>
          </a:p>
          <a:p>
            <a:pPr marL="285750" indent="-285750" algn="just">
              <a:buFont typeface="Arial" panose="020B0604020202020204" pitchFamily="34" charset="0"/>
              <a:buChar char="•"/>
            </a:pPr>
            <a:r>
              <a:rPr lang="en-US" dirty="0" err="1">
                <a:latin typeface="Segoe UI Black" panose="020B0A02040204020203" pitchFamily="34" charset="0"/>
              </a:rPr>
              <a:t>Sử</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URL: </a:t>
            </a:r>
            <a:r>
              <a:rPr lang="en-US" dirty="0">
                <a:latin typeface="Segoe UI Black" panose="020B0A02040204020203" pitchFamily="34" charset="0"/>
                <a:hlinkClick r:id="rId2"/>
              </a:rPr>
              <a:t>http://demo1319756.mockable.io/testget</a:t>
            </a:r>
            <a:r>
              <a:rPr lang="en-US" dirty="0">
                <a:latin typeface="Segoe UI Black" panose="020B0A02040204020203" pitchFamily="34" charset="0"/>
              </a:rPr>
              <a:t> (</a:t>
            </a:r>
            <a:r>
              <a:rPr lang="en-US" dirty="0" err="1">
                <a:latin typeface="Segoe UI Black" panose="020B0A02040204020203" pitchFamily="34" charset="0"/>
              </a:rPr>
              <a:t>chứa</a:t>
            </a:r>
            <a:r>
              <a:rPr lang="en-US" dirty="0">
                <a:latin typeface="Segoe UI Black" panose="020B0A02040204020203" pitchFamily="34" charset="0"/>
              </a:rPr>
              <a:t> json).</a:t>
            </a:r>
          </a:p>
          <a:p>
            <a:pPr marL="285750" indent="-285750" algn="just">
              <a:buFont typeface="Arial" panose="020B0604020202020204" pitchFamily="34" charset="0"/>
              <a:buChar char="•"/>
            </a:pPr>
            <a:r>
              <a:rPr lang="en-US" dirty="0">
                <a:latin typeface="Segoe UI Black" panose="020B0A02040204020203" pitchFamily="34" charset="0"/>
              </a:rPr>
              <a:t>Console.log(response)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xem</a:t>
            </a:r>
            <a:r>
              <a:rPr lang="en-US" dirty="0">
                <a:latin typeface="Segoe UI Black" panose="020B0A02040204020203" pitchFamily="34" charset="0"/>
              </a:rPr>
              <a:t> </a:t>
            </a:r>
            <a:r>
              <a:rPr lang="en-US" dirty="0" err="1">
                <a:latin typeface="Segoe UI Black" panose="020B0A02040204020203" pitchFamily="34" charset="0"/>
              </a:rPr>
              <a:t>kết</a:t>
            </a:r>
            <a:r>
              <a:rPr lang="en-US" dirty="0">
                <a:latin typeface="Segoe UI Black" panose="020B0A02040204020203" pitchFamily="34" charset="0"/>
              </a:rPr>
              <a:t> </a:t>
            </a:r>
            <a:r>
              <a:rPr lang="en-US" dirty="0" err="1">
                <a:latin typeface="Segoe UI Black" panose="020B0A02040204020203" pitchFamily="34" charset="0"/>
              </a:rPr>
              <a:t>quả</a:t>
            </a:r>
            <a:r>
              <a:rPr lang="en-US" dirty="0">
                <a:latin typeface="Segoe UI Black" panose="020B0A02040204020203" pitchFamily="34" charset="0"/>
              </a:rPr>
              <a:t> </a:t>
            </a:r>
            <a:r>
              <a:rPr lang="en-US" dirty="0" err="1">
                <a:latin typeface="Segoe UI Black" panose="020B0A02040204020203" pitchFamily="34" charset="0"/>
              </a:rPr>
              <a:t>tại</a:t>
            </a:r>
            <a:r>
              <a:rPr lang="en-US" dirty="0">
                <a:latin typeface="Segoe UI Black" panose="020B0A02040204020203" pitchFamily="34" charset="0"/>
              </a:rPr>
              <a:t> </a:t>
            </a:r>
            <a:r>
              <a:rPr lang="en-US" dirty="0" err="1">
                <a:latin typeface="Segoe UI Black" panose="020B0A02040204020203" pitchFamily="34" charset="0"/>
              </a:rPr>
              <a:t>mục</a:t>
            </a:r>
            <a:r>
              <a:rPr lang="en-US" dirty="0">
                <a:latin typeface="Segoe UI Black" panose="020B0A02040204020203" pitchFamily="34" charset="0"/>
              </a:rPr>
              <a:t> console </a:t>
            </a:r>
            <a:r>
              <a:rPr lang="en-US" dirty="0" err="1">
                <a:latin typeface="Segoe UI Black" panose="020B0A02040204020203" pitchFamily="34" charset="0"/>
              </a:rPr>
              <a:t>khi</a:t>
            </a:r>
            <a:r>
              <a:rPr lang="en-US" dirty="0">
                <a:latin typeface="Segoe UI Black" panose="020B0A02040204020203" pitchFamily="34" charset="0"/>
              </a:rPr>
              <a:t> inspect </a:t>
            </a:r>
            <a:r>
              <a:rPr lang="en-US" dirty="0" err="1">
                <a:latin typeface="Segoe UI Black" panose="020B0A02040204020203" pitchFamily="34" charset="0"/>
              </a:rPr>
              <a:t>trang</a:t>
            </a:r>
            <a:r>
              <a:rPr lang="en-US" dirty="0">
                <a:latin typeface="Segoe UI Black" panose="020B0A02040204020203" pitchFamily="34" charset="0"/>
              </a:rPr>
              <a:t> web.</a:t>
            </a:r>
          </a:p>
          <a:p>
            <a:pPr marL="285750" indent="-285750" algn="just">
              <a:buFont typeface="Arial" panose="020B0604020202020204" pitchFamily="34" charset="0"/>
              <a:buChar char="•"/>
            </a:pPr>
            <a:endParaRPr lang="en-US" dirty="0">
              <a:latin typeface="Segoe UI Black" panose="020B0A02040204020203" pitchFamily="34" charset="0"/>
            </a:endParaRPr>
          </a:p>
          <a:p>
            <a:pPr algn="just"/>
            <a:endParaRPr lang="en-US" dirty="0">
              <a:latin typeface="Segoe UI Black" panose="020B0A02040204020203" pitchFamily="34" charset="0"/>
            </a:endParaRPr>
          </a:p>
          <a:p>
            <a:pPr algn="just"/>
            <a:endParaRPr lang="en-US" dirty="0">
              <a:latin typeface="Segoe UI Black" panose="020B0A02040204020203" pitchFamily="34" charset="0"/>
            </a:endParaRPr>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AngularJS-</a:t>
            </a:r>
            <a:r>
              <a:rPr lang="en-US" sz="4800" dirty="0" err="1"/>
              <a:t>Javascript</a:t>
            </a:r>
            <a:endParaRPr lang="en-US" sz="4800" dirty="0"/>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Quy</a:t>
            </a:r>
            <a:r>
              <a:rPr lang="en-US" sz="3000" dirty="0"/>
              <a:t> </a:t>
            </a:r>
            <a:r>
              <a:rPr lang="en-US" sz="3000" dirty="0" err="1"/>
              <a:t>trình</a:t>
            </a:r>
            <a:r>
              <a:rPr lang="en-US" sz="3000" dirty="0"/>
              <a:t> </a:t>
            </a:r>
            <a:r>
              <a:rPr lang="en-US" sz="3000" dirty="0" err="1"/>
              <a:t>tạo</a:t>
            </a:r>
            <a:r>
              <a:rPr lang="en-US" sz="3000" dirty="0"/>
              <a:t> </a:t>
            </a:r>
            <a:r>
              <a:rPr lang="en-US" sz="3000" dirty="0" err="1"/>
              <a:t>trang</a:t>
            </a:r>
            <a:r>
              <a:rPr lang="en-US" sz="3000" dirty="0"/>
              <a:t>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dirty="0" err="1"/>
              <a:t>Muốn</a:t>
            </a:r>
            <a:r>
              <a:rPr lang="en-US" dirty="0"/>
              <a:t> </a:t>
            </a:r>
            <a:r>
              <a:rPr lang="en-US" dirty="0" err="1"/>
              <a:t>làm</a:t>
            </a:r>
            <a:r>
              <a:rPr lang="en-US" dirty="0"/>
              <a:t> </a:t>
            </a:r>
            <a:r>
              <a:rPr lang="en-US" dirty="0" err="1"/>
              <a:t>một</a:t>
            </a:r>
            <a:r>
              <a:rPr lang="en-US" dirty="0"/>
              <a:t> </a:t>
            </a:r>
            <a:r>
              <a:rPr lang="en-US" dirty="0" err="1"/>
              <a:t>trang</a:t>
            </a:r>
            <a:r>
              <a:rPr lang="en-US" dirty="0"/>
              <a:t> web </a:t>
            </a:r>
            <a:r>
              <a:rPr lang="en-US" dirty="0" err="1"/>
              <a:t>thì</a:t>
            </a:r>
            <a:r>
              <a:rPr lang="en-US" dirty="0"/>
              <a:t> </a:t>
            </a:r>
            <a:r>
              <a:rPr lang="en-US" dirty="0" err="1"/>
              <a:t>cần</a:t>
            </a:r>
            <a:r>
              <a:rPr lang="en-US" dirty="0"/>
              <a:t> </a:t>
            </a:r>
            <a:r>
              <a:rPr lang="en-US" dirty="0" err="1"/>
              <a:t>có</a:t>
            </a:r>
            <a:r>
              <a:rPr lang="en-US" dirty="0"/>
              <a:t> 2 </a:t>
            </a:r>
            <a:r>
              <a:rPr lang="en-US" dirty="0" err="1"/>
              <a:t>phần</a:t>
            </a:r>
            <a:r>
              <a:rPr lang="en-US" dirty="0"/>
              <a:t>: </a:t>
            </a:r>
          </a:p>
          <a:p>
            <a:pPr marL="342900" indent="-342900">
              <a:buFont typeface="+mj-lt"/>
              <a:buAutoNum type="arabicPeriod"/>
            </a:pPr>
            <a:r>
              <a:rPr lang="en-US" dirty="0"/>
              <a:t>Domain: </a:t>
            </a:r>
            <a:r>
              <a:rPr lang="en-US" dirty="0" err="1"/>
              <a:t>tên</a:t>
            </a:r>
            <a:r>
              <a:rPr lang="en-US" dirty="0"/>
              <a:t> </a:t>
            </a:r>
            <a:r>
              <a:rPr lang="en-US" dirty="0" err="1"/>
              <a:t>miền</a:t>
            </a:r>
            <a:r>
              <a:rPr lang="en-US" dirty="0"/>
              <a:t> </a:t>
            </a:r>
            <a:r>
              <a:rPr lang="en-US" dirty="0" err="1"/>
              <a:t>giúp</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trang</a:t>
            </a:r>
            <a:r>
              <a:rPr lang="en-US" dirty="0"/>
              <a:t> web. (Indruino.com, google.com)</a:t>
            </a:r>
          </a:p>
          <a:p>
            <a:pPr marL="342900" indent="-342900">
              <a:buFont typeface="+mj-lt"/>
              <a:buAutoNum type="arabicPeriod"/>
            </a:pPr>
            <a:r>
              <a:rPr lang="en-US" dirty="0"/>
              <a:t>Host (server): n</a:t>
            </a:r>
            <a:r>
              <a:rPr lang="vi-VN" dirty="0"/>
              <a:t>ơ</a:t>
            </a:r>
            <a:r>
              <a:rPr lang="en-US" dirty="0" err="1"/>
              <a:t>i</a:t>
            </a:r>
            <a:r>
              <a:rPr lang="en-US" dirty="0"/>
              <a:t> </a:t>
            </a:r>
            <a:r>
              <a:rPr lang="en-US" dirty="0" err="1"/>
              <a:t>chứa</a:t>
            </a:r>
            <a:r>
              <a:rPr lang="en-US" dirty="0"/>
              <a:t> code </a:t>
            </a:r>
            <a:r>
              <a:rPr lang="en-US" dirty="0" err="1"/>
              <a:t>lập</a:t>
            </a:r>
            <a:r>
              <a:rPr lang="en-US" dirty="0"/>
              <a:t> </a:t>
            </a:r>
            <a:r>
              <a:rPr lang="en-US" dirty="0" err="1"/>
              <a:t>tình</a:t>
            </a:r>
            <a:r>
              <a:rPr lang="en-US" dirty="0"/>
              <a:t> server </a:t>
            </a:r>
            <a:r>
              <a:rPr lang="en-US" dirty="0" err="1"/>
              <a:t>như</a:t>
            </a:r>
            <a:r>
              <a:rPr lang="en-US" dirty="0"/>
              <a:t> php, c#, node.js, … (192.168.0.1 ….)</a:t>
            </a:r>
          </a:p>
          <a:p>
            <a:r>
              <a:rPr lang="en-US" b="1" dirty="0"/>
              <a:t>Ở </a:t>
            </a:r>
            <a:r>
              <a:rPr lang="en-US" b="1" dirty="0" err="1"/>
              <a:t>phần</a:t>
            </a:r>
            <a:r>
              <a:rPr lang="en-US" b="1" dirty="0"/>
              <a:t> Domain: </a:t>
            </a:r>
            <a:r>
              <a:rPr lang="en-US" dirty="0" err="1"/>
              <a:t>đây</a:t>
            </a:r>
            <a:r>
              <a:rPr lang="en-US" dirty="0"/>
              <a:t> </a:t>
            </a:r>
            <a:r>
              <a:rPr lang="en-US" dirty="0" err="1"/>
              <a:t>là</a:t>
            </a:r>
            <a:r>
              <a:rPr lang="en-US" dirty="0"/>
              <a:t> </a:t>
            </a:r>
            <a:r>
              <a:rPr lang="en-US" dirty="0" err="1"/>
              <a:t>tên</a:t>
            </a:r>
            <a:r>
              <a:rPr lang="en-US" dirty="0"/>
              <a:t> </a:t>
            </a:r>
            <a:r>
              <a:rPr lang="en-US" dirty="0" err="1"/>
              <a:t>miền</a:t>
            </a:r>
            <a:r>
              <a:rPr lang="en-US" dirty="0"/>
              <a:t>. </a:t>
            </a:r>
          </a:p>
          <a:p>
            <a:r>
              <a:rPr lang="en-US" dirty="0"/>
              <a:t>VD: Khi </a:t>
            </a:r>
            <a:r>
              <a:rPr lang="en-US" dirty="0" err="1"/>
              <a:t>muốn</a:t>
            </a:r>
            <a:r>
              <a:rPr lang="en-US" dirty="0"/>
              <a:t> </a:t>
            </a:r>
            <a:r>
              <a:rPr lang="en-US" dirty="0" err="1"/>
              <a:t>truy</a:t>
            </a:r>
            <a:r>
              <a:rPr lang="en-US" dirty="0"/>
              <a:t> </a:t>
            </a:r>
            <a:r>
              <a:rPr lang="en-US" dirty="0" err="1"/>
              <a:t>cập</a:t>
            </a:r>
            <a:r>
              <a:rPr lang="en-US" dirty="0"/>
              <a:t> </a:t>
            </a:r>
            <a:r>
              <a:rPr lang="en-US" dirty="0" err="1"/>
              <a:t>vào</a:t>
            </a:r>
            <a:r>
              <a:rPr lang="en-US" dirty="0"/>
              <a:t> web </a:t>
            </a:r>
            <a:r>
              <a:rPr lang="en-US" dirty="0" err="1"/>
              <a:t>của</a:t>
            </a:r>
            <a:r>
              <a:rPr lang="en-US" dirty="0"/>
              <a:t> </a:t>
            </a:r>
            <a:r>
              <a:rPr lang="en-US" dirty="0" err="1"/>
              <a:t>Indruino</a:t>
            </a:r>
            <a:r>
              <a:rPr lang="en-US" dirty="0"/>
              <a:t> </a:t>
            </a:r>
            <a:r>
              <a:rPr lang="en-US" dirty="0" err="1"/>
              <a:t>để</a:t>
            </a:r>
            <a:r>
              <a:rPr lang="en-US" dirty="0"/>
              <a:t> </a:t>
            </a:r>
            <a:r>
              <a:rPr lang="en-US" dirty="0" err="1"/>
              <a:t>xem</a:t>
            </a:r>
            <a:r>
              <a:rPr lang="en-US" dirty="0"/>
              <a:t> </a:t>
            </a:r>
            <a:r>
              <a:rPr lang="en-US" dirty="0" err="1"/>
              <a:t>sản</a:t>
            </a:r>
            <a:r>
              <a:rPr lang="en-US" dirty="0"/>
              <a:t> </a:t>
            </a:r>
            <a:r>
              <a:rPr lang="en-US" dirty="0" err="1"/>
              <a:t>phẩm</a:t>
            </a:r>
            <a:r>
              <a:rPr lang="en-US" dirty="0"/>
              <a:t> </a:t>
            </a:r>
            <a:r>
              <a:rPr lang="en-US" dirty="0" err="1"/>
              <a:t>thì</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nhớ</a:t>
            </a:r>
            <a:r>
              <a:rPr lang="en-US" dirty="0"/>
              <a:t> </a:t>
            </a:r>
            <a:r>
              <a:rPr lang="en-US" dirty="0" err="1"/>
              <a:t>địa</a:t>
            </a:r>
            <a:r>
              <a:rPr lang="en-US" dirty="0"/>
              <a:t> </a:t>
            </a:r>
            <a:r>
              <a:rPr lang="en-US" dirty="0" err="1"/>
              <a:t>chỉ</a:t>
            </a:r>
            <a:r>
              <a:rPr lang="en-US" dirty="0"/>
              <a:t> IP </a:t>
            </a:r>
            <a:r>
              <a:rPr lang="en-US" dirty="0" err="1"/>
              <a:t>của</a:t>
            </a:r>
            <a:r>
              <a:rPr lang="en-US" dirty="0"/>
              <a:t> Host (server) </a:t>
            </a:r>
            <a:r>
              <a:rPr lang="en-US" dirty="0" err="1"/>
              <a:t>mới</a:t>
            </a:r>
            <a:r>
              <a:rPr lang="en-US" dirty="0"/>
              <a:t> </a:t>
            </a:r>
            <a:r>
              <a:rPr lang="en-US" dirty="0" err="1"/>
              <a:t>truy</a:t>
            </a:r>
            <a:r>
              <a:rPr lang="en-US" dirty="0"/>
              <a:t> </a:t>
            </a:r>
            <a:r>
              <a:rPr lang="en-US" dirty="0" err="1"/>
              <a:t>cập</a:t>
            </a:r>
            <a:r>
              <a:rPr lang="en-US" dirty="0"/>
              <a:t> </a:t>
            </a:r>
            <a:r>
              <a:rPr lang="en-US" dirty="0" err="1"/>
              <a:t>vào</a:t>
            </a:r>
            <a:r>
              <a:rPr lang="en-US" dirty="0"/>
              <a:t> đ</a:t>
            </a:r>
            <a:r>
              <a:rPr lang="vi-VN" dirty="0"/>
              <a:t>ư</a:t>
            </a:r>
            <a:r>
              <a:rPr lang="en-US" dirty="0" err="1"/>
              <a:t>ợc</a:t>
            </a:r>
            <a:r>
              <a:rPr lang="en-US" dirty="0"/>
              <a:t> </a:t>
            </a:r>
            <a:r>
              <a:rPr lang="en-US" dirty="0" err="1"/>
              <a:t>vì</a:t>
            </a:r>
            <a:r>
              <a:rPr lang="en-US" dirty="0"/>
              <a:t> </a:t>
            </a:r>
            <a:r>
              <a:rPr lang="en-US" dirty="0" err="1"/>
              <a:t>nh</a:t>
            </a:r>
            <a:r>
              <a:rPr lang="vi-VN" dirty="0"/>
              <a:t>ư</a:t>
            </a:r>
            <a:r>
              <a:rPr lang="en-US" dirty="0"/>
              <a:t> </a:t>
            </a:r>
            <a:r>
              <a:rPr lang="en-US" dirty="0" err="1"/>
              <a:t>vậy</a:t>
            </a:r>
            <a:r>
              <a:rPr lang="en-US" dirty="0"/>
              <a:t> </a:t>
            </a:r>
            <a:r>
              <a:rPr lang="en-US" dirty="0" err="1"/>
              <a:t>sẽ</a:t>
            </a:r>
            <a:r>
              <a:rPr lang="en-US" dirty="0"/>
              <a:t> </a:t>
            </a:r>
            <a:r>
              <a:rPr lang="en-US" dirty="0" err="1"/>
              <a:t>khó</a:t>
            </a:r>
            <a:r>
              <a:rPr lang="en-US" dirty="0"/>
              <a:t> </a:t>
            </a:r>
            <a:r>
              <a:rPr lang="en-US" dirty="0" err="1"/>
              <a:t>nhớ</a:t>
            </a:r>
            <a:r>
              <a:rPr lang="en-US" dirty="0"/>
              <a:t> </a:t>
            </a:r>
            <a:r>
              <a:rPr lang="en-US" dirty="0" err="1"/>
              <a:t>và</a:t>
            </a:r>
            <a:r>
              <a:rPr lang="en-US" dirty="0"/>
              <a:t> </a:t>
            </a:r>
            <a:r>
              <a:rPr lang="en-US" dirty="0" err="1"/>
              <a:t>mau</a:t>
            </a:r>
            <a:r>
              <a:rPr lang="en-US" dirty="0"/>
              <a:t> </a:t>
            </a:r>
            <a:r>
              <a:rPr lang="en-US" dirty="0" err="1"/>
              <a:t>quên</a:t>
            </a:r>
            <a:r>
              <a:rPr lang="en-US" dirty="0"/>
              <a:t>. </a:t>
            </a:r>
            <a:r>
              <a:rPr lang="en-US" dirty="0" err="1"/>
              <a:t>Đó</a:t>
            </a:r>
            <a:r>
              <a:rPr lang="en-US" dirty="0"/>
              <a:t> </a:t>
            </a:r>
            <a:r>
              <a:rPr lang="en-US" dirty="0" err="1"/>
              <a:t>là</a:t>
            </a:r>
            <a:r>
              <a:rPr lang="en-US" dirty="0"/>
              <a:t> </a:t>
            </a:r>
            <a:r>
              <a:rPr lang="en-US" dirty="0" err="1"/>
              <a:t>lúc</a:t>
            </a:r>
            <a:r>
              <a:rPr lang="en-US" dirty="0"/>
              <a:t> </a:t>
            </a:r>
            <a:r>
              <a:rPr lang="en-US" dirty="0" err="1"/>
              <a:t>cần</a:t>
            </a:r>
            <a:r>
              <a:rPr lang="en-US" dirty="0"/>
              <a:t> </a:t>
            </a:r>
            <a:r>
              <a:rPr lang="en-US" dirty="0" err="1"/>
              <a:t>tên</a:t>
            </a:r>
            <a:r>
              <a:rPr lang="en-US" dirty="0"/>
              <a:t> </a:t>
            </a:r>
            <a:r>
              <a:rPr lang="en-US" dirty="0" err="1"/>
              <a:t>miền</a:t>
            </a:r>
            <a:r>
              <a:rPr lang="en-US" dirty="0"/>
              <a:t> Indruino.com. </a:t>
            </a:r>
          </a:p>
          <a:p>
            <a:r>
              <a:rPr lang="en-US" b="1" dirty="0" err="1"/>
              <a:t>Về</a:t>
            </a:r>
            <a:r>
              <a:rPr lang="en-US" b="1" dirty="0"/>
              <a:t> </a:t>
            </a:r>
            <a:r>
              <a:rPr lang="en-US" b="1" dirty="0" err="1"/>
              <a:t>phần</a:t>
            </a:r>
            <a:r>
              <a:rPr lang="en-US" b="1" dirty="0"/>
              <a:t> Host: </a:t>
            </a:r>
            <a:r>
              <a:rPr lang="en-US" dirty="0" err="1"/>
              <a:t>đây</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là</a:t>
            </a:r>
            <a:r>
              <a:rPr lang="en-US" dirty="0"/>
              <a:t> </a:t>
            </a:r>
            <a:r>
              <a:rPr lang="en-US" dirty="0" err="1"/>
              <a:t>phần</a:t>
            </a:r>
            <a:r>
              <a:rPr lang="en-US" dirty="0"/>
              <a:t> backend, </a:t>
            </a:r>
            <a:r>
              <a:rPr lang="en-US" dirty="0" err="1"/>
              <a:t>nới</a:t>
            </a:r>
            <a:r>
              <a:rPr lang="en-US" dirty="0"/>
              <a:t> </a:t>
            </a:r>
            <a:r>
              <a:rPr lang="en-US" dirty="0" err="1"/>
              <a:t>chứa</a:t>
            </a:r>
            <a:r>
              <a:rPr lang="en-US" dirty="0"/>
              <a:t> code server </a:t>
            </a:r>
            <a:r>
              <a:rPr lang="en-US" dirty="0" err="1"/>
              <a:t>xử</a:t>
            </a:r>
            <a:r>
              <a:rPr lang="en-US" dirty="0"/>
              <a:t> </a:t>
            </a:r>
            <a:r>
              <a:rPr lang="en-US" dirty="0" err="1"/>
              <a:t>lý</a:t>
            </a:r>
            <a:r>
              <a:rPr lang="en-US" dirty="0"/>
              <a:t> </a:t>
            </a:r>
            <a:r>
              <a:rPr lang="en-US" dirty="0" err="1"/>
              <a:t>yêu</a:t>
            </a:r>
            <a:r>
              <a:rPr lang="en-US" dirty="0"/>
              <a:t> </a:t>
            </a:r>
            <a:r>
              <a:rPr lang="en-US" dirty="0" err="1"/>
              <a:t>cầu</a:t>
            </a:r>
            <a:r>
              <a:rPr lang="en-US" dirty="0"/>
              <a:t> (request) </a:t>
            </a:r>
            <a:r>
              <a:rPr lang="en-US" dirty="0" err="1"/>
              <a:t>từ</a:t>
            </a:r>
            <a:r>
              <a:rPr lang="en-US" dirty="0"/>
              <a:t> client (</a:t>
            </a:r>
            <a:r>
              <a:rPr lang="en-US" dirty="0" err="1"/>
              <a:t>trình</a:t>
            </a:r>
            <a:r>
              <a:rPr lang="en-US" dirty="0"/>
              <a:t> </a:t>
            </a:r>
            <a:r>
              <a:rPr lang="en-US" dirty="0" err="1"/>
              <a:t>duyệt</a:t>
            </a:r>
            <a:r>
              <a:rPr lang="en-US" dirty="0"/>
              <a:t>, …). Sau </a:t>
            </a:r>
            <a:r>
              <a:rPr lang="en-US" dirty="0" err="1"/>
              <a:t>khi</a:t>
            </a:r>
            <a:r>
              <a:rPr lang="en-US" dirty="0"/>
              <a:t> </a:t>
            </a:r>
            <a:r>
              <a:rPr lang="en-US" dirty="0" err="1"/>
              <a:t>nhận</a:t>
            </a:r>
            <a:r>
              <a:rPr lang="en-US" dirty="0"/>
              <a:t> request </a:t>
            </a:r>
            <a:r>
              <a:rPr lang="en-US" dirty="0" err="1"/>
              <a:t>thì</a:t>
            </a:r>
            <a:r>
              <a:rPr lang="en-US" dirty="0"/>
              <a:t> </a:t>
            </a:r>
            <a:r>
              <a:rPr lang="en-US" dirty="0" err="1"/>
              <a:t>nó</a:t>
            </a:r>
            <a:r>
              <a:rPr lang="en-US" dirty="0"/>
              <a:t> </a:t>
            </a:r>
            <a:r>
              <a:rPr lang="en-US" dirty="0" err="1"/>
              <a:t>sẽ</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trả</a:t>
            </a:r>
            <a:r>
              <a:rPr lang="en-US" dirty="0"/>
              <a:t> </a:t>
            </a:r>
            <a:r>
              <a:rPr lang="en-US" dirty="0" err="1"/>
              <a:t>về</a:t>
            </a:r>
            <a:r>
              <a:rPr lang="en-US" dirty="0"/>
              <a:t> Html, </a:t>
            </a:r>
            <a:r>
              <a:rPr lang="en-US" dirty="0" err="1"/>
              <a:t>Css</a:t>
            </a:r>
            <a:r>
              <a:rPr lang="en-US" dirty="0"/>
              <a:t>, Js </a:t>
            </a:r>
            <a:r>
              <a:rPr lang="en-US" dirty="0" err="1"/>
              <a:t>để</a:t>
            </a:r>
            <a:r>
              <a:rPr lang="en-US" dirty="0"/>
              <a:t> </a:t>
            </a:r>
            <a:r>
              <a:rPr lang="en-US" dirty="0" err="1"/>
              <a:t>trình</a:t>
            </a:r>
            <a:r>
              <a:rPr lang="en-US" dirty="0"/>
              <a:t> </a:t>
            </a:r>
            <a:r>
              <a:rPr lang="en-US" dirty="0" err="1"/>
              <a:t>duyệt</a:t>
            </a:r>
            <a:r>
              <a:rPr lang="en-US" dirty="0"/>
              <a:t> </a:t>
            </a:r>
            <a:r>
              <a:rPr lang="en-US" dirty="0" err="1"/>
              <a:t>hiển</a:t>
            </a:r>
            <a:r>
              <a:rPr lang="en-US" dirty="0"/>
              <a:t> </a:t>
            </a:r>
            <a:r>
              <a:rPr lang="en-US" dirty="0" err="1"/>
              <a:t>thị</a:t>
            </a:r>
            <a:r>
              <a:rPr lang="en-US" dirty="0"/>
              <a:t>. </a:t>
            </a:r>
          </a:p>
          <a:p>
            <a:r>
              <a:rPr lang="en-US" dirty="0"/>
              <a:t>Khi ng</a:t>
            </a:r>
            <a:r>
              <a:rPr lang="vi-VN" dirty="0"/>
              <a:t>ư</a:t>
            </a:r>
            <a:r>
              <a:rPr lang="en-US" dirty="0" err="1"/>
              <a:t>ời</a:t>
            </a:r>
            <a:r>
              <a:rPr lang="en-US" dirty="0"/>
              <a:t> </a:t>
            </a:r>
            <a:r>
              <a:rPr lang="en-US" dirty="0" err="1"/>
              <a:t>dùng</a:t>
            </a:r>
            <a:r>
              <a:rPr lang="en-US" dirty="0"/>
              <a:t> </a:t>
            </a:r>
            <a:r>
              <a:rPr lang="en-US" dirty="0" err="1"/>
              <a:t>từ</a:t>
            </a:r>
            <a:r>
              <a:rPr lang="en-US" dirty="0"/>
              <a:t> </a:t>
            </a:r>
            <a:r>
              <a:rPr lang="en-US" dirty="0" err="1"/>
              <a:t>trình</a:t>
            </a:r>
            <a:r>
              <a:rPr lang="en-US" dirty="0"/>
              <a:t> </a:t>
            </a:r>
            <a:r>
              <a:rPr lang="en-US" dirty="0" err="1"/>
              <a:t>duyệt</a:t>
            </a:r>
            <a:r>
              <a:rPr lang="en-US" dirty="0"/>
              <a:t> </a:t>
            </a:r>
            <a:r>
              <a:rPr lang="en-US" dirty="0" err="1"/>
              <a:t>gõ</a:t>
            </a:r>
            <a:r>
              <a:rPr lang="en-US" dirty="0"/>
              <a:t> Indruino.com </a:t>
            </a:r>
            <a:r>
              <a:rPr lang="en-US" dirty="0" err="1"/>
              <a:t>thì</a:t>
            </a:r>
            <a:r>
              <a:rPr lang="en-US" dirty="0"/>
              <a:t> request </a:t>
            </a:r>
            <a:r>
              <a:rPr lang="en-US" dirty="0" err="1"/>
              <a:t>này</a:t>
            </a:r>
            <a:r>
              <a:rPr lang="en-US" dirty="0"/>
              <a:t> </a:t>
            </a:r>
            <a:r>
              <a:rPr lang="en-US" dirty="0" err="1"/>
              <a:t>sẽ</a:t>
            </a:r>
            <a:r>
              <a:rPr lang="en-US" dirty="0"/>
              <a:t> đ</a:t>
            </a:r>
            <a:r>
              <a:rPr lang="vi-VN" dirty="0"/>
              <a:t>ư</a:t>
            </a:r>
            <a:r>
              <a:rPr lang="en-US" dirty="0"/>
              <a:t>a </a:t>
            </a:r>
            <a:r>
              <a:rPr lang="en-US" dirty="0" err="1"/>
              <a:t>lên</a:t>
            </a:r>
            <a:r>
              <a:rPr lang="en-US" dirty="0"/>
              <a:t> DNS </a:t>
            </a:r>
            <a:r>
              <a:rPr lang="en-US" dirty="0" err="1"/>
              <a:t>và</a:t>
            </a:r>
            <a:r>
              <a:rPr lang="en-US" dirty="0"/>
              <a:t> </a:t>
            </a:r>
            <a:r>
              <a:rPr lang="en-US" dirty="0" err="1"/>
              <a:t>dịch</a:t>
            </a:r>
            <a:r>
              <a:rPr lang="en-US" dirty="0"/>
              <a:t> Indruino.com </a:t>
            </a:r>
            <a:r>
              <a:rPr lang="en-US" dirty="0" err="1"/>
              <a:t>thành</a:t>
            </a:r>
            <a:r>
              <a:rPr lang="en-US" dirty="0"/>
              <a:t> </a:t>
            </a:r>
            <a:r>
              <a:rPr lang="en-US" dirty="0" err="1"/>
              <a:t>địa</a:t>
            </a:r>
            <a:r>
              <a:rPr lang="en-US" dirty="0"/>
              <a:t> </a:t>
            </a:r>
            <a:r>
              <a:rPr lang="en-US" dirty="0" err="1"/>
              <a:t>chỉ</a:t>
            </a:r>
            <a:r>
              <a:rPr lang="en-US" dirty="0"/>
              <a:t> host </a:t>
            </a:r>
            <a:r>
              <a:rPr lang="en-US" dirty="0" err="1"/>
              <a:t>giả</a:t>
            </a:r>
            <a:r>
              <a:rPr lang="en-US" dirty="0"/>
              <a:t> </a:t>
            </a:r>
            <a:r>
              <a:rPr lang="en-US" dirty="0" err="1"/>
              <a:t>sử</a:t>
            </a:r>
            <a:r>
              <a:rPr lang="en-US" dirty="0"/>
              <a:t> </a:t>
            </a:r>
            <a:r>
              <a:rPr lang="en-US" dirty="0" err="1"/>
              <a:t>là</a:t>
            </a:r>
            <a:r>
              <a:rPr lang="en-US" dirty="0"/>
              <a:t>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2031325"/>
          </a:xfrm>
          <a:prstGeom prst="rect">
            <a:avLst/>
          </a:prstGeom>
          <a:noFill/>
        </p:spPr>
        <p:txBody>
          <a:bodyPr wrap="square" rtlCol="0">
            <a:spAutoFit/>
          </a:bodyPr>
          <a:lstStyle/>
          <a:p>
            <a:pPr algn="just"/>
            <a:r>
              <a:rPr lang="vi-VN" dirty="0">
                <a:latin typeface="Segoe UI Black" panose="020B0A02040204020203" pitchFamily="34" charset="0"/>
              </a:rPr>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dirty="0">
                <a:latin typeface="Segoe UI Black" panose="020B0A02040204020203" pitchFamily="34" charset="0"/>
              </a:rPr>
              <a:t> </a:t>
            </a:r>
            <a:r>
              <a:rPr lang="en-US" dirty="0" err="1">
                <a:latin typeface="Segoe UI Black" panose="020B0A02040204020203" pitchFamily="34" charset="0"/>
              </a:rPr>
              <a:t>Vào</a:t>
            </a:r>
            <a:r>
              <a:rPr lang="en-US" dirty="0">
                <a:latin typeface="Segoe UI Black" panose="020B0A02040204020203" pitchFamily="34" charset="0"/>
              </a:rPr>
              <a:t> </a:t>
            </a:r>
            <a:r>
              <a:rPr lang="en-US" dirty="0" err="1">
                <a:latin typeface="Segoe UI Black" panose="020B0A02040204020203" pitchFamily="34" charset="0"/>
              </a:rPr>
              <a:t>trang</a:t>
            </a:r>
            <a:r>
              <a:rPr lang="en-US" dirty="0">
                <a:latin typeface="Segoe UI Black" panose="020B0A02040204020203" pitchFamily="34" charset="0"/>
              </a:rPr>
              <a:t> web </a:t>
            </a:r>
            <a:r>
              <a:rPr lang="en-US" dirty="0" err="1">
                <a:latin typeface="Segoe UI Black" panose="020B0A02040204020203" pitchFamily="34" charset="0"/>
              </a:rPr>
              <a:t>angularjs</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8909" y="1359553"/>
            <a:ext cx="9955282" cy="2585323"/>
          </a:xfrm>
          <a:prstGeom prst="rect">
            <a:avLst/>
          </a:prstGeom>
          <a:noFill/>
        </p:spPr>
        <p:txBody>
          <a:bodyPr wrap="square" rtlCol="0">
            <a:spAutoFit/>
          </a:bodyPr>
          <a:lstStyle/>
          <a:p>
            <a:pPr algn="just"/>
            <a:r>
              <a:rPr lang="en-US" dirty="0" err="1">
                <a:latin typeface="Segoe UI Black" panose="020B0A02040204020203" pitchFamily="34" charset="0"/>
              </a:rPr>
              <a:t>Có</a:t>
            </a:r>
            <a:r>
              <a:rPr lang="en-US" dirty="0">
                <a:latin typeface="Segoe UI Black" panose="020B0A02040204020203" pitchFamily="34" charset="0"/>
              </a:rPr>
              <a:t> 2 </a:t>
            </a:r>
            <a:r>
              <a:rPr lang="en-US" dirty="0" err="1">
                <a:latin typeface="Segoe UI Black" panose="020B0A02040204020203" pitchFamily="34" charset="0"/>
              </a:rPr>
              <a:t>cách</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cài</a:t>
            </a:r>
            <a:r>
              <a:rPr lang="en-US" dirty="0">
                <a:latin typeface="Segoe UI Black" panose="020B0A02040204020203" pitchFamily="34" charset="0"/>
              </a:rPr>
              <a:t> </a:t>
            </a:r>
            <a:r>
              <a:rPr lang="en-US" dirty="0" err="1">
                <a:latin typeface="Segoe UI Black" panose="020B0A02040204020203" pitchFamily="34" charset="0"/>
              </a:rPr>
              <a:t>đặt</a:t>
            </a:r>
            <a:r>
              <a:rPr lang="en-US" dirty="0">
                <a:latin typeface="Segoe UI Black" panose="020B0A02040204020203" pitchFamily="34" charset="0"/>
              </a:rPr>
              <a:t> AngularJS:</a:t>
            </a:r>
          </a:p>
          <a:p>
            <a:pPr marL="342900" indent="-342900" algn="just">
              <a:buFont typeface="+mj-lt"/>
              <a:buAutoNum type="arabicPeriod"/>
            </a:pPr>
            <a:r>
              <a:rPr lang="en-US" dirty="0" err="1">
                <a:latin typeface="Segoe UI Black" panose="020B0A02040204020203" pitchFamily="34" charset="0"/>
              </a:rPr>
              <a:t>Lấy</a:t>
            </a:r>
            <a:r>
              <a:rPr lang="en-US" dirty="0">
                <a:latin typeface="Segoe UI Black" panose="020B0A02040204020203" pitchFamily="34" charset="0"/>
              </a:rPr>
              <a:t> link </a:t>
            </a:r>
            <a:r>
              <a:rPr lang="en-US" dirty="0" err="1">
                <a:latin typeface="Segoe UI Black" panose="020B0A02040204020203" pitchFamily="34" charset="0"/>
              </a:rPr>
              <a:t>trực</a:t>
            </a:r>
            <a:r>
              <a:rPr lang="en-US" dirty="0">
                <a:latin typeface="Segoe UI Black" panose="020B0A02040204020203" pitchFamily="34" charset="0"/>
              </a:rPr>
              <a:t> </a:t>
            </a:r>
            <a:r>
              <a:rPr lang="en-US" dirty="0" err="1">
                <a:latin typeface="Segoe UI Black" panose="020B0A02040204020203" pitchFamily="34" charset="0"/>
              </a:rPr>
              <a:t>tiếp</a:t>
            </a:r>
            <a:r>
              <a:rPr lang="en-US" dirty="0">
                <a:latin typeface="Segoe UI Black" panose="020B0A02040204020203" pitchFamily="34" charset="0"/>
              </a:rPr>
              <a:t>.</a:t>
            </a:r>
          </a:p>
          <a:p>
            <a:pPr marL="342900" indent="-342900" algn="just">
              <a:buFont typeface="+mj-lt"/>
              <a:buAutoNum type="arabicPeriod"/>
            </a:pPr>
            <a:r>
              <a:rPr lang="en-US" dirty="0">
                <a:latin typeface="Segoe UI Black" panose="020B0A02040204020203" pitchFamily="34" charset="0"/>
              </a:rPr>
              <a:t>Download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file.</a:t>
            </a:r>
          </a:p>
          <a:p>
            <a:pPr algn="just"/>
            <a:r>
              <a:rPr lang="en-US" dirty="0" err="1">
                <a:latin typeface="Segoe UI Black" panose="020B0A02040204020203" pitchFamily="34" charset="0"/>
              </a:rPr>
              <a:t>Cách</a:t>
            </a:r>
            <a:r>
              <a:rPr lang="en-US" dirty="0">
                <a:latin typeface="Segoe UI Black" panose="020B0A02040204020203" pitchFamily="34" charset="0"/>
              </a:rPr>
              <a:t> </a:t>
            </a:r>
            <a:r>
              <a:rPr lang="en-US" dirty="0" err="1">
                <a:latin typeface="Segoe UI Black" panose="020B0A02040204020203" pitchFamily="34" charset="0"/>
              </a:rPr>
              <a:t>nhanh</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a:t>
            </a:r>
            <a:r>
              <a:rPr lang="en-US" dirty="0" err="1">
                <a:latin typeface="Segoe UI Black" panose="020B0A02040204020203" pitchFamily="34" charset="0"/>
              </a:rPr>
              <a:t>dễ</a:t>
            </a:r>
            <a:r>
              <a:rPr lang="en-US" dirty="0">
                <a:latin typeface="Segoe UI Black" panose="020B0A02040204020203" pitchFamily="34" charset="0"/>
              </a:rPr>
              <a:t> </a:t>
            </a:r>
            <a:r>
              <a:rPr lang="en-US" dirty="0" err="1">
                <a:latin typeface="Segoe UI Black" panose="020B0A02040204020203" pitchFamily="34" charset="0"/>
              </a:rPr>
              <a:t>nhất</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theo</a:t>
            </a:r>
            <a:r>
              <a:rPr lang="en-US" dirty="0">
                <a:latin typeface="Segoe UI Black" panose="020B0A02040204020203" pitchFamily="34" charset="0"/>
              </a:rPr>
              <a:t> </a:t>
            </a:r>
            <a:r>
              <a:rPr lang="en-US" dirty="0" err="1">
                <a:latin typeface="Segoe UI Black" panose="020B0A02040204020203" pitchFamily="34" charset="0"/>
              </a:rPr>
              <a:t>cách</a:t>
            </a:r>
            <a:r>
              <a:rPr lang="en-US" dirty="0">
                <a:latin typeface="Segoe UI Black" panose="020B0A02040204020203" pitchFamily="34" charset="0"/>
              </a:rPr>
              <a:t> 1: </a:t>
            </a:r>
            <a:r>
              <a:rPr lang="en-US" dirty="0" err="1">
                <a:latin typeface="Segoe UI Black" panose="020B0A02040204020203" pitchFamily="34" charset="0"/>
              </a:rPr>
              <a:t>Truy</a:t>
            </a:r>
            <a:r>
              <a:rPr lang="en-US" dirty="0">
                <a:latin typeface="Segoe UI Black" panose="020B0A02040204020203" pitchFamily="34" charset="0"/>
              </a:rPr>
              <a:t> </a:t>
            </a:r>
            <a:r>
              <a:rPr lang="en-US" dirty="0" err="1">
                <a:latin typeface="Segoe UI Black" panose="020B0A02040204020203" pitchFamily="34" charset="0"/>
              </a:rPr>
              <a:t>cập</a:t>
            </a:r>
            <a:r>
              <a:rPr lang="en-US" dirty="0">
                <a:latin typeface="Segoe UI Black" panose="020B0A02040204020203" pitchFamily="34" charset="0"/>
              </a:rPr>
              <a:t> link </a:t>
            </a:r>
            <a:r>
              <a:rPr lang="en-US" dirty="0">
                <a:latin typeface="Segoe UI Black" panose="020B0A02040204020203" pitchFamily="34" charset="0"/>
                <a:hlinkClick r:id="rId2"/>
              </a:rPr>
              <a:t>https://code.angularjs.org/1.8.0/</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a:t>
            </a:r>
            <a:r>
              <a:rPr lang="en-US" dirty="0" err="1">
                <a:latin typeface="Segoe UI Black" panose="020B0A02040204020203" pitchFamily="34" charset="0"/>
              </a:rPr>
              <a:t>chọn</a:t>
            </a:r>
            <a:r>
              <a:rPr lang="en-US" dirty="0">
                <a:latin typeface="Segoe UI Black" panose="020B0A02040204020203" pitchFamily="34" charset="0"/>
              </a:rPr>
              <a:t> angular.min.js </a:t>
            </a:r>
            <a:r>
              <a:rPr lang="en-US" dirty="0" err="1">
                <a:latin typeface="Segoe UI Black" panose="020B0A02040204020203" pitchFamily="34" charset="0"/>
              </a:rPr>
              <a:t>hoặc</a:t>
            </a:r>
            <a:r>
              <a:rPr lang="en-US" dirty="0">
                <a:latin typeface="Segoe UI Black" panose="020B0A02040204020203" pitchFamily="34" charset="0"/>
              </a:rPr>
              <a:t> angular.js. Sau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chọn</a:t>
            </a:r>
            <a:r>
              <a:rPr lang="en-US" dirty="0">
                <a:latin typeface="Segoe UI Black" panose="020B0A02040204020203" pitchFamily="34" charset="0"/>
              </a:rPr>
              <a:t> 1 </a:t>
            </a:r>
            <a:r>
              <a:rPr lang="en-US" dirty="0" err="1">
                <a:latin typeface="Segoe UI Black" panose="020B0A02040204020203" pitchFamily="34" charset="0"/>
              </a:rPr>
              <a:t>trong</a:t>
            </a:r>
            <a:r>
              <a:rPr lang="en-US" dirty="0">
                <a:latin typeface="Segoe UI Black" panose="020B0A02040204020203" pitchFamily="34" charset="0"/>
              </a:rPr>
              <a:t> 2 file </a:t>
            </a:r>
            <a:r>
              <a:rPr lang="en-US" dirty="0" err="1">
                <a:latin typeface="Segoe UI Black" panose="020B0A02040204020203" pitchFamily="34" charset="0"/>
              </a:rPr>
              <a:t>thì</a:t>
            </a:r>
            <a:r>
              <a:rPr lang="en-US" dirty="0">
                <a:latin typeface="Segoe UI Black" panose="020B0A02040204020203" pitchFamily="34" charset="0"/>
              </a:rPr>
              <a:t> copy </a:t>
            </a:r>
            <a:r>
              <a:rPr lang="en-US" dirty="0" err="1">
                <a:latin typeface="Segoe UI Black" panose="020B0A02040204020203" pitchFamily="34" charset="0"/>
              </a:rPr>
              <a:t>url</a:t>
            </a:r>
            <a:r>
              <a:rPr lang="en-US" dirty="0">
                <a:latin typeface="Segoe UI Black" panose="020B0A02040204020203" pitchFamily="34" charset="0"/>
              </a:rPr>
              <a:t> ở </a:t>
            </a:r>
            <a:r>
              <a:rPr lang="en-US" dirty="0" err="1">
                <a:latin typeface="Segoe UI Black" panose="020B0A02040204020203" pitchFamily="34" charset="0"/>
              </a:rPr>
              <a:t>trang</a:t>
            </a:r>
            <a:r>
              <a:rPr lang="en-US" dirty="0">
                <a:latin typeface="Segoe UI Black" panose="020B0A02040204020203" pitchFamily="34" charset="0"/>
              </a:rPr>
              <a:t> </a:t>
            </a:r>
            <a:r>
              <a:rPr lang="en-US" dirty="0" err="1">
                <a:latin typeface="Segoe UI Black" panose="020B0A02040204020203" pitchFamily="34" charset="0"/>
              </a:rPr>
              <a:t>chứa</a:t>
            </a:r>
            <a:r>
              <a:rPr lang="en-US" dirty="0">
                <a:latin typeface="Segoe UI Black" panose="020B0A02040204020203" pitchFamily="34" charset="0"/>
              </a:rPr>
              <a:t> code </a:t>
            </a:r>
            <a:r>
              <a:rPr lang="en-US" dirty="0" err="1">
                <a:latin typeface="Segoe UI Black" panose="020B0A02040204020203" pitchFamily="34" charset="0"/>
              </a:rPr>
              <a:t>của</a:t>
            </a:r>
            <a:r>
              <a:rPr lang="en-US" dirty="0">
                <a:latin typeface="Segoe UI Black" panose="020B0A02040204020203" pitchFamily="34" charset="0"/>
              </a:rPr>
              <a:t> file </a:t>
            </a:r>
            <a:r>
              <a:rPr lang="en-US" dirty="0" err="1">
                <a:latin typeface="Segoe UI Black" panose="020B0A02040204020203" pitchFamily="34" charset="0"/>
              </a:rPr>
              <a:t>vào</a:t>
            </a:r>
            <a:r>
              <a:rPr lang="en-US" dirty="0">
                <a:latin typeface="Segoe UI Black" panose="020B0A02040204020203" pitchFamily="34" charset="0"/>
              </a:rPr>
              <a:t> </a:t>
            </a:r>
            <a:r>
              <a:rPr lang="en-US" dirty="0" err="1">
                <a:latin typeface="Segoe UI Black" panose="020B0A02040204020203" pitchFamily="34" charset="0"/>
              </a:rPr>
              <a:t>src</a:t>
            </a:r>
            <a:r>
              <a:rPr lang="en-US" dirty="0">
                <a:latin typeface="Segoe UI Black" panose="020B0A02040204020203" pitchFamily="34" charset="0"/>
              </a:rPr>
              <a:t> </a:t>
            </a:r>
            <a:r>
              <a:rPr lang="en-US" dirty="0" err="1">
                <a:latin typeface="Segoe UI Black" panose="020B0A02040204020203" pitchFamily="34" charset="0"/>
              </a:rPr>
              <a:t>của</a:t>
            </a:r>
            <a:r>
              <a:rPr lang="en-US" dirty="0">
                <a:latin typeface="Segoe UI Black" panose="020B0A02040204020203" pitchFamily="34" charset="0"/>
              </a:rPr>
              <a:t> </a:t>
            </a:r>
            <a:r>
              <a:rPr lang="en-US" dirty="0" err="1">
                <a:latin typeface="Segoe UI Black" panose="020B0A02040204020203" pitchFamily="34" charset="0"/>
              </a:rPr>
              <a:t>thẻ</a:t>
            </a:r>
            <a:r>
              <a:rPr lang="en-US" dirty="0">
                <a:latin typeface="Segoe UI Black" panose="020B0A02040204020203" pitchFamily="34" charset="0"/>
              </a:rPr>
              <a:t> &lt;script&gt;.</a:t>
            </a:r>
          </a:p>
          <a:p>
            <a:pPr algn="just"/>
            <a:r>
              <a:rPr lang="en-US" dirty="0" err="1">
                <a:latin typeface="Segoe UI Black" panose="020B0A02040204020203" pitchFamily="34" charset="0"/>
              </a:rPr>
              <a:t>Kiểm</a:t>
            </a:r>
            <a:r>
              <a:rPr lang="en-US" dirty="0">
                <a:latin typeface="Segoe UI Black" panose="020B0A02040204020203" pitchFamily="34" charset="0"/>
              </a:rPr>
              <a:t> </a:t>
            </a:r>
            <a:r>
              <a:rPr lang="en-US" dirty="0" err="1">
                <a:latin typeface="Segoe UI Black" panose="020B0A02040204020203" pitchFamily="34" charset="0"/>
              </a:rPr>
              <a:t>tra</a:t>
            </a:r>
            <a:r>
              <a:rPr lang="en-US" dirty="0">
                <a:latin typeface="Segoe UI Black" panose="020B0A02040204020203" pitchFamily="34" charset="0"/>
              </a:rPr>
              <a:t> </a:t>
            </a:r>
            <a:r>
              <a:rPr lang="en-US" dirty="0" err="1">
                <a:latin typeface="Segoe UI Black" panose="020B0A02040204020203" pitchFamily="34" charset="0"/>
              </a:rPr>
              <a:t>AngularJs</a:t>
            </a:r>
            <a:r>
              <a:rPr lang="en-US" dirty="0">
                <a:latin typeface="Segoe UI Black" panose="020B0A02040204020203" pitchFamily="34" charset="0"/>
              </a:rPr>
              <a:t> </a:t>
            </a:r>
            <a:r>
              <a:rPr lang="en-US" dirty="0" err="1">
                <a:latin typeface="Segoe UI Black" panose="020B0A02040204020203" pitchFamily="34" charset="0"/>
              </a:rPr>
              <a:t>đã</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cài</a:t>
            </a:r>
            <a:r>
              <a:rPr lang="en-US" dirty="0">
                <a:latin typeface="Segoe UI Black" panose="020B0A02040204020203" pitchFamily="34" charset="0"/>
              </a:rPr>
              <a:t> </a:t>
            </a:r>
            <a:r>
              <a:rPr lang="en-US" dirty="0" err="1">
                <a:latin typeface="Segoe UI Black" panose="020B0A02040204020203" pitchFamily="34" charset="0"/>
              </a:rPr>
              <a:t>đặt</a:t>
            </a:r>
            <a:r>
              <a:rPr lang="en-US" dirty="0">
                <a:latin typeface="Segoe UI Black" panose="020B0A02040204020203" pitchFamily="34" charset="0"/>
              </a:rPr>
              <a:t> </a:t>
            </a:r>
            <a:r>
              <a:rPr lang="en-US" dirty="0" err="1">
                <a:latin typeface="Segoe UI Black" panose="020B0A02040204020203" pitchFamily="34" charset="0"/>
              </a:rPr>
              <a:t>bằng</a:t>
            </a:r>
            <a:r>
              <a:rPr lang="en-US" dirty="0">
                <a:latin typeface="Segoe UI Black" panose="020B0A02040204020203" pitchFamily="34" charset="0"/>
              </a:rPr>
              <a:t> </a:t>
            </a:r>
            <a:r>
              <a:rPr lang="en-US" dirty="0" err="1">
                <a:latin typeface="Segoe UI Black" panose="020B0A02040204020203" pitchFamily="34" charset="0"/>
              </a:rPr>
              <a:t>cách</a:t>
            </a:r>
            <a:r>
              <a:rPr lang="en-US" dirty="0">
                <a:latin typeface="Segoe UI Black" panose="020B0A02040204020203" pitchFamily="34" charset="0"/>
              </a:rPr>
              <a:t> </a:t>
            </a:r>
            <a:r>
              <a:rPr lang="en-US" dirty="0" err="1">
                <a:latin typeface="Segoe UI Black" panose="020B0A02040204020203" pitchFamily="34" charset="0"/>
              </a:rPr>
              <a:t>dùng</a:t>
            </a:r>
            <a:r>
              <a:rPr lang="en-US" dirty="0">
                <a:latin typeface="Segoe UI Black" panose="020B0A02040204020203" pitchFamily="34" charset="0"/>
              </a:rPr>
              <a:t> {{1+9}}. </a:t>
            </a:r>
            <a:r>
              <a:rPr lang="en-US" dirty="0" err="1">
                <a:latin typeface="Segoe UI Black" panose="020B0A02040204020203" pitchFamily="34" charset="0"/>
              </a:rPr>
              <a:t>Nếu</a:t>
            </a:r>
            <a:r>
              <a:rPr lang="en-US" dirty="0">
                <a:latin typeface="Segoe UI Black" panose="020B0A02040204020203" pitchFamily="34" charset="0"/>
              </a:rPr>
              <a:t> </a:t>
            </a:r>
            <a:r>
              <a:rPr lang="en-US" dirty="0" err="1">
                <a:latin typeface="Segoe UI Black" panose="020B0A02040204020203" pitchFamily="34" charset="0"/>
              </a:rPr>
              <a:t>đã</a:t>
            </a:r>
            <a:r>
              <a:rPr lang="en-US" dirty="0">
                <a:latin typeface="Segoe UI Black" panose="020B0A02040204020203" pitchFamily="34" charset="0"/>
              </a:rPr>
              <a:t> </a:t>
            </a:r>
            <a:r>
              <a:rPr lang="en-US" dirty="0" err="1">
                <a:latin typeface="Segoe UI Black" panose="020B0A02040204020203" pitchFamily="34" charset="0"/>
              </a:rPr>
              <a:t>cài</a:t>
            </a:r>
            <a:r>
              <a:rPr lang="en-US" dirty="0">
                <a:latin typeface="Segoe UI Black" panose="020B0A02040204020203" pitchFamily="34" charset="0"/>
              </a:rPr>
              <a:t> </a:t>
            </a:r>
            <a:r>
              <a:rPr lang="en-US" dirty="0" err="1">
                <a:latin typeface="Segoe UI Black" panose="020B0A02040204020203" pitchFamily="34" charset="0"/>
              </a:rPr>
              <a:t>đặt</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kết</a:t>
            </a:r>
            <a:r>
              <a:rPr lang="en-US" dirty="0">
                <a:latin typeface="Segoe UI Black" panose="020B0A02040204020203" pitchFamily="34" charset="0"/>
              </a:rPr>
              <a:t> </a:t>
            </a:r>
            <a:r>
              <a:rPr lang="en-US" dirty="0" err="1">
                <a:latin typeface="Segoe UI Black" panose="020B0A02040204020203" pitchFamily="34" charset="0"/>
              </a:rPr>
              <a:t>quả</a:t>
            </a:r>
            <a:r>
              <a:rPr lang="en-US" dirty="0">
                <a:latin typeface="Segoe UI Black" panose="020B0A02040204020203" pitchFamily="34" charset="0"/>
              </a:rPr>
              <a:t> </a:t>
            </a:r>
            <a:r>
              <a:rPr lang="en-US" dirty="0" err="1">
                <a:latin typeface="Segoe UI Black" panose="020B0A02040204020203" pitchFamily="34" charset="0"/>
              </a:rPr>
              <a:t>sẽ</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10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chạy</a:t>
            </a:r>
            <a:r>
              <a:rPr lang="en-US" dirty="0">
                <a:latin typeface="Segoe UI Black" panose="020B0A02040204020203" pitchFamily="34" charset="0"/>
              </a:rPr>
              <a:t> </a:t>
            </a:r>
            <a:r>
              <a:rPr lang="en-US" dirty="0" err="1">
                <a:latin typeface="Segoe UI Black" panose="020B0A02040204020203" pitchFamily="34" charset="0"/>
              </a:rPr>
              <a:t>thử</a:t>
            </a:r>
            <a:r>
              <a:rPr lang="en-US" dirty="0">
                <a:latin typeface="Segoe UI Black" panose="020B0A02040204020203" pitchFamily="34" charset="0"/>
              </a:rPr>
              <a:t> </a:t>
            </a:r>
            <a:r>
              <a:rPr lang="en-US" dirty="0" err="1">
                <a:latin typeface="Segoe UI Black" panose="020B0A02040204020203" pitchFamily="34" charset="0"/>
              </a:rPr>
              <a:t>giao</a:t>
            </a:r>
            <a:r>
              <a:rPr lang="en-US" dirty="0">
                <a:latin typeface="Segoe UI Black" panose="020B0A02040204020203" pitchFamily="34" charset="0"/>
              </a:rPr>
              <a:t> </a:t>
            </a:r>
            <a:r>
              <a:rPr lang="en-US" dirty="0" err="1">
                <a:latin typeface="Segoe UI Black" panose="020B0A02040204020203" pitchFamily="34" charset="0"/>
              </a:rPr>
              <a:t>diện</a:t>
            </a:r>
            <a:r>
              <a:rPr lang="en-US" dirty="0">
                <a:latin typeface="Segoe UI Black" panose="020B0A02040204020203" pitchFamily="34" charset="0"/>
              </a:rPr>
              <a:t> web.</a:t>
            </a:r>
          </a:p>
          <a:p>
            <a:pPr marL="342900" indent="-342900" algn="just">
              <a:buFont typeface="+mj-lt"/>
              <a:buAutoNum type="arabicPeriod"/>
            </a:pPr>
            <a:endParaRPr lang="en-US" dirty="0">
              <a:latin typeface="Segoe UI Black" panose="020B0A02040204020203" pitchFamily="34" charset="0"/>
            </a:endParaRPr>
          </a:p>
        </p:txBody>
      </p:sp>
      <p:pic>
        <p:nvPicPr>
          <p:cNvPr id="6" name="Picture 5" descr="A screenshot of a computer&#10;&#10;Description automatically generated">
            <a:extLst>
              <a:ext uri="{FF2B5EF4-FFF2-40B4-BE49-F238E27FC236}">
                <a16:creationId xmlns:a16="http://schemas.microsoft.com/office/drawing/2014/main" id="{BAC38342-2DA1-48DA-B348-A6255350C10E}"/>
              </a:ext>
            </a:extLst>
          </p:cNvPr>
          <p:cNvPicPr>
            <a:picLocks noChangeAspect="1"/>
          </p:cNvPicPr>
          <p:nvPr/>
        </p:nvPicPr>
        <p:blipFill rotWithShape="1">
          <a:blip r:embed="rId3">
            <a:extLst>
              <a:ext uri="{28A0092B-C50C-407E-A947-70E740481C1C}">
                <a14:useLocalDpi xmlns:a14="http://schemas.microsoft.com/office/drawing/2010/main" val="0"/>
              </a:ext>
            </a:extLst>
          </a:blip>
          <a:srcRect r="19868" b="58129"/>
          <a:stretch/>
        </p:blipFill>
        <p:spPr>
          <a:xfrm>
            <a:off x="1955316" y="3749346"/>
            <a:ext cx="9769751" cy="2870115"/>
          </a:xfrm>
          <a:prstGeom prst="rect">
            <a:avLst/>
          </a:prstGeom>
        </p:spPr>
      </p:pic>
    </p:spTree>
    <p:extLst>
      <p:ext uri="{BB962C8B-B14F-4D97-AF65-F5344CB8AC3E}">
        <p14:creationId xmlns:p14="http://schemas.microsoft.com/office/powerpoint/2010/main" val="3404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2585323"/>
          </a:xfrm>
          <a:prstGeom prst="rect">
            <a:avLst/>
          </a:prstGeom>
          <a:noFill/>
        </p:spPr>
        <p:txBody>
          <a:bodyPr wrap="square" rtlCol="0">
            <a:spAutoFit/>
          </a:bodyPr>
          <a:lstStyle/>
          <a:p>
            <a:pPr algn="just"/>
            <a:r>
              <a:rPr lang="en-US" b="1" dirty="0">
                <a:latin typeface="Segoe UI Black" panose="020B0A02040204020203" pitchFamily="34" charset="0"/>
              </a:rPr>
              <a:t>ng-app (angular application) </a:t>
            </a:r>
            <a:r>
              <a:rPr lang="en-US" dirty="0" err="1">
                <a:latin typeface="Segoe UI Black" panose="020B0A02040204020203" pitchFamily="34" charset="0"/>
              </a:rPr>
              <a:t>là</a:t>
            </a:r>
            <a:r>
              <a:rPr lang="en-US" dirty="0">
                <a:latin typeface="Segoe UI Black" panose="020B0A02040204020203" pitchFamily="34" charset="0"/>
              </a:rPr>
              <a:t> module </a:t>
            </a:r>
            <a:r>
              <a:rPr lang="en-US" dirty="0" err="1">
                <a:latin typeface="Segoe UI Black" panose="020B0A02040204020203" pitchFamily="34" charset="0"/>
              </a:rPr>
              <a:t>mà</a:t>
            </a:r>
            <a:r>
              <a:rPr lang="en-US" dirty="0">
                <a:latin typeface="Segoe UI Black" panose="020B0A02040204020203" pitchFamily="34" charset="0"/>
              </a:rPr>
              <a:t> </a:t>
            </a:r>
            <a:r>
              <a:rPr lang="en-US" dirty="0" err="1">
                <a:latin typeface="Segoe UI Black" panose="020B0A02040204020203" pitchFamily="34" charset="0"/>
              </a:rPr>
              <a:t>bên</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a:t>
            </a:r>
            <a:r>
              <a:rPr lang="en-US" dirty="0" err="1">
                <a:latin typeface="Segoe UI Black" panose="020B0A02040204020203" pitchFamily="34" charset="0"/>
              </a:rPr>
              <a:t>viết</a:t>
            </a:r>
            <a:r>
              <a:rPr lang="en-US" dirty="0">
                <a:latin typeface="Segoe UI Black" panose="020B0A02040204020203" pitchFamily="34" charset="0"/>
              </a:rPr>
              <a:t>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controller </a:t>
            </a:r>
            <a:r>
              <a:rPr lang="en-US" dirty="0" err="1">
                <a:latin typeface="Segoe UI Black" panose="020B0A02040204020203" pitchFamily="34" charset="0"/>
              </a:rPr>
              <a:t>và</a:t>
            </a:r>
            <a:r>
              <a:rPr lang="en-US" dirty="0">
                <a:latin typeface="Segoe UI Black" panose="020B0A02040204020203" pitchFamily="34" charset="0"/>
              </a:rPr>
              <a:t> directive.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a:t>
            </a:r>
            <a:r>
              <a:rPr lang="en-US" dirty="0" err="1">
                <a:latin typeface="Segoe UI Black" panose="020B0A02040204020203" pitchFamily="34" charset="0"/>
              </a:rPr>
              <a:t>hiểu</a:t>
            </a:r>
            <a:r>
              <a:rPr lang="en-US" dirty="0">
                <a:latin typeface="Segoe UI Black" panose="020B0A02040204020203" pitchFamily="34" charset="0"/>
              </a:rPr>
              <a:t> </a:t>
            </a:r>
            <a:r>
              <a:rPr lang="en-US" dirty="0" err="1">
                <a:latin typeface="Segoe UI Black" panose="020B0A02040204020203" pitchFamily="34" charset="0"/>
              </a:rPr>
              <a:t>nó</a:t>
            </a:r>
            <a:r>
              <a:rPr lang="en-US" dirty="0">
                <a:latin typeface="Segoe UI Black" panose="020B0A02040204020203" pitchFamily="34" charset="0"/>
              </a:rPr>
              <a:t>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main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thi</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(controller))</a:t>
            </a:r>
          </a:p>
          <a:p>
            <a:pPr algn="just"/>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b="1" dirty="0">
                <a:latin typeface="Segoe UI Black" panose="020B0A02040204020203" pitchFamily="34" charset="0"/>
              </a:rPr>
              <a:t>var </a:t>
            </a:r>
            <a:r>
              <a:rPr lang="en-US" b="1" dirty="0" err="1">
                <a:latin typeface="Segoe UI Black" panose="020B0A02040204020203" pitchFamily="34" charset="0"/>
              </a:rPr>
              <a:t>tên_ứng_dụng</a:t>
            </a:r>
            <a:r>
              <a:rPr lang="en-US" b="1" dirty="0">
                <a:latin typeface="Segoe UI Black" panose="020B0A02040204020203" pitchFamily="34" charset="0"/>
              </a:rPr>
              <a:t> = </a:t>
            </a:r>
            <a:r>
              <a:rPr lang="en-US" b="1" dirty="0" err="1">
                <a:latin typeface="Segoe UI Black" panose="020B0A02040204020203" pitchFamily="34" charset="0"/>
              </a:rPr>
              <a:t>angular.module</a:t>
            </a:r>
            <a:r>
              <a:rPr lang="en-US" b="1" dirty="0">
                <a:latin typeface="Segoe UI Black" panose="020B0A02040204020203" pitchFamily="34" charset="0"/>
              </a:rPr>
              <a:t>(“</a:t>
            </a:r>
            <a:r>
              <a:rPr lang="en-US" b="1" dirty="0" err="1">
                <a:latin typeface="Segoe UI Black" panose="020B0A02040204020203" pitchFamily="34" charset="0"/>
              </a:rPr>
              <a:t>tên_ứng_dụng</a:t>
            </a:r>
            <a:r>
              <a:rPr lang="en-US" b="1" dirty="0">
                <a:latin typeface="Segoe UI Black" panose="020B0A02040204020203" pitchFamily="34" charset="0"/>
              </a:rPr>
              <a:t>”, []);</a:t>
            </a:r>
          </a:p>
          <a:p>
            <a:pPr algn="just"/>
            <a:r>
              <a:rPr lang="en-US" dirty="0">
                <a:latin typeface="Segoe UI Black" panose="020B0A02040204020203" pitchFamily="34" charset="0"/>
              </a:rPr>
              <a:t>ng-app =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ứng</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javascript</a:t>
            </a:r>
            <a:r>
              <a:rPr lang="en-US" dirty="0">
                <a:latin typeface="Segoe UI Black" panose="020B0A02040204020203" pitchFamily="34" charset="0"/>
              </a:rPr>
              <a:t> </a:t>
            </a:r>
            <a:r>
              <a:rPr lang="en-US" dirty="0" err="1">
                <a:latin typeface="Segoe UI Black" panose="020B0A02040204020203" pitchFamily="34" charset="0"/>
              </a:rPr>
              <a:t>với</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file </a:t>
            </a:r>
            <a:r>
              <a:rPr lang="en-US" dirty="0" err="1">
                <a:latin typeface="Segoe UI Black" panose="020B0A02040204020203" pitchFamily="34" charset="0"/>
              </a:rPr>
              <a:t>là</a:t>
            </a:r>
            <a:r>
              <a:rPr lang="en-US" dirty="0">
                <a:latin typeface="Segoe UI Black" panose="020B0A02040204020203" pitchFamily="34" charset="0"/>
              </a:rPr>
              <a:t> app.js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hình</a:t>
            </a:r>
            <a:r>
              <a:rPr lang="en-US" dirty="0">
                <a:latin typeface="Segoe UI Black" panose="020B0A02040204020203" pitchFamily="34" charset="0"/>
              </a:rPr>
              <a:t> d</a:t>
            </a:r>
            <a:r>
              <a:rPr lang="vi-VN" dirty="0">
                <a:latin typeface="Segoe UI Black" panose="020B0A02040204020203" pitchFamily="34" charset="0"/>
              </a:rPr>
              <a:t>ư</a:t>
            </a:r>
            <a:r>
              <a:rPr lang="en-US" dirty="0" err="1">
                <a:latin typeface="Segoe UI Black" panose="020B0A02040204020203" pitchFamily="34" charset="0"/>
              </a:rPr>
              <a:t>ới</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a:t>
            </a:r>
            <a:r>
              <a:rPr lang="en-US" dirty="0" err="1">
                <a:latin typeface="Segoe UI Black" panose="020B0A02040204020203" pitchFamily="34" charset="0"/>
              </a:rPr>
              <a:t>th</a:t>
            </a:r>
            <a:r>
              <a:rPr lang="vi-VN" dirty="0">
                <a:latin typeface="Segoe UI Black" panose="020B0A02040204020203" pitchFamily="34" charset="0"/>
              </a:rPr>
              <a:t>ư</a:t>
            </a:r>
            <a:r>
              <a:rPr lang="en-US" dirty="0" err="1">
                <a:latin typeface="Segoe UI Black" panose="020B0A02040204020203" pitchFamily="34" charset="0"/>
              </a:rPr>
              <a:t>ờng</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đặt</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dễ</a:t>
            </a:r>
            <a:r>
              <a:rPr lang="en-US" dirty="0">
                <a:latin typeface="Segoe UI Black" panose="020B0A02040204020203" pitchFamily="34" charset="0"/>
              </a:rPr>
              <a:t> </a:t>
            </a:r>
            <a:r>
              <a:rPr lang="en-US" dirty="0" err="1">
                <a:latin typeface="Segoe UI Black" panose="020B0A02040204020203" pitchFamily="34" charset="0"/>
              </a:rPr>
              <a:t>quản</a:t>
            </a:r>
            <a:r>
              <a:rPr lang="en-US" dirty="0">
                <a:latin typeface="Segoe UI Black" panose="020B0A02040204020203" pitchFamily="34" charset="0"/>
              </a:rPr>
              <a:t> </a:t>
            </a:r>
            <a:r>
              <a:rPr lang="en-US" dirty="0" err="1">
                <a:latin typeface="Segoe UI Black" panose="020B0A02040204020203" pitchFamily="34" charset="0"/>
              </a:rPr>
              <a:t>lý</a:t>
            </a:r>
            <a:r>
              <a:rPr lang="en-US" dirty="0">
                <a:latin typeface="Segoe UI Black" panose="020B0A02040204020203" pitchFamily="34" charset="0"/>
              </a:rPr>
              <a:t>. </a:t>
            </a:r>
            <a:r>
              <a:rPr lang="en-US" dirty="0" err="1">
                <a:latin typeface="Segoe UI Black" panose="020B0A02040204020203" pitchFamily="34" charset="0"/>
              </a:rPr>
              <a:t>Nếu</a:t>
            </a:r>
            <a:r>
              <a:rPr lang="en-US" dirty="0">
                <a:latin typeface="Segoe UI Black" panose="020B0A02040204020203" pitchFamily="34" charset="0"/>
              </a:rPr>
              <a:t> </a:t>
            </a:r>
            <a:r>
              <a:rPr lang="en-US" dirty="0" err="1">
                <a:latin typeface="Segoe UI Black" panose="020B0A02040204020203" pitchFamily="34" charset="0"/>
              </a:rPr>
              <a:t>không</a:t>
            </a:r>
            <a:r>
              <a:rPr lang="en-US" dirty="0">
                <a:latin typeface="Segoe UI Black" panose="020B0A02040204020203" pitchFamily="34" charset="0"/>
              </a:rPr>
              <a:t> </a:t>
            </a:r>
            <a:r>
              <a:rPr lang="en-US" dirty="0" err="1">
                <a:latin typeface="Segoe UI Black" panose="020B0A02040204020203" pitchFamily="34" charset="0"/>
              </a:rPr>
              <a:t>viết</a:t>
            </a:r>
            <a:r>
              <a:rPr lang="en-US" dirty="0">
                <a:latin typeface="Segoe UI Black" panose="020B0A02040204020203" pitchFamily="34" charset="0"/>
              </a:rPr>
              <a:t> app.js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không</a:t>
            </a:r>
            <a:r>
              <a:rPr lang="en-US" dirty="0">
                <a:latin typeface="Segoe UI Black" panose="020B0A02040204020203" pitchFamily="34" charset="0"/>
              </a:rPr>
              <a:t> </a:t>
            </a:r>
            <a:r>
              <a:rPr lang="en-US" dirty="0" err="1">
                <a:latin typeface="Segoe UI Black" panose="020B0A02040204020203" pitchFamily="34" charset="0"/>
              </a:rPr>
              <a:t>cần</a:t>
            </a:r>
            <a:r>
              <a:rPr lang="en-US" dirty="0">
                <a:latin typeface="Segoe UI Black" panose="020B0A02040204020203" pitchFamily="34" charset="0"/>
              </a:rPr>
              <a:t> </a:t>
            </a: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ứng</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a:t>
            </a:r>
            <a:r>
              <a:rPr lang="en-US" dirty="0" err="1">
                <a:latin typeface="Segoe UI Black" panose="020B0A02040204020203" pitchFamily="34" charset="0"/>
              </a:rPr>
              <a:t>tức</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ở </a:t>
            </a:r>
            <a:r>
              <a:rPr lang="en-US" dirty="0" err="1">
                <a:latin typeface="Segoe UI Black" panose="020B0A02040204020203" pitchFamily="34" charset="0"/>
              </a:rPr>
              <a:t>dòng</a:t>
            </a:r>
            <a:r>
              <a:rPr lang="en-US" dirty="0">
                <a:latin typeface="Segoe UI Black" panose="020B0A02040204020203" pitchFamily="34" charset="0"/>
              </a:rPr>
              <a:t> 8 </a:t>
            </a:r>
            <a:r>
              <a:rPr lang="en-US" dirty="0" err="1">
                <a:latin typeface="Segoe UI Black" panose="020B0A02040204020203" pitchFamily="34" charset="0"/>
              </a:rPr>
              <a:t>sẽ</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ng-app = “”. </a:t>
            </a:r>
            <a:r>
              <a:rPr lang="en-US" dirty="0" err="1">
                <a:latin typeface="Segoe UI Black" panose="020B0A02040204020203" pitchFamily="34" charset="0"/>
              </a:rPr>
              <a:t>Dấu</a:t>
            </a:r>
            <a:r>
              <a:rPr lang="en-US" dirty="0">
                <a:latin typeface="Segoe UI Black" panose="020B0A02040204020203" pitchFamily="34" charset="0"/>
              </a:rPr>
              <a:t> [] </a:t>
            </a:r>
            <a:r>
              <a:rPr lang="en-US" dirty="0" err="1">
                <a:latin typeface="Segoe UI Black" panose="020B0A02040204020203" pitchFamily="34" charset="0"/>
              </a:rPr>
              <a:t>chứa</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angular.js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hiệu</a:t>
            </a:r>
            <a:r>
              <a:rPr lang="en-US" dirty="0">
                <a:latin typeface="Segoe UI Black" panose="020B0A02040204020203" pitchFamily="34" charset="0"/>
              </a:rPr>
              <a:t> </a:t>
            </a:r>
            <a:r>
              <a:rPr lang="en-US" dirty="0" err="1">
                <a:latin typeface="Segoe UI Black" panose="020B0A02040204020203" pitchFamily="34" charset="0"/>
              </a:rPr>
              <a:t>ứng</a:t>
            </a:r>
            <a:r>
              <a:rPr lang="en-US" dirty="0">
                <a:latin typeface="Segoe UI Black" panose="020B0A02040204020203" pitchFamily="34" charset="0"/>
              </a:rPr>
              <a:t> </a:t>
            </a:r>
            <a:r>
              <a:rPr lang="en-US" dirty="0" err="1">
                <a:latin typeface="Segoe UI Black" panose="020B0A02040204020203" pitchFamily="34" charset="0"/>
              </a:rPr>
              <a:t>động</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thêm</a:t>
            </a:r>
            <a:r>
              <a:rPr lang="en-US" dirty="0">
                <a:latin typeface="Segoe UI Black" panose="020B0A02040204020203" pitchFamily="34" charset="0"/>
              </a:rPr>
              <a:t> </a:t>
            </a:r>
            <a:r>
              <a:rPr lang="en-US" dirty="0" err="1">
                <a:latin typeface="Segoe UI Black" panose="020B0A02040204020203" pitchFamily="34" charset="0"/>
              </a:rPr>
              <a:t>vào</a:t>
            </a:r>
            <a:r>
              <a:rPr lang="en-US" dirty="0">
                <a:latin typeface="Segoe UI Black" panose="020B0A02040204020203" pitchFamily="34" charset="0"/>
              </a:rPr>
              <a:t> </a:t>
            </a:r>
            <a:r>
              <a:rPr lang="en-US" dirty="0" err="1">
                <a:latin typeface="Segoe UI Black" panose="020B0A02040204020203" pitchFamily="34" charset="0"/>
              </a:rPr>
              <a:t>từ</a:t>
            </a:r>
            <a:r>
              <a:rPr lang="en-US" dirty="0">
                <a:latin typeface="Segoe UI Black" panose="020B0A02040204020203" pitchFamily="34" charset="0"/>
              </a:rPr>
              <a:t> angularjs.org (angular-animate.min.js).</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704118"/>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6096000" y="513527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477328"/>
          </a:xfrm>
          <a:prstGeom prst="rect">
            <a:avLst/>
          </a:prstGeom>
          <a:noFill/>
        </p:spPr>
        <p:txBody>
          <a:bodyPr wrap="square" rtlCol="0">
            <a:spAutoFit/>
          </a:bodyPr>
          <a:lstStyle/>
          <a:p>
            <a:pPr algn="just"/>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tạo</a:t>
            </a:r>
            <a:r>
              <a:rPr lang="en-US" dirty="0">
                <a:latin typeface="Segoe UI Black" panose="020B0A02040204020203" pitchFamily="34" charset="0"/>
              </a:rPr>
              <a:t> controller: </a:t>
            </a:r>
            <a:r>
              <a:rPr lang="en-US" b="1" dirty="0">
                <a:latin typeface="Segoe UI Black" panose="020B0A02040204020203" pitchFamily="34" charset="0"/>
              </a:rPr>
              <a:t>ng-controller. Đ</a:t>
            </a:r>
            <a:r>
              <a:rPr lang="vi-VN" b="1" dirty="0">
                <a:latin typeface="Segoe UI Black" panose="020B0A02040204020203" pitchFamily="34" charset="0"/>
              </a:rPr>
              <a:t>ư</a:t>
            </a:r>
            <a:r>
              <a:rPr lang="en-US" b="1" dirty="0" err="1">
                <a:latin typeface="Segoe UI Black" panose="020B0A02040204020203" pitchFamily="34" charset="0"/>
              </a:rPr>
              <a:t>ợc</a:t>
            </a:r>
            <a:r>
              <a:rPr lang="en-US" b="1" dirty="0">
                <a:latin typeface="Segoe UI Black" panose="020B0A02040204020203" pitchFamily="34" charset="0"/>
              </a:rPr>
              <a:t> </a:t>
            </a:r>
            <a:r>
              <a:rPr lang="en-US" b="1" dirty="0" err="1">
                <a:latin typeface="Segoe UI Black" panose="020B0A02040204020203" pitchFamily="34" charset="0"/>
              </a:rPr>
              <a:t>hiểu</a:t>
            </a:r>
            <a:r>
              <a:rPr lang="en-US" b="1" dirty="0">
                <a:latin typeface="Segoe UI Black" panose="020B0A02040204020203" pitchFamily="34" charset="0"/>
              </a:rPr>
              <a:t> </a:t>
            </a:r>
            <a:r>
              <a:rPr lang="en-US" b="1" dirty="0" err="1">
                <a:latin typeface="Segoe UI Black" panose="020B0A02040204020203" pitchFamily="34" charset="0"/>
              </a:rPr>
              <a:t>nh</a:t>
            </a:r>
            <a:r>
              <a:rPr lang="vi-VN" b="1" dirty="0">
                <a:latin typeface="Segoe UI Black" panose="020B0A02040204020203" pitchFamily="34" charset="0"/>
              </a:rPr>
              <a:t>ư</a:t>
            </a:r>
            <a:r>
              <a:rPr lang="en-US" b="1" dirty="0">
                <a:latin typeface="Segoe UI Black" panose="020B0A02040204020203" pitchFamily="34" charset="0"/>
              </a:rPr>
              <a:t> </a:t>
            </a:r>
            <a:r>
              <a:rPr lang="en-US" b="1" dirty="0" err="1">
                <a:latin typeface="Segoe UI Black" panose="020B0A02040204020203" pitchFamily="34" charset="0"/>
              </a:rPr>
              <a:t>là</a:t>
            </a:r>
            <a:r>
              <a:rPr lang="en-US" b="1" dirty="0">
                <a:latin typeface="Segoe UI Black" panose="020B0A02040204020203" pitchFamily="34" charset="0"/>
              </a:rPr>
              <a:t> </a:t>
            </a:r>
            <a:r>
              <a:rPr lang="en-US" b="1" dirty="0" err="1">
                <a:latin typeface="Segoe UI Black" panose="020B0A02040204020203" pitchFamily="34" charset="0"/>
              </a:rPr>
              <a:t>một</a:t>
            </a:r>
            <a:r>
              <a:rPr lang="en-US" b="1" dirty="0">
                <a:latin typeface="Segoe UI Black" panose="020B0A02040204020203" pitchFamily="34" charset="0"/>
              </a:rPr>
              <a:t> </a:t>
            </a:r>
            <a:r>
              <a:rPr lang="en-US" b="1" dirty="0" err="1">
                <a:latin typeface="Segoe UI Black" panose="020B0A02040204020203" pitchFamily="34" charset="0"/>
              </a:rPr>
              <a:t>chức</a:t>
            </a:r>
            <a:r>
              <a:rPr lang="en-US" b="1" dirty="0">
                <a:latin typeface="Segoe UI Black" panose="020B0A02040204020203" pitchFamily="34" charset="0"/>
              </a:rPr>
              <a:t> </a:t>
            </a:r>
            <a:r>
              <a:rPr lang="en-US" b="1" dirty="0" err="1">
                <a:latin typeface="Segoe UI Black" panose="020B0A02040204020203" pitchFamily="34" charset="0"/>
              </a:rPr>
              <a:t>năng</a:t>
            </a:r>
            <a:endParaRPr lang="en-US" b="1" dirty="0">
              <a:latin typeface="Segoe UI Black" panose="020B0A02040204020203" pitchFamily="34" charset="0"/>
            </a:endParaRPr>
          </a:p>
          <a:p>
            <a:pPr algn="just"/>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a:t>
            </a:r>
            <a:r>
              <a:rPr lang="en-US" dirty="0" err="1">
                <a:latin typeface="Segoe UI Black" panose="020B0A02040204020203" pitchFamily="34" charset="0"/>
              </a:rPr>
              <a:t>ứng</a:t>
            </a:r>
            <a:r>
              <a:rPr lang="en-US" dirty="0">
                <a:latin typeface="Segoe UI Black" panose="020B0A02040204020203" pitchFamily="34" charset="0"/>
              </a:rPr>
              <a:t> </a:t>
            </a:r>
            <a:r>
              <a:rPr lang="en-US" dirty="0" err="1">
                <a:latin typeface="Segoe UI Black" panose="020B0A02040204020203" pitchFamily="34" charset="0"/>
              </a:rPr>
              <a:t>dụng</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nhiều</a:t>
            </a:r>
            <a:r>
              <a:rPr lang="en-US" dirty="0">
                <a:latin typeface="Segoe UI Black" panose="020B0A02040204020203" pitchFamily="34" charset="0"/>
              </a:rPr>
              <a:t> controller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a:t>
            </a: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dirty="0" err="1">
                <a:latin typeface="Segoe UI Black" panose="020B0A02040204020203" pitchFamily="34" charset="0"/>
              </a:rPr>
              <a:t>nó</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application (ng-app).</a:t>
            </a:r>
          </a:p>
          <a:p>
            <a:pPr algn="just"/>
            <a:r>
              <a:rPr lang="en-US" dirty="0">
                <a:latin typeface="Segoe UI Black" panose="020B0A02040204020203" pitchFamily="34" charset="0"/>
              </a:rPr>
              <a:t>$scope: </a:t>
            </a:r>
            <a:r>
              <a:rPr lang="en-US" dirty="0" err="1">
                <a:latin typeface="Segoe UI Black" panose="020B0A02040204020203" pitchFamily="34" charset="0"/>
              </a:rPr>
              <a:t>kho</a:t>
            </a:r>
            <a:r>
              <a:rPr lang="en-US" dirty="0">
                <a:latin typeface="Segoe UI Black" panose="020B0A02040204020203" pitchFamily="34" charset="0"/>
              </a:rPr>
              <a:t> l</a:t>
            </a:r>
            <a:r>
              <a:rPr lang="vi-VN" dirty="0">
                <a:latin typeface="Segoe UI Black" panose="020B0A02040204020203" pitchFamily="34" charset="0"/>
              </a:rPr>
              <a:t>ư</a:t>
            </a:r>
            <a:r>
              <a:rPr lang="en-US" dirty="0">
                <a:latin typeface="Segoe UI Black" panose="020B0A02040204020203" pitchFamily="34" charset="0"/>
              </a:rPr>
              <a:t>u </a:t>
            </a:r>
            <a:r>
              <a:rPr lang="en-US" dirty="0" err="1">
                <a:latin typeface="Segoe UI Black" panose="020B0A02040204020203" pitchFamily="34" charset="0"/>
              </a:rPr>
              <a:t>trữ</a:t>
            </a:r>
            <a:r>
              <a:rPr lang="en-US" dirty="0">
                <a:latin typeface="Segoe UI Black" panose="020B0A02040204020203" pitchFamily="34" charset="0"/>
              </a:rPr>
              <a:t> </a:t>
            </a:r>
            <a:r>
              <a:rPr lang="en-US" dirty="0" err="1">
                <a:latin typeface="Segoe UI Black" panose="020B0A02040204020203" pitchFamily="34" charset="0"/>
              </a:rPr>
              <a:t>dữ</a:t>
            </a:r>
            <a:r>
              <a:rPr lang="en-US" dirty="0">
                <a:latin typeface="Segoe UI Black" panose="020B0A02040204020203" pitchFamily="34" charset="0"/>
              </a:rPr>
              <a:t> </a:t>
            </a:r>
            <a:r>
              <a:rPr lang="en-US" dirty="0" err="1">
                <a:latin typeface="Segoe UI Black" panose="020B0A02040204020203" pitchFamily="34" charset="0"/>
              </a:rPr>
              <a:t>liệu</a:t>
            </a:r>
            <a:r>
              <a:rPr lang="en-US" dirty="0">
                <a:latin typeface="Segoe UI Black" panose="020B0A02040204020203" pitchFamily="34" charset="0"/>
              </a:rPr>
              <a:t> (</a:t>
            </a:r>
            <a:r>
              <a:rPr lang="en-US" dirty="0" err="1">
                <a:latin typeface="Segoe UI Black" panose="020B0A02040204020203" pitchFamily="34" charset="0"/>
              </a:rPr>
              <a:t>giống</a:t>
            </a:r>
            <a:r>
              <a:rPr lang="en-US" dirty="0">
                <a:latin typeface="Segoe UI Black" panose="020B0A02040204020203" pitchFamily="34" charset="0"/>
              </a:rPr>
              <a:t>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biến</a:t>
            </a:r>
            <a:r>
              <a:rPr lang="en-US" dirty="0">
                <a:latin typeface="Segoe UI Black" panose="020B0A02040204020203" pitchFamily="34" charset="0"/>
              </a:rPr>
              <a:t>)</a:t>
            </a:r>
          </a:p>
          <a:p>
            <a:pPr algn="just"/>
            <a:endParaRPr lang="en-US" dirty="0">
              <a:latin typeface="Segoe UI Black" panose="020B0A02040204020203" pitchFamily="34" charset="0"/>
            </a:endParaRPr>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tạo</a:t>
            </a:r>
            <a:r>
              <a:rPr lang="en-US" dirty="0">
                <a:latin typeface="Segoe UI Black" panose="020B0A02040204020203" pitchFamily="34" charset="0"/>
              </a:rPr>
              <a:t> : </a:t>
            </a:r>
            <a:r>
              <a:rPr lang="en-US" b="1" dirty="0">
                <a:latin typeface="Segoe UI Black" panose="020B0A02040204020203" pitchFamily="34" charset="0"/>
              </a:rPr>
              <a:t>ng-model = “</a:t>
            </a:r>
            <a:r>
              <a:rPr lang="en-US" b="1" dirty="0" err="1">
                <a:latin typeface="Segoe UI Black" panose="020B0A02040204020203" pitchFamily="34" charset="0"/>
              </a:rPr>
              <a:t>tên</a:t>
            </a:r>
            <a:r>
              <a:rPr lang="en-US" b="1" dirty="0">
                <a:latin typeface="Segoe UI Black" panose="020B0A02040204020203" pitchFamily="34" charset="0"/>
              </a:rPr>
              <a:t> </a:t>
            </a:r>
            <a:r>
              <a:rPr lang="en-US" b="1" dirty="0" err="1">
                <a:latin typeface="Segoe UI Black" panose="020B0A02040204020203" pitchFamily="34" charset="0"/>
              </a:rPr>
              <a:t>biến</a:t>
            </a:r>
            <a:r>
              <a:rPr lang="en-US" b="1" dirty="0">
                <a:latin typeface="Segoe UI Black" panose="020B0A02040204020203" pitchFamily="34" charset="0"/>
              </a:rPr>
              <a:t>”</a:t>
            </a:r>
          </a:p>
          <a:p>
            <a:pPr algn="just"/>
            <a:r>
              <a:rPr lang="en-US" dirty="0">
                <a:latin typeface="Segoe UI Black" panose="020B0A02040204020203" pitchFamily="34" charset="0"/>
              </a:rPr>
              <a:t>ng-model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một</a:t>
            </a:r>
            <a:r>
              <a:rPr lang="en-US" dirty="0">
                <a:latin typeface="Segoe UI Black" panose="020B0A02040204020203" pitchFamily="34" charset="0"/>
              </a:rPr>
              <a:t> </a:t>
            </a:r>
            <a:r>
              <a:rPr lang="en-US" dirty="0" err="1">
                <a:latin typeface="Segoe UI Black" panose="020B0A02040204020203" pitchFamily="34" charset="0"/>
              </a:rPr>
              <a:t>kho</a:t>
            </a:r>
            <a:r>
              <a:rPr lang="en-US" dirty="0">
                <a:latin typeface="Segoe UI Black" panose="020B0A02040204020203" pitchFamily="34" charset="0"/>
              </a:rPr>
              <a:t> l</a:t>
            </a:r>
            <a:r>
              <a:rPr lang="vi-VN" dirty="0">
                <a:latin typeface="Segoe UI Black" panose="020B0A02040204020203" pitchFamily="34" charset="0"/>
              </a:rPr>
              <a:t>ư</a:t>
            </a:r>
            <a:r>
              <a:rPr lang="en-US" dirty="0">
                <a:latin typeface="Segoe UI Black" panose="020B0A02040204020203" pitchFamily="34" charset="0"/>
              </a:rPr>
              <a:t>u </a:t>
            </a:r>
            <a:r>
              <a:rPr lang="en-US" dirty="0" err="1">
                <a:latin typeface="Segoe UI Black" panose="020B0A02040204020203" pitchFamily="34" charset="0"/>
              </a:rPr>
              <a:t>trữ</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biến</a:t>
            </a:r>
            <a:r>
              <a:rPr lang="en-US" dirty="0">
                <a:latin typeface="Segoe UI Black" panose="020B0A02040204020203" pitchFamily="34" charset="0"/>
              </a:rPr>
              <a:t>. Username </a:t>
            </a:r>
            <a:r>
              <a:rPr lang="en-US" dirty="0" err="1">
                <a:latin typeface="Segoe UI Black" panose="020B0A02040204020203" pitchFamily="34" charset="0"/>
              </a:rPr>
              <a:t>và</a:t>
            </a:r>
            <a:r>
              <a:rPr lang="en-US" dirty="0">
                <a:latin typeface="Segoe UI Black" panose="020B0A02040204020203" pitchFamily="34" charset="0"/>
              </a:rPr>
              <a:t> password </a:t>
            </a:r>
            <a:r>
              <a:rPr lang="en-US" dirty="0" err="1">
                <a:latin typeface="Segoe UI Black" panose="020B0A02040204020203" pitchFamily="34" charset="0"/>
              </a:rPr>
              <a:t>có</a:t>
            </a:r>
            <a:r>
              <a:rPr lang="en-US" dirty="0">
                <a:latin typeface="Segoe UI Black" panose="020B0A02040204020203" pitchFamily="34" charset="0"/>
              </a:rPr>
              <a:t> </a:t>
            </a:r>
            <a:r>
              <a:rPr lang="en-US" dirty="0" err="1">
                <a:latin typeface="Segoe UI Black" panose="020B0A02040204020203" pitchFamily="34" charset="0"/>
              </a:rPr>
              <a:t>thể</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hiểu</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biến</a:t>
            </a:r>
            <a:r>
              <a:rPr lang="en-US" dirty="0">
                <a:latin typeface="Segoe UI Black" panose="020B0A02040204020203" pitchFamily="34" charset="0"/>
              </a:rPr>
              <a:t> l</a:t>
            </a:r>
            <a:r>
              <a:rPr lang="vi-VN" dirty="0">
                <a:latin typeface="Segoe UI Black" panose="020B0A02040204020203" pitchFamily="34" charset="0"/>
              </a:rPr>
              <a:t>ư</a:t>
            </a:r>
            <a:r>
              <a:rPr lang="en-US" dirty="0">
                <a:latin typeface="Segoe UI Black" panose="020B0A02040204020203" pitchFamily="34" charset="0"/>
              </a:rPr>
              <a:t>u </a:t>
            </a:r>
            <a:r>
              <a:rPr lang="en-US" dirty="0" err="1">
                <a:latin typeface="Segoe UI Black" panose="020B0A02040204020203" pitchFamily="34" charset="0"/>
              </a:rPr>
              <a:t>trữ</a:t>
            </a:r>
            <a:r>
              <a:rPr lang="en-US" dirty="0">
                <a:latin typeface="Segoe UI Black" panose="020B0A02040204020203" pitchFamily="34" charset="0"/>
              </a:rPr>
              <a:t> </a:t>
            </a:r>
            <a:r>
              <a:rPr lang="en-US" dirty="0" err="1">
                <a:latin typeface="Segoe UI Black" panose="020B0A02040204020203" pitchFamily="34" charset="0"/>
              </a:rPr>
              <a:t>tên</a:t>
            </a:r>
            <a:r>
              <a:rPr lang="en-US" dirty="0">
                <a:latin typeface="Segoe UI Black" panose="020B0A02040204020203" pitchFamily="34" charset="0"/>
              </a:rPr>
              <a:t> </a:t>
            </a:r>
            <a:r>
              <a:rPr lang="en-US" dirty="0" err="1">
                <a:latin typeface="Segoe UI Black" panose="020B0A02040204020203" pitchFamily="34" charset="0"/>
              </a:rPr>
              <a:t>đăng</a:t>
            </a:r>
            <a:r>
              <a:rPr lang="en-US" dirty="0">
                <a:latin typeface="Segoe UI Black" panose="020B0A02040204020203" pitchFamily="34" charset="0"/>
              </a:rPr>
              <a:t> </a:t>
            </a:r>
            <a:r>
              <a:rPr lang="en-US" dirty="0" err="1">
                <a:latin typeface="Segoe UI Black" panose="020B0A02040204020203" pitchFamily="34" charset="0"/>
              </a:rPr>
              <a:t>nhập</a:t>
            </a:r>
            <a:r>
              <a:rPr lang="en-US" dirty="0">
                <a:latin typeface="Segoe UI Black" panose="020B0A02040204020203" pitchFamily="34" charset="0"/>
              </a:rPr>
              <a:t> </a:t>
            </a:r>
            <a:r>
              <a:rPr lang="en-US" dirty="0" err="1">
                <a:latin typeface="Segoe UI Black" panose="020B0A02040204020203" pitchFamily="34" charset="0"/>
              </a:rPr>
              <a:t>và</a:t>
            </a:r>
            <a:r>
              <a:rPr lang="en-US" dirty="0">
                <a:latin typeface="Segoe UI Black" panose="020B0A02040204020203" pitchFamily="34" charset="0"/>
              </a:rPr>
              <a:t> </a:t>
            </a:r>
            <a:r>
              <a:rPr lang="en-US" dirty="0" err="1">
                <a:latin typeface="Segoe UI Black" panose="020B0A02040204020203" pitchFamily="34" charset="0"/>
              </a:rPr>
              <a:t>mật</a:t>
            </a:r>
            <a:r>
              <a:rPr lang="en-US" dirty="0">
                <a:latin typeface="Segoe UI Black" panose="020B0A02040204020203" pitchFamily="34" charset="0"/>
              </a:rPr>
              <a:t> </a:t>
            </a:r>
            <a:r>
              <a:rPr lang="en-US" dirty="0" err="1">
                <a:latin typeface="Segoe UI Black" panose="020B0A02040204020203" pitchFamily="34" charset="0"/>
              </a:rPr>
              <a:t>khẩu</a:t>
            </a:r>
            <a:r>
              <a:rPr lang="en-US" dirty="0">
                <a:latin typeface="Segoe UI Black" panose="020B0A02040204020203" pitchFamily="34" charset="0"/>
              </a:rPr>
              <a:t> </a:t>
            </a:r>
            <a:r>
              <a:rPr lang="en-US" dirty="0" err="1">
                <a:latin typeface="Segoe UI Black" panose="020B0A02040204020203" pitchFamily="34" charset="0"/>
              </a:rPr>
              <a:t>để</a:t>
            </a:r>
            <a:r>
              <a:rPr lang="en-US" dirty="0">
                <a:latin typeface="Segoe UI Black" panose="020B0A02040204020203" pitchFamily="34" charset="0"/>
              </a:rPr>
              <a:t> </a:t>
            </a:r>
            <a:r>
              <a:rPr lang="en-US" dirty="0" err="1">
                <a:latin typeface="Segoe UI Black" panose="020B0A02040204020203" pitchFamily="34" charset="0"/>
              </a:rPr>
              <a:t>xử</a:t>
            </a:r>
            <a:r>
              <a:rPr lang="en-US" dirty="0">
                <a:latin typeface="Segoe UI Black" panose="020B0A02040204020203" pitchFamily="34" charset="0"/>
              </a:rPr>
              <a:t> </a:t>
            </a:r>
            <a:r>
              <a:rPr lang="en-US" dirty="0" err="1">
                <a:latin typeface="Segoe UI Black" panose="020B0A02040204020203" pitchFamily="34" charset="0"/>
              </a:rPr>
              <a:t>lý</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a:t>
            </a:r>
          </a:p>
          <a:p>
            <a:pPr algn="just"/>
            <a:r>
              <a:rPr lang="en-US" dirty="0" err="1">
                <a:latin typeface="Segoe UI Black" panose="020B0A02040204020203" pitchFamily="34" charset="0"/>
              </a:rPr>
              <a:t>Cú</a:t>
            </a:r>
            <a:r>
              <a:rPr lang="en-US" dirty="0">
                <a:latin typeface="Segoe UI Black" panose="020B0A02040204020203" pitchFamily="34" charset="0"/>
              </a:rPr>
              <a:t> </a:t>
            </a:r>
            <a:r>
              <a:rPr lang="en-US" dirty="0" err="1">
                <a:latin typeface="Segoe UI Black" panose="020B0A02040204020203" pitchFamily="34" charset="0"/>
              </a:rPr>
              <a:t>pháp</a:t>
            </a:r>
            <a:r>
              <a:rPr lang="en-US" dirty="0">
                <a:latin typeface="Segoe UI Black" panose="020B0A02040204020203" pitchFamily="34" charset="0"/>
              </a:rPr>
              <a:t>: </a:t>
            </a:r>
            <a:r>
              <a:rPr lang="en-US" b="1" dirty="0">
                <a:latin typeface="Segoe UI Black" panose="020B0A02040204020203" pitchFamily="34" charset="0"/>
              </a:rPr>
              <a:t>ng-click = “</a:t>
            </a:r>
            <a:r>
              <a:rPr lang="en-US" b="1" dirty="0" err="1">
                <a:latin typeface="Segoe UI Black" panose="020B0A02040204020203" pitchFamily="34" charset="0"/>
              </a:rPr>
              <a:t>hàm</a:t>
            </a:r>
            <a:r>
              <a:rPr lang="en-US" b="1" dirty="0">
                <a:latin typeface="Segoe UI Black" panose="020B0A02040204020203" pitchFamily="34" charset="0"/>
              </a:rPr>
              <a:t>()” </a:t>
            </a: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hiện</a:t>
            </a:r>
            <a:r>
              <a:rPr lang="en-US" dirty="0">
                <a:latin typeface="Segoe UI Black" panose="020B0A02040204020203" pitchFamily="34" charset="0"/>
              </a:rPr>
              <a:t> </a:t>
            </a:r>
            <a:r>
              <a:rPr lang="en-US" dirty="0" err="1">
                <a:latin typeface="Segoe UI Black" panose="020B0A02040204020203" pitchFamily="34" charset="0"/>
              </a:rPr>
              <a:t>chức</a:t>
            </a:r>
            <a:r>
              <a:rPr lang="en-US" dirty="0">
                <a:latin typeface="Segoe UI Black" panose="020B0A02040204020203" pitchFamily="34" charset="0"/>
              </a:rPr>
              <a:t> </a:t>
            </a:r>
            <a:r>
              <a:rPr lang="en-US" dirty="0" err="1">
                <a:latin typeface="Segoe UI Black" panose="020B0A02040204020203" pitchFamily="34" charset="0"/>
              </a:rPr>
              <a:t>năng</a:t>
            </a:r>
            <a:r>
              <a:rPr lang="en-US" dirty="0">
                <a:latin typeface="Segoe UI Black" panose="020B0A02040204020203" pitchFamily="34" charset="0"/>
              </a:rPr>
              <a:t> </a:t>
            </a:r>
            <a:r>
              <a:rPr lang="en-US" dirty="0" err="1">
                <a:latin typeface="Segoe UI Black" panose="020B0A02040204020203" pitchFamily="34" charset="0"/>
              </a:rPr>
              <a:t>là</a:t>
            </a:r>
            <a:r>
              <a:rPr lang="en-US" dirty="0">
                <a:latin typeface="Segoe UI Black" panose="020B0A02040204020203" pitchFamily="34" charset="0"/>
              </a:rPr>
              <a:t> </a:t>
            </a:r>
            <a:r>
              <a:rPr lang="en-US" dirty="0" err="1">
                <a:latin typeface="Segoe UI Black" panose="020B0A02040204020203" pitchFamily="34" charset="0"/>
              </a:rPr>
              <a:t>khi</a:t>
            </a:r>
            <a:r>
              <a:rPr lang="en-US" dirty="0">
                <a:latin typeface="Segoe UI Black" panose="020B0A02040204020203" pitchFamily="34" charset="0"/>
              </a:rPr>
              <a:t> </a:t>
            </a:r>
            <a:r>
              <a:rPr lang="en-US" dirty="0" err="1">
                <a:latin typeface="Segoe UI Black" panose="020B0A02040204020203" pitchFamily="34" charset="0"/>
              </a:rPr>
              <a:t>nhấn</a:t>
            </a:r>
            <a:r>
              <a:rPr lang="en-US" dirty="0">
                <a:latin typeface="Segoe UI Black" panose="020B0A02040204020203" pitchFamily="34" charset="0"/>
              </a:rPr>
              <a:t> </a:t>
            </a:r>
            <a:r>
              <a:rPr lang="en-US" dirty="0" err="1">
                <a:latin typeface="Segoe UI Black" panose="020B0A02040204020203" pitchFamily="34" charset="0"/>
              </a:rPr>
              <a:t>nút</a:t>
            </a:r>
            <a:r>
              <a:rPr lang="en-US" dirty="0">
                <a:latin typeface="Segoe UI Black" panose="020B0A02040204020203" pitchFamily="34" charset="0"/>
              </a:rPr>
              <a:t> </a:t>
            </a:r>
            <a:r>
              <a:rPr lang="en-US" dirty="0" err="1">
                <a:latin typeface="Segoe UI Black" panose="020B0A02040204020203" pitchFamily="34" charset="0"/>
              </a:rPr>
              <a:t>thì</a:t>
            </a:r>
            <a:r>
              <a:rPr lang="en-US" dirty="0">
                <a:latin typeface="Segoe UI Black" panose="020B0A02040204020203" pitchFamily="34" charset="0"/>
              </a:rPr>
              <a:t> </a:t>
            </a:r>
            <a:r>
              <a:rPr lang="en-US" dirty="0" err="1">
                <a:latin typeface="Segoe UI Black" panose="020B0A02040204020203" pitchFamily="34" charset="0"/>
              </a:rPr>
              <a:t>sự</a:t>
            </a:r>
            <a:r>
              <a:rPr lang="en-US" dirty="0">
                <a:latin typeface="Segoe UI Black" panose="020B0A02040204020203" pitchFamily="34" charset="0"/>
              </a:rPr>
              <a:t> </a:t>
            </a:r>
            <a:r>
              <a:rPr lang="en-US" dirty="0" err="1">
                <a:latin typeface="Segoe UI Black" panose="020B0A02040204020203" pitchFamily="34" charset="0"/>
              </a:rPr>
              <a:t>kiện</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a:t>
            </a:r>
            <a:r>
              <a:rPr lang="en-US" dirty="0" err="1">
                <a:latin typeface="Segoe UI Black" panose="020B0A02040204020203" pitchFamily="34" charset="0"/>
              </a:rPr>
              <a:t>dấu</a:t>
            </a:r>
            <a:r>
              <a:rPr lang="en-US" dirty="0">
                <a:latin typeface="Segoe UI Black" panose="020B0A02040204020203" pitchFamily="34" charset="0"/>
              </a:rPr>
              <a:t> “” </a:t>
            </a:r>
            <a:r>
              <a:rPr lang="en-US" dirty="0" err="1">
                <a:latin typeface="Segoe UI Black" panose="020B0A02040204020203" pitchFamily="34" charset="0"/>
              </a:rPr>
              <a:t>sẽ</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thực</a:t>
            </a:r>
            <a:r>
              <a:rPr lang="en-US" dirty="0">
                <a:latin typeface="Segoe UI Black" panose="020B0A02040204020203" pitchFamily="34" charset="0"/>
              </a:rPr>
              <a:t> </a:t>
            </a:r>
            <a:r>
              <a:rPr lang="en-US" dirty="0" err="1">
                <a:latin typeface="Segoe UI Black" panose="020B0A02040204020203" pitchFamily="34" charset="0"/>
              </a:rPr>
              <a:t>hiện</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a:t>
            </a:r>
            <a:r>
              <a:rPr lang="en-US" dirty="0" err="1">
                <a:latin typeface="Segoe UI Black" panose="020B0A02040204020203" pitchFamily="34" charset="0"/>
              </a:rPr>
              <a:t>th</a:t>
            </a:r>
            <a:r>
              <a:rPr lang="vi-VN" dirty="0">
                <a:latin typeface="Segoe UI Black" panose="020B0A02040204020203" pitchFamily="34" charset="0"/>
              </a:rPr>
              <a:t>ư</a:t>
            </a:r>
            <a:r>
              <a:rPr lang="en-US" dirty="0" err="1">
                <a:latin typeface="Segoe UI Black" panose="020B0A02040204020203" pitchFamily="34" charset="0"/>
              </a:rPr>
              <a:t>ờng</a:t>
            </a:r>
            <a:r>
              <a:rPr lang="en-US" dirty="0">
                <a:latin typeface="Segoe UI Black" panose="020B0A02040204020203" pitchFamily="34" charset="0"/>
              </a:rPr>
              <a:t> </a:t>
            </a:r>
            <a:r>
              <a:rPr lang="en-US" dirty="0" err="1">
                <a:latin typeface="Segoe UI Black" panose="020B0A02040204020203" pitchFamily="34" charset="0"/>
              </a:rPr>
              <a:t>hàm</a:t>
            </a:r>
            <a:r>
              <a:rPr lang="en-US" dirty="0">
                <a:latin typeface="Segoe UI Black" panose="020B0A02040204020203" pitchFamily="34" charset="0"/>
              </a:rPr>
              <a:t>() </a:t>
            </a:r>
            <a:r>
              <a:rPr lang="en-US" dirty="0" err="1">
                <a:latin typeface="Segoe UI Black" panose="020B0A02040204020203" pitchFamily="34" charset="0"/>
              </a:rPr>
              <a:t>sẽ</a:t>
            </a:r>
            <a:r>
              <a:rPr lang="en-US" dirty="0">
                <a:latin typeface="Segoe UI Black" panose="020B0A02040204020203" pitchFamily="34" charset="0"/>
              </a:rPr>
              <a:t> đ</a:t>
            </a:r>
            <a:r>
              <a:rPr lang="vi-VN" dirty="0">
                <a:latin typeface="Segoe UI Black" panose="020B0A02040204020203" pitchFamily="34" charset="0"/>
              </a:rPr>
              <a:t>ư</a:t>
            </a:r>
            <a:r>
              <a:rPr lang="en-US" dirty="0" err="1">
                <a:latin typeface="Segoe UI Black" panose="020B0A02040204020203" pitchFamily="34" charset="0"/>
              </a:rPr>
              <a:t>ợc</a:t>
            </a:r>
            <a:r>
              <a:rPr lang="en-US" dirty="0">
                <a:latin typeface="Segoe UI Black" panose="020B0A02040204020203" pitchFamily="34" charset="0"/>
              </a:rPr>
              <a:t> </a:t>
            </a:r>
            <a:r>
              <a:rPr lang="en-US" dirty="0" err="1">
                <a:latin typeface="Segoe UI Black" panose="020B0A02040204020203" pitchFamily="34" charset="0"/>
              </a:rPr>
              <a:t>viết</a:t>
            </a:r>
            <a:r>
              <a:rPr lang="en-US" dirty="0">
                <a:latin typeface="Segoe UI Black" panose="020B0A02040204020203" pitchFamily="34" charset="0"/>
              </a:rPr>
              <a:t> </a:t>
            </a:r>
            <a:r>
              <a:rPr lang="en-US" dirty="0" err="1">
                <a:latin typeface="Segoe UI Black" panose="020B0A02040204020203" pitchFamily="34" charset="0"/>
              </a:rPr>
              <a:t>trong</a:t>
            </a:r>
            <a:r>
              <a:rPr lang="en-US" dirty="0">
                <a:latin typeface="Segoe UI Black" panose="020B0A02040204020203" pitchFamily="34" charset="0"/>
              </a:rPr>
              <a:t> controller.</a:t>
            </a:r>
          </a:p>
          <a:p>
            <a:pPr algn="just"/>
            <a:endParaRPr lang="en-US" dirty="0">
              <a:latin typeface="Segoe UI Black" panose="020B0A02040204020203" pitchFamily="34" charset="0"/>
            </a:endParaRPr>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Javascript</a:t>
            </a:r>
            <a:endParaRPr lang="en-US" sz="3000" dirty="0"/>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329C71D9-B45D-4AC6-8CEF-E35B75B53095}"/>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53008" b="64382"/>
          <a:stretch/>
        </p:blipFill>
        <p:spPr>
          <a:xfrm>
            <a:off x="1971675" y="1866306"/>
            <a:ext cx="4124325" cy="2278854"/>
          </a:xfrm>
          <a:prstGeom prst="rect">
            <a:avLst/>
          </a:prstGeom>
        </p:spPr>
      </p:pic>
      <p:sp>
        <p:nvSpPr>
          <p:cNvPr id="6" name="TextBox 5">
            <a:extLst>
              <a:ext uri="{FF2B5EF4-FFF2-40B4-BE49-F238E27FC236}">
                <a16:creationId xmlns:a16="http://schemas.microsoft.com/office/drawing/2014/main" id="{7B488663-7D04-4236-8DFC-2E992F702DF8}"/>
              </a:ext>
            </a:extLst>
          </p:cNvPr>
          <p:cNvSpPr txBox="1"/>
          <p:nvPr/>
        </p:nvSpPr>
        <p:spPr>
          <a:xfrm>
            <a:off x="6096000" y="1789512"/>
            <a:ext cx="5446643"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Segoe UI Black" panose="020B0A02040204020203" pitchFamily="34" charset="0"/>
              </a:rPr>
              <a:t>Hiển</a:t>
            </a:r>
            <a:r>
              <a:rPr lang="en-US" dirty="0">
                <a:latin typeface="Segoe UI Black" panose="020B0A02040204020203" pitchFamily="34" charset="0"/>
              </a:rPr>
              <a:t> </a:t>
            </a:r>
            <a:r>
              <a:rPr lang="en-US" dirty="0" err="1">
                <a:latin typeface="Segoe UI Black" panose="020B0A02040204020203" pitchFamily="34" charset="0"/>
              </a:rPr>
              <a:t>thị</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tin </a:t>
            </a:r>
            <a:r>
              <a:rPr lang="en-US" dirty="0" err="1">
                <a:latin typeface="Segoe UI Black" panose="020B0A02040204020203" pitchFamily="34" charset="0"/>
              </a:rPr>
              <a:t>trên</a:t>
            </a:r>
            <a:r>
              <a:rPr lang="en-US" dirty="0">
                <a:latin typeface="Segoe UI Black" panose="020B0A02040204020203" pitchFamily="34" charset="0"/>
              </a:rPr>
              <a:t> </a:t>
            </a:r>
            <a:r>
              <a:rPr lang="en-US" dirty="0" err="1">
                <a:latin typeface="Segoe UI Black" panose="020B0A02040204020203" pitchFamily="34" charset="0"/>
              </a:rPr>
              <a:t>giao</a:t>
            </a:r>
            <a:r>
              <a:rPr lang="en-US" dirty="0">
                <a:latin typeface="Segoe UI Black" panose="020B0A02040204020203" pitchFamily="34" charset="0"/>
              </a:rPr>
              <a:t> </a:t>
            </a:r>
            <a:r>
              <a:rPr lang="en-US" dirty="0" err="1">
                <a:latin typeface="Segoe UI Black" panose="020B0A02040204020203" pitchFamily="34" charset="0"/>
              </a:rPr>
              <a:t>diện</a:t>
            </a:r>
            <a:r>
              <a:rPr lang="en-US" dirty="0">
                <a:latin typeface="Segoe UI Black" panose="020B0A02040204020203" pitchFamily="34" charset="0"/>
              </a:rPr>
              <a:t> web: </a:t>
            </a:r>
            <a:r>
              <a:rPr lang="en-US" b="1" dirty="0" err="1">
                <a:latin typeface="Segoe UI Black" panose="020B0A02040204020203" pitchFamily="34" charset="0"/>
              </a:rPr>
              <a:t>document.write</a:t>
            </a:r>
            <a:r>
              <a:rPr lang="en-US" b="1" dirty="0">
                <a:latin typeface="Segoe UI Black" panose="020B0A02040204020203" pitchFamily="34" charset="0"/>
              </a:rPr>
              <a:t>()</a:t>
            </a:r>
          </a:p>
          <a:p>
            <a:pPr marL="285750" indent="-285750">
              <a:buFont typeface="Arial" panose="020B0604020202020204" pitchFamily="34" charset="0"/>
              <a:buChar char="•"/>
            </a:pPr>
            <a:r>
              <a:rPr lang="en-US" dirty="0" err="1">
                <a:latin typeface="Segoe UI Black" panose="020B0A02040204020203" pitchFamily="34" charset="0"/>
              </a:rPr>
              <a:t>Hiển</a:t>
            </a:r>
            <a:r>
              <a:rPr lang="en-US" dirty="0">
                <a:latin typeface="Segoe UI Black" panose="020B0A02040204020203" pitchFamily="34" charset="0"/>
              </a:rPr>
              <a:t> </a:t>
            </a:r>
            <a:r>
              <a:rPr lang="en-US" dirty="0" err="1">
                <a:latin typeface="Segoe UI Black" panose="020B0A02040204020203" pitchFamily="34" charset="0"/>
              </a:rPr>
              <a:t>thị</a:t>
            </a:r>
            <a:r>
              <a:rPr lang="en-US" dirty="0">
                <a:latin typeface="Segoe UI Black" panose="020B0A02040204020203" pitchFamily="34" charset="0"/>
              </a:rPr>
              <a:t> </a:t>
            </a:r>
            <a:r>
              <a:rPr lang="en-US" dirty="0" err="1">
                <a:latin typeface="Segoe UI Black" panose="020B0A02040204020203" pitchFamily="34" charset="0"/>
              </a:rPr>
              <a:t>thông</a:t>
            </a:r>
            <a:r>
              <a:rPr lang="en-US" dirty="0">
                <a:latin typeface="Segoe UI Black" panose="020B0A02040204020203" pitchFamily="34" charset="0"/>
              </a:rPr>
              <a:t> tin </a:t>
            </a:r>
            <a:r>
              <a:rPr lang="en-US" dirty="0" err="1">
                <a:latin typeface="Segoe UI Black" panose="020B0A02040204020203" pitchFamily="34" charset="0"/>
              </a:rPr>
              <a:t>trên</a:t>
            </a:r>
            <a:r>
              <a:rPr lang="en-US" dirty="0">
                <a:latin typeface="Segoe UI Black" panose="020B0A02040204020203" pitchFamily="34" charset="0"/>
              </a:rPr>
              <a:t> console (</a:t>
            </a:r>
            <a:r>
              <a:rPr lang="en-US" dirty="0" err="1">
                <a:latin typeface="Segoe UI Black" panose="020B0A02040204020203" pitchFamily="34" charset="0"/>
              </a:rPr>
              <a:t>dùng</a:t>
            </a:r>
            <a:r>
              <a:rPr lang="en-US" dirty="0">
                <a:latin typeface="Segoe UI Black" panose="020B0A02040204020203" pitchFamily="34" charset="0"/>
              </a:rPr>
              <a:t> </a:t>
            </a:r>
            <a:r>
              <a:rPr lang="en-US" dirty="0" err="1">
                <a:latin typeface="Segoe UI Black" panose="020B0A02040204020203" pitchFamily="34" charset="0"/>
              </a:rPr>
              <a:t>cho</a:t>
            </a:r>
            <a:r>
              <a:rPr lang="en-US" dirty="0">
                <a:latin typeface="Segoe UI Black" panose="020B0A02040204020203" pitchFamily="34" charset="0"/>
              </a:rPr>
              <a:t> developer): </a:t>
            </a:r>
            <a:r>
              <a:rPr lang="en-US" b="1" dirty="0">
                <a:latin typeface="Segoe UI Black" panose="020B0A02040204020203" pitchFamily="34" charset="0"/>
              </a:rPr>
              <a:t>console.log()</a:t>
            </a:r>
          </a:p>
        </p:txBody>
      </p:sp>
      <p:pic>
        <p:nvPicPr>
          <p:cNvPr id="9" name="Picture 8" descr="A screenshot of a computer screen&#10;&#10;Description automatically generated">
            <a:extLst>
              <a:ext uri="{FF2B5EF4-FFF2-40B4-BE49-F238E27FC236}">
                <a16:creationId xmlns:a16="http://schemas.microsoft.com/office/drawing/2014/main" id="{582BBDC6-57D1-4200-A8DE-9DF5340A8BD3}"/>
              </a:ext>
            </a:extLst>
          </p:cNvPr>
          <p:cNvPicPr>
            <a:picLocks noChangeAspect="1"/>
          </p:cNvPicPr>
          <p:nvPr/>
        </p:nvPicPr>
        <p:blipFill rotWithShape="1">
          <a:blip r:embed="rId3">
            <a:extLst>
              <a:ext uri="{28A0092B-C50C-407E-A947-70E740481C1C}">
                <a14:useLocalDpi xmlns:a14="http://schemas.microsoft.com/office/drawing/2010/main" val="0"/>
              </a:ext>
            </a:extLst>
          </a:blip>
          <a:srcRect l="17174" t="6307" r="53696" b="60448"/>
          <a:stretch/>
        </p:blipFill>
        <p:spPr>
          <a:xfrm>
            <a:off x="1971675" y="4267307"/>
            <a:ext cx="3551583" cy="2278854"/>
          </a:xfrm>
          <a:prstGeom prst="rect">
            <a:avLst/>
          </a:prstGeom>
        </p:spPr>
      </p:pic>
      <p:sp>
        <p:nvSpPr>
          <p:cNvPr id="11" name="TextBox 10">
            <a:extLst>
              <a:ext uri="{FF2B5EF4-FFF2-40B4-BE49-F238E27FC236}">
                <a16:creationId xmlns:a16="http://schemas.microsoft.com/office/drawing/2014/main" id="{7482DE62-87B8-48D9-835C-B67219B8E75F}"/>
              </a:ext>
            </a:extLst>
          </p:cNvPr>
          <p:cNvSpPr txBox="1"/>
          <p:nvPr/>
        </p:nvSpPr>
        <p:spPr>
          <a:xfrm>
            <a:off x="6096000" y="4571227"/>
            <a:ext cx="4522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Segoe UI Black" panose="020B0A02040204020203" pitchFamily="34" charset="0"/>
              </a:rPr>
              <a:t>Khai</a:t>
            </a:r>
            <a:r>
              <a:rPr lang="en-US" dirty="0">
                <a:latin typeface="Segoe UI Black" panose="020B0A02040204020203" pitchFamily="34" charset="0"/>
              </a:rPr>
              <a:t> </a:t>
            </a:r>
            <a:r>
              <a:rPr lang="en-US" dirty="0" err="1">
                <a:latin typeface="Segoe UI Black" panose="020B0A02040204020203" pitchFamily="34" charset="0"/>
              </a:rPr>
              <a:t>báo</a:t>
            </a:r>
            <a:r>
              <a:rPr lang="en-US" dirty="0">
                <a:latin typeface="Segoe UI Black" panose="020B0A02040204020203" pitchFamily="34" charset="0"/>
              </a:rPr>
              <a:t> </a:t>
            </a:r>
            <a:r>
              <a:rPr lang="en-US" dirty="0" err="1">
                <a:latin typeface="Segoe UI Black" panose="020B0A02040204020203" pitchFamily="34" charset="0"/>
              </a:rPr>
              <a:t>biến</a:t>
            </a:r>
            <a:r>
              <a:rPr lang="en-US" dirty="0">
                <a:latin typeface="Segoe UI Black" panose="020B0A02040204020203" pitchFamily="34" charset="0"/>
              </a:rPr>
              <a:t> </a:t>
            </a:r>
            <a:r>
              <a:rPr lang="en-US" dirty="0" err="1">
                <a:latin typeface="Segoe UI Black" panose="020B0A02040204020203" pitchFamily="34" charset="0"/>
              </a:rPr>
              <a:t>có</a:t>
            </a:r>
            <a:r>
              <a:rPr lang="en-US" dirty="0">
                <a:latin typeface="Segoe UI Black" panose="020B0A02040204020203" pitchFamily="34" charset="0"/>
              </a:rPr>
              <a:t> 3 </a:t>
            </a:r>
            <a:r>
              <a:rPr lang="en-US" dirty="0" err="1">
                <a:latin typeface="Segoe UI Black" panose="020B0A02040204020203" pitchFamily="34" charset="0"/>
              </a:rPr>
              <a:t>cách</a:t>
            </a:r>
            <a:r>
              <a:rPr lang="en-US" dirty="0">
                <a:latin typeface="Segoe UI Black" panose="020B0A02040204020203" pitchFamily="34" charset="0"/>
              </a:rPr>
              <a:t>: var, let, const.</a:t>
            </a:r>
          </a:p>
          <a:p>
            <a:pPr marL="285750" indent="-285750">
              <a:buFont typeface="Arial" panose="020B0604020202020204" pitchFamily="34" charset="0"/>
              <a:buChar char="•"/>
            </a:pP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toán</a:t>
            </a:r>
            <a:r>
              <a:rPr lang="en-US" dirty="0">
                <a:latin typeface="Segoe UI Black" panose="020B0A02040204020203" pitchFamily="34" charset="0"/>
              </a:rPr>
              <a:t> </a:t>
            </a:r>
            <a:r>
              <a:rPr lang="en-US" dirty="0" err="1">
                <a:latin typeface="Segoe UI Black" panose="020B0A02040204020203" pitchFamily="34" charset="0"/>
              </a:rPr>
              <a:t>tử</a:t>
            </a:r>
            <a:r>
              <a:rPr lang="en-US" dirty="0">
                <a:latin typeface="Segoe UI Black" panose="020B0A02040204020203" pitchFamily="34" charset="0"/>
              </a:rPr>
              <a:t> </a:t>
            </a:r>
            <a:r>
              <a:rPr lang="en-US" dirty="0" err="1">
                <a:latin typeface="Segoe UI Black" panose="020B0A02040204020203" pitchFamily="34" charset="0"/>
              </a:rPr>
              <a:t>thao</a:t>
            </a:r>
            <a:r>
              <a:rPr lang="en-US" dirty="0">
                <a:latin typeface="Segoe UI Black" panose="020B0A02040204020203" pitchFamily="34" charset="0"/>
              </a:rPr>
              <a:t> </a:t>
            </a:r>
            <a:r>
              <a:rPr lang="en-US" dirty="0" err="1">
                <a:latin typeface="Segoe UI Black" panose="020B0A02040204020203" pitchFamily="34" charset="0"/>
              </a:rPr>
              <a:t>tác</a:t>
            </a:r>
            <a:r>
              <a:rPr lang="en-US" dirty="0">
                <a:latin typeface="Segoe UI Black" panose="020B0A02040204020203" pitchFamily="34" charset="0"/>
              </a:rPr>
              <a:t> </a:t>
            </a:r>
            <a:r>
              <a:rPr lang="en-US" dirty="0" err="1">
                <a:latin typeface="Segoe UI Black" panose="020B0A02040204020203" pitchFamily="34" charset="0"/>
              </a:rPr>
              <a:t>biến</a:t>
            </a:r>
            <a:r>
              <a:rPr lang="en-US" dirty="0">
                <a:latin typeface="Segoe UI Black" panose="020B0A02040204020203" pitchFamily="34" charset="0"/>
              </a:rPr>
              <a:t>: +, -, *, … </a:t>
            </a:r>
            <a:r>
              <a:rPr lang="en-US" dirty="0" err="1">
                <a:latin typeface="Segoe UI Black" panose="020B0A02040204020203" pitchFamily="34" charset="0"/>
              </a:rPr>
              <a:t>nh</a:t>
            </a:r>
            <a:r>
              <a:rPr lang="vi-VN" dirty="0">
                <a:latin typeface="Segoe UI Black" panose="020B0A02040204020203" pitchFamily="34" charset="0"/>
              </a:rPr>
              <a:t>ư</a:t>
            </a:r>
            <a:r>
              <a:rPr lang="en-US" dirty="0">
                <a:latin typeface="Segoe UI Black" panose="020B0A02040204020203" pitchFamily="34" charset="0"/>
              </a:rPr>
              <a:t> </a:t>
            </a:r>
            <a:r>
              <a:rPr lang="en-US" dirty="0" err="1">
                <a:latin typeface="Segoe UI Black" panose="020B0A02040204020203" pitchFamily="34" charset="0"/>
              </a:rPr>
              <a:t>các</a:t>
            </a:r>
            <a:r>
              <a:rPr lang="en-US" dirty="0">
                <a:latin typeface="Segoe UI Black" panose="020B0A02040204020203" pitchFamily="34" charset="0"/>
              </a:rPr>
              <a:t> </a:t>
            </a:r>
            <a:r>
              <a:rPr lang="en-US" dirty="0" err="1">
                <a:latin typeface="Segoe UI Black" panose="020B0A02040204020203" pitchFamily="34" charset="0"/>
              </a:rPr>
              <a:t>ngôn</a:t>
            </a:r>
            <a:r>
              <a:rPr lang="en-US" dirty="0">
                <a:latin typeface="Segoe UI Black" panose="020B0A02040204020203" pitchFamily="34" charset="0"/>
              </a:rPr>
              <a:t> </a:t>
            </a:r>
            <a:r>
              <a:rPr lang="en-US" dirty="0" err="1">
                <a:latin typeface="Segoe UI Black" panose="020B0A02040204020203" pitchFamily="34" charset="0"/>
              </a:rPr>
              <a:t>ngữ</a:t>
            </a:r>
            <a:r>
              <a:rPr lang="en-US" dirty="0">
                <a:latin typeface="Segoe UI Black" panose="020B0A02040204020203" pitchFamily="34" charset="0"/>
              </a:rPr>
              <a:t> </a:t>
            </a:r>
            <a:r>
              <a:rPr lang="en-US" dirty="0" err="1">
                <a:latin typeface="Segoe UI Black" panose="020B0A02040204020203" pitchFamily="34" charset="0"/>
              </a:rPr>
              <a:t>lập</a:t>
            </a:r>
            <a:r>
              <a:rPr lang="en-US" dirty="0">
                <a:latin typeface="Segoe UI Black" panose="020B0A02040204020203" pitchFamily="34" charset="0"/>
              </a:rPr>
              <a:t> </a:t>
            </a:r>
            <a:r>
              <a:rPr lang="en-US" dirty="0" err="1">
                <a:latin typeface="Segoe UI Black" panose="020B0A02040204020203" pitchFamily="34" charset="0"/>
              </a:rPr>
              <a:t>trình</a:t>
            </a:r>
            <a:r>
              <a:rPr lang="en-US" dirty="0">
                <a:latin typeface="Segoe UI Black" panose="020B0A02040204020203" pitchFamily="34" charset="0"/>
              </a:rPr>
              <a:t> </a:t>
            </a:r>
            <a:r>
              <a:rPr lang="en-US" dirty="0" err="1">
                <a:latin typeface="Segoe UI Black" panose="020B0A02040204020203" pitchFamily="34" charset="0"/>
              </a:rPr>
              <a:t>khác</a:t>
            </a:r>
            <a:r>
              <a:rPr lang="en-US" dirty="0">
                <a:latin typeface="Segoe UI Black" panose="020B0A02040204020203" pitchFamily="34" charset="0"/>
              </a:rPr>
              <a:t>,</a:t>
            </a:r>
          </a:p>
        </p:txBody>
      </p:sp>
    </p:spTree>
    <p:extLst>
      <p:ext uri="{BB962C8B-B14F-4D97-AF65-F5344CB8AC3E}">
        <p14:creationId xmlns:p14="http://schemas.microsoft.com/office/powerpoint/2010/main" val="114768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1593</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Segoe UI Black</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Javascript</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92</cp:revision>
  <dcterms:created xsi:type="dcterms:W3CDTF">2017-11-04T11:17:03Z</dcterms:created>
  <dcterms:modified xsi:type="dcterms:W3CDTF">2020-08-23T15:16:01Z</dcterms:modified>
</cp:coreProperties>
</file>