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9" r:id="rId6"/>
    <p:sldId id="260" r:id="rId7"/>
    <p:sldId id="265" r:id="rId8"/>
    <p:sldId id="266" r:id="rId9"/>
    <p:sldId id="271" r:id="rId10"/>
    <p:sldId id="272" r:id="rId11"/>
    <p:sldId id="267" r:id="rId12"/>
    <p:sldId id="273" r:id="rId13"/>
    <p:sldId id="268" r:id="rId14"/>
    <p:sldId id="26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7DA-8307-451D-821E-16753DF74EA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5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7DA-8307-451D-821E-16753DF74EA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0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7DA-8307-451D-821E-16753DF74EA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6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94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2979907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Thanks you !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Diễn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phận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7DA-8307-451D-821E-16753DF74EA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3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7DA-8307-451D-821E-16753DF74EA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0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7DA-8307-451D-821E-16753DF74EA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8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7DA-8307-451D-821E-16753DF74EA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7DA-8307-451D-821E-16753DF74EA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4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7DA-8307-451D-821E-16753DF74EA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4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7DA-8307-451D-821E-16753DF74EA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37DA-8307-451D-821E-16753DF74EA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6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F37DA-8307-451D-821E-16753DF74EA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C9AC-B607-4D59-8C2A-BAF474BC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1675" y="-47848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 PIN PORT IoT BROAD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1675" y="607665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1.7 ON BROAD COMMUNICATION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7768" y="2777727"/>
            <a:ext cx="11843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Chức năng phát hiện nguồn (power detection)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Điều khiển nguồn ngoài Vext (Vext control)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768" y="4143716"/>
            <a:ext cx="7277100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768" y="5481637"/>
            <a:ext cx="75247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7141" y="120027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 PIN PORT IoT BROAD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7141" y="928728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1.8 OUTSIDE BROAD COMMUNICATION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2" y="2110254"/>
            <a:ext cx="11843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Giao tiếp UART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Gồm có 4 chân.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Được chia làm 2 kênh.</a:t>
            </a:r>
          </a:p>
          <a:p>
            <a:pPr lvl="1"/>
            <a:endParaRPr lang="en-US" sz="2400" dirty="0">
              <a:latin typeface="Segoe UI Black" panose="020B0A02040204020203" pitchFamily="34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Giao tiếp I2C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Gồm có 2 chân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SCL (22), SDA (21)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983" y="2104475"/>
            <a:ext cx="5400675" cy="1695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983" y="4124664"/>
            <a:ext cx="4215543" cy="82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3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2317" y="-49794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 PIN PORT IoT BROAD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2317" y="597709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1.8 OUTSIDE BROAD COMMUNICATION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2316" y="2055722"/>
            <a:ext cx="11843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Giao tiếp SPI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Gồm có 4 chân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SCK (18), MOSI (23), MISO(19), Chọn Salve CSO (5).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17" y="3909337"/>
            <a:ext cx="7959840" cy="165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8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042" y="0"/>
            <a:ext cx="303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2. Schematic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7042" y="515985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2.1 SCHEMATIC BROAD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42" y="992777"/>
            <a:ext cx="8442146" cy="586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9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0876" y="0"/>
            <a:ext cx="303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2. Schematic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3589" y="728051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2.2 ĐẦU VÀO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76" y="1271436"/>
            <a:ext cx="11963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4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5283" y="43711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 PIN PORT IoT BROAD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5283" y="695563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1.1 Sơ đồ chân wifi kit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010" y="1847485"/>
            <a:ext cx="8541544" cy="459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6128" y="89608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 PIN PORT IoT BROAD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6128" y="827821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1.2 Source Broad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0825" y="1704533"/>
            <a:ext cx="11843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Broad có 7 chân nguồn: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2 chân GND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1 chân 5V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2 chân 3.3V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2 chân nguồn ngoài (Vext)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825" y="4058572"/>
            <a:ext cx="7877175" cy="232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02286" y="287383"/>
            <a:ext cx="4624251" cy="77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4679" y="51758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 PIN PORT IoT BROAD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4679" y="567902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1.3 DIGITAL PIN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8880" y="1060241"/>
            <a:ext cx="11843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Broad có 10 chân vào số: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Bên nhánh trái gồm có 6 chân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Bên nhánh phải gồm có 4 chân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943" y="5276850"/>
            <a:ext cx="10744200" cy="1581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943" y="2416160"/>
            <a:ext cx="10210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6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3238" y="108637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 PIN PORT IoT BROAD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3239" y="711006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1.4 ANALOG PIN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3240" y="1172671"/>
            <a:ext cx="11843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Broad có 18 chân vào analog: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Bên nhánh trái gồm có 14 chân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Bên nhánh phải gồm có 4 chân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Trong đó có 2 kênh analog: kênh 1 có 8 chân, kênh 2 có 10 chân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47902"/>
            <a:ext cx="6527353" cy="3836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862" y="2658135"/>
            <a:ext cx="5658781" cy="157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0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3792" y="176793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 PIN PORT IoT BROAD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23792" y="983399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1.5 DAC PIN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3792" y="2470756"/>
            <a:ext cx="11843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Broad có 2 chân DAC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Chân số 25, 26 là bộ chuyển tín hiệu nhận được từ số sang tương tự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670" y="3785193"/>
            <a:ext cx="81057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1932" y="0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 PIN PORT IoT BROAD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1932" y="597709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1.6 GPIO PORT PIN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2503" y="1846052"/>
            <a:ext cx="10199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Broad có tổng 28 chân I/O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Đây là các chân vào ra tùy chỉnh vào sự lập trình của người dùng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Trong đó có các chân đảm nhận các nhiệm vụ riêng như chỉ vào analog, chỉ vào digital, DAC, hoặc các giao thức giao tiếp.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304" y="3429000"/>
            <a:ext cx="8119615" cy="42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9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1674" y="-9770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 PIN PORT IoT BROAD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1675" y="788186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1.7 RESET PIN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1674" y="2064903"/>
            <a:ext cx="11843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Có 1 chân reset (RST) đảm nhận nhiệm vụ khởi động lại mạch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Do có tác động lỗi hay nhiễu khiển broad hiển thị không đúng trên OLED.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Đảm nhận nhiệm vụ khởi động lại mạch, nạp lại các thông số từ bên ngoài.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58" y="2913017"/>
            <a:ext cx="5210175" cy="4572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BC63C78-4DA5-469E-9550-44539104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39374F1-7F70-4FE3-AAD1-DD5BABBCC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9A467D-4F06-421F-BCE8-058BDB2CB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999B9A-BEC9-4C30-A3B0-96484D70DF80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0FE734-2EF9-4D58-8CB1-248265D41364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8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6158" y="-20781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 PIN PORT IoT BROAD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1675" y="659007"/>
            <a:ext cx="1184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1.7 ON BROAD COMMUNICATION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1675" y="1929009"/>
            <a:ext cx="11843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Giao tiếp với OLED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Broad giao tiếp với OLED qua giao thức I2C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Gồm các chân I2C là OLED_SCL, OLED_SDA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Thêm 1 chân giúp reset hiển thị OLED_RST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158" y="3165294"/>
            <a:ext cx="77152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2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436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bybeen</dc:creator>
  <cp:lastModifiedBy>Admins</cp:lastModifiedBy>
  <cp:revision>20</cp:revision>
  <dcterms:created xsi:type="dcterms:W3CDTF">2020-07-16T01:29:44Z</dcterms:created>
  <dcterms:modified xsi:type="dcterms:W3CDTF">2020-08-23T11:41:27Z</dcterms:modified>
</cp:coreProperties>
</file>