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3" r:id="rId4"/>
    <p:sldId id="262" r:id="rId5"/>
    <p:sldId id="258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FAD"/>
    <a:srgbClr val="2191AD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1E71-55FB-4F70-BA64-7E87629B954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CC60F-1D31-4D35-A4BD-2D886156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8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943" y="2287162"/>
            <a:ext cx="3460115" cy="2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1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solidFill>
            <a:srgbClr val="1B8F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Content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www.indruino.com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3451" y="3045702"/>
            <a:ext cx="5915024" cy="828674"/>
          </a:xfrm>
        </p:spPr>
        <p:txBody>
          <a:bodyPr>
            <a:normAutofit/>
          </a:bodyPr>
          <a:lstStyle>
            <a:lvl1pPr marL="0" indent="0" algn="r"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 here</a:t>
            </a:r>
          </a:p>
          <a:p>
            <a:r>
              <a:rPr lang="en-US" dirty="0"/>
              <a:t>Content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 userDrawn="1"/>
        </p:nvSpPr>
        <p:spPr>
          <a:xfrm>
            <a:off x="3581399" y="4245533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Diễn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giả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Bộ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phận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33450" y="4037095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7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562350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76927" y="1847904"/>
            <a:ext cx="5476872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31590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1675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5153789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53271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5153790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94173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Thanks you !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www.indruino.com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9" name="Subtitle 2"/>
          <p:cNvSpPr txBox="1">
            <a:spLocks/>
          </p:cNvSpPr>
          <p:nvPr userDrawn="1"/>
        </p:nvSpPr>
        <p:spPr>
          <a:xfrm>
            <a:off x="3581399" y="3071981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Diễn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giả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Bộ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phận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Indruino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33450" y="2863543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5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6D9FEF56-C5D4-4D87-B961-211842A8ECEA}" type="datetime1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www.indruino.com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D779B054-1F36-43A5-BA23-2DE8D6B1A6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0" r:id="rId2"/>
    <p:sldLayoutId id="2147483664" r:id="rId3"/>
    <p:sldLayoutId id="2147483678" r:id="rId4"/>
    <p:sldLayoutId id="2147483680" r:id="rId5"/>
    <p:sldLayoutId id="2147483663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9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7" y="1847904"/>
            <a:ext cx="9457915" cy="477931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Giao tiếp với OLED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Broad giao tiếp với OLED qua giao thức I2C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Gồm các chân I2C là OLED_SCL, OLED_SDA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Thêm 1 chân giúp reset hiển thị OLED_RSTChức năng phát hiện nguồn (power detection)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Điều khiển nguồn ngoài Vext (Vext control)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Giao tiếp UART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Gồm có 4 chân (2 chân TX, 2 chân RX).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Được chia làm 2 kênh (U0,U2)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Giao tiếp I2C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Gồm có 2 chân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SCL (22), SDA (21)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613037"/>
            <a:ext cx="66062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cs typeface="Times New Roman" panose="02020603050405020304" pitchFamily="18" charset="0"/>
              </a:rPr>
              <a:t>1.7 ON BROAD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31249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80449" y="2756653"/>
            <a:ext cx="8146397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prstTxWarp prst="textWave1">
              <a:avLst/>
            </a:prstTxWarp>
            <a:spAutoFit/>
          </a:bodyPr>
          <a:lstStyle/>
          <a:p>
            <a:pPr algn="ctr"/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cs typeface="Times New Roman" panose="02020603050405020304" pitchFamily="18" charset="0"/>
              </a:rPr>
              <a:t>PART 2: </a:t>
            </a:r>
          </a:p>
          <a:p>
            <a:pPr algn="ctr"/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cs typeface="Times New Roman" panose="02020603050405020304" pitchFamily="18" charset="0"/>
              </a:rPr>
              <a:t>SCHEMATIC</a:t>
            </a:r>
          </a:p>
        </p:txBody>
      </p:sp>
    </p:spTree>
    <p:extLst>
      <p:ext uri="{BB962C8B-B14F-4D97-AF65-F5344CB8AC3E}">
        <p14:creationId xmlns:p14="http://schemas.microsoft.com/office/powerpoint/2010/main" val="1982013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cs typeface="Times New Roman" panose="02020603050405020304" pitchFamily="18" charset="0"/>
              </a:rPr>
              <a:t>2.1 BROAD’S CHEMATIC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133475"/>
            <a:ext cx="9382124" cy="574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52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613037"/>
            <a:ext cx="37609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cs typeface="Times New Roman" panose="02020603050405020304" pitchFamily="18" charset="0"/>
              </a:rPr>
              <a:t>2.2 RECIVE SIGNAL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9456122" cy="477931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Nguồn: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Segoe UI Black" panose="020B0A02040204020203" pitchFamily="34" charset="0"/>
                <a:cs typeface="Times New Roman" panose="02020603050405020304" pitchFamily="18" charset="0"/>
              </a:rPr>
              <a:t>Khi có kết nối USB lấy nguồn trực tiếp từ USB tạo thành nguồn 5V qua IC CE6260 để hạ áp xuống để có nguồn 3.3V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Segoe UI Black" panose="020B0A02040204020203" pitchFamily="34" charset="0"/>
                <a:cs typeface="Times New Roman" panose="02020603050405020304" pitchFamily="18" charset="0"/>
              </a:rPr>
              <a:t>Khi không kết nối USB tích cực transistor nên mạch lấy nguồn từ pin của IC TP4054 cấp cho Broad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Tín hiệu: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Segoe UI Black" panose="020B0A02040204020203" pitchFamily="34" charset="0"/>
                <a:cs typeface="Times New Roman" panose="02020603050405020304" pitchFamily="18" charset="0"/>
              </a:rPr>
              <a:t>Nhận tín hiệu từ USB là D+ và D- của USB</a:t>
            </a:r>
          </a:p>
        </p:txBody>
      </p:sp>
    </p:spTree>
    <p:extLst>
      <p:ext uri="{BB962C8B-B14F-4D97-AF65-F5344CB8AC3E}">
        <p14:creationId xmlns:p14="http://schemas.microsoft.com/office/powerpoint/2010/main" val="306582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613037"/>
            <a:ext cx="37609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cs typeface="Times New Roman" panose="02020603050405020304" pitchFamily="18" charset="0"/>
              </a:rPr>
              <a:t>2.2 RECIVE SIGNAL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811383"/>
            <a:ext cx="10103800" cy="437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5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613037"/>
            <a:ext cx="617829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cs typeface="Times New Roman" panose="02020603050405020304" pitchFamily="18" charset="0"/>
              </a:rPr>
              <a:t>2.3 SIGNAL TRANSFORMATION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9456122" cy="87787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Mạch chuyển từ tín hiệu USB là D+ D- (DP, DN) sang tín hiệu UART (Tx, Rx) nhờ vào IC CP2102. </a:t>
            </a:r>
            <a:endParaRPr lang="en-US" sz="2200" dirty="0">
              <a:latin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355" y="2639105"/>
            <a:ext cx="6627495" cy="40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1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613037"/>
            <a:ext cx="486383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cs typeface="Times New Roman" panose="02020603050405020304" pitchFamily="18" charset="0"/>
              </a:rPr>
              <a:t>2.4 SIGNAL PROCESSING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9456122" cy="87787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ESP32 nhận tín hiệu UART từ CP2102 để nhận tín hiệu sau đó chuyển vào Flash (IC W25Q64) </a:t>
            </a:r>
            <a:endParaRPr lang="en-US" sz="2200" dirty="0">
              <a:latin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195" y="3028806"/>
            <a:ext cx="6043141" cy="3731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646" y="2951934"/>
            <a:ext cx="36766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5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613037"/>
            <a:ext cx="486383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cs typeface="Times New Roman" panose="02020603050405020304" pitchFamily="18" charset="0"/>
              </a:rPr>
              <a:t>2.4 SIGNAL PROCESSING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9456122" cy="877879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ESP32 truy xuất dữ liệu từ FLASH để thực hiện theo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Giao tiếp với OLED qua giao thức I2C qua các cổng SDA, SCL, RST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951" y="2804160"/>
            <a:ext cx="7588296" cy="388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4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www.indruino.com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0898" y="3046484"/>
            <a:ext cx="3609474" cy="101566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Black" panose="020B0A02040204020203" pitchFamily="34" charset="0"/>
                <a:cs typeface="Times New Roman" panose="02020603050405020304" pitchFamily="18" charset="0"/>
              </a:rPr>
              <a:t>Diễn giả: Nguyễn Hoàng Phúc</a:t>
            </a:r>
          </a:p>
          <a:p>
            <a:r>
              <a:rPr lang="en-US" sz="2000" dirty="0">
                <a:solidFill>
                  <a:schemeClr val="bg1"/>
                </a:solidFill>
                <a:latin typeface="Segoe UI Black" panose="020B0A02040204020203" pitchFamily="34" charset="0"/>
                <a:cs typeface="Times New Roman" panose="02020603050405020304" pitchFamily="18" charset="0"/>
              </a:rPr>
              <a:t>Bộ phận: IoT Indruino</a:t>
            </a:r>
          </a:p>
        </p:txBody>
      </p:sp>
    </p:spTree>
    <p:extLst>
      <p:ext uri="{BB962C8B-B14F-4D97-AF65-F5344CB8AC3E}">
        <p14:creationId xmlns:p14="http://schemas.microsoft.com/office/powerpoint/2010/main" val="286113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www.indruino.com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33452" y="3669987"/>
            <a:ext cx="1701976" cy="204388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cs typeface="Times New Roman" panose="02020603050405020304" pitchFamily="18" charset="0"/>
              </a:rPr>
              <a:t>WIFI KIT ESP32 OVERVIEW</a:t>
            </a:r>
            <a:endParaRPr 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6520" y="4249642"/>
            <a:ext cx="3609474" cy="101566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Black" panose="020B0A02040204020203" pitchFamily="34" charset="0"/>
                <a:cs typeface="Times New Roman" panose="02020603050405020304" pitchFamily="18" charset="0"/>
              </a:rPr>
              <a:t>Diễn giả: Nguyễn Hoàng Phúc</a:t>
            </a:r>
          </a:p>
          <a:p>
            <a:r>
              <a:rPr lang="en-US" sz="2000" dirty="0">
                <a:solidFill>
                  <a:schemeClr val="bg1"/>
                </a:solidFill>
                <a:latin typeface="Segoe UI Black" panose="020B0A02040204020203" pitchFamily="34" charset="0"/>
                <a:cs typeface="Times New Roman" panose="02020603050405020304" pitchFamily="18" charset="0"/>
              </a:rPr>
              <a:t>Bộ phận: IoT Indruino</a:t>
            </a:r>
          </a:p>
        </p:txBody>
      </p:sp>
    </p:spTree>
    <p:extLst>
      <p:ext uri="{BB962C8B-B14F-4D97-AF65-F5344CB8AC3E}">
        <p14:creationId xmlns:p14="http://schemas.microsoft.com/office/powerpoint/2010/main" val="385079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80449" y="2756653"/>
            <a:ext cx="8146397" cy="1938992"/>
          </a:xfrm>
          <a:prstGeom prst="rect">
            <a:avLst/>
          </a:prstGeom>
        </p:spPr>
        <p:txBody>
          <a:bodyPr wrap="none">
            <a:prstTxWarp prst="textWave1">
              <a:avLst/>
            </a:prstTxWarp>
            <a:spAutoFit/>
          </a:bodyPr>
          <a:lstStyle/>
          <a:p>
            <a:pPr algn="ctr"/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egoe UI Black" panose="020B0A02040204020203" pitchFamily="34" charset="0"/>
                <a:cs typeface="Times New Roman" panose="02020603050405020304" pitchFamily="18" charset="0"/>
              </a:rPr>
              <a:t>PART 1: </a:t>
            </a:r>
          </a:p>
          <a:p>
            <a:pPr algn="ctr"/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egoe UI Black" panose="020B0A02040204020203" pitchFamily="34" charset="0"/>
                <a:cs typeface="Times New Roman" panose="02020603050405020304" pitchFamily="18" charset="0"/>
              </a:rPr>
              <a:t>PIN PORT IoT BROAD</a:t>
            </a:r>
          </a:p>
        </p:txBody>
      </p:sp>
    </p:spTree>
    <p:extLst>
      <p:ext uri="{BB962C8B-B14F-4D97-AF65-F5344CB8AC3E}">
        <p14:creationId xmlns:p14="http://schemas.microsoft.com/office/powerpoint/2010/main" val="402313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cs typeface="Times New Roman" panose="02020603050405020304" pitchFamily="18" charset="0"/>
              </a:rPr>
              <a:t>1.1 SƠ ĐỒ CHÂN WIFI KIT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61" y="1702433"/>
            <a:ext cx="9588138" cy="51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2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7" y="1847904"/>
            <a:ext cx="9457915" cy="212346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Broad có 7 chân nguồn: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2 chân GND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1 chân 5V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2 chân 3.3V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2 chân nguồn ngoài (Vext)</a:t>
            </a:r>
          </a:p>
          <a:p>
            <a:endParaRPr lang="en-US" sz="2400" dirty="0"/>
          </a:p>
        </p:txBody>
      </p:sp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613037"/>
            <a:ext cx="420980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cs typeface="Times New Roman" panose="02020603050405020304" pitchFamily="18" charset="0"/>
              </a:rPr>
              <a:t>1.2 BROAD’S SOURCE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064" y="4201759"/>
            <a:ext cx="78771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9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613037"/>
            <a:ext cx="322075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cs typeface="Times New Roman" panose="02020603050405020304" pitchFamily="18" charset="0"/>
              </a:rPr>
              <a:t>1.3 DIGITAL PIN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5441576"/>
            <a:ext cx="9624860" cy="14164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103" y="3033965"/>
            <a:ext cx="8816022" cy="2335588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4767676" cy="47077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Broad có 10 chân vào số: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Bên nhánh trái gồm có 6 chân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Bên nhánh phải gồm có 4 chân</a:t>
            </a:r>
          </a:p>
        </p:txBody>
      </p:sp>
    </p:spTree>
    <p:extLst>
      <p:ext uri="{BB962C8B-B14F-4D97-AF65-F5344CB8AC3E}">
        <p14:creationId xmlns:p14="http://schemas.microsoft.com/office/powerpoint/2010/main" val="177734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8" y="1847904"/>
            <a:ext cx="9448950" cy="47077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Broad có 18 chân vào analog: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Bên nhánh trái gồm có 14 chân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Bên nhánh phải gồm có 4 chân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Trong đó có 2 kênh analog: kênh 1 có 8 chân, kênh 2 có 10 chân</a:t>
            </a:r>
          </a:p>
        </p:txBody>
      </p:sp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613037"/>
            <a:ext cx="33185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cs typeface="Times New Roman" panose="02020603050405020304" pitchFamily="18" charset="0"/>
              </a:rPr>
              <a:t>1.4 ANALOG PIN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930" y="3558988"/>
            <a:ext cx="5612310" cy="32990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453" y="4158447"/>
            <a:ext cx="3782699" cy="105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4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7" y="1847904"/>
            <a:ext cx="9457915" cy="212346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Broad có 2 chân DAC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Chân số 25, 26 là bộ chuyển tín hiệu nhận được từ số sang tương tự</a:t>
            </a:r>
          </a:p>
        </p:txBody>
      </p:sp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613037"/>
            <a:ext cx="246093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cs typeface="Times New Roman" panose="02020603050405020304" pitchFamily="18" charset="0"/>
              </a:rPr>
              <a:t>1.5 DAC PIN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506" y="2909634"/>
            <a:ext cx="81057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882437" y="1847904"/>
            <a:ext cx="9457915" cy="212346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Broad có tổng 28 chân I/O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Đây là các chân vào ra tùy chỉnh vào sự lập trình của người dùng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 Black" panose="020B0A02040204020203" pitchFamily="34" charset="0"/>
                <a:cs typeface="Times New Roman" panose="02020603050405020304" pitchFamily="18" charset="0"/>
              </a:rPr>
              <a:t>Trong đó có các chân đảm nhận các nhiệm vụ riêng như chỉ vào analog, chỉ vào digital, DAC, hoặc các giao thức giao tiếp.</a:t>
            </a:r>
          </a:p>
        </p:txBody>
      </p:sp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xfrm>
            <a:off x="1971675" y="613037"/>
            <a:ext cx="37609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cs typeface="Times New Roman" panose="02020603050405020304" pitchFamily="18" charset="0"/>
              </a:rPr>
              <a:t>1.6 GPIO PORT PIN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968" y="3867198"/>
            <a:ext cx="6702977" cy="349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1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482</Words>
  <Application>Microsoft Office PowerPoint</Application>
  <PresentationFormat>Widescreen</PresentationFormat>
  <Paragraphs>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Roboto</vt:lpstr>
      <vt:lpstr>Segoe UI Black</vt:lpstr>
      <vt:lpstr>Wingdings</vt:lpstr>
      <vt:lpstr>Office Theme</vt:lpstr>
      <vt:lpstr>PowerPoint Presentation</vt:lpstr>
      <vt:lpstr>WIFI KIT ESP32 OVERVIEW</vt:lpstr>
      <vt:lpstr>PowerPoint Presentation</vt:lpstr>
      <vt:lpstr>1.1 SƠ ĐỒ CHÂN WIFI KIT</vt:lpstr>
      <vt:lpstr>1.2 BROAD’S SOURCE</vt:lpstr>
      <vt:lpstr>1.3 DIGITAL PIN</vt:lpstr>
      <vt:lpstr>1.4 ANALOG PIN</vt:lpstr>
      <vt:lpstr>1.5 DAC PIN</vt:lpstr>
      <vt:lpstr>1.6 GPIO PORT PIN</vt:lpstr>
      <vt:lpstr>1.7 ON BROAD COMMUNICATION</vt:lpstr>
      <vt:lpstr>PowerPoint Presentation</vt:lpstr>
      <vt:lpstr>2.1 BROAD’S CHEMATIC</vt:lpstr>
      <vt:lpstr>2.2 RECIVE SIGNAL</vt:lpstr>
      <vt:lpstr>2.2 RECIVE SIGNAL</vt:lpstr>
      <vt:lpstr>2.3 SIGNAL TRANSFORMATION</vt:lpstr>
      <vt:lpstr>2.4 SIGNAL PROCESSING</vt:lpstr>
      <vt:lpstr>2.4 SIGNAL PROCESSING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Luu</dc:creator>
  <cp:lastModifiedBy>Admins</cp:lastModifiedBy>
  <cp:revision>80</cp:revision>
  <dcterms:created xsi:type="dcterms:W3CDTF">2017-11-04T11:17:03Z</dcterms:created>
  <dcterms:modified xsi:type="dcterms:W3CDTF">2020-08-23T11:45:50Z</dcterms:modified>
</cp:coreProperties>
</file>