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62" r:id="rId5"/>
    <p:sldId id="258" r:id="rId6"/>
    <p:sldId id="264" r:id="rId7"/>
    <p:sldId id="265" r:id="rId8"/>
    <p:sldId id="266" r:id="rId9"/>
    <p:sldId id="268" r:id="rId10"/>
    <p:sldId id="269" r:id="rId11"/>
    <p:sldId id="270" r:id="rId12"/>
    <p:sldId id="272" r:id="rId13"/>
    <p:sldId id="273" r:id="rId14"/>
    <p:sldId id="274" r:id="rId15"/>
    <p:sldId id="275" r:id="rId16"/>
    <p:sldId id="277" r:id="rId17"/>
    <p:sldId id="279"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123" y="2251825"/>
            <a:ext cx="5006362" cy="273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1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375E-6 2.22222E-6 L -0.23607 0.00092 " pathEditMode="relative" rAng="0" ptsTypes="AA">
                                      <p:cBhvr>
                                        <p:cTn id="6" dur="2000" fill="hold"/>
                                        <p:tgtEl>
                                          <p:spTgt spid="4"/>
                                        </p:tgtEl>
                                        <p:attrNameLst>
                                          <p:attrName>ppt_x</p:attrName>
                                          <p:attrName>ppt_y</p:attrName>
                                        </p:attrNameLst>
                                      </p:cBhvr>
                                      <p:rCtr x="-1181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NPM LÀ GÌ?</a:t>
            </a:r>
          </a:p>
        </p:txBody>
      </p:sp>
      <p:sp>
        <p:nvSpPr>
          <p:cNvPr id="9" name="TextBox 8"/>
          <p:cNvSpPr txBox="1"/>
          <p:nvPr/>
        </p:nvSpPr>
        <p:spPr>
          <a:xfrm>
            <a:off x="6341660" y="1724297"/>
            <a:ext cx="5623917" cy="612475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viết tắt của Node package manager là một công cụ tạo và quản lý các thư viện lập trình Javascript cho Node.js. </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Trong cộng đồng Javascript, các lập trình viên chia sẻ hàng trăm nghìn các thư viện với các đoạn code đã thực hiện sẵn một chức năng nào đó. </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Nó giúp cho các dự án mới tránh phải viết lại các thành phần cơ bản, các thư viện lập trình hay thậm chí cả các framework.</a:t>
            </a:r>
          </a:p>
          <a:p>
            <a:endParaRPr lang="en-US" sz="3200" dirty="0">
              <a:latin typeface="Segoe UI Black" panose="020B0A02040204020203" pitchFamily="34" charset="0"/>
              <a:cs typeface="Times New Roman" panose="02020603050405020304" pitchFamily="18" charset="0"/>
            </a:endParaRPr>
          </a:p>
        </p:txBody>
      </p:sp>
      <p:pic>
        <p:nvPicPr>
          <p:cNvPr id="5" name="Picture 4"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85" y="2251825"/>
            <a:ext cx="5006362" cy="273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KHỞI TẠO NPN</a:t>
            </a:r>
          </a:p>
        </p:txBody>
      </p:sp>
      <p:sp>
        <p:nvSpPr>
          <p:cNvPr id="4" name="Text Placeholder 3"/>
          <p:cNvSpPr>
            <a:spLocks noGrp="1"/>
          </p:cNvSpPr>
          <p:nvPr>
            <p:ph type="body" sz="half" idx="11"/>
          </p:nvPr>
        </p:nvSpPr>
        <p:spPr>
          <a:xfrm>
            <a:off x="1654367" y="1904051"/>
            <a:ext cx="3671612" cy="4707711"/>
          </a:xfrm>
        </p:spPr>
        <p:txBody>
          <a:bodyPr>
            <a:norm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Khởi động cmd (Command Prompt)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lệnh “npm init -yes”</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File package.json được khởi tạo.</a:t>
            </a:r>
          </a:p>
          <a:p>
            <a:endParaRPr lang="en-US" sz="2400" dirty="0"/>
          </a:p>
        </p:txBody>
      </p:sp>
      <p:pic>
        <p:nvPicPr>
          <p:cNvPr id="11" name="Picture 10"/>
          <p:cNvPicPr>
            <a:picLocks noChangeAspect="1"/>
          </p:cNvPicPr>
          <p:nvPr/>
        </p:nvPicPr>
        <p:blipFill>
          <a:blip r:embed="rId2"/>
          <a:stretch>
            <a:fillRect/>
          </a:stretch>
        </p:blipFill>
        <p:spPr>
          <a:xfrm>
            <a:off x="8805086" y="1904051"/>
            <a:ext cx="3386914" cy="4123381"/>
          </a:xfrm>
          <a:prstGeom prst="rect">
            <a:avLst/>
          </a:prstGeom>
        </p:spPr>
      </p:pic>
      <p:pic>
        <p:nvPicPr>
          <p:cNvPr id="12" name="Picture 11"/>
          <p:cNvPicPr>
            <a:picLocks noChangeAspect="1"/>
          </p:cNvPicPr>
          <p:nvPr/>
        </p:nvPicPr>
        <p:blipFill>
          <a:blip r:embed="rId3"/>
          <a:stretch>
            <a:fillRect/>
          </a:stretch>
        </p:blipFill>
        <p:spPr>
          <a:xfrm>
            <a:off x="5041280" y="1904051"/>
            <a:ext cx="3786891" cy="4055591"/>
          </a:xfrm>
          <a:prstGeom prst="rect">
            <a:avLst/>
          </a:prstGeom>
        </p:spPr>
      </p:pic>
    </p:spTree>
    <p:extLst>
      <p:ext uri="{BB962C8B-B14F-4D97-AF65-F5344CB8AC3E}">
        <p14:creationId xmlns:p14="http://schemas.microsoft.com/office/powerpoint/2010/main" val="23285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out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a:bodyPr>
          <a:lstStyle/>
          <a:p>
            <a:r>
              <a:rPr lang="en-US" sz="2400" dirty="0">
                <a:latin typeface="Segoe UI Black" panose="020B0A02040204020203" pitchFamily="34" charset="0"/>
                <a:cs typeface="Times New Roman" panose="02020603050405020304" pitchFamily="18" charset="0"/>
              </a:rPr>
              <a:t>Các lệnh sử dụng để thêm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install package-name</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package-name là tên gói muốn cài đặt</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npm install vue</a:t>
            </a:r>
            <a:endParaRPr lang="en-US" sz="4000" dirty="0">
              <a:latin typeface="Segoe UI Black" panose="020B0A02040204020203" pitchFamily="34" charset="0"/>
              <a:cs typeface="Times New Roman" panose="02020603050405020304" pitchFamily="18" charset="0"/>
            </a:endParaRPr>
          </a:p>
        </p:txBody>
      </p:sp>
      <p:sp>
        <p:nvSpPr>
          <p:cNvPr id="9" name="Title 8"/>
          <p:cNvSpPr txBox="1">
            <a:spLocks noGrp="1"/>
          </p:cNvSpPr>
          <p:nvPr>
            <p:ph type="title"/>
          </p:nvPr>
        </p:nvSpPr>
        <p:spPr>
          <a:xfrm>
            <a:off x="1971675" y="571487"/>
            <a:ext cx="5376793"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Thêm 1 Package mới</a:t>
            </a:r>
          </a:p>
        </p:txBody>
      </p:sp>
      <p:sp>
        <p:nvSpPr>
          <p:cNvPr id="10" name="TextBox 9"/>
          <p:cNvSpPr txBox="1"/>
          <p:nvPr/>
        </p:nvSpPr>
        <p:spPr>
          <a:xfrm>
            <a:off x="7901256" y="5934204"/>
            <a:ext cx="3927565" cy="400110"/>
          </a:xfrm>
          <a:prstGeom prst="rect">
            <a:avLst/>
          </a:prstGeom>
          <a:noFill/>
        </p:spPr>
        <p:txBody>
          <a:bodyPr wrap="square" rtlCol="0">
            <a:spAutoFit/>
          </a:bodyPr>
          <a:lstStyle/>
          <a:p>
            <a:r>
              <a:rPr lang="en-US" sz="2000" dirty="0">
                <a:latin typeface="Segoe UI Black" panose="020B0A02040204020203" pitchFamily="34" charset="0"/>
                <a:cs typeface="Times New Roman" panose="02020603050405020304" pitchFamily="18" charset="0"/>
              </a:rPr>
              <a:t>File package sau khi thêm</a:t>
            </a:r>
          </a:p>
        </p:txBody>
      </p:sp>
      <p:pic>
        <p:nvPicPr>
          <p:cNvPr id="6" name="Picture 5"/>
          <p:cNvPicPr>
            <a:picLocks noChangeAspect="1"/>
          </p:cNvPicPr>
          <p:nvPr/>
        </p:nvPicPr>
        <p:blipFill>
          <a:blip r:embed="rId2"/>
          <a:stretch>
            <a:fillRect/>
          </a:stretch>
        </p:blipFill>
        <p:spPr>
          <a:xfrm>
            <a:off x="6595644" y="1847904"/>
            <a:ext cx="5596356" cy="3912899"/>
          </a:xfrm>
          <a:prstGeom prst="rect">
            <a:avLst/>
          </a:prstGeom>
        </p:spPr>
      </p:pic>
    </p:spTree>
    <p:extLst>
      <p:ext uri="{BB962C8B-B14F-4D97-AF65-F5344CB8AC3E}">
        <p14:creationId xmlns:p14="http://schemas.microsoft.com/office/powerpoint/2010/main" val="391281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outVertical)">
                                      <p:cBhvr>
                                        <p:cTn id="15" dur="500"/>
                                        <p:tgtEl>
                                          <p:spTgt spid="5">
                                            <p:txEl>
                                              <p:pRg st="2" end="2"/>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arn(outHorizontal)">
                                      <p:cBhvr>
                                        <p:cTn id="18" dur="500"/>
                                        <p:tgtEl>
                                          <p:spTgt spid="5">
                                            <p:txEl>
                                              <p:pRg st="4" end="4"/>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arn(inHorizontal)">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9443288" cy="4707711"/>
          </a:xfrm>
        </p:spPr>
        <p:txBody>
          <a:bodyPr>
            <a:normAutofit lnSpcReduction="10000"/>
          </a:body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Segoe UI Black" panose="020B0A02040204020203" pitchFamily="34" charset="0"/>
                <a:ea typeface="Calibri" panose="020F0502020204030204" pitchFamily="34" charset="0"/>
                <a:cs typeface="Times New Roman" panose="02020603050405020304" pitchFamily="18" charset="0"/>
              </a:rPr>
              <a:t>Local:</a:t>
            </a:r>
            <a:r>
              <a:rPr lang="en-US" altLang="en-US" sz="2400" dirty="0">
                <a:latin typeface="Segoe UI Black" panose="020B0A02040204020203" pitchFamily="34" charset="0"/>
                <a:ea typeface="Calibri" panose="020F0502020204030204" pitchFamily="34" charset="0"/>
                <a:cs typeface="Times New Roman" panose="02020603050405020304" pitchFamily="18" charset="0"/>
              </a:rPr>
              <a:t> sẽ tạo ra thư mục node_modules nếu chưa có trong project hoặc nếu có rồi nó sẽ lấy code của gói cần cài đặt đưa vào đây. Khi cần sử dụng bạn có thể sử dụng lệnh </a:t>
            </a:r>
            <a:r>
              <a:rPr lang="en-US" altLang="en-US" sz="2400" i="1" dirty="0">
                <a:latin typeface="Segoe UI Black" panose="020B0A02040204020203" pitchFamily="34" charset="0"/>
                <a:ea typeface="Calibri" panose="020F0502020204030204" pitchFamily="34" charset="0"/>
                <a:cs typeface="Times New Roman" panose="02020603050405020304" pitchFamily="18" charset="0"/>
              </a:rPr>
              <a:t>require().</a:t>
            </a:r>
          </a:p>
          <a:p>
            <a:pPr lvl="0" eaLnBrk="0" fontAlgn="base" hangingPunct="0">
              <a:lnSpc>
                <a:spcPct val="100000"/>
              </a:lnSpc>
              <a:spcBef>
                <a:spcPct val="0"/>
              </a:spcBef>
              <a:spcAft>
                <a:spcPct val="0"/>
              </a:spcAft>
            </a:pPr>
            <a:endParaRPr lang="en-US" altLang="en-US" sz="2400" dirty="0">
              <a:latin typeface="Segoe UI Black" panose="020B0A02040204020203" pitchFamily="34"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Segoe UI Black" panose="020B0A02040204020203" pitchFamily="34" charset="0"/>
                <a:ea typeface="Calibri" panose="020F0502020204030204" pitchFamily="34" charset="0"/>
                <a:cs typeface="Times New Roman" panose="02020603050405020304" pitchFamily="18" charset="0"/>
              </a:rPr>
              <a:t>Global:</a:t>
            </a:r>
            <a:r>
              <a:rPr lang="en-US" altLang="en-US" sz="2400" dirty="0">
                <a:latin typeface="Segoe UI Black" panose="020B0A02040204020203" pitchFamily="34" charset="0"/>
                <a:ea typeface="Calibri" panose="020F0502020204030204" pitchFamily="34" charset="0"/>
                <a:cs typeface="Times New Roman" panose="02020603050405020304" pitchFamily="18" charset="0"/>
              </a:rPr>
              <a:t> sẽ lưu trữ code của gói trong các file hệ thống cố định trong máy, chỉ có thể dùng các package này thông qua các hàm CLI (Command Line Interface) ví dụ như </a:t>
            </a:r>
            <a:r>
              <a:rPr lang="en-US" altLang="en-US" sz="2400" i="1" dirty="0">
                <a:latin typeface="Segoe UI Black" panose="020B0A02040204020203" pitchFamily="34" charset="0"/>
                <a:ea typeface="Calibri" panose="020F0502020204030204" pitchFamily="34" charset="0"/>
                <a:cs typeface="Times New Roman" panose="02020603050405020304" pitchFamily="18" charset="0"/>
              </a:rPr>
              <a:t>gulp.</a:t>
            </a:r>
          </a:p>
          <a:p>
            <a:pPr marL="342900" lvl="0" indent="-342900" eaLnBrk="0" fontAlgn="base" hangingPunct="0">
              <a:lnSpc>
                <a:spcPct val="100000"/>
              </a:lnSpc>
              <a:spcBef>
                <a:spcPct val="0"/>
              </a:spcBef>
              <a:spcAft>
                <a:spcPct val="0"/>
              </a:spcAft>
              <a:buFont typeface="Wingdings" panose="05000000000000000000" pitchFamily="2" charset="2"/>
              <a:buChar char="Ø"/>
            </a:pPr>
            <a:endParaRPr lang="en-US" altLang="en-US" sz="2400" i="1" dirty="0">
              <a:latin typeface="Segoe UI Black" panose="020B0A02040204020203" pitchFamily="34" charset="0"/>
              <a:ea typeface="Calibri" panose="020F0502020204030204" pitchFamily="34" charset="0"/>
              <a:cs typeface="Times New Roman" panose="02020603050405020304" pitchFamily="18" charset="0"/>
            </a:endParaRPr>
          </a:p>
          <a:p>
            <a:pPr lvl="0" eaLnBrk="0" fontAlgn="base" hangingPunct="0">
              <a:lnSpc>
                <a:spcPct val="100000"/>
              </a:lnSpc>
              <a:spcBef>
                <a:spcPct val="0"/>
              </a:spcBef>
              <a:spcAft>
                <a:spcPct val="0"/>
              </a:spcAft>
            </a:pPr>
            <a:r>
              <a:rPr lang="en-US" altLang="en-US" sz="2400" i="1" dirty="0">
                <a:latin typeface="Segoe UI Black" panose="020B0A02040204020203" pitchFamily="34" charset="0"/>
                <a:cs typeface="Times New Roman" panose="02020603050405020304" pitchFamily="18" charset="0"/>
              </a:rPr>
              <a:t>	ví dụ:</a:t>
            </a:r>
          </a:p>
          <a:p>
            <a:r>
              <a:rPr lang="en-US" sz="2400" dirty="0"/>
              <a:t>	</a:t>
            </a:r>
            <a:r>
              <a:rPr lang="en-US" sz="2400" i="1" dirty="0">
                <a:latin typeface="Segoe UI Black" panose="020B0A02040204020203" pitchFamily="34" charset="0"/>
                <a:cs typeface="Times New Roman" panose="02020603050405020304" pitchFamily="18" charset="0"/>
              </a:rPr>
              <a:t>var require('gulp');</a:t>
            </a:r>
          </a:p>
          <a:p>
            <a:pPr latinLnBrk="1"/>
            <a:r>
              <a:rPr lang="en-US" sz="2400" i="1" dirty="0">
                <a:latin typeface="Segoe UI Black" panose="020B0A02040204020203" pitchFamily="34" charset="0"/>
                <a:cs typeface="Times New Roman" panose="02020603050405020304" pitchFamily="18" charset="0"/>
              </a:rPr>
              <a:t>	gulp.task('hello', function() {</a:t>
            </a:r>
          </a:p>
          <a:p>
            <a:pPr latinLnBrk="1"/>
            <a:r>
              <a:rPr lang="en-US" sz="2400" i="1" dirty="0">
                <a:latin typeface="Segoe UI Black" panose="020B0A02040204020203" pitchFamily="34" charset="0"/>
                <a:cs typeface="Times New Roman" panose="02020603050405020304" pitchFamily="18" charset="0"/>
              </a:rPr>
              <a:t>  	console.log('Hello World');}</a:t>
            </a:r>
          </a:p>
          <a:p>
            <a:pPr lvl="0" eaLnBrk="0" fontAlgn="base" hangingPunct="0">
              <a:lnSpc>
                <a:spcPct val="100000"/>
              </a:lnSpc>
              <a:spcBef>
                <a:spcPct val="0"/>
              </a:spcBef>
              <a:spcAft>
                <a:spcPct val="0"/>
              </a:spcAft>
            </a:pPr>
            <a:endParaRPr lang="en-US" altLang="en-US" sz="2400" i="1" dirty="0">
              <a:latin typeface="Segoe UI Black" panose="020B0A02040204020203" pitchFamily="34" charset="0"/>
              <a:cs typeface="Times New Roman" panose="02020603050405020304" pitchFamily="18" charset="0"/>
            </a:endParaRPr>
          </a:p>
        </p:txBody>
      </p:sp>
      <p:sp>
        <p:nvSpPr>
          <p:cNvPr id="9" name="Title 8"/>
          <p:cNvSpPr txBox="1">
            <a:spLocks noGrp="1"/>
          </p:cNvSpPr>
          <p:nvPr>
            <p:ph type="title"/>
          </p:nvPr>
        </p:nvSpPr>
        <p:spPr>
          <a:xfrm>
            <a:off x="1971675" y="571487"/>
            <a:ext cx="5541902"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Ví trí thêm 1 Package</a:t>
            </a:r>
          </a:p>
        </p:txBody>
      </p:sp>
    </p:spTree>
    <p:extLst>
      <p:ext uri="{BB962C8B-B14F-4D97-AF65-F5344CB8AC3E}">
        <p14:creationId xmlns:p14="http://schemas.microsoft.com/office/powerpoint/2010/main" val="25974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a:bodyPr>
          <a:lstStyle/>
          <a:p>
            <a:r>
              <a:rPr lang="en-US" sz="2400" dirty="0">
                <a:latin typeface="Segoe UI Black" panose="020B0A02040204020203" pitchFamily="34" charset="0"/>
                <a:cs typeface="Times New Roman" panose="02020603050405020304" pitchFamily="18" charset="0"/>
              </a:rPr>
              <a:t>Các lệnh sử dụng để upgrade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update // update toàn bộ</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update packet_name </a:t>
            </a:r>
          </a:p>
          <a:p>
            <a:r>
              <a:rPr lang="en-US" sz="2400" i="1" dirty="0">
                <a:latin typeface="Segoe UI Black" panose="020B0A02040204020203" pitchFamily="34" charset="0"/>
                <a:cs typeface="Times New Roman" panose="02020603050405020304" pitchFamily="18" charset="0"/>
              </a:rPr>
              <a:t>	     //update 1 packet cụ thể</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npm upadate vue</a:t>
            </a:r>
          </a:p>
          <a:p>
            <a:endParaRPr lang="en-US" sz="2400" dirty="0">
              <a:latin typeface="Segoe UI Black" panose="020B0A02040204020203" pitchFamily="34" charset="0"/>
              <a:cs typeface="Times New Roman" panose="02020603050405020304" pitchFamily="18" charset="0"/>
            </a:endParaRPr>
          </a:p>
        </p:txBody>
      </p:sp>
      <p:sp>
        <p:nvSpPr>
          <p:cNvPr id="9" name="Title 8"/>
          <p:cNvSpPr txBox="1">
            <a:spLocks noGrp="1"/>
          </p:cNvSpPr>
          <p:nvPr>
            <p:ph type="title"/>
          </p:nvPr>
        </p:nvSpPr>
        <p:spPr>
          <a:xfrm>
            <a:off x="1971675" y="571487"/>
            <a:ext cx="4384534"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5. Update package</a:t>
            </a:r>
          </a:p>
        </p:txBody>
      </p:sp>
      <p:pic>
        <p:nvPicPr>
          <p:cNvPr id="7" name="Picture 6"/>
          <p:cNvPicPr>
            <a:picLocks noChangeAspect="1"/>
          </p:cNvPicPr>
          <p:nvPr/>
        </p:nvPicPr>
        <p:blipFill>
          <a:blip r:embed="rId2"/>
          <a:stretch>
            <a:fillRect/>
          </a:stretch>
        </p:blipFill>
        <p:spPr>
          <a:xfrm>
            <a:off x="6272192" y="1847904"/>
            <a:ext cx="5964532" cy="4086300"/>
          </a:xfrm>
          <a:prstGeom prst="rect">
            <a:avLst/>
          </a:prstGeom>
        </p:spPr>
      </p:pic>
    </p:spTree>
    <p:extLst>
      <p:ext uri="{BB962C8B-B14F-4D97-AF65-F5344CB8AC3E}">
        <p14:creationId xmlns:p14="http://schemas.microsoft.com/office/powerpoint/2010/main" val="103553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p:cTn id="2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
                                            <p:txEl>
                                              <p:pRg st="4" end="4"/>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p:cTn id="2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5">
                                            <p:txEl>
                                              <p:pRg st="5" end="5"/>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 calcmode="lin" valueType="num">
                                      <p:cBhvr>
                                        <p:cTn id="3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9" y="1847904"/>
            <a:ext cx="4470236" cy="4707711"/>
          </a:xfrm>
        </p:spPr>
        <p:txBody>
          <a:bodyPr>
            <a:normAutofit/>
          </a:bodyPr>
          <a:lstStyle/>
          <a:p>
            <a:r>
              <a:rPr lang="en-US" sz="2400" dirty="0">
                <a:latin typeface="Segoe UI Black" panose="020B0A02040204020203" pitchFamily="34" charset="0"/>
                <a:cs typeface="Times New Roman" panose="02020603050405020304" pitchFamily="18" charset="0"/>
              </a:rPr>
              <a:t>Lệnh sử dụng để remove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uninstall package_name</a:t>
            </a:r>
          </a:p>
          <a:p>
            <a:endParaRPr lang="en-US" sz="2400" dirty="0">
              <a:latin typeface="Segoe UI Black" panose="020B0A02040204020203" pitchFamily="34" charset="0"/>
              <a:cs typeface="Times New Roman" panose="02020603050405020304" pitchFamily="18" charset="0"/>
            </a:endParaRPr>
          </a:p>
          <a:p>
            <a:r>
              <a:rPr lang="en-US" sz="2400" dirty="0">
                <a:latin typeface="Segoe UI Black" panose="020B0A02040204020203" pitchFamily="34" charset="0"/>
                <a:cs typeface="Times New Roman" panose="02020603050405020304" pitchFamily="18" charset="0"/>
              </a:rPr>
              <a:t>vd: npm uninstall vue</a:t>
            </a:r>
          </a:p>
          <a:p>
            <a:endParaRPr lang="en-US" sz="2400" dirty="0">
              <a:latin typeface="Segoe UI Black" panose="020B0A02040204020203" pitchFamily="34" charset="0"/>
              <a:cs typeface="Times New Roman" panose="02020603050405020304" pitchFamily="18" charset="0"/>
            </a:endParaRPr>
          </a:p>
        </p:txBody>
      </p:sp>
      <p:sp>
        <p:nvSpPr>
          <p:cNvPr id="9" name="Title 8"/>
          <p:cNvSpPr txBox="1">
            <a:spLocks noGrp="1"/>
          </p:cNvSpPr>
          <p:nvPr>
            <p:ph type="title"/>
          </p:nvPr>
        </p:nvSpPr>
        <p:spPr>
          <a:xfrm>
            <a:off x="1971675" y="571487"/>
            <a:ext cx="4573688"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6. Remove package</a:t>
            </a:r>
          </a:p>
        </p:txBody>
      </p:sp>
      <p:pic>
        <p:nvPicPr>
          <p:cNvPr id="6" name="Picture 5"/>
          <p:cNvPicPr>
            <a:picLocks noChangeAspect="1"/>
          </p:cNvPicPr>
          <p:nvPr/>
        </p:nvPicPr>
        <p:blipFill>
          <a:blip r:embed="rId2"/>
          <a:stretch>
            <a:fillRect/>
          </a:stretch>
        </p:blipFill>
        <p:spPr>
          <a:xfrm>
            <a:off x="6177847" y="2518465"/>
            <a:ext cx="6014153" cy="4037150"/>
          </a:xfrm>
          <a:prstGeom prst="rect">
            <a:avLst/>
          </a:prstGeom>
        </p:spPr>
      </p:pic>
    </p:spTree>
    <p:extLst>
      <p:ext uri="{BB962C8B-B14F-4D97-AF65-F5344CB8AC3E}">
        <p14:creationId xmlns:p14="http://schemas.microsoft.com/office/powerpoint/2010/main" val="38375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076757"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7. Check package</a:t>
            </a:r>
          </a:p>
        </p:txBody>
      </p:sp>
      <p:sp>
        <p:nvSpPr>
          <p:cNvPr id="7" name="Text Placeholder 4"/>
          <p:cNvSpPr txBox="1">
            <a:spLocks/>
          </p:cNvSpPr>
          <p:nvPr/>
        </p:nvSpPr>
        <p:spPr>
          <a:xfrm>
            <a:off x="1882439" y="1847904"/>
            <a:ext cx="4470236" cy="47077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ls </a:t>
            </a:r>
            <a:r>
              <a:rPr lang="en-US" sz="2400" i="1" dirty="0">
                <a:latin typeface="Segoe UI Black" panose="020B0A02040204020203" pitchFamily="34" charset="0"/>
                <a:cs typeface="Times New Roman" panose="02020603050405020304" pitchFamily="18" charset="0"/>
              </a:rPr>
              <a:t>//kiểm tra gói ở local</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ls –g </a:t>
            </a:r>
            <a:r>
              <a:rPr lang="en-US" sz="2400" i="1" dirty="0">
                <a:latin typeface="Segoe UI Black" panose="020B0A02040204020203" pitchFamily="34" charset="0"/>
                <a:cs typeface="Times New Roman" panose="02020603050405020304" pitchFamily="18" charset="0"/>
              </a:rPr>
              <a:t>//kiểm tra gói ở gobal</a:t>
            </a:r>
          </a:p>
        </p:txBody>
      </p:sp>
      <p:pic>
        <p:nvPicPr>
          <p:cNvPr id="8" name="Picture 7"/>
          <p:cNvPicPr>
            <a:picLocks noChangeAspect="1"/>
          </p:cNvPicPr>
          <p:nvPr/>
        </p:nvPicPr>
        <p:blipFill>
          <a:blip r:embed="rId2"/>
          <a:stretch>
            <a:fillRect/>
          </a:stretch>
        </p:blipFill>
        <p:spPr>
          <a:xfrm>
            <a:off x="6887727" y="2235998"/>
            <a:ext cx="4025769" cy="627518"/>
          </a:xfrm>
          <a:prstGeom prst="rect">
            <a:avLst/>
          </a:prstGeom>
        </p:spPr>
      </p:pic>
      <p:pic>
        <p:nvPicPr>
          <p:cNvPr id="10" name="Picture 9"/>
          <p:cNvPicPr>
            <a:picLocks noChangeAspect="1"/>
          </p:cNvPicPr>
          <p:nvPr/>
        </p:nvPicPr>
        <p:blipFill>
          <a:blip r:embed="rId3"/>
          <a:stretch>
            <a:fillRect/>
          </a:stretch>
        </p:blipFill>
        <p:spPr>
          <a:xfrm>
            <a:off x="6887727" y="4355432"/>
            <a:ext cx="3952875" cy="800100"/>
          </a:xfrm>
          <a:prstGeom prst="rect">
            <a:avLst/>
          </a:prstGeom>
        </p:spPr>
      </p:pic>
    </p:spTree>
    <p:extLst>
      <p:ext uri="{BB962C8B-B14F-4D97-AF65-F5344CB8AC3E}">
        <p14:creationId xmlns:p14="http://schemas.microsoft.com/office/powerpoint/2010/main" val="293763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Segoe UI Black" panose="020B0A02040204020203"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TextBox 3"/>
          <p:cNvSpPr txBox="1"/>
          <p:nvPr/>
        </p:nvSpPr>
        <p:spPr>
          <a:xfrm>
            <a:off x="3960898" y="3046484"/>
            <a:ext cx="3609474" cy="101566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OVERVIEW</a:t>
            </a:r>
            <a:b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br>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YARN &amp; NPM</a:t>
            </a:r>
            <a:b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br>
            <a:endParaRPr lang="en-US" sz="4800" dirty="0">
              <a:ln w="0"/>
              <a:solidFill>
                <a:schemeClr val="tx1"/>
              </a:solidFill>
              <a:effectLst>
                <a:outerShdw blurRad="38100" dist="19050" dir="2700000" algn="tl" rotWithShape="0">
                  <a:schemeClr val="dk1">
                    <a:alpha val="40000"/>
                  </a:schemeClr>
                </a:outerShdw>
              </a:effectLst>
            </a:endParaRPr>
          </a:p>
        </p:txBody>
      </p:sp>
      <p:pic>
        <p:nvPicPr>
          <p:cNvPr id="1026" name="Picture 2" descr="Yarn VS NPM: why and how to migrate | Software Develop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6" y="1323474"/>
            <a:ext cx="2609850" cy="1648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6520" y="4249642"/>
            <a:ext cx="3609474" cy="101566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YARN LÀ G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919" y="2415713"/>
            <a:ext cx="5117431" cy="267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08333E-6 -3.7037E-6 L -0.21575 0.00116 " pathEditMode="relative" rAng="0" ptsTypes="AA">
                                      <p:cBhvr>
                                        <p:cTn id="6" dur="2000" fill="hold"/>
                                        <p:tgtEl>
                                          <p:spTgt spid="8"/>
                                        </p:tgtEl>
                                        <p:attrNameLst>
                                          <p:attrName>ppt_x</p:attrName>
                                          <p:attrName>ppt_y</p:attrName>
                                        </p:attrNameLst>
                                      </p:cBhvr>
                                      <p:rCtr x="-1079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YARN LÀ GÌ</a:t>
            </a:r>
          </a:p>
        </p:txBody>
      </p:sp>
      <p:pic>
        <p:nvPicPr>
          <p:cNvPr id="8" name="Picture 2" descr="YARN LÀ G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021" y="2415713"/>
            <a:ext cx="5117431" cy="26786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41660" y="1724297"/>
            <a:ext cx="562391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là một chương trình quản lý các thư viện phụ thuộc JavaScript được sử dụng trong ứng dụng. </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cho phép việc khai báo các thư viện nào sẽ được dùng trong ứng dụng cũng như việc quản lý các thư viện này, về các thông tin như phiên bản sử dụng, thêm hoặc xoá bỏ thư viện... được tiến hành một cách dễ dàng.</a:t>
            </a:r>
          </a:p>
          <a:p>
            <a:endParaRPr lang="en-US" sz="24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21922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767676" cy="4707711"/>
          </a:xfrm>
        </p:spPr>
        <p:txBody>
          <a:bodyPr>
            <a:norm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Khởi động cmd (Command Prompt)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lệnh “yarn init”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các thông tin muốn thay đổi hoặc Enter để khởi tạo mặc định</a:t>
            </a:r>
          </a:p>
          <a:p>
            <a:endParaRPr lang="en-US" sz="2400" dirty="0"/>
          </a:p>
        </p:txBody>
      </p:sp>
      <p:sp>
        <p:nvSpPr>
          <p:cNvPr id="9" name="Title 8"/>
          <p:cNvSpPr txBox="1">
            <a:spLocks noGrp="1"/>
          </p:cNvSpPr>
          <p:nvPr>
            <p:ph type="title"/>
          </p:nvPr>
        </p:nvSpPr>
        <p:spPr>
          <a:xfrm>
            <a:off x="1971675" y="571487"/>
            <a:ext cx="4536819"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KHỞI TẠO YARN</a:t>
            </a:r>
          </a:p>
        </p:txBody>
      </p:sp>
      <p:pic>
        <p:nvPicPr>
          <p:cNvPr id="12" name="Picture 11"/>
          <p:cNvPicPr>
            <a:picLocks noChangeAspect="1"/>
          </p:cNvPicPr>
          <p:nvPr/>
        </p:nvPicPr>
        <p:blipFill>
          <a:blip r:embed="rId2"/>
          <a:stretch>
            <a:fillRect/>
          </a:stretch>
        </p:blipFill>
        <p:spPr>
          <a:xfrm>
            <a:off x="6650114" y="1847904"/>
            <a:ext cx="5476212" cy="4272159"/>
          </a:xfrm>
          <a:prstGeom prst="rect">
            <a:avLst/>
          </a:prstGeom>
        </p:spPr>
      </p:pic>
    </p:spTree>
    <p:extLst>
      <p:ext uri="{BB962C8B-B14F-4D97-AF65-F5344CB8AC3E}">
        <p14:creationId xmlns:p14="http://schemas.microsoft.com/office/powerpoint/2010/main" val="83669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fontScale="92500" lnSpcReduction="10000"/>
          </a:bodyPr>
          <a:lstStyle/>
          <a:p>
            <a:r>
              <a:rPr lang="en-US" sz="2400" dirty="0">
                <a:latin typeface="Segoe UI Black" panose="020B0A02040204020203" pitchFamily="34" charset="0"/>
                <a:cs typeface="Times New Roman" panose="02020603050405020304" pitchFamily="18" charset="0"/>
              </a:rPr>
              <a:t>Các lệnh sử dụng để thêm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[package]@[version]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[package]@[tag]</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 [version] và [tag] lần lượt là tên package, phiên bản và thẻ của package.</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yarn add expo-cli</a:t>
            </a:r>
            <a:endParaRPr lang="en-US" sz="2400" i="1" dirty="0">
              <a:latin typeface="Segoe UI Black" panose="020B0A02040204020203" pitchFamily="34" charset="0"/>
              <a:cs typeface="Times New Roman" panose="02020603050405020304" pitchFamily="18" charset="0"/>
            </a:endParaRPr>
          </a:p>
          <a:p>
            <a:endParaRPr lang="en-US" sz="3200" dirty="0">
              <a:latin typeface="Segoe UI Black" panose="020B0A02040204020203" pitchFamily="34" charset="0"/>
              <a:cs typeface="Times New Roman" panose="02020603050405020304" pitchFamily="18" charset="0"/>
            </a:endParaRPr>
          </a:p>
          <a:p>
            <a:endParaRPr lang="en-US" sz="2400" dirty="0"/>
          </a:p>
        </p:txBody>
      </p:sp>
      <p:sp>
        <p:nvSpPr>
          <p:cNvPr id="9" name="Title 8"/>
          <p:cNvSpPr txBox="1">
            <a:spLocks noGrp="1"/>
          </p:cNvSpPr>
          <p:nvPr>
            <p:ph type="title"/>
          </p:nvPr>
        </p:nvSpPr>
        <p:spPr>
          <a:xfrm>
            <a:off x="1971675" y="571487"/>
            <a:ext cx="5376793"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Thêm 1 Package mới</a:t>
            </a:r>
          </a:p>
        </p:txBody>
      </p:sp>
      <p:pic>
        <p:nvPicPr>
          <p:cNvPr id="8" name="Picture 7"/>
          <p:cNvPicPr>
            <a:picLocks noChangeAspect="1"/>
          </p:cNvPicPr>
          <p:nvPr/>
        </p:nvPicPr>
        <p:blipFill>
          <a:blip r:embed="rId2"/>
          <a:stretch>
            <a:fillRect/>
          </a:stretch>
        </p:blipFill>
        <p:spPr>
          <a:xfrm>
            <a:off x="6750227" y="1755314"/>
            <a:ext cx="5419725" cy="4086225"/>
          </a:xfrm>
          <a:prstGeom prst="rect">
            <a:avLst/>
          </a:prstGeom>
        </p:spPr>
      </p:pic>
      <p:sp>
        <p:nvSpPr>
          <p:cNvPr id="10" name="TextBox 9"/>
          <p:cNvSpPr txBox="1"/>
          <p:nvPr/>
        </p:nvSpPr>
        <p:spPr>
          <a:xfrm>
            <a:off x="7901256" y="5934204"/>
            <a:ext cx="3927565" cy="400110"/>
          </a:xfrm>
          <a:prstGeom prst="rect">
            <a:avLst/>
          </a:prstGeom>
          <a:noFill/>
        </p:spPr>
        <p:txBody>
          <a:bodyPr wrap="square" rtlCol="0">
            <a:spAutoFit/>
          </a:bodyPr>
          <a:lstStyle/>
          <a:p>
            <a:r>
              <a:rPr lang="en-US" sz="2000" dirty="0">
                <a:latin typeface="Segoe UI Black" panose="020B0A02040204020203" pitchFamily="34" charset="0"/>
                <a:cs typeface="Times New Roman" panose="02020603050405020304" pitchFamily="18" charset="0"/>
              </a:rPr>
              <a:t>File package sau khi thêm</a:t>
            </a:r>
          </a:p>
        </p:txBody>
      </p:sp>
    </p:spTree>
    <p:extLst>
      <p:ext uri="{BB962C8B-B14F-4D97-AF65-F5344CB8AC3E}">
        <p14:creationId xmlns:p14="http://schemas.microsoft.com/office/powerpoint/2010/main" val="269230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9443288" cy="4707711"/>
          </a:xfrm>
        </p:spPr>
        <p:txBody>
          <a:bodyPr>
            <a:normAutofit/>
          </a:bodyPr>
          <a:lstStyle/>
          <a:p>
            <a:r>
              <a:rPr lang="en-US" sz="2400" dirty="0">
                <a:latin typeface="Segoe UI Black" panose="020B0A02040204020203" pitchFamily="34" charset="0"/>
                <a:cs typeface="Times New Roman" panose="02020603050405020304" pitchFamily="18" charset="0"/>
              </a:rPr>
              <a:t>Các lệnh sử dụng để upgrade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[package]@[version]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[package]@[tag]</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 [version] và [tag] lần lượt là tên package, phiên bản và thẻ của package.</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yarn upgrade expo-cli</a:t>
            </a:r>
            <a:endParaRPr lang="en-US" sz="2400" i="1" dirty="0">
              <a:latin typeface="Segoe UI Black" panose="020B0A02040204020203" pitchFamily="34" charset="0"/>
              <a:cs typeface="Times New Roman" panose="02020603050405020304" pitchFamily="18" charset="0"/>
            </a:endParaRPr>
          </a:p>
        </p:txBody>
      </p:sp>
      <p:sp>
        <p:nvSpPr>
          <p:cNvPr id="9" name="Title 8"/>
          <p:cNvSpPr txBox="1">
            <a:spLocks noGrp="1"/>
          </p:cNvSpPr>
          <p:nvPr>
            <p:ph type="title"/>
          </p:nvPr>
        </p:nvSpPr>
        <p:spPr>
          <a:xfrm>
            <a:off x="1971675" y="571487"/>
            <a:ext cx="4700326"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Upgrade package</a:t>
            </a:r>
          </a:p>
        </p:txBody>
      </p:sp>
    </p:spTree>
    <p:extLst>
      <p:ext uri="{BB962C8B-B14F-4D97-AF65-F5344CB8AC3E}">
        <p14:creationId xmlns:p14="http://schemas.microsoft.com/office/powerpoint/2010/main" val="4830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arn(inVertical)">
                                      <p:cBhvr>
                                        <p:cTn id="24" dur="500"/>
                                        <p:tgtEl>
                                          <p:spTgt spid="5">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arn(inVertic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7" y="1847904"/>
            <a:ext cx="9467351" cy="4707711"/>
          </a:xfrm>
        </p:spPr>
        <p:txBody>
          <a:bodyPr>
            <a:normAutofit/>
          </a:bodyPr>
          <a:lstStyle/>
          <a:p>
            <a:r>
              <a:rPr lang="en-US" sz="2400" dirty="0">
                <a:latin typeface="Segoe UI Black" panose="020B0A02040204020203" pitchFamily="34" charset="0"/>
                <a:cs typeface="Times New Roman" panose="02020603050405020304" pitchFamily="18" charset="0"/>
              </a:rPr>
              <a:t>Lệnh sử dụng để load packages cho project: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install</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a:t>
            </a:r>
          </a:p>
        </p:txBody>
      </p:sp>
      <p:sp>
        <p:nvSpPr>
          <p:cNvPr id="9" name="Title 8"/>
          <p:cNvSpPr txBox="1">
            <a:spLocks noGrp="1"/>
          </p:cNvSpPr>
          <p:nvPr>
            <p:ph type="title"/>
          </p:nvPr>
        </p:nvSpPr>
        <p:spPr>
          <a:xfrm>
            <a:off x="1971675" y="571487"/>
            <a:ext cx="7316426"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6. Sử dụng Package cho project</a:t>
            </a:r>
          </a:p>
        </p:txBody>
      </p:sp>
    </p:spTree>
    <p:extLst>
      <p:ext uri="{BB962C8B-B14F-4D97-AF65-F5344CB8AC3E}">
        <p14:creationId xmlns:p14="http://schemas.microsoft.com/office/powerpoint/2010/main" val="26234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7" y="1847904"/>
            <a:ext cx="9467351" cy="4707711"/>
          </a:xfrm>
        </p:spPr>
        <p:txBody>
          <a:bodyPr>
            <a:norm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list</a:t>
            </a:r>
            <a:r>
              <a:rPr lang="en-US" sz="2400" i="1" dirty="0">
                <a:latin typeface="Segoe UI Black" panose="020B0A02040204020203" pitchFamily="34" charset="0"/>
                <a:cs typeface="Times New Roman" panose="02020603050405020304" pitchFamily="18" charset="0"/>
              </a:rPr>
              <a:t> // các package đã cài đặt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check </a:t>
            </a:r>
            <a:r>
              <a:rPr lang="en-US" sz="2400" i="1" dirty="0">
                <a:latin typeface="Segoe UI Black" panose="020B0A02040204020203" pitchFamily="34" charset="0"/>
                <a:cs typeface="Times New Roman" panose="02020603050405020304" pitchFamily="18" charset="0"/>
              </a:rPr>
              <a:t>// check phiên bản và file lock</a:t>
            </a:r>
          </a:p>
        </p:txBody>
      </p:sp>
      <p:sp>
        <p:nvSpPr>
          <p:cNvPr id="9" name="Title 8"/>
          <p:cNvSpPr txBox="1">
            <a:spLocks noGrp="1"/>
          </p:cNvSpPr>
          <p:nvPr>
            <p:ph type="title"/>
          </p:nvPr>
        </p:nvSpPr>
        <p:spPr>
          <a:xfrm>
            <a:off x="1971675" y="571487"/>
            <a:ext cx="7713971"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7. Một số lệnh khác thường dùng</a:t>
            </a:r>
          </a:p>
        </p:txBody>
      </p:sp>
    </p:spTree>
    <p:extLst>
      <p:ext uri="{BB962C8B-B14F-4D97-AF65-F5344CB8AC3E}">
        <p14:creationId xmlns:p14="http://schemas.microsoft.com/office/powerpoint/2010/main" val="317612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679</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Segoe UI Black</vt:lpstr>
      <vt:lpstr>Wingdings</vt:lpstr>
      <vt:lpstr>Office Theme</vt:lpstr>
      <vt:lpstr>PowerPoint Presentation</vt:lpstr>
      <vt:lpstr>OVERVIEW YARN &amp; NPM </vt:lpstr>
      <vt:lpstr>PowerPoint Presentation</vt:lpstr>
      <vt:lpstr>1. YARN LÀ GÌ</vt:lpstr>
      <vt:lpstr>2. KHỞI TẠO YARN</vt:lpstr>
      <vt:lpstr>3. Thêm 1 Package mới</vt:lpstr>
      <vt:lpstr>4. Upgrade package</vt:lpstr>
      <vt:lpstr>6. Sử dụng Package cho project</vt:lpstr>
      <vt:lpstr>7. Một số lệnh khác thường dùng</vt:lpstr>
      <vt:lpstr>PowerPoint Presentation</vt:lpstr>
      <vt:lpstr>1. NPM LÀ GÌ?</vt:lpstr>
      <vt:lpstr>2. KHỞI TẠO NPN</vt:lpstr>
      <vt:lpstr>3. Thêm 1 Package mới</vt:lpstr>
      <vt:lpstr>4. Ví trí thêm 1 Package</vt:lpstr>
      <vt:lpstr>5. Update package</vt:lpstr>
      <vt:lpstr>6. Remove package</vt:lpstr>
      <vt:lpstr>7. Check package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71</cp:revision>
  <dcterms:created xsi:type="dcterms:W3CDTF">2017-11-04T11:17:03Z</dcterms:created>
  <dcterms:modified xsi:type="dcterms:W3CDTF">2020-08-23T11:46:39Z</dcterms:modified>
</cp:coreProperties>
</file>