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63" r:id="rId4"/>
    <p:sldId id="287" r:id="rId5"/>
    <p:sldId id="288" r:id="rId6"/>
    <p:sldId id="289" r:id="rId7"/>
    <p:sldId id="290" r:id="rId8"/>
    <p:sldId id="291"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26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45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7358105"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 WIFI MANAGER (EXAMPLE BASIC)</a:t>
            </a:r>
          </a:p>
        </p:txBody>
      </p:sp>
      <p:sp>
        <p:nvSpPr>
          <p:cNvPr id="4" name="Title 8"/>
          <p:cNvSpPr txBox="1">
            <a:spLocks/>
          </p:cNvSpPr>
          <p:nvPr/>
        </p:nvSpPr>
        <p:spPr>
          <a:xfrm>
            <a:off x="2451966" y="1120869"/>
            <a:ext cx="3446777"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1.3.1 resetSetting</a:t>
            </a:r>
          </a:p>
        </p:txBody>
      </p:sp>
      <p:sp>
        <p:nvSpPr>
          <p:cNvPr id="6" name="Rectangle 5"/>
          <p:cNvSpPr/>
          <p:nvPr/>
        </p:nvSpPr>
        <p:spPr>
          <a:xfrm>
            <a:off x="1971675" y="1840563"/>
            <a:ext cx="9315162" cy="4805546"/>
          </a:xfrm>
          <a:prstGeom prst="rect">
            <a:avLst/>
          </a:prstGeom>
        </p:spPr>
        <p:txBody>
          <a:bodyPr wrap="square">
            <a:spAutoFit/>
          </a:bodyPr>
          <a:lstStyle/>
          <a:p>
            <a:pPr>
              <a:lnSpc>
                <a:spcPct val="110000"/>
              </a:lnSpc>
              <a:spcBef>
                <a:spcPts val="0"/>
              </a:spcBef>
            </a:pPr>
            <a:r>
              <a:rPr lang="en-US" sz="2000" dirty="0">
                <a:latin typeface="Segoe UI Black" panose="020B0A02040204020203" pitchFamily="34" charset="0"/>
                <a:cs typeface="Times New Roman" panose="02020603050405020304" pitchFamily="18" charset="0"/>
              </a:rPr>
              <a:t>void WiFiManager::resetSettings() {</a:t>
            </a:r>
          </a:p>
          <a:p>
            <a:pPr>
              <a:lnSpc>
                <a:spcPct val="110000"/>
              </a:lnSpc>
              <a:spcBef>
                <a:spcPts val="0"/>
              </a:spcBef>
            </a:pPr>
            <a:r>
              <a:rPr lang="en-US" sz="2000" dirty="0">
                <a:latin typeface="Segoe UI Black" panose="020B0A02040204020203" pitchFamily="34" charset="0"/>
                <a:cs typeface="Times New Roman" panose="02020603050405020304" pitchFamily="18" charset="0"/>
              </a:rPr>
              <a:t>  DEBUG_WM(F("resetSettings"));</a:t>
            </a:r>
          </a:p>
          <a:p>
            <a:pPr>
              <a:lnSpc>
                <a:spcPct val="110000"/>
              </a:lnSpc>
              <a:spcBef>
                <a:spcPts val="0"/>
              </a:spcBef>
            </a:pPr>
            <a:r>
              <a:rPr lang="en-US" sz="2000" dirty="0">
                <a:latin typeface="Segoe UI Black" panose="020B0A02040204020203" pitchFamily="34" charset="0"/>
                <a:cs typeface="Times New Roman" panose="02020603050405020304" pitchFamily="18" charset="0"/>
              </a:rPr>
              <a:t>  WiFi_enableSTA(true,true); // chuyển sang station</a:t>
            </a:r>
          </a:p>
          <a:p>
            <a:pPr>
              <a:lnSpc>
                <a:spcPct val="110000"/>
              </a:lnSpc>
              <a:spcBef>
                <a:spcPts val="0"/>
              </a:spcBef>
            </a:pPr>
            <a:r>
              <a:rPr lang="en-US" sz="2000" dirty="0">
                <a:latin typeface="Segoe UI Black" panose="020B0A02040204020203" pitchFamily="34" charset="0"/>
                <a:cs typeface="Times New Roman" panose="02020603050405020304" pitchFamily="18" charset="0"/>
              </a:rPr>
              <a:t>  if (_resetcallback != NULL)</a:t>
            </a:r>
          </a:p>
          <a:p>
            <a:pPr>
              <a:lnSpc>
                <a:spcPct val="110000"/>
              </a:lnSpc>
              <a:spcBef>
                <a:spcPts val="0"/>
              </a:spcBef>
            </a:pPr>
            <a:r>
              <a:rPr lang="en-US" sz="2000" dirty="0">
                <a:latin typeface="Segoe UI Black" panose="020B0A02040204020203" pitchFamily="34" charset="0"/>
                <a:cs typeface="Times New Roman" panose="02020603050405020304" pitchFamily="18" charset="0"/>
              </a:rPr>
              <a:t>      _resetcallback();</a:t>
            </a:r>
          </a:p>
          <a:p>
            <a:pPr>
              <a:lnSpc>
                <a:spcPct val="110000"/>
              </a:lnSpc>
              <a:spcBef>
                <a:spcPts val="0"/>
              </a:spcBef>
            </a:pPr>
            <a:r>
              <a:rPr lang="en-US" sz="2000" dirty="0">
                <a:latin typeface="Segoe UI Black" panose="020B0A02040204020203" pitchFamily="34" charset="0"/>
                <a:cs typeface="Times New Roman" panose="02020603050405020304" pitchFamily="18" charset="0"/>
              </a:rPr>
              <a:t>  #ifdef ESP32</a:t>
            </a:r>
          </a:p>
          <a:p>
            <a:pPr>
              <a:lnSpc>
                <a:spcPct val="110000"/>
              </a:lnSpc>
              <a:spcBef>
                <a:spcPts val="0"/>
              </a:spcBef>
            </a:pPr>
            <a:r>
              <a:rPr lang="en-US" sz="2000" dirty="0">
                <a:latin typeface="Segoe UI Black" panose="020B0A02040204020203" pitchFamily="34" charset="0"/>
                <a:cs typeface="Times New Roman" panose="02020603050405020304" pitchFamily="18" charset="0"/>
              </a:rPr>
              <a:t>    WiFi.disconnect(true,true); //ngắt kết nối trên station</a:t>
            </a:r>
          </a:p>
          <a:p>
            <a:pPr>
              <a:lnSpc>
                <a:spcPct val="110000"/>
              </a:lnSpc>
              <a:spcBef>
                <a:spcPts val="0"/>
              </a:spcBef>
            </a:pPr>
            <a:r>
              <a:rPr lang="en-US" sz="2000" dirty="0">
                <a:latin typeface="Segoe UI Black" panose="020B0A02040204020203" pitchFamily="34" charset="0"/>
                <a:cs typeface="Times New Roman" panose="02020603050405020304" pitchFamily="18" charset="0"/>
              </a:rPr>
              <a:t>  #else</a:t>
            </a:r>
          </a:p>
          <a:p>
            <a:pPr>
              <a:lnSpc>
                <a:spcPct val="110000"/>
              </a:lnSpc>
              <a:spcBef>
                <a:spcPts val="0"/>
              </a:spcBef>
            </a:pPr>
            <a:r>
              <a:rPr lang="en-US" sz="2000" dirty="0">
                <a:latin typeface="Segoe UI Black" panose="020B0A02040204020203" pitchFamily="34" charset="0"/>
                <a:cs typeface="Times New Roman" panose="02020603050405020304" pitchFamily="18" charset="0"/>
              </a:rPr>
              <a:t>    WiFi.persistent(true); // lưu lại trên rom của esp</a:t>
            </a:r>
          </a:p>
          <a:p>
            <a:pPr>
              <a:lnSpc>
                <a:spcPct val="110000"/>
              </a:lnSpc>
              <a:spcBef>
                <a:spcPts val="0"/>
              </a:spcBef>
            </a:pPr>
            <a:r>
              <a:rPr lang="en-US" sz="2000" dirty="0">
                <a:latin typeface="Segoe UI Black" panose="020B0A02040204020203" pitchFamily="34" charset="0"/>
                <a:cs typeface="Times New Roman" panose="02020603050405020304" pitchFamily="18" charset="0"/>
              </a:rPr>
              <a:t>    WiFi.disconnect(true); // ngắt kết nối</a:t>
            </a:r>
          </a:p>
          <a:p>
            <a:pPr>
              <a:lnSpc>
                <a:spcPct val="110000"/>
              </a:lnSpc>
              <a:spcBef>
                <a:spcPts val="0"/>
              </a:spcBef>
            </a:pPr>
            <a:r>
              <a:rPr lang="en-US" sz="2000" dirty="0">
                <a:latin typeface="Segoe UI Black" panose="020B0A02040204020203" pitchFamily="34" charset="0"/>
                <a:cs typeface="Times New Roman" panose="02020603050405020304" pitchFamily="18" charset="0"/>
              </a:rPr>
              <a:t>    WiFi.persistent(false); // chỉ thao tác nhưng không lưu lại</a:t>
            </a:r>
          </a:p>
          <a:p>
            <a:pPr>
              <a:lnSpc>
                <a:spcPct val="110000"/>
              </a:lnSpc>
              <a:spcBef>
                <a:spcPts val="0"/>
              </a:spcBef>
            </a:pPr>
            <a:r>
              <a:rPr lang="en-US" sz="2000" dirty="0">
                <a:latin typeface="Segoe UI Black" panose="020B0A02040204020203" pitchFamily="34" charset="0"/>
                <a:cs typeface="Times New Roman" panose="02020603050405020304" pitchFamily="18" charset="0"/>
              </a:rPr>
              <a:t>  #endif</a:t>
            </a:r>
          </a:p>
          <a:p>
            <a:pPr>
              <a:lnSpc>
                <a:spcPct val="110000"/>
              </a:lnSpc>
              <a:spcBef>
                <a:spcPts val="0"/>
              </a:spcBef>
            </a:pPr>
            <a:r>
              <a:rPr lang="en-US" sz="2000" dirty="0">
                <a:latin typeface="Segoe UI Black" panose="020B0A02040204020203" pitchFamily="34" charset="0"/>
                <a:cs typeface="Times New Roman" panose="02020603050405020304" pitchFamily="18" charset="0"/>
              </a:rPr>
              <a:t>  DEBUG_WM(F("SETTINGS ERASED"));</a:t>
            </a:r>
          </a:p>
          <a:p>
            <a:pPr>
              <a:lnSpc>
                <a:spcPct val="110000"/>
              </a:lnSpc>
              <a:spcBef>
                <a:spcPts val="0"/>
              </a:spcBef>
            </a:pPr>
            <a:r>
              <a:rPr lang="en-US" sz="2000" dirty="0">
                <a:latin typeface="Segoe UI Black" panose="020B0A02040204020203" pitchFamily="34" charset="0"/>
                <a:cs typeface="Times New Roman" panose="02020603050405020304" pitchFamily="18" charset="0"/>
              </a:rPr>
              <a:t>}</a:t>
            </a:r>
            <a:endParaRPr lang="en-US" sz="2000" i="1"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3243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7358105"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 WIFI MANAGER (EXAMPLE BASIC)</a:t>
            </a:r>
          </a:p>
        </p:txBody>
      </p:sp>
      <p:sp>
        <p:nvSpPr>
          <p:cNvPr id="4" name="Title 8"/>
          <p:cNvSpPr txBox="1">
            <a:spLocks/>
          </p:cNvSpPr>
          <p:nvPr/>
        </p:nvSpPr>
        <p:spPr>
          <a:xfrm>
            <a:off x="2451966" y="1120869"/>
            <a:ext cx="9520555"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1.3.2 Wifi_enableSTA – chuyển sang mode station</a:t>
            </a:r>
          </a:p>
        </p:txBody>
      </p:sp>
      <p:pic>
        <p:nvPicPr>
          <p:cNvPr id="3" name="Picture 2"/>
          <p:cNvPicPr>
            <a:picLocks noChangeAspect="1"/>
          </p:cNvPicPr>
          <p:nvPr/>
        </p:nvPicPr>
        <p:blipFill>
          <a:blip r:embed="rId2"/>
          <a:stretch>
            <a:fillRect/>
          </a:stretch>
        </p:blipFill>
        <p:spPr>
          <a:xfrm>
            <a:off x="6925296" y="1753349"/>
            <a:ext cx="5266704" cy="4952251"/>
          </a:xfrm>
          <a:prstGeom prst="rect">
            <a:avLst/>
          </a:prstGeom>
        </p:spPr>
      </p:pic>
      <p:sp>
        <p:nvSpPr>
          <p:cNvPr id="7" name="Rectangle 6"/>
          <p:cNvSpPr/>
          <p:nvPr/>
        </p:nvSpPr>
        <p:spPr>
          <a:xfrm>
            <a:off x="1637377" y="1725649"/>
            <a:ext cx="5348879" cy="742896"/>
          </a:xfrm>
          <a:prstGeom prst="rect">
            <a:avLst/>
          </a:prstGeom>
        </p:spPr>
        <p:txBody>
          <a:bodyPr wrap="square">
            <a:spAutoFit/>
          </a:bodyPr>
          <a:lstStyle/>
          <a:p>
            <a:pPr>
              <a:lnSpc>
                <a:spcPct val="110000"/>
              </a:lnSpc>
              <a:spcBef>
                <a:spcPts val="0"/>
              </a:spcBef>
            </a:pPr>
            <a:r>
              <a:rPr lang="en-US" sz="2000" dirty="0">
                <a:latin typeface="Segoe UI Black" panose="020B0A02040204020203" pitchFamily="34" charset="0"/>
                <a:cs typeface="Times New Roman" panose="02020603050405020304" pitchFamily="18" charset="0"/>
              </a:rPr>
              <a:t>Chuyển đổi các chế độ wifi hiện tại về mode wifi station</a:t>
            </a:r>
          </a:p>
        </p:txBody>
      </p:sp>
    </p:spTree>
    <p:extLst>
      <p:ext uri="{BB962C8B-B14F-4D97-AF65-F5344CB8AC3E}">
        <p14:creationId xmlns:p14="http://schemas.microsoft.com/office/powerpoint/2010/main" val="257448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7358105"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 WIFI MANAGER (EXAMPLE BASIC)</a:t>
            </a:r>
          </a:p>
        </p:txBody>
      </p:sp>
      <p:sp>
        <p:nvSpPr>
          <p:cNvPr id="4" name="Title 8"/>
          <p:cNvSpPr txBox="1">
            <a:spLocks/>
          </p:cNvSpPr>
          <p:nvPr/>
        </p:nvSpPr>
        <p:spPr>
          <a:xfrm>
            <a:off x="2451966" y="1120869"/>
            <a:ext cx="3903633"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1.3.3 autoConnect()</a:t>
            </a:r>
          </a:p>
        </p:txBody>
      </p:sp>
      <p:pic>
        <p:nvPicPr>
          <p:cNvPr id="2" name="Picture 1"/>
          <p:cNvPicPr>
            <a:picLocks noChangeAspect="1"/>
          </p:cNvPicPr>
          <p:nvPr/>
        </p:nvPicPr>
        <p:blipFill>
          <a:blip r:embed="rId2"/>
          <a:stretch>
            <a:fillRect/>
          </a:stretch>
        </p:blipFill>
        <p:spPr>
          <a:xfrm>
            <a:off x="6453051" y="1657556"/>
            <a:ext cx="5738949" cy="5200444"/>
          </a:xfrm>
          <a:prstGeom prst="rect">
            <a:avLst/>
          </a:prstGeom>
        </p:spPr>
      </p:pic>
      <p:sp>
        <p:nvSpPr>
          <p:cNvPr id="8" name="Rectangle 7"/>
          <p:cNvSpPr/>
          <p:nvPr/>
        </p:nvSpPr>
        <p:spPr>
          <a:xfrm>
            <a:off x="1637378" y="1725649"/>
            <a:ext cx="4937594" cy="1758558"/>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Hàm trả về giá trị true/false</a:t>
            </a:r>
          </a:p>
          <a:p>
            <a:pPr marL="342900" indent="-342900">
              <a:lnSpc>
                <a:spcPct val="110000"/>
              </a:lnSpc>
              <a:spcBef>
                <a:spcPts val="0"/>
              </a:spcBef>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Kết nối với wifi đã kết nối trước đó</a:t>
            </a:r>
          </a:p>
          <a:p>
            <a:pPr marL="342900" indent="-342900">
              <a:lnSpc>
                <a:spcPct val="110000"/>
              </a:lnSpc>
              <a:spcBef>
                <a:spcPts val="0"/>
              </a:spcBef>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Xuất giá trị wifi đến serial</a:t>
            </a:r>
          </a:p>
          <a:p>
            <a:pPr marL="342900" indent="-342900">
              <a:lnSpc>
                <a:spcPct val="110000"/>
              </a:lnSpc>
              <a:spcBef>
                <a:spcPts val="0"/>
              </a:spcBef>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Không có wifi đã được kết nối trước đó sẽ tự động khởi động AP</a:t>
            </a:r>
          </a:p>
        </p:txBody>
      </p:sp>
    </p:spTree>
    <p:extLst>
      <p:ext uri="{BB962C8B-B14F-4D97-AF65-F5344CB8AC3E}">
        <p14:creationId xmlns:p14="http://schemas.microsoft.com/office/powerpoint/2010/main" val="258083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7358105"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 WIFI MANAGER (EXAMPLE BASIC)</a:t>
            </a:r>
          </a:p>
        </p:txBody>
      </p:sp>
      <p:sp>
        <p:nvSpPr>
          <p:cNvPr id="4" name="Title 8"/>
          <p:cNvSpPr txBox="1">
            <a:spLocks/>
          </p:cNvSpPr>
          <p:nvPr/>
        </p:nvSpPr>
        <p:spPr>
          <a:xfrm>
            <a:off x="2451966" y="1120869"/>
            <a:ext cx="5197257"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1.3.4 getDefaultAPName()</a:t>
            </a:r>
          </a:p>
        </p:txBody>
      </p:sp>
      <p:sp>
        <p:nvSpPr>
          <p:cNvPr id="2" name="Rectangle 1"/>
          <p:cNvSpPr/>
          <p:nvPr/>
        </p:nvSpPr>
        <p:spPr>
          <a:xfrm>
            <a:off x="1814923" y="1716416"/>
            <a:ext cx="10159362" cy="1631216"/>
          </a:xfrm>
          <a:prstGeom prst="rect">
            <a:avLst/>
          </a:prstGeom>
        </p:spPr>
        <p:txBody>
          <a:bodyPr wrap="square">
            <a:spAutoFit/>
          </a:bodyPr>
          <a:lstStyle/>
          <a:p>
            <a:pPr marL="285750" indent="-285750">
              <a:buFont typeface="Arial" panose="020B0604020202020204" pitchFamily="34" charset="0"/>
              <a:buChar char="•"/>
            </a:pPr>
            <a:r>
              <a:rPr lang="en-US" sz="2000" i="1" dirty="0">
                <a:latin typeface="Segoe UI Black" panose="020B0A02040204020203" pitchFamily="34" charset="0"/>
                <a:cs typeface="Times New Roman" panose="02020603050405020304" pitchFamily="18" charset="0"/>
              </a:rPr>
              <a:t>// esp32//#define WIFI_getChipId() (uint32_t)ESP.getEfuseMac() </a:t>
            </a:r>
          </a:p>
          <a:p>
            <a:pPr marL="285750" indent="-285750">
              <a:buFont typeface="Arial" panose="020B0604020202020204" pitchFamily="34" charset="0"/>
              <a:buChar char="•"/>
            </a:pPr>
            <a:r>
              <a:rPr lang="en-US" sz="2000" i="1" dirty="0">
                <a:latin typeface="Segoe UI Black" panose="020B0A02040204020203" pitchFamily="34" charset="0"/>
                <a:cs typeface="Times New Roman" panose="02020603050405020304" pitchFamily="18" charset="0"/>
              </a:rPr>
              <a:t>//8266 //#define WIFI_getChipId() ESP.getChipId()</a:t>
            </a:r>
          </a:p>
          <a:p>
            <a:pPr marL="285750" indent="-285750">
              <a:buFont typeface="Arial" panose="020B0604020202020204" pitchFamily="34" charset="0"/>
              <a:buChar char="•"/>
            </a:pPr>
            <a:r>
              <a:rPr lang="en-US" sz="2000" i="1" dirty="0">
                <a:latin typeface="Segoe UI Black" panose="020B0A02040204020203" pitchFamily="34" charset="0"/>
                <a:cs typeface="Times New Roman" panose="02020603050405020304" pitchFamily="18" charset="0"/>
              </a:rPr>
              <a:t>Các lệnh này được sử dụng để lấy ssid và pass mặc định</a:t>
            </a:r>
          </a:p>
          <a:p>
            <a:endParaRPr lang="en-US" sz="2000" i="1" dirty="0">
              <a:latin typeface="Segoe UI Black" panose="020B0A02040204020203"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Lấy giá trị mặc định của ssid và password của access point</a:t>
            </a:r>
          </a:p>
        </p:txBody>
      </p:sp>
      <p:pic>
        <p:nvPicPr>
          <p:cNvPr id="3" name="Picture 2"/>
          <p:cNvPicPr>
            <a:picLocks noChangeAspect="1"/>
          </p:cNvPicPr>
          <p:nvPr/>
        </p:nvPicPr>
        <p:blipFill>
          <a:blip r:embed="rId2"/>
          <a:stretch>
            <a:fillRect/>
          </a:stretch>
        </p:blipFill>
        <p:spPr>
          <a:xfrm>
            <a:off x="6822213" y="5056266"/>
            <a:ext cx="5305425" cy="1714500"/>
          </a:xfrm>
          <a:prstGeom prst="rect">
            <a:avLst/>
          </a:prstGeom>
        </p:spPr>
      </p:pic>
    </p:spTree>
    <p:extLst>
      <p:ext uri="{BB962C8B-B14F-4D97-AF65-F5344CB8AC3E}">
        <p14:creationId xmlns:p14="http://schemas.microsoft.com/office/powerpoint/2010/main" val="16009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7358105"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 WIFI MANAGER (EXAMPLE BASIC)</a:t>
            </a:r>
          </a:p>
        </p:txBody>
      </p:sp>
      <p:sp>
        <p:nvSpPr>
          <p:cNvPr id="4" name="Title 8"/>
          <p:cNvSpPr txBox="1">
            <a:spLocks/>
          </p:cNvSpPr>
          <p:nvPr/>
        </p:nvSpPr>
        <p:spPr>
          <a:xfrm>
            <a:off x="2451966" y="1120869"/>
            <a:ext cx="10036722"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1.3.5 getWiFiIsSaved()  - get info wifi has connected</a:t>
            </a:r>
          </a:p>
        </p:txBody>
      </p:sp>
      <p:sp>
        <p:nvSpPr>
          <p:cNvPr id="2" name="Rectangle 1"/>
          <p:cNvSpPr/>
          <p:nvPr/>
        </p:nvSpPr>
        <p:spPr>
          <a:xfrm>
            <a:off x="1971675" y="1753349"/>
            <a:ext cx="5947374" cy="5047536"/>
          </a:xfrm>
          <a:prstGeom prst="rect">
            <a:avLst/>
          </a:prstGeom>
        </p:spPr>
        <p:txBody>
          <a:bodyPr wrap="square">
            <a:spAutoFit/>
          </a:bodyPr>
          <a:lstStyle/>
          <a:p>
            <a:r>
              <a:rPr lang="en-US" sz="1400" dirty="0">
                <a:latin typeface="Segoe UI Black" panose="020B0A02040204020203" pitchFamily="34" charset="0"/>
                <a:cs typeface="Times New Roman" panose="02020603050405020304" pitchFamily="18" charset="0"/>
              </a:rPr>
              <a:t>bool WiFiManager::getWiFiIsSaved(){</a:t>
            </a:r>
          </a:p>
          <a:p>
            <a:r>
              <a:rPr lang="en-US" sz="1400" dirty="0">
                <a:latin typeface="Segoe UI Black" panose="020B0A02040204020203" pitchFamily="34" charset="0"/>
                <a:cs typeface="Times New Roman" panose="02020603050405020304" pitchFamily="18" charset="0"/>
              </a:rPr>
              <a:t>  return WiFi_hasAutoConnect();</a:t>
            </a:r>
          </a:p>
          <a:p>
            <a:r>
              <a:rPr lang="en-US" sz="1400" dirty="0">
                <a:latin typeface="Segoe UI Black" panose="020B0A02040204020203" pitchFamily="34" charset="0"/>
                <a:cs typeface="Times New Roman" panose="02020603050405020304" pitchFamily="18" charset="0"/>
              </a:rPr>
              <a:t>}</a:t>
            </a:r>
          </a:p>
          <a:p>
            <a:r>
              <a:rPr lang="en-US" sz="1400" dirty="0">
                <a:latin typeface="Segoe UI Black" panose="020B0A02040204020203" pitchFamily="34" charset="0"/>
                <a:cs typeface="Times New Roman" panose="02020603050405020304" pitchFamily="18" charset="0"/>
              </a:rPr>
              <a:t>bool WiFiManager::WiFi_hasAutoConnect(){</a:t>
            </a:r>
          </a:p>
          <a:p>
            <a:r>
              <a:rPr lang="en-US" sz="1400" dirty="0">
                <a:latin typeface="Segoe UI Black" panose="020B0A02040204020203" pitchFamily="34" charset="0"/>
                <a:cs typeface="Times New Roman" panose="02020603050405020304" pitchFamily="18" charset="0"/>
              </a:rPr>
              <a:t>  return WiFi_SSID(true) != "";</a:t>
            </a:r>
          </a:p>
          <a:p>
            <a:r>
              <a:rPr lang="en-US" sz="1400" dirty="0">
                <a:latin typeface="Segoe UI Black" panose="020B0A02040204020203" pitchFamily="34" charset="0"/>
                <a:cs typeface="Times New Roman" panose="02020603050405020304" pitchFamily="18" charset="0"/>
              </a:rPr>
              <a:t>}</a:t>
            </a:r>
          </a:p>
          <a:p>
            <a:r>
              <a:rPr lang="en-US" sz="1400" dirty="0">
                <a:latin typeface="Segoe UI Black" panose="020B0A02040204020203" pitchFamily="34" charset="0"/>
                <a:cs typeface="Times New Roman" panose="02020603050405020304" pitchFamily="18" charset="0"/>
              </a:rPr>
              <a:t>String WiFiManager::WiFi_SSID(bool persistent) const{</a:t>
            </a:r>
          </a:p>
          <a:p>
            <a:r>
              <a:rPr lang="en-US" sz="1400" dirty="0">
                <a:latin typeface="Segoe UI Black" panose="020B0A02040204020203" pitchFamily="34" charset="0"/>
                <a:cs typeface="Times New Roman" panose="02020603050405020304" pitchFamily="18" charset="0"/>
              </a:rPr>
              <a:t>    #ifdef ESP8266</a:t>
            </a:r>
          </a:p>
          <a:p>
            <a:r>
              <a:rPr lang="en-US" sz="1400" dirty="0">
                <a:latin typeface="Segoe UI Black" panose="020B0A02040204020203" pitchFamily="34" charset="0"/>
                <a:cs typeface="Times New Roman" panose="02020603050405020304" pitchFamily="18" charset="0"/>
              </a:rPr>
              <a:t>    struct station_config conf;</a:t>
            </a:r>
          </a:p>
          <a:p>
            <a:r>
              <a:rPr lang="en-US" sz="1400" dirty="0">
                <a:latin typeface="Segoe UI Black" panose="020B0A02040204020203" pitchFamily="34" charset="0"/>
                <a:cs typeface="Times New Roman" panose="02020603050405020304" pitchFamily="18" charset="0"/>
              </a:rPr>
              <a:t>    if(persistent) wifi_station_get_config_default(&amp;conf);</a:t>
            </a:r>
          </a:p>
          <a:p>
            <a:r>
              <a:rPr lang="en-US" sz="1400" dirty="0">
                <a:latin typeface="Segoe UI Black" panose="020B0A02040204020203" pitchFamily="34" charset="0"/>
                <a:cs typeface="Times New Roman" panose="02020603050405020304" pitchFamily="18" charset="0"/>
              </a:rPr>
              <a:t>    else wifi_station_get_config(&amp;conf);</a:t>
            </a:r>
          </a:p>
          <a:p>
            <a:endParaRPr lang="en-US" sz="1400" dirty="0">
              <a:latin typeface="Segoe UI Black" panose="020B0A02040204020203" pitchFamily="34" charset="0"/>
              <a:cs typeface="Times New Roman" panose="02020603050405020304" pitchFamily="18" charset="0"/>
            </a:endParaRPr>
          </a:p>
          <a:p>
            <a:r>
              <a:rPr lang="en-US" sz="1400" dirty="0">
                <a:latin typeface="Segoe UI Black" panose="020B0A02040204020203" pitchFamily="34" charset="0"/>
                <a:cs typeface="Times New Roman" panose="02020603050405020304" pitchFamily="18" charset="0"/>
              </a:rPr>
              <a:t>    char tmp[33]; //ssid can be up to 32chars, =&gt; plus null term</a:t>
            </a:r>
          </a:p>
          <a:p>
            <a:r>
              <a:rPr lang="en-US" sz="1400" dirty="0">
                <a:latin typeface="Segoe UI Black" panose="020B0A02040204020203" pitchFamily="34" charset="0"/>
                <a:cs typeface="Times New Roman" panose="02020603050405020304" pitchFamily="18" charset="0"/>
              </a:rPr>
              <a:t>    memcpy(tmp, conf.ssid, sizeof(conf.ssid));</a:t>
            </a:r>
          </a:p>
          <a:p>
            <a:r>
              <a:rPr lang="en-US" sz="1400" dirty="0">
                <a:latin typeface="Segoe UI Black" panose="020B0A02040204020203" pitchFamily="34" charset="0"/>
                <a:cs typeface="Times New Roman" panose="02020603050405020304" pitchFamily="18" charset="0"/>
              </a:rPr>
              <a:t>    tmp[32] = 0; //nullterm in case of 32 char ssid</a:t>
            </a:r>
          </a:p>
          <a:p>
            <a:r>
              <a:rPr lang="en-US" sz="1400" dirty="0">
                <a:latin typeface="Segoe UI Black" panose="020B0A02040204020203" pitchFamily="34" charset="0"/>
                <a:cs typeface="Times New Roman" panose="02020603050405020304" pitchFamily="18" charset="0"/>
              </a:rPr>
              <a:t>    return String(reinterpret_cast&lt;char*&gt;(tmp));</a:t>
            </a:r>
          </a:p>
          <a:p>
            <a:r>
              <a:rPr lang="en-US" sz="1400" dirty="0">
                <a:latin typeface="Segoe UI Black" panose="020B0A02040204020203" pitchFamily="34" charset="0"/>
                <a:cs typeface="Times New Roman" panose="02020603050405020304" pitchFamily="18" charset="0"/>
              </a:rPr>
              <a:t>    </a:t>
            </a:r>
          </a:p>
          <a:p>
            <a:r>
              <a:rPr lang="en-US" sz="1400" dirty="0">
                <a:latin typeface="Segoe UI Black" panose="020B0A02040204020203" pitchFamily="34" charset="0"/>
                <a:cs typeface="Times New Roman" panose="02020603050405020304" pitchFamily="18" charset="0"/>
              </a:rPr>
              <a:t>    #elif defined(ESP32)</a:t>
            </a:r>
          </a:p>
          <a:p>
            <a:r>
              <a:rPr lang="en-US" sz="1400" dirty="0">
                <a:latin typeface="Segoe UI Black" panose="020B0A02040204020203" pitchFamily="34" charset="0"/>
                <a:cs typeface="Times New Roman" panose="02020603050405020304" pitchFamily="18" charset="0"/>
              </a:rPr>
              <a:t>    if(persistent){</a:t>
            </a:r>
          </a:p>
          <a:p>
            <a:r>
              <a:rPr lang="en-US" sz="1400" dirty="0">
                <a:latin typeface="Segoe UI Black" panose="020B0A02040204020203" pitchFamily="34" charset="0"/>
                <a:cs typeface="Times New Roman" panose="02020603050405020304" pitchFamily="18" charset="0"/>
              </a:rPr>
              <a:t>      wifi_config_t conf;</a:t>
            </a:r>
          </a:p>
          <a:p>
            <a:r>
              <a:rPr lang="en-US" sz="1400" dirty="0">
                <a:latin typeface="Segoe UI Black" panose="020B0A02040204020203" pitchFamily="34" charset="0"/>
                <a:cs typeface="Times New Roman" panose="02020603050405020304" pitchFamily="18" charset="0"/>
              </a:rPr>
              <a:t>      esp_wifi_get_config(WIFI_IF_STA, &amp;conf);</a:t>
            </a:r>
          </a:p>
          <a:p>
            <a:r>
              <a:rPr lang="en-US" sz="1400" dirty="0">
                <a:latin typeface="Segoe UI Black" panose="020B0A02040204020203" pitchFamily="34" charset="0"/>
                <a:cs typeface="Times New Roman" panose="02020603050405020304" pitchFamily="18" charset="0"/>
              </a:rPr>
              <a:t>      return String(reinterpret_cast&lt;const char*&gt;(conf.sta.ssid));</a:t>
            </a:r>
          </a:p>
          <a:p>
            <a:r>
              <a:rPr lang="en-US" sz="1400" dirty="0">
                <a:latin typeface="Segoe UI Black" panose="020B0A02040204020203" pitchFamily="34" charset="0"/>
                <a:cs typeface="Times New Roman" panose="02020603050405020304" pitchFamily="18" charset="0"/>
              </a:rPr>
              <a:t>    }</a:t>
            </a:r>
          </a:p>
        </p:txBody>
      </p:sp>
      <p:sp>
        <p:nvSpPr>
          <p:cNvPr id="3" name="Rectangle 2"/>
          <p:cNvSpPr/>
          <p:nvPr/>
        </p:nvSpPr>
        <p:spPr>
          <a:xfrm>
            <a:off x="8013940" y="1753349"/>
            <a:ext cx="3651587" cy="3539430"/>
          </a:xfrm>
          <a:prstGeom prst="rect">
            <a:avLst/>
          </a:prstGeom>
        </p:spPr>
        <p:txBody>
          <a:bodyPr wrap="square">
            <a:spAutoFit/>
          </a:bodyPr>
          <a:lstStyle/>
          <a:p>
            <a:r>
              <a:rPr lang="en-US" sz="1400" dirty="0">
                <a:latin typeface="Segoe UI Black" panose="020B0A02040204020203" pitchFamily="34" charset="0"/>
                <a:cs typeface="Times New Roman" panose="02020603050405020304" pitchFamily="18" charset="0"/>
              </a:rPr>
              <a:t> else {</a:t>
            </a:r>
          </a:p>
          <a:p>
            <a:r>
              <a:rPr lang="en-US" sz="1400" dirty="0">
                <a:latin typeface="Segoe UI Black" panose="020B0A02040204020203" pitchFamily="34" charset="0"/>
                <a:cs typeface="Times New Roman" panose="02020603050405020304" pitchFamily="18" charset="0"/>
              </a:rPr>
              <a:t>      if(WiFiGenericClass::getMode() == WIFI_MODE_NULL){</a:t>
            </a:r>
          </a:p>
          <a:p>
            <a:r>
              <a:rPr lang="en-US" sz="1400" dirty="0">
                <a:latin typeface="Segoe UI Black" panose="020B0A02040204020203" pitchFamily="34" charset="0"/>
                <a:cs typeface="Times New Roman" panose="02020603050405020304" pitchFamily="18" charset="0"/>
              </a:rPr>
              <a:t>          return String();</a:t>
            </a:r>
          </a:p>
          <a:p>
            <a:r>
              <a:rPr lang="en-US" sz="1400" dirty="0">
                <a:latin typeface="Segoe UI Black" panose="020B0A02040204020203" pitchFamily="34" charset="0"/>
                <a:cs typeface="Times New Roman" panose="02020603050405020304" pitchFamily="18" charset="0"/>
              </a:rPr>
              <a:t>      }</a:t>
            </a:r>
          </a:p>
          <a:p>
            <a:r>
              <a:rPr lang="en-US" sz="1400" dirty="0">
                <a:latin typeface="Segoe UI Black" panose="020B0A02040204020203" pitchFamily="34" charset="0"/>
                <a:cs typeface="Times New Roman" panose="02020603050405020304" pitchFamily="18" charset="0"/>
              </a:rPr>
              <a:t>      wifi_ap_record_t info;</a:t>
            </a:r>
          </a:p>
          <a:p>
            <a:r>
              <a:rPr lang="en-US" sz="1400" dirty="0">
                <a:latin typeface="Segoe UI Black" panose="020B0A02040204020203" pitchFamily="34" charset="0"/>
                <a:cs typeface="Times New Roman" panose="02020603050405020304" pitchFamily="18" charset="0"/>
              </a:rPr>
              <a:t>      if(!esp_wifi_sta_get_ap_info(&amp;info)) {</a:t>
            </a:r>
          </a:p>
          <a:p>
            <a:r>
              <a:rPr lang="en-US" sz="1400" dirty="0">
                <a:latin typeface="Segoe UI Black" panose="020B0A02040204020203" pitchFamily="34" charset="0"/>
                <a:cs typeface="Times New Roman" panose="02020603050405020304" pitchFamily="18" charset="0"/>
              </a:rPr>
              <a:t>          return String(reinterpret_cast&lt;char*&gt;(info.ssid));</a:t>
            </a:r>
          </a:p>
          <a:p>
            <a:r>
              <a:rPr lang="en-US" sz="1400" dirty="0">
                <a:latin typeface="Segoe UI Black" panose="020B0A02040204020203" pitchFamily="34" charset="0"/>
                <a:cs typeface="Times New Roman" panose="02020603050405020304" pitchFamily="18" charset="0"/>
              </a:rPr>
              <a:t>      }</a:t>
            </a:r>
          </a:p>
          <a:p>
            <a:r>
              <a:rPr lang="en-US" sz="1400" dirty="0">
                <a:latin typeface="Segoe UI Black" panose="020B0A02040204020203" pitchFamily="34" charset="0"/>
                <a:cs typeface="Times New Roman" panose="02020603050405020304" pitchFamily="18" charset="0"/>
              </a:rPr>
              <a:t>      return String();</a:t>
            </a:r>
          </a:p>
          <a:p>
            <a:r>
              <a:rPr lang="en-US" sz="1400" dirty="0">
                <a:latin typeface="Segoe UI Black" panose="020B0A02040204020203" pitchFamily="34" charset="0"/>
                <a:cs typeface="Times New Roman" panose="02020603050405020304" pitchFamily="18" charset="0"/>
              </a:rPr>
              <a:t>    }</a:t>
            </a:r>
          </a:p>
          <a:p>
            <a:r>
              <a:rPr lang="en-US" sz="1400" dirty="0">
                <a:latin typeface="Segoe UI Black" panose="020B0A02040204020203" pitchFamily="34" charset="0"/>
                <a:cs typeface="Times New Roman" panose="02020603050405020304" pitchFamily="18" charset="0"/>
              </a:rPr>
              <a:t>    #endif</a:t>
            </a:r>
          </a:p>
          <a:p>
            <a:r>
              <a:rPr lang="en-US" sz="1400" dirty="0">
                <a:latin typeface="Segoe UI Black" panose="020B0A02040204020203" pitchFamily="34"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253915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7358105"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 WIFI MANAGER (EXAMPLE BASIC)</a:t>
            </a:r>
          </a:p>
        </p:txBody>
      </p:sp>
      <p:sp>
        <p:nvSpPr>
          <p:cNvPr id="4" name="Title 8"/>
          <p:cNvSpPr txBox="1">
            <a:spLocks/>
          </p:cNvSpPr>
          <p:nvPr/>
        </p:nvSpPr>
        <p:spPr>
          <a:xfrm>
            <a:off x="2451966" y="1120869"/>
            <a:ext cx="5341527"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1.3.6 WiFi_autoReconnect()</a:t>
            </a:r>
          </a:p>
        </p:txBody>
      </p:sp>
      <p:sp>
        <p:nvSpPr>
          <p:cNvPr id="2" name="Rectangle 1"/>
          <p:cNvSpPr/>
          <p:nvPr/>
        </p:nvSpPr>
        <p:spPr>
          <a:xfrm>
            <a:off x="1971675" y="1753349"/>
            <a:ext cx="9305925" cy="4093428"/>
          </a:xfrm>
          <a:prstGeom prst="rect">
            <a:avLst/>
          </a:prstGeom>
        </p:spPr>
        <p:txBody>
          <a:bodyPr wrap="square">
            <a:spAutoFit/>
          </a:bodyPr>
          <a:lstStyle/>
          <a:p>
            <a:r>
              <a:rPr lang="en-US" sz="2000" dirty="0">
                <a:latin typeface="Segoe UI Black" panose="020B0A02040204020203" pitchFamily="34" charset="0"/>
                <a:cs typeface="Times New Roman" panose="02020603050405020304" pitchFamily="18" charset="0"/>
              </a:rPr>
              <a:t>void </a:t>
            </a:r>
            <a:r>
              <a:rPr lang="en-US" sz="2000" dirty="0" err="1">
                <a:latin typeface="Segoe UI Black" panose="020B0A02040204020203" pitchFamily="34" charset="0"/>
                <a:cs typeface="Times New Roman" panose="02020603050405020304" pitchFamily="18" charset="0"/>
              </a:rPr>
              <a:t>WiFiManager</a:t>
            </a:r>
            <a:r>
              <a:rPr lang="en-US" sz="2000" dirty="0">
                <a:latin typeface="Segoe UI Black" panose="020B0A02040204020203" pitchFamily="34" charset="0"/>
                <a:cs typeface="Times New Roman" panose="02020603050405020304" pitchFamily="18" charset="0"/>
              </a:rPr>
              <a:t>::</a:t>
            </a:r>
            <a:r>
              <a:rPr lang="en-US" sz="2000" dirty="0" err="1">
                <a:latin typeface="Segoe UI Black" panose="020B0A02040204020203" pitchFamily="34" charset="0"/>
                <a:cs typeface="Times New Roman" panose="02020603050405020304" pitchFamily="18" charset="0"/>
              </a:rPr>
              <a:t>WiFi_autoReconnect</a:t>
            </a:r>
            <a:r>
              <a:rPr lang="en-US" sz="2000" dirty="0">
                <a:latin typeface="Segoe UI Black" panose="020B0A02040204020203" pitchFamily="34" charset="0"/>
                <a:cs typeface="Times New Roman" panose="02020603050405020304" pitchFamily="18" charset="0"/>
              </a:rPr>
              <a:t>(){</a:t>
            </a:r>
          </a:p>
          <a:p>
            <a:r>
              <a:rPr lang="en-US" sz="2000" dirty="0">
                <a:latin typeface="Segoe UI Black" panose="020B0A02040204020203" pitchFamily="34" charset="0"/>
                <a:cs typeface="Times New Roman" panose="02020603050405020304" pitchFamily="18" charset="0"/>
              </a:rPr>
              <a:t>  #ifdef ESP8266</a:t>
            </a:r>
          </a:p>
          <a:p>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WiFi.setAutoReconnect</a:t>
            </a:r>
            <a:r>
              <a:rPr lang="en-US" sz="2000" dirty="0">
                <a:latin typeface="Segoe UI Black" panose="020B0A02040204020203" pitchFamily="34" charset="0"/>
                <a:cs typeface="Times New Roman" panose="02020603050405020304" pitchFamily="18" charset="0"/>
              </a:rPr>
              <a:t>(_</a:t>
            </a:r>
            <a:r>
              <a:rPr lang="en-US" sz="2000" dirty="0" err="1">
                <a:latin typeface="Segoe UI Black" panose="020B0A02040204020203" pitchFamily="34" charset="0"/>
                <a:cs typeface="Times New Roman" panose="02020603050405020304" pitchFamily="18" charset="0"/>
              </a:rPr>
              <a:t>wifiAutoReconnect</a:t>
            </a:r>
            <a:r>
              <a:rPr lang="en-US" sz="2000" dirty="0">
                <a:latin typeface="Segoe UI Black" panose="020B0A02040204020203" pitchFamily="34" charset="0"/>
                <a:cs typeface="Times New Roman" panose="02020603050405020304" pitchFamily="18" charset="0"/>
              </a:rPr>
              <a:t>);</a:t>
            </a:r>
          </a:p>
          <a:p>
            <a:r>
              <a:rPr lang="en-US" sz="2000" dirty="0">
                <a:latin typeface="Segoe UI Black" panose="020B0A02040204020203" pitchFamily="34" charset="0"/>
                <a:cs typeface="Times New Roman" panose="02020603050405020304" pitchFamily="18" charset="0"/>
              </a:rPr>
              <a:t>  #elif defined(ESP32)</a:t>
            </a:r>
          </a:p>
          <a:p>
            <a:r>
              <a:rPr lang="en-US" sz="2000" dirty="0">
                <a:latin typeface="Segoe UI Black" panose="020B0A02040204020203" pitchFamily="34" charset="0"/>
                <a:cs typeface="Times New Roman" panose="02020603050405020304" pitchFamily="18" charset="0"/>
              </a:rPr>
              <a:t>    // if(_</a:t>
            </a:r>
            <a:r>
              <a:rPr lang="en-US" sz="2000" dirty="0" err="1">
                <a:latin typeface="Segoe UI Black" panose="020B0A02040204020203" pitchFamily="34" charset="0"/>
                <a:cs typeface="Times New Roman" panose="02020603050405020304" pitchFamily="18" charset="0"/>
              </a:rPr>
              <a:t>wifiAutoReconnect</a:t>
            </a:r>
            <a:r>
              <a:rPr lang="en-US" sz="2000" dirty="0">
                <a:latin typeface="Segoe UI Black" panose="020B0A02040204020203" pitchFamily="34" charset="0"/>
                <a:cs typeface="Times New Roman" panose="02020603050405020304" pitchFamily="18" charset="0"/>
              </a:rPr>
              <a:t>){</a:t>
            </a:r>
          </a:p>
          <a:p>
            <a:r>
              <a:rPr lang="en-US" sz="2000" dirty="0">
                <a:latin typeface="Segoe UI Black" panose="020B0A02040204020203" pitchFamily="34" charset="0"/>
                <a:cs typeface="Times New Roman" panose="02020603050405020304" pitchFamily="18" charset="0"/>
              </a:rPr>
              <a:t>      // @todo move to </a:t>
            </a:r>
            <a:r>
              <a:rPr lang="en-US" sz="2000" dirty="0" err="1">
                <a:latin typeface="Segoe UI Black" panose="020B0A02040204020203" pitchFamily="34" charset="0"/>
                <a:cs typeface="Times New Roman" panose="02020603050405020304" pitchFamily="18" charset="0"/>
              </a:rPr>
              <a:t>seperate</a:t>
            </a:r>
            <a:r>
              <a:rPr lang="en-US" sz="2000" dirty="0">
                <a:latin typeface="Segoe UI Black" panose="020B0A02040204020203" pitchFamily="34" charset="0"/>
                <a:cs typeface="Times New Roman" panose="02020603050405020304" pitchFamily="18" charset="0"/>
              </a:rPr>
              <a:t> method, used for event listener now</a:t>
            </a:r>
          </a:p>
          <a:p>
            <a:r>
              <a:rPr lang="en-US" sz="2000" dirty="0">
                <a:latin typeface="Segoe UI Black" panose="020B0A02040204020203" pitchFamily="34" charset="0"/>
                <a:cs typeface="Times New Roman" panose="02020603050405020304" pitchFamily="18" charset="0"/>
              </a:rPr>
              <a:t>      DEBUG_WM(DEBUG_VERBOSE,"ESP32 event handler enabled");</a:t>
            </a:r>
          </a:p>
          <a:p>
            <a:r>
              <a:rPr lang="en-US" sz="2000" dirty="0">
                <a:latin typeface="Segoe UI Black" panose="020B0A02040204020203" pitchFamily="34" charset="0"/>
                <a:cs typeface="Times New Roman" panose="02020603050405020304" pitchFamily="18" charset="0"/>
              </a:rPr>
              <a:t>      using namespace std::placeholders;</a:t>
            </a:r>
          </a:p>
          <a:p>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wm_event_id</a:t>
            </a:r>
            <a:r>
              <a:rPr lang="en-US" sz="2000" dirty="0">
                <a:latin typeface="Segoe UI Black" panose="020B0A02040204020203" pitchFamily="34" charset="0"/>
                <a:cs typeface="Times New Roman" panose="02020603050405020304" pitchFamily="18" charset="0"/>
              </a:rPr>
              <a:t> = </a:t>
            </a:r>
            <a:r>
              <a:rPr lang="en-US" sz="2000" dirty="0" err="1">
                <a:latin typeface="Segoe UI Black" panose="020B0A02040204020203" pitchFamily="34" charset="0"/>
                <a:cs typeface="Times New Roman" panose="02020603050405020304" pitchFamily="18" charset="0"/>
              </a:rPr>
              <a:t>WiFi.onEvent</a:t>
            </a:r>
            <a:r>
              <a:rPr lang="en-US" sz="2000" dirty="0">
                <a:latin typeface="Segoe UI Black" panose="020B0A02040204020203" pitchFamily="34" charset="0"/>
                <a:cs typeface="Times New Roman" panose="02020603050405020304" pitchFamily="18" charset="0"/>
              </a:rPr>
              <a:t>(std::bind(&amp;</a:t>
            </a:r>
            <a:r>
              <a:rPr lang="en-US" sz="2000" dirty="0" err="1">
                <a:latin typeface="Segoe UI Black" panose="020B0A02040204020203" pitchFamily="34" charset="0"/>
                <a:cs typeface="Times New Roman" panose="02020603050405020304" pitchFamily="18" charset="0"/>
              </a:rPr>
              <a:t>WiFiManager</a:t>
            </a:r>
            <a:r>
              <a:rPr lang="en-US" sz="2000" dirty="0">
                <a:latin typeface="Segoe UI Black" panose="020B0A02040204020203" pitchFamily="34" charset="0"/>
                <a:cs typeface="Times New Roman" panose="02020603050405020304" pitchFamily="18" charset="0"/>
              </a:rPr>
              <a:t>::WiFiEvent,this,_1,_2));</a:t>
            </a:r>
          </a:p>
          <a:p>
            <a:r>
              <a:rPr lang="en-US" sz="2000" dirty="0">
                <a:latin typeface="Segoe UI Black" panose="020B0A02040204020203" pitchFamily="34" charset="0"/>
                <a:cs typeface="Times New Roman" panose="02020603050405020304" pitchFamily="18" charset="0"/>
              </a:rPr>
              <a:t>    // }</a:t>
            </a:r>
          </a:p>
          <a:p>
            <a:r>
              <a:rPr lang="en-US" sz="2000" dirty="0">
                <a:latin typeface="Segoe UI Black" panose="020B0A02040204020203" pitchFamily="34" charset="0"/>
                <a:cs typeface="Times New Roman" panose="02020603050405020304" pitchFamily="18" charset="0"/>
              </a:rPr>
              <a:t>  #endif</a:t>
            </a:r>
          </a:p>
          <a:p>
            <a:r>
              <a:rPr lang="en-US" sz="2000" dirty="0">
                <a:latin typeface="Segoe UI Black" panose="020B0A02040204020203" pitchFamily="34" charset="0"/>
                <a:cs typeface="Times New Roman" panose="02020603050405020304" pitchFamily="18" charset="0"/>
              </a:rPr>
              <a:t>}</a:t>
            </a:r>
          </a:p>
        </p:txBody>
      </p:sp>
    </p:spTree>
    <p:extLst>
      <p:ext uri="{BB962C8B-B14F-4D97-AF65-F5344CB8AC3E}">
        <p14:creationId xmlns:p14="http://schemas.microsoft.com/office/powerpoint/2010/main" val="3678718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7358105"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 WIFI MANAGER (EXAMPLE BASIC)</a:t>
            </a:r>
          </a:p>
        </p:txBody>
      </p:sp>
      <p:sp>
        <p:nvSpPr>
          <p:cNvPr id="4" name="Title 8"/>
          <p:cNvSpPr txBox="1">
            <a:spLocks/>
          </p:cNvSpPr>
          <p:nvPr/>
        </p:nvSpPr>
        <p:spPr>
          <a:xfrm>
            <a:off x="2451966" y="1120869"/>
            <a:ext cx="4495141"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1.3.7 setupHostname()</a:t>
            </a:r>
          </a:p>
        </p:txBody>
      </p:sp>
      <p:sp>
        <p:nvSpPr>
          <p:cNvPr id="2" name="Rectangle 1"/>
          <p:cNvSpPr/>
          <p:nvPr/>
        </p:nvSpPr>
        <p:spPr>
          <a:xfrm>
            <a:off x="1602220" y="1753349"/>
            <a:ext cx="5175716" cy="5693866"/>
          </a:xfrm>
          <a:prstGeom prst="rect">
            <a:avLst/>
          </a:prstGeom>
        </p:spPr>
        <p:txBody>
          <a:bodyPr wrap="square">
            <a:spAutoFit/>
          </a:bodyPr>
          <a:lstStyle/>
          <a:p>
            <a:r>
              <a:rPr lang="en-US" sz="1400" dirty="0">
                <a:latin typeface="Segoe UI Black" panose="020B0A02040204020203" pitchFamily="34" charset="0"/>
                <a:cs typeface="Times New Roman" panose="02020603050405020304" pitchFamily="18" charset="0"/>
              </a:rPr>
              <a:t>bool WiFiManager::setupHostname(bool restart){</a:t>
            </a:r>
          </a:p>
          <a:p>
            <a:r>
              <a:rPr lang="en-US" sz="1400" dirty="0">
                <a:latin typeface="Segoe UI Black" panose="020B0A02040204020203" pitchFamily="34" charset="0"/>
                <a:cs typeface="Times New Roman" panose="02020603050405020304" pitchFamily="18" charset="0"/>
              </a:rPr>
              <a:t>  if((String)_hostname == "") {</a:t>
            </a:r>
          </a:p>
          <a:p>
            <a:r>
              <a:rPr lang="en-US" sz="1400" dirty="0">
                <a:latin typeface="Segoe UI Black" panose="020B0A02040204020203" pitchFamily="34" charset="0"/>
                <a:cs typeface="Times New Roman" panose="02020603050405020304" pitchFamily="18" charset="0"/>
              </a:rPr>
              <a:t>    DEBUG_WM(DEBUG_DEV,"No Hostname to set");</a:t>
            </a:r>
          </a:p>
          <a:p>
            <a:r>
              <a:rPr lang="en-US" sz="1400" dirty="0">
                <a:latin typeface="Segoe UI Black" panose="020B0A02040204020203" pitchFamily="34" charset="0"/>
                <a:cs typeface="Times New Roman" panose="02020603050405020304" pitchFamily="18" charset="0"/>
              </a:rPr>
              <a:t>    return false;</a:t>
            </a:r>
          </a:p>
          <a:p>
            <a:r>
              <a:rPr lang="en-US" sz="1400" dirty="0">
                <a:latin typeface="Segoe UI Black" panose="020B0A02040204020203" pitchFamily="34" charset="0"/>
                <a:cs typeface="Times New Roman" panose="02020603050405020304" pitchFamily="18" charset="0"/>
              </a:rPr>
              <a:t>  } else DEBUG_WM(DEBUG_DEV,"setupHostname: ",_hostname);</a:t>
            </a:r>
          </a:p>
          <a:p>
            <a:r>
              <a:rPr lang="en-US" sz="1400" dirty="0">
                <a:latin typeface="Segoe UI Black" panose="020B0A02040204020203" pitchFamily="34" charset="0"/>
                <a:cs typeface="Times New Roman" panose="02020603050405020304" pitchFamily="18" charset="0"/>
              </a:rPr>
              <a:t>  bool res = true;</a:t>
            </a:r>
          </a:p>
          <a:p>
            <a:r>
              <a:rPr lang="en-US" sz="1400" dirty="0">
                <a:latin typeface="Segoe UI Black" panose="020B0A02040204020203" pitchFamily="34" charset="0"/>
                <a:cs typeface="Times New Roman" panose="02020603050405020304" pitchFamily="18" charset="0"/>
              </a:rPr>
              <a:t>  #ifdef ESP8266</a:t>
            </a:r>
          </a:p>
          <a:p>
            <a:r>
              <a:rPr lang="en-US" sz="1400" dirty="0">
                <a:latin typeface="Segoe UI Black" panose="020B0A02040204020203" pitchFamily="34" charset="0"/>
                <a:cs typeface="Times New Roman" panose="02020603050405020304" pitchFamily="18" charset="0"/>
              </a:rPr>
              <a:t>    DEBUG_WM(DEBUG_VERBOSE,"Setting WiFi hostname");</a:t>
            </a:r>
          </a:p>
          <a:p>
            <a:r>
              <a:rPr lang="en-US" sz="1400" dirty="0">
                <a:latin typeface="Segoe UI Black" panose="020B0A02040204020203" pitchFamily="34" charset="0"/>
                <a:cs typeface="Times New Roman" panose="02020603050405020304" pitchFamily="18" charset="0"/>
              </a:rPr>
              <a:t>    res = WiFi.hostname(_hostname);</a:t>
            </a:r>
          </a:p>
          <a:p>
            <a:r>
              <a:rPr lang="en-US" sz="1400" dirty="0">
                <a:latin typeface="Segoe UI Black" panose="020B0A02040204020203" pitchFamily="34" charset="0"/>
                <a:cs typeface="Times New Roman" panose="02020603050405020304" pitchFamily="18" charset="0"/>
              </a:rPr>
              <a:t>    // #ifdef ESP8266MDNS_H</a:t>
            </a:r>
          </a:p>
          <a:p>
            <a:r>
              <a:rPr lang="en-US" sz="1400" dirty="0">
                <a:latin typeface="Segoe UI Black" panose="020B0A02040204020203" pitchFamily="34" charset="0"/>
                <a:cs typeface="Times New Roman" panose="02020603050405020304" pitchFamily="18" charset="0"/>
              </a:rPr>
              <a:t>    #ifdef WM_MDNS</a:t>
            </a:r>
          </a:p>
          <a:p>
            <a:r>
              <a:rPr lang="en-US" sz="1400" dirty="0">
                <a:latin typeface="Segoe UI Black" panose="020B0A02040204020203" pitchFamily="34" charset="0"/>
                <a:cs typeface="Times New Roman" panose="02020603050405020304" pitchFamily="18" charset="0"/>
              </a:rPr>
              <a:t>      DEBUG_WM(DEBUG_VERBOSE,"Setting MDNS hostname, tcp 80");</a:t>
            </a:r>
          </a:p>
          <a:p>
            <a:r>
              <a:rPr lang="en-US" sz="1400" dirty="0">
                <a:latin typeface="Segoe UI Black" panose="020B0A02040204020203" pitchFamily="34" charset="0"/>
                <a:cs typeface="Times New Roman" panose="02020603050405020304" pitchFamily="18" charset="0"/>
              </a:rPr>
              <a:t>      if(MDNS.begin(_hostname)){</a:t>
            </a:r>
          </a:p>
          <a:p>
            <a:r>
              <a:rPr lang="en-US" sz="1400" dirty="0">
                <a:latin typeface="Segoe UI Black" panose="020B0A02040204020203" pitchFamily="34" charset="0"/>
                <a:cs typeface="Times New Roman" panose="02020603050405020304" pitchFamily="18" charset="0"/>
              </a:rPr>
              <a:t>        MDNS.addService("http", "tcp", 80);</a:t>
            </a:r>
          </a:p>
          <a:p>
            <a:r>
              <a:rPr lang="en-US" sz="1400" dirty="0">
                <a:latin typeface="Segoe UI Black" panose="020B0A02040204020203" pitchFamily="34" charset="0"/>
                <a:cs typeface="Times New Roman" panose="02020603050405020304" pitchFamily="18" charset="0"/>
              </a:rPr>
              <a:t>      }</a:t>
            </a:r>
          </a:p>
          <a:p>
            <a:r>
              <a:rPr lang="en-US" sz="1400" dirty="0">
                <a:latin typeface="Segoe UI Black" panose="020B0A02040204020203" pitchFamily="34" charset="0"/>
                <a:cs typeface="Times New Roman" panose="02020603050405020304" pitchFamily="18" charset="0"/>
              </a:rPr>
              <a:t>    #endif</a:t>
            </a:r>
          </a:p>
          <a:p>
            <a:r>
              <a:rPr lang="en-US" sz="1400" dirty="0">
                <a:latin typeface="Segoe UI Black" panose="020B0A02040204020203" pitchFamily="34" charset="0"/>
                <a:cs typeface="Times New Roman" panose="02020603050405020304" pitchFamily="18" charset="0"/>
              </a:rPr>
              <a:t>  #elif defined(ESP32)</a:t>
            </a:r>
          </a:p>
          <a:p>
            <a:r>
              <a:rPr lang="en-US" sz="1400" dirty="0">
                <a:latin typeface="Segoe UI Black" panose="020B0A02040204020203" pitchFamily="34" charset="0"/>
                <a:cs typeface="Times New Roman" panose="02020603050405020304" pitchFamily="18" charset="0"/>
              </a:rPr>
              <a:t>    // @note hostname must be set after STA_START</a:t>
            </a:r>
          </a:p>
          <a:p>
            <a:r>
              <a:rPr lang="en-US" sz="1400" dirty="0">
                <a:latin typeface="Segoe UI Black" panose="020B0A02040204020203" pitchFamily="34" charset="0"/>
                <a:cs typeface="Times New Roman" panose="02020603050405020304" pitchFamily="18" charset="0"/>
              </a:rPr>
              <a:t>    delay(200); // do not remove, give time for STA_START</a:t>
            </a:r>
          </a:p>
          <a:p>
            <a:r>
              <a:rPr lang="en-US" sz="1400" dirty="0">
                <a:latin typeface="Segoe UI Black" panose="020B0A02040204020203" pitchFamily="34" charset="0"/>
                <a:cs typeface="Times New Roman" panose="02020603050405020304" pitchFamily="18" charset="0"/>
              </a:rPr>
              <a:t>    res = WiFi.setHostname(_hostname);</a:t>
            </a:r>
          </a:p>
          <a:p>
            <a:r>
              <a:rPr lang="en-US" sz="1400" dirty="0">
                <a:latin typeface="Segoe UI Black" panose="020B0A02040204020203" pitchFamily="34" charset="0"/>
                <a:cs typeface="Times New Roman" panose="02020603050405020304" pitchFamily="18" charset="0"/>
              </a:rPr>
              <a:t>    // #ifdef ESP32MDNS_H</a:t>
            </a:r>
          </a:p>
          <a:p>
            <a:r>
              <a:rPr lang="en-US" sz="1400" dirty="0">
                <a:latin typeface="Segoe UI Black" panose="020B0A02040204020203" pitchFamily="34" charset="0"/>
                <a:cs typeface="Times New Roman" panose="02020603050405020304" pitchFamily="18" charset="0"/>
              </a:rPr>
              <a:t>      #ifdef WM_MDNS</a:t>
            </a:r>
          </a:p>
        </p:txBody>
      </p:sp>
      <p:sp>
        <p:nvSpPr>
          <p:cNvPr id="3" name="Rectangle 2"/>
          <p:cNvSpPr/>
          <p:nvPr/>
        </p:nvSpPr>
        <p:spPr>
          <a:xfrm>
            <a:off x="6777936" y="1753349"/>
            <a:ext cx="5414064" cy="5047536"/>
          </a:xfrm>
          <a:prstGeom prst="rect">
            <a:avLst/>
          </a:prstGeom>
        </p:spPr>
        <p:txBody>
          <a:bodyPr wrap="square">
            <a:spAutoFit/>
          </a:bodyPr>
          <a:lstStyle/>
          <a:p>
            <a:r>
              <a:rPr lang="en-US" sz="1400" dirty="0">
                <a:latin typeface="Segoe UI Black" panose="020B0A02040204020203" pitchFamily="34" charset="0"/>
                <a:cs typeface="Times New Roman" panose="02020603050405020304" pitchFamily="18" charset="0"/>
              </a:rPr>
              <a:t> DEBUG_WM(DEBUG_VERBOSE,"Setting MDNS hostname, tcp 80");</a:t>
            </a:r>
          </a:p>
          <a:p>
            <a:r>
              <a:rPr lang="en-US" sz="1400" dirty="0">
                <a:latin typeface="Segoe UI Black" panose="020B0A02040204020203" pitchFamily="34" charset="0"/>
                <a:cs typeface="Times New Roman" panose="02020603050405020304" pitchFamily="18" charset="0"/>
              </a:rPr>
              <a:t>      if(MDNS.begin(_hostname)){</a:t>
            </a:r>
          </a:p>
          <a:p>
            <a:r>
              <a:rPr lang="en-US" sz="1400" dirty="0">
                <a:latin typeface="Segoe UI Black" panose="020B0A02040204020203" pitchFamily="34" charset="0"/>
                <a:cs typeface="Times New Roman" panose="02020603050405020304" pitchFamily="18" charset="0"/>
              </a:rPr>
              <a:t>        MDNS.addService("http", "tcp", 80);</a:t>
            </a:r>
          </a:p>
          <a:p>
            <a:r>
              <a:rPr lang="en-US" sz="1400" dirty="0">
                <a:latin typeface="Segoe UI Black" panose="020B0A02040204020203" pitchFamily="34" charset="0"/>
                <a:cs typeface="Times New Roman" panose="02020603050405020304" pitchFamily="18" charset="0"/>
              </a:rPr>
              <a:t>      }</a:t>
            </a:r>
          </a:p>
          <a:p>
            <a:r>
              <a:rPr lang="en-US" sz="1400" dirty="0">
                <a:latin typeface="Segoe UI Black" panose="020B0A02040204020203" pitchFamily="34" charset="0"/>
                <a:cs typeface="Times New Roman" panose="02020603050405020304" pitchFamily="18" charset="0"/>
              </a:rPr>
              <a:t>    #endif</a:t>
            </a:r>
          </a:p>
          <a:p>
            <a:r>
              <a:rPr lang="en-US" sz="1400" dirty="0">
                <a:latin typeface="Segoe UI Black" panose="020B0A02040204020203" pitchFamily="34" charset="0"/>
                <a:cs typeface="Times New Roman" panose="02020603050405020304" pitchFamily="18" charset="0"/>
              </a:rPr>
              <a:t>  #endif</a:t>
            </a:r>
          </a:p>
          <a:p>
            <a:endParaRPr lang="en-US" sz="1400" dirty="0">
              <a:latin typeface="Segoe UI Black" panose="020B0A02040204020203" pitchFamily="34" charset="0"/>
              <a:cs typeface="Times New Roman" panose="02020603050405020304" pitchFamily="18" charset="0"/>
            </a:endParaRPr>
          </a:p>
          <a:p>
            <a:r>
              <a:rPr lang="en-US" sz="1400" dirty="0">
                <a:latin typeface="Segoe UI Black" panose="020B0A02040204020203" pitchFamily="34" charset="0"/>
                <a:cs typeface="Times New Roman" panose="02020603050405020304" pitchFamily="18" charset="0"/>
              </a:rPr>
              <a:t>  if(!res)DEBUG_WM(DEBUG_ERROR,F("[ERROR] hostname: set failed!"));</a:t>
            </a:r>
          </a:p>
          <a:p>
            <a:endParaRPr lang="en-US" sz="1400" dirty="0">
              <a:latin typeface="Segoe UI Black" panose="020B0A02040204020203" pitchFamily="34" charset="0"/>
              <a:cs typeface="Times New Roman" panose="02020603050405020304" pitchFamily="18" charset="0"/>
            </a:endParaRPr>
          </a:p>
          <a:p>
            <a:r>
              <a:rPr lang="en-US" sz="1400" dirty="0">
                <a:latin typeface="Segoe UI Black" panose="020B0A02040204020203" pitchFamily="34" charset="0"/>
                <a:cs typeface="Times New Roman" panose="02020603050405020304" pitchFamily="18" charset="0"/>
              </a:rPr>
              <a:t>  // in sta mode restart , not sure about softap</a:t>
            </a:r>
          </a:p>
          <a:p>
            <a:r>
              <a:rPr lang="en-US" sz="1400" dirty="0">
                <a:latin typeface="Segoe UI Black" panose="020B0A02040204020203" pitchFamily="34" charset="0"/>
                <a:cs typeface="Times New Roman" panose="02020603050405020304" pitchFamily="18" charset="0"/>
              </a:rPr>
              <a:t>  if(restart &amp;&amp; (WiFi.status() == WL_CONNECTED)){</a:t>
            </a:r>
          </a:p>
          <a:p>
            <a:r>
              <a:rPr lang="en-US" sz="1400" dirty="0">
                <a:latin typeface="Segoe UI Black" panose="020B0A02040204020203" pitchFamily="34" charset="0"/>
                <a:cs typeface="Times New Roman" panose="02020603050405020304" pitchFamily="18" charset="0"/>
              </a:rPr>
              <a:t>    DEBUG_WM(DEBUG_VERBOSE,F("reconnecting to set new hostname"));</a:t>
            </a:r>
          </a:p>
          <a:p>
            <a:r>
              <a:rPr lang="en-US" sz="1400" dirty="0">
                <a:latin typeface="Segoe UI Black" panose="020B0A02040204020203" pitchFamily="34" charset="0"/>
                <a:cs typeface="Times New Roman" panose="02020603050405020304" pitchFamily="18" charset="0"/>
              </a:rPr>
              <a:t>    // WiFi.reconnect(); // This does not reset dhcp</a:t>
            </a:r>
          </a:p>
          <a:p>
            <a:r>
              <a:rPr lang="en-US" sz="1400" dirty="0">
                <a:latin typeface="Segoe UI Black" panose="020B0A02040204020203" pitchFamily="34" charset="0"/>
                <a:cs typeface="Times New Roman" panose="02020603050405020304" pitchFamily="18" charset="0"/>
              </a:rPr>
              <a:t>    WiFi_Disconnect();</a:t>
            </a:r>
          </a:p>
          <a:p>
            <a:r>
              <a:rPr lang="en-US" sz="1400" dirty="0">
                <a:latin typeface="Segoe UI Black" panose="020B0A02040204020203" pitchFamily="34" charset="0"/>
                <a:cs typeface="Times New Roman" panose="02020603050405020304" pitchFamily="18" charset="0"/>
              </a:rPr>
              <a:t>    delay(200); // do not remove, need a delay for disconnect to change status()</a:t>
            </a:r>
          </a:p>
          <a:p>
            <a:r>
              <a:rPr lang="en-US" sz="1400" dirty="0">
                <a:latin typeface="Segoe UI Black" panose="020B0A02040204020203" pitchFamily="34" charset="0"/>
                <a:cs typeface="Times New Roman" panose="02020603050405020304" pitchFamily="18" charset="0"/>
              </a:rPr>
              <a:t>  }</a:t>
            </a:r>
          </a:p>
          <a:p>
            <a:endParaRPr lang="en-US" sz="1400" dirty="0">
              <a:latin typeface="Segoe UI Black" panose="020B0A02040204020203" pitchFamily="34" charset="0"/>
              <a:cs typeface="Times New Roman" panose="02020603050405020304" pitchFamily="18" charset="0"/>
            </a:endParaRPr>
          </a:p>
          <a:p>
            <a:r>
              <a:rPr lang="en-US" sz="1400" dirty="0">
                <a:latin typeface="Segoe UI Black" panose="020B0A02040204020203" pitchFamily="34" charset="0"/>
                <a:cs typeface="Times New Roman" panose="02020603050405020304" pitchFamily="18" charset="0"/>
              </a:rPr>
              <a:t>  return res;</a:t>
            </a:r>
          </a:p>
          <a:p>
            <a:r>
              <a:rPr lang="en-US" sz="1400" dirty="0">
                <a:latin typeface="Segoe UI Black" panose="020B0A02040204020203" pitchFamily="34"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265222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7358105"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 WIFI MANAGER (EXAMPLE BASIC)</a:t>
            </a:r>
          </a:p>
        </p:txBody>
      </p:sp>
      <p:sp>
        <p:nvSpPr>
          <p:cNvPr id="4" name="Title 8"/>
          <p:cNvSpPr txBox="1">
            <a:spLocks/>
          </p:cNvSpPr>
          <p:nvPr/>
        </p:nvSpPr>
        <p:spPr>
          <a:xfrm>
            <a:off x="2205191" y="1120869"/>
            <a:ext cx="4817344"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1.3.7 startConfigPortal()</a:t>
            </a:r>
          </a:p>
        </p:txBody>
      </p:sp>
      <p:sp>
        <p:nvSpPr>
          <p:cNvPr id="2" name="Rectangle 1"/>
          <p:cNvSpPr/>
          <p:nvPr/>
        </p:nvSpPr>
        <p:spPr>
          <a:xfrm>
            <a:off x="1602220" y="1753349"/>
            <a:ext cx="5175716"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Đóng mode wifi station</a:t>
            </a: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Khởi động Access point</a:t>
            </a: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Nhận các thông số của trường đã nhập </a:t>
            </a: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Connect wifi từ các thông số đó</a:t>
            </a:r>
          </a:p>
        </p:txBody>
      </p:sp>
      <p:pic>
        <p:nvPicPr>
          <p:cNvPr id="5" name="Picture 4"/>
          <p:cNvPicPr>
            <a:picLocks noChangeAspect="1"/>
          </p:cNvPicPr>
          <p:nvPr/>
        </p:nvPicPr>
        <p:blipFill>
          <a:blip r:embed="rId2"/>
          <a:stretch>
            <a:fillRect/>
          </a:stretch>
        </p:blipFill>
        <p:spPr>
          <a:xfrm>
            <a:off x="6574602" y="1697278"/>
            <a:ext cx="5617398" cy="5160721"/>
          </a:xfrm>
          <a:prstGeom prst="rect">
            <a:avLst/>
          </a:prstGeom>
        </p:spPr>
      </p:pic>
    </p:spTree>
    <p:extLst>
      <p:ext uri="{BB962C8B-B14F-4D97-AF65-F5344CB8AC3E}">
        <p14:creationId xmlns:p14="http://schemas.microsoft.com/office/powerpoint/2010/main" val="396816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0449" y="2756653"/>
            <a:ext cx="8146397" cy="1938992"/>
          </a:xfrm>
          <a:prstGeom prst="rect">
            <a:avLst/>
          </a:prstGeom>
        </p:spPr>
        <p:txBody>
          <a:bodyPr wrap="none">
            <a:prstTxWarp prst="textWave1">
              <a:avLst/>
            </a:prstTxWarp>
            <a:spAutoFit/>
          </a:bodyPr>
          <a:lstStyle/>
          <a:p>
            <a:pPr algn="ctr"/>
            <a:r>
              <a:rPr lang="en-US" sz="6000" b="1" dirty="0">
                <a:ln w="22225">
                  <a:solidFill>
                    <a:schemeClr val="accent2"/>
                  </a:solidFill>
                  <a:prstDash val="solid"/>
                </a:ln>
                <a:solidFill>
                  <a:schemeClr val="accent2">
                    <a:lumMod val="40000"/>
                    <a:lumOff val="60000"/>
                  </a:schemeClr>
                </a:solidFill>
                <a:latin typeface="Segoe UI Black" panose="020B0A02040204020203" pitchFamily="34" charset="0"/>
                <a:cs typeface="Times New Roman" panose="02020603050405020304" pitchFamily="18" charset="0"/>
              </a:rPr>
              <a:t>PART 2:</a:t>
            </a:r>
          </a:p>
          <a:p>
            <a:pPr algn="ctr"/>
            <a:r>
              <a:rPr lang="en-US" sz="6000" b="1" dirty="0">
                <a:ln w="22225">
                  <a:solidFill>
                    <a:schemeClr val="accent2"/>
                  </a:solidFill>
                  <a:prstDash val="solid"/>
                </a:ln>
                <a:solidFill>
                  <a:schemeClr val="accent2">
                    <a:lumMod val="40000"/>
                    <a:lumOff val="60000"/>
                  </a:schemeClr>
                </a:solidFill>
                <a:latin typeface="Segoe UI Black" panose="020B0A02040204020203" pitchFamily="34" charset="0"/>
                <a:cs typeface="Times New Roman" panose="02020603050405020304" pitchFamily="18" charset="0"/>
              </a:rPr>
              <a:t>Set &amp; Print to terminal</a:t>
            </a:r>
          </a:p>
        </p:txBody>
      </p:sp>
    </p:spTree>
    <p:extLst>
      <p:ext uri="{BB962C8B-B14F-4D97-AF65-F5344CB8AC3E}">
        <p14:creationId xmlns:p14="http://schemas.microsoft.com/office/powerpoint/2010/main" val="3886403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4838184"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 PRINT TO TERMINAL</a:t>
            </a:r>
          </a:p>
        </p:txBody>
      </p:sp>
      <p:sp>
        <p:nvSpPr>
          <p:cNvPr id="4" name="Title 8"/>
          <p:cNvSpPr txBox="1">
            <a:spLocks/>
          </p:cNvSpPr>
          <p:nvPr/>
        </p:nvSpPr>
        <p:spPr>
          <a:xfrm>
            <a:off x="2451966" y="1120869"/>
            <a:ext cx="6601487"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2.1.1 SET UP DEFAULT &amp; FUNTION</a:t>
            </a:r>
          </a:p>
        </p:txBody>
      </p:sp>
      <p:sp>
        <p:nvSpPr>
          <p:cNvPr id="5" name="Rectangle 4"/>
          <p:cNvSpPr/>
          <p:nvPr/>
        </p:nvSpPr>
        <p:spPr>
          <a:xfrm>
            <a:off x="1782151" y="1587150"/>
            <a:ext cx="4803376" cy="5262979"/>
          </a:xfrm>
          <a:prstGeom prst="rect">
            <a:avLst/>
          </a:prstGeom>
        </p:spPr>
        <p:txBody>
          <a:bodyPr wrap="square">
            <a:spAutoFit/>
          </a:bodyPr>
          <a:lstStyle/>
          <a:p>
            <a:r>
              <a:rPr lang="en-US" sz="1600" dirty="0">
                <a:latin typeface="Segoe UI Black" panose="020B0A02040204020203" pitchFamily="34" charset="0"/>
                <a:cs typeface="Times New Roman" panose="02020603050405020304" pitchFamily="18" charset="0"/>
              </a:rPr>
              <a:t>typedef enum {</a:t>
            </a:r>
          </a:p>
          <a:p>
            <a:r>
              <a:rPr lang="en-US" sz="1600" dirty="0">
                <a:latin typeface="Segoe UI Black" panose="020B0A02040204020203" pitchFamily="34" charset="0"/>
                <a:cs typeface="Times New Roman" panose="02020603050405020304" pitchFamily="18" charset="0"/>
              </a:rPr>
              <a:t>        DEBUG_ERROR     = 0,</a:t>
            </a:r>
          </a:p>
          <a:p>
            <a:r>
              <a:rPr lang="en-US" sz="1600" dirty="0">
                <a:latin typeface="Segoe UI Black" panose="020B0A02040204020203" pitchFamily="34" charset="0"/>
                <a:cs typeface="Times New Roman" panose="02020603050405020304" pitchFamily="18" charset="0"/>
              </a:rPr>
              <a:t>        DEBUG_NOTIFY    = 1, // default stable</a:t>
            </a:r>
          </a:p>
          <a:p>
            <a:r>
              <a:rPr lang="en-US" sz="1600" dirty="0">
                <a:latin typeface="Segoe UI Black" panose="020B0A02040204020203" pitchFamily="34" charset="0"/>
                <a:cs typeface="Times New Roman" panose="02020603050405020304" pitchFamily="18" charset="0"/>
              </a:rPr>
              <a:t>        DEBUG_VERBOSE   = 2,</a:t>
            </a:r>
          </a:p>
          <a:p>
            <a:r>
              <a:rPr lang="en-US" sz="1600" dirty="0">
                <a:latin typeface="Segoe UI Black" panose="020B0A02040204020203" pitchFamily="34" charset="0"/>
                <a:cs typeface="Times New Roman" panose="02020603050405020304" pitchFamily="18" charset="0"/>
              </a:rPr>
              <a:t>        DEBUG_DEV       = 3, // default dev</a:t>
            </a:r>
          </a:p>
          <a:p>
            <a:r>
              <a:rPr lang="en-US" sz="1600" dirty="0">
                <a:latin typeface="Segoe UI Black" panose="020B0A02040204020203" pitchFamily="34" charset="0"/>
                <a:cs typeface="Times New Roman" panose="02020603050405020304" pitchFamily="18" charset="0"/>
              </a:rPr>
              <a:t>        DEBUG_MAX       = 4</a:t>
            </a:r>
          </a:p>
          <a:p>
            <a:r>
              <a:rPr lang="en-US" sz="1600" dirty="0">
                <a:latin typeface="Segoe UI Black" panose="020B0A02040204020203" pitchFamily="34" charset="0"/>
                <a:cs typeface="Times New Roman" panose="02020603050405020304" pitchFamily="18" charset="0"/>
              </a:rPr>
              <a:t>    } wm_debuglevel_t;</a:t>
            </a:r>
          </a:p>
          <a:p>
            <a:r>
              <a:rPr lang="en-US" sz="1600" dirty="0">
                <a:latin typeface="Segoe UI Black" panose="020B0A02040204020203" pitchFamily="34" charset="0"/>
                <a:cs typeface="Times New Roman" panose="02020603050405020304" pitchFamily="18" charset="0"/>
              </a:rPr>
              <a:t>       boolean _debug  = true;</a:t>
            </a:r>
          </a:p>
          <a:p>
            <a:r>
              <a:rPr lang="en-US" sz="1600" dirty="0">
                <a:latin typeface="Segoe UI Black" panose="020B0A02040204020203" pitchFamily="34" charset="0"/>
                <a:cs typeface="Times New Roman" panose="02020603050405020304" pitchFamily="18" charset="0"/>
              </a:rPr>
              <a:t>// build debuglevel support</a:t>
            </a:r>
          </a:p>
          <a:p>
            <a:r>
              <a:rPr lang="en-US" sz="1600" dirty="0">
                <a:latin typeface="Segoe UI Black" panose="020B0A02040204020203" pitchFamily="34" charset="0"/>
                <a:cs typeface="Times New Roman" panose="02020603050405020304" pitchFamily="18" charset="0"/>
              </a:rPr>
              <a:t>    // @todo use DEBUG_ESP_x?</a:t>
            </a:r>
          </a:p>
          <a:p>
            <a:r>
              <a:rPr lang="en-US" sz="1600" dirty="0">
                <a:latin typeface="Segoe UI Black" panose="020B0A02040204020203" pitchFamily="34" charset="0"/>
                <a:cs typeface="Times New Roman" panose="02020603050405020304" pitchFamily="18" charset="0"/>
              </a:rPr>
              <a:t>    #ifdef M_DEBUG_LEVEL</a:t>
            </a:r>
          </a:p>
          <a:p>
            <a:r>
              <a:rPr lang="en-US" sz="1600" dirty="0">
                <a:latin typeface="Segoe UI Black" panose="020B0A02040204020203" pitchFamily="34" charset="0"/>
                <a:cs typeface="Times New Roman" panose="02020603050405020304" pitchFamily="18" charset="0"/>
              </a:rPr>
              <a:t>uint8_t _debugLevel = (uint8_t)WM_DEBUG_LEVEL;</a:t>
            </a:r>
          </a:p>
          <a:p>
            <a:r>
              <a:rPr lang="en-US" sz="1600" dirty="0">
                <a:latin typeface="Segoe UI Black" panose="020B0A02040204020203" pitchFamily="34" charset="0"/>
                <a:cs typeface="Times New Roman" panose="02020603050405020304" pitchFamily="18" charset="0"/>
              </a:rPr>
              <a:t>    #else </a:t>
            </a:r>
          </a:p>
          <a:p>
            <a:r>
              <a:rPr lang="en-US" sz="1600" dirty="0">
                <a:latin typeface="Segoe UI Black" panose="020B0A02040204020203" pitchFamily="34" charset="0"/>
                <a:cs typeface="Times New Roman" panose="02020603050405020304" pitchFamily="18" charset="0"/>
              </a:rPr>
              <a:t>uint8_t _debugLevel = DEBUG_DEV; </a:t>
            </a:r>
          </a:p>
          <a:p>
            <a:r>
              <a:rPr lang="en-US" sz="1600" dirty="0">
                <a:latin typeface="Segoe UI Black" panose="020B0A02040204020203" pitchFamily="34" charset="0"/>
                <a:cs typeface="Times New Roman" panose="02020603050405020304" pitchFamily="18" charset="0"/>
              </a:rPr>
              <a:t>// default debug level</a:t>
            </a:r>
          </a:p>
          <a:p>
            <a:r>
              <a:rPr lang="en-US" sz="1600" dirty="0">
                <a:latin typeface="Segoe UI Black" panose="020B0A02040204020203" pitchFamily="34" charset="0"/>
                <a:cs typeface="Times New Roman" panose="02020603050405020304" pitchFamily="18" charset="0"/>
              </a:rPr>
              <a:t>    #endif</a:t>
            </a:r>
          </a:p>
          <a:p>
            <a:r>
              <a:rPr lang="en-US" sz="1600" dirty="0">
                <a:latin typeface="Segoe UI Black" panose="020B0A02040204020203" pitchFamily="34" charset="0"/>
                <a:cs typeface="Times New Roman" panose="02020603050405020304" pitchFamily="18" charset="0"/>
              </a:rPr>
              <a:t>    // @todo use DEBUG_ESP_PORT ?</a:t>
            </a:r>
          </a:p>
          <a:p>
            <a:r>
              <a:rPr lang="en-US" sz="1600" dirty="0">
                <a:latin typeface="Segoe UI Black" panose="020B0A02040204020203" pitchFamily="34" charset="0"/>
                <a:cs typeface="Times New Roman" panose="02020603050405020304" pitchFamily="18" charset="0"/>
              </a:rPr>
              <a:t>    #ifdef WM_DEBUG_PORT</a:t>
            </a:r>
          </a:p>
          <a:p>
            <a:r>
              <a:rPr lang="en-US" sz="1600" dirty="0">
                <a:latin typeface="Segoe UI Black" panose="020B0A02040204020203" pitchFamily="34" charset="0"/>
                <a:cs typeface="Times New Roman" panose="02020603050405020304" pitchFamily="18" charset="0"/>
              </a:rPr>
              <a:t>    Stream&amp; _debugPort = WM_DEBUG_PORT;</a:t>
            </a:r>
          </a:p>
          <a:p>
            <a:r>
              <a:rPr lang="en-US" sz="1600" dirty="0">
                <a:latin typeface="Segoe UI Black" panose="020B0A02040204020203" pitchFamily="34" charset="0"/>
                <a:cs typeface="Times New Roman" panose="02020603050405020304" pitchFamily="18" charset="0"/>
              </a:rPr>
              <a:t>    </a:t>
            </a:r>
          </a:p>
        </p:txBody>
      </p:sp>
      <p:sp>
        <p:nvSpPr>
          <p:cNvPr id="6" name="Rectangle 5"/>
          <p:cNvSpPr/>
          <p:nvPr/>
        </p:nvSpPr>
        <p:spPr>
          <a:xfrm>
            <a:off x="6761018" y="1587150"/>
            <a:ext cx="6096000" cy="4031873"/>
          </a:xfrm>
          <a:prstGeom prst="rect">
            <a:avLst/>
          </a:prstGeom>
        </p:spPr>
        <p:txBody>
          <a:bodyPr>
            <a:spAutoFit/>
          </a:bodyPr>
          <a:lstStyle/>
          <a:p>
            <a:r>
              <a:rPr lang="en-US" sz="1600" dirty="0">
                <a:latin typeface="Segoe UI Black" panose="020B0A02040204020203" pitchFamily="34" charset="0"/>
                <a:cs typeface="Times New Roman" panose="02020603050405020304" pitchFamily="18" charset="0"/>
              </a:rPr>
              <a:t>#else</a:t>
            </a:r>
          </a:p>
          <a:p>
            <a:r>
              <a:rPr lang="en-US" sz="1600" dirty="0">
                <a:latin typeface="Segoe UI Black" panose="020B0A02040204020203" pitchFamily="34" charset="0"/>
                <a:cs typeface="Times New Roman" panose="02020603050405020304" pitchFamily="18" charset="0"/>
              </a:rPr>
              <a:t>    Stream&amp; _debugPort = Serial; // debug output stream ref</a:t>
            </a:r>
          </a:p>
          <a:p>
            <a:r>
              <a:rPr lang="en-US" sz="1600" dirty="0">
                <a:latin typeface="Segoe UI Black" panose="020B0A02040204020203" pitchFamily="34" charset="0"/>
                <a:cs typeface="Times New Roman" panose="02020603050405020304" pitchFamily="18" charset="0"/>
              </a:rPr>
              <a:t>    #endif</a:t>
            </a:r>
          </a:p>
          <a:p>
            <a:endParaRPr lang="en-US" sz="1600" dirty="0">
              <a:latin typeface="Segoe UI Black" panose="020B0A02040204020203" pitchFamily="34" charset="0"/>
              <a:cs typeface="Times New Roman" panose="02020603050405020304" pitchFamily="18" charset="0"/>
            </a:endParaRPr>
          </a:p>
          <a:p>
            <a:r>
              <a:rPr lang="en-US" sz="1600" dirty="0">
                <a:latin typeface="Segoe UI Black" panose="020B0A02040204020203" pitchFamily="34" charset="0"/>
                <a:cs typeface="Times New Roman" panose="02020603050405020304" pitchFamily="18" charset="0"/>
              </a:rPr>
              <a:t>    template &lt;typename Generic&gt;</a:t>
            </a:r>
          </a:p>
          <a:p>
            <a:r>
              <a:rPr lang="en-US" sz="1600" dirty="0">
                <a:latin typeface="Segoe UI Black" panose="020B0A02040204020203" pitchFamily="34" charset="0"/>
                <a:cs typeface="Times New Roman" panose="02020603050405020304" pitchFamily="18" charset="0"/>
              </a:rPr>
              <a:t>    void        DEBUG_WM(Generic text);</a:t>
            </a:r>
          </a:p>
          <a:p>
            <a:endParaRPr lang="en-US" sz="1600" dirty="0">
              <a:latin typeface="Segoe UI Black" panose="020B0A02040204020203" pitchFamily="34" charset="0"/>
              <a:cs typeface="Times New Roman" panose="02020603050405020304" pitchFamily="18" charset="0"/>
            </a:endParaRPr>
          </a:p>
          <a:p>
            <a:r>
              <a:rPr lang="en-US" sz="1600" dirty="0">
                <a:latin typeface="Segoe UI Black" panose="020B0A02040204020203" pitchFamily="34" charset="0"/>
                <a:cs typeface="Times New Roman" panose="02020603050405020304" pitchFamily="18" charset="0"/>
              </a:rPr>
              <a:t>    template &lt;typename Generic&gt;</a:t>
            </a:r>
          </a:p>
          <a:p>
            <a:r>
              <a:rPr lang="en-US" sz="1600" dirty="0">
                <a:latin typeface="Segoe UI Black" panose="020B0A02040204020203" pitchFamily="34" charset="0"/>
                <a:cs typeface="Times New Roman" panose="02020603050405020304" pitchFamily="18" charset="0"/>
              </a:rPr>
              <a:t>    void        DEBUG_WM(wm_debuglevel_t level,Generic text);</a:t>
            </a:r>
          </a:p>
          <a:p>
            <a:r>
              <a:rPr lang="en-US" sz="1600" dirty="0">
                <a:latin typeface="Segoe UI Black" panose="020B0A02040204020203" pitchFamily="34" charset="0"/>
                <a:cs typeface="Times New Roman" panose="02020603050405020304" pitchFamily="18" charset="0"/>
              </a:rPr>
              <a:t>    template &lt;typename Generic, typename Genericb&gt;</a:t>
            </a:r>
          </a:p>
          <a:p>
            <a:r>
              <a:rPr lang="en-US" sz="1600" dirty="0">
                <a:latin typeface="Segoe UI Black" panose="020B0A02040204020203" pitchFamily="34" charset="0"/>
                <a:cs typeface="Times New Roman" panose="02020603050405020304" pitchFamily="18" charset="0"/>
              </a:rPr>
              <a:t>    void        DEBUG_WM(Generic text,Genericb textb);</a:t>
            </a:r>
          </a:p>
          <a:p>
            <a:r>
              <a:rPr lang="en-US" sz="1600" dirty="0">
                <a:latin typeface="Segoe UI Black" panose="020B0A02040204020203" pitchFamily="34" charset="0"/>
                <a:cs typeface="Times New Roman" panose="02020603050405020304" pitchFamily="18" charset="0"/>
              </a:rPr>
              <a:t>    template &lt;typename Generic, typename Genericb&gt;</a:t>
            </a:r>
          </a:p>
          <a:p>
            <a:r>
              <a:rPr lang="en-US" sz="1600" dirty="0">
                <a:latin typeface="Segoe UI Black" panose="020B0A02040204020203" pitchFamily="34" charset="0"/>
                <a:cs typeface="Times New Roman" panose="02020603050405020304" pitchFamily="18" charset="0"/>
              </a:rPr>
              <a:t>    void        DEBUG_WM(wm_debuglevel_t level, Generic text,Genericb textb);</a:t>
            </a:r>
          </a:p>
        </p:txBody>
      </p:sp>
    </p:spTree>
    <p:extLst>
      <p:ext uri="{BB962C8B-B14F-4D97-AF65-F5344CB8AC3E}">
        <p14:creationId xmlns:p14="http://schemas.microsoft.com/office/powerpoint/2010/main" val="151853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www.indruino.com</a:t>
            </a:r>
            <a:endParaRPr lang="en-US" dirty="0"/>
          </a:p>
        </p:txBody>
      </p:sp>
      <p:sp>
        <p:nvSpPr>
          <p:cNvPr id="4" name="Subtitle 3"/>
          <p:cNvSpPr>
            <a:spLocks noGrp="1"/>
          </p:cNvSpPr>
          <p:nvPr>
            <p:ph type="subTitle" idx="1"/>
          </p:nvPr>
        </p:nvSpPr>
        <p:spPr>
          <a:xfrm>
            <a:off x="933452" y="3669987"/>
            <a:ext cx="1701976" cy="204388"/>
          </a:xfrm>
        </p:spPr>
        <p:txBody>
          <a:bodyPr>
            <a:normAutofit fontScale="55000" lnSpcReduction="20000"/>
          </a:bodyPr>
          <a:lstStyle/>
          <a:p>
            <a:endParaRPr lang="en-US" dirty="0"/>
          </a:p>
        </p:txBody>
      </p:sp>
      <p:sp>
        <p:nvSpPr>
          <p:cNvPr id="5" name="Title 4"/>
          <p:cNvSpPr>
            <a:spLocks noGrp="1"/>
          </p:cNvSpPr>
          <p:nvPr>
            <p:ph type="title"/>
          </p:nvPr>
        </p:nvSpPr>
        <p:spPr>
          <a:xfrm>
            <a:off x="77638" y="862643"/>
            <a:ext cx="6823494" cy="2122098"/>
          </a:xfrm>
        </p:spPr>
        <p:txBody>
          <a:bodyPr/>
          <a:lstStyle/>
          <a:p>
            <a:r>
              <a:rPr lang="en-US" sz="480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t>WEBSEVER</a:t>
            </a:r>
            <a:br>
              <a:rPr lang="en-US" sz="480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br>
            <a:r>
              <a:rPr lang="en-US" sz="480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t>LOGIN WIFI</a:t>
            </a:r>
            <a:br>
              <a:rPr lang="en-US" sz="480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br>
            <a:r>
              <a:rPr lang="en-US" sz="480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t>SET MQTT</a:t>
            </a:r>
            <a:endParaRPr lang="en-US" sz="4800"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3816520" y="4249642"/>
            <a:ext cx="3609474" cy="1015663"/>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a:solidFill>
                  <a:schemeClr val="bg1"/>
                </a:solidFill>
                <a:latin typeface="Segoe UI Black" panose="020B0A02040204020203" pitchFamily="34" charset="0"/>
                <a:cs typeface="Times New Roman" panose="02020603050405020304" pitchFamily="18" charset="0"/>
              </a:rPr>
              <a:t>Diễn giả: Nguyễn Hoàng Phúc</a:t>
            </a:r>
          </a:p>
          <a:p>
            <a:r>
              <a:rPr lang="en-US" sz="2000" dirty="0">
                <a:solidFill>
                  <a:schemeClr val="bg1"/>
                </a:solidFill>
                <a:latin typeface="Segoe UI Black" panose="020B0A02040204020203" pitchFamily="34" charset="0"/>
                <a:cs typeface="Times New Roman" panose="02020603050405020304" pitchFamily="18" charset="0"/>
              </a:rPr>
              <a:t>Bộ phận: IoT Indruino</a:t>
            </a:r>
          </a:p>
        </p:txBody>
      </p:sp>
    </p:spTree>
    <p:extLst>
      <p:ext uri="{BB962C8B-B14F-4D97-AF65-F5344CB8AC3E}">
        <p14:creationId xmlns:p14="http://schemas.microsoft.com/office/powerpoint/2010/main" val="385079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4838184"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 PRINT TO TERMINAL</a:t>
            </a:r>
          </a:p>
        </p:txBody>
      </p:sp>
      <p:sp>
        <p:nvSpPr>
          <p:cNvPr id="4" name="Title 8"/>
          <p:cNvSpPr txBox="1">
            <a:spLocks/>
          </p:cNvSpPr>
          <p:nvPr/>
        </p:nvSpPr>
        <p:spPr>
          <a:xfrm>
            <a:off x="2451966" y="1120869"/>
            <a:ext cx="6601487"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2.1.1 SET UP DEFAULT &amp; FUNTION</a:t>
            </a:r>
          </a:p>
        </p:txBody>
      </p:sp>
      <p:sp>
        <p:nvSpPr>
          <p:cNvPr id="5" name="Rectangle 4"/>
          <p:cNvSpPr/>
          <p:nvPr/>
        </p:nvSpPr>
        <p:spPr>
          <a:xfrm>
            <a:off x="1782151" y="1587150"/>
            <a:ext cx="4803376" cy="5262979"/>
          </a:xfrm>
          <a:prstGeom prst="rect">
            <a:avLst/>
          </a:prstGeom>
        </p:spPr>
        <p:txBody>
          <a:bodyPr wrap="square">
            <a:spAutoFit/>
          </a:bodyPr>
          <a:lstStyle/>
          <a:p>
            <a:r>
              <a:rPr lang="en-US" sz="1600" dirty="0">
                <a:latin typeface="Segoe UI Black" panose="020B0A02040204020203" pitchFamily="34" charset="0"/>
                <a:cs typeface="Times New Roman" panose="02020603050405020304" pitchFamily="18" charset="0"/>
              </a:rPr>
              <a:t>typedef enum {</a:t>
            </a:r>
          </a:p>
          <a:p>
            <a:r>
              <a:rPr lang="en-US" sz="1600" dirty="0">
                <a:latin typeface="Segoe UI Black" panose="020B0A02040204020203" pitchFamily="34" charset="0"/>
                <a:cs typeface="Times New Roman" panose="02020603050405020304" pitchFamily="18" charset="0"/>
              </a:rPr>
              <a:t>        DEBUG_ERROR     = 0,</a:t>
            </a:r>
          </a:p>
          <a:p>
            <a:r>
              <a:rPr lang="en-US" sz="1600" dirty="0">
                <a:latin typeface="Segoe UI Black" panose="020B0A02040204020203" pitchFamily="34" charset="0"/>
                <a:cs typeface="Times New Roman" panose="02020603050405020304" pitchFamily="18" charset="0"/>
              </a:rPr>
              <a:t>        DEBUG_NOTIFY    = 1, // default stable</a:t>
            </a:r>
          </a:p>
          <a:p>
            <a:r>
              <a:rPr lang="en-US" sz="1600" dirty="0">
                <a:latin typeface="Segoe UI Black" panose="020B0A02040204020203" pitchFamily="34" charset="0"/>
                <a:cs typeface="Times New Roman" panose="02020603050405020304" pitchFamily="18" charset="0"/>
              </a:rPr>
              <a:t>        DEBUG_VERBOSE   = 2,</a:t>
            </a:r>
          </a:p>
          <a:p>
            <a:r>
              <a:rPr lang="en-US" sz="1600" dirty="0">
                <a:latin typeface="Segoe UI Black" panose="020B0A02040204020203" pitchFamily="34" charset="0"/>
                <a:cs typeface="Times New Roman" panose="02020603050405020304" pitchFamily="18" charset="0"/>
              </a:rPr>
              <a:t>        DEBUG_DEV       = 3, // default dev</a:t>
            </a:r>
          </a:p>
          <a:p>
            <a:r>
              <a:rPr lang="en-US" sz="1600" dirty="0">
                <a:latin typeface="Segoe UI Black" panose="020B0A02040204020203" pitchFamily="34" charset="0"/>
                <a:cs typeface="Times New Roman" panose="02020603050405020304" pitchFamily="18" charset="0"/>
              </a:rPr>
              <a:t>        DEBUG_MAX       = 4</a:t>
            </a:r>
          </a:p>
          <a:p>
            <a:r>
              <a:rPr lang="en-US" sz="1600" dirty="0">
                <a:latin typeface="Segoe UI Black" panose="020B0A02040204020203" pitchFamily="34" charset="0"/>
                <a:cs typeface="Times New Roman" panose="02020603050405020304" pitchFamily="18" charset="0"/>
              </a:rPr>
              <a:t>    } wm_debuglevel_t;</a:t>
            </a:r>
          </a:p>
          <a:p>
            <a:r>
              <a:rPr lang="en-US" sz="1600" dirty="0">
                <a:latin typeface="Segoe UI Black" panose="020B0A02040204020203" pitchFamily="34" charset="0"/>
                <a:cs typeface="Times New Roman" panose="02020603050405020304" pitchFamily="18" charset="0"/>
              </a:rPr>
              <a:t>       boolean _debug  = true;</a:t>
            </a:r>
          </a:p>
          <a:p>
            <a:r>
              <a:rPr lang="en-US" sz="1600" dirty="0">
                <a:latin typeface="Segoe UI Black" panose="020B0A02040204020203" pitchFamily="34" charset="0"/>
                <a:cs typeface="Times New Roman" panose="02020603050405020304" pitchFamily="18" charset="0"/>
              </a:rPr>
              <a:t>// build debuglevel support</a:t>
            </a:r>
          </a:p>
          <a:p>
            <a:r>
              <a:rPr lang="en-US" sz="1600" dirty="0">
                <a:latin typeface="Segoe UI Black" panose="020B0A02040204020203" pitchFamily="34" charset="0"/>
                <a:cs typeface="Times New Roman" panose="02020603050405020304" pitchFamily="18" charset="0"/>
              </a:rPr>
              <a:t>    // @todo use DEBUG_ESP_x?</a:t>
            </a:r>
          </a:p>
          <a:p>
            <a:r>
              <a:rPr lang="en-US" sz="1600" dirty="0">
                <a:latin typeface="Segoe UI Black" panose="020B0A02040204020203" pitchFamily="34" charset="0"/>
                <a:cs typeface="Times New Roman" panose="02020603050405020304" pitchFamily="18" charset="0"/>
              </a:rPr>
              <a:t>    #ifdef M_DEBUG_LEVEL</a:t>
            </a:r>
          </a:p>
          <a:p>
            <a:r>
              <a:rPr lang="en-US" sz="1600" dirty="0">
                <a:latin typeface="Segoe UI Black" panose="020B0A02040204020203" pitchFamily="34" charset="0"/>
                <a:cs typeface="Times New Roman" panose="02020603050405020304" pitchFamily="18" charset="0"/>
              </a:rPr>
              <a:t>uint8_t _debugLevel = (uint8_t)WM_DEBUG_LEVEL;</a:t>
            </a:r>
          </a:p>
          <a:p>
            <a:r>
              <a:rPr lang="en-US" sz="1600" dirty="0">
                <a:latin typeface="Segoe UI Black" panose="020B0A02040204020203" pitchFamily="34" charset="0"/>
                <a:cs typeface="Times New Roman" panose="02020603050405020304" pitchFamily="18" charset="0"/>
              </a:rPr>
              <a:t>    #else </a:t>
            </a:r>
          </a:p>
          <a:p>
            <a:r>
              <a:rPr lang="en-US" sz="1600" dirty="0">
                <a:latin typeface="Segoe UI Black" panose="020B0A02040204020203" pitchFamily="34" charset="0"/>
                <a:cs typeface="Times New Roman" panose="02020603050405020304" pitchFamily="18" charset="0"/>
              </a:rPr>
              <a:t>uint8_t _debugLevel = DEBUG_DEV; </a:t>
            </a:r>
          </a:p>
          <a:p>
            <a:r>
              <a:rPr lang="en-US" sz="1600" dirty="0">
                <a:latin typeface="Segoe UI Black" panose="020B0A02040204020203" pitchFamily="34" charset="0"/>
                <a:cs typeface="Times New Roman" panose="02020603050405020304" pitchFamily="18" charset="0"/>
              </a:rPr>
              <a:t>// default debug level</a:t>
            </a:r>
          </a:p>
          <a:p>
            <a:r>
              <a:rPr lang="en-US" sz="1600" dirty="0">
                <a:latin typeface="Segoe UI Black" panose="020B0A02040204020203" pitchFamily="34" charset="0"/>
                <a:cs typeface="Times New Roman" panose="02020603050405020304" pitchFamily="18" charset="0"/>
              </a:rPr>
              <a:t>    #endif</a:t>
            </a:r>
          </a:p>
          <a:p>
            <a:r>
              <a:rPr lang="en-US" sz="1600" dirty="0">
                <a:latin typeface="Segoe UI Black" panose="020B0A02040204020203" pitchFamily="34" charset="0"/>
                <a:cs typeface="Times New Roman" panose="02020603050405020304" pitchFamily="18" charset="0"/>
              </a:rPr>
              <a:t>    // @todo use DEBUG_ESP_PORT ?</a:t>
            </a:r>
          </a:p>
          <a:p>
            <a:r>
              <a:rPr lang="en-US" sz="1600" dirty="0">
                <a:latin typeface="Segoe UI Black" panose="020B0A02040204020203" pitchFamily="34" charset="0"/>
                <a:cs typeface="Times New Roman" panose="02020603050405020304" pitchFamily="18" charset="0"/>
              </a:rPr>
              <a:t>    #ifdef WM_DEBUG_PORT</a:t>
            </a:r>
          </a:p>
          <a:p>
            <a:r>
              <a:rPr lang="en-US" sz="1600" dirty="0">
                <a:latin typeface="Segoe UI Black" panose="020B0A02040204020203" pitchFamily="34" charset="0"/>
                <a:cs typeface="Times New Roman" panose="02020603050405020304" pitchFamily="18" charset="0"/>
              </a:rPr>
              <a:t>    Stream&amp; _debugPort = WM_DEBUG_PORT;</a:t>
            </a:r>
          </a:p>
          <a:p>
            <a:r>
              <a:rPr lang="en-US" sz="1600" dirty="0">
                <a:latin typeface="Segoe UI Black" panose="020B0A02040204020203" pitchFamily="34" charset="0"/>
                <a:cs typeface="Times New Roman" panose="02020603050405020304" pitchFamily="18" charset="0"/>
              </a:rPr>
              <a:t>    </a:t>
            </a:r>
          </a:p>
        </p:txBody>
      </p:sp>
      <p:sp>
        <p:nvSpPr>
          <p:cNvPr id="6" name="Rectangle 5"/>
          <p:cNvSpPr/>
          <p:nvPr/>
        </p:nvSpPr>
        <p:spPr>
          <a:xfrm>
            <a:off x="6761018" y="1587150"/>
            <a:ext cx="6096000" cy="4031873"/>
          </a:xfrm>
          <a:prstGeom prst="rect">
            <a:avLst/>
          </a:prstGeom>
        </p:spPr>
        <p:txBody>
          <a:bodyPr>
            <a:spAutoFit/>
          </a:bodyPr>
          <a:lstStyle/>
          <a:p>
            <a:r>
              <a:rPr lang="en-US" sz="1600" dirty="0">
                <a:latin typeface="Segoe UI Black" panose="020B0A02040204020203" pitchFamily="34" charset="0"/>
                <a:cs typeface="Times New Roman" panose="02020603050405020304" pitchFamily="18" charset="0"/>
              </a:rPr>
              <a:t>#else</a:t>
            </a:r>
          </a:p>
          <a:p>
            <a:r>
              <a:rPr lang="en-US" sz="1600" dirty="0">
                <a:latin typeface="Segoe UI Black" panose="020B0A02040204020203" pitchFamily="34" charset="0"/>
                <a:cs typeface="Times New Roman" panose="02020603050405020304" pitchFamily="18" charset="0"/>
              </a:rPr>
              <a:t>    Stream&amp; _debugPort = Serial; // debug output stream ref</a:t>
            </a:r>
          </a:p>
          <a:p>
            <a:r>
              <a:rPr lang="en-US" sz="1600" dirty="0">
                <a:latin typeface="Segoe UI Black" panose="020B0A02040204020203" pitchFamily="34" charset="0"/>
                <a:cs typeface="Times New Roman" panose="02020603050405020304" pitchFamily="18" charset="0"/>
              </a:rPr>
              <a:t>    #endif</a:t>
            </a:r>
          </a:p>
          <a:p>
            <a:endParaRPr lang="en-US" sz="1600" dirty="0">
              <a:latin typeface="Segoe UI Black" panose="020B0A02040204020203" pitchFamily="34" charset="0"/>
              <a:cs typeface="Times New Roman" panose="02020603050405020304" pitchFamily="18" charset="0"/>
            </a:endParaRPr>
          </a:p>
          <a:p>
            <a:r>
              <a:rPr lang="en-US" sz="1600" dirty="0">
                <a:latin typeface="Segoe UI Black" panose="020B0A02040204020203" pitchFamily="34" charset="0"/>
                <a:cs typeface="Times New Roman" panose="02020603050405020304" pitchFamily="18" charset="0"/>
              </a:rPr>
              <a:t>    template &lt;typename Generic&gt;</a:t>
            </a:r>
          </a:p>
          <a:p>
            <a:r>
              <a:rPr lang="en-US" sz="1600" dirty="0">
                <a:latin typeface="Segoe UI Black" panose="020B0A02040204020203" pitchFamily="34" charset="0"/>
                <a:cs typeface="Times New Roman" panose="02020603050405020304" pitchFamily="18" charset="0"/>
              </a:rPr>
              <a:t>    void        DEBUG_WM(Generic text);</a:t>
            </a:r>
          </a:p>
          <a:p>
            <a:endParaRPr lang="en-US" sz="1600" dirty="0">
              <a:latin typeface="Segoe UI Black" panose="020B0A02040204020203" pitchFamily="34" charset="0"/>
              <a:cs typeface="Times New Roman" panose="02020603050405020304" pitchFamily="18" charset="0"/>
            </a:endParaRPr>
          </a:p>
          <a:p>
            <a:r>
              <a:rPr lang="en-US" sz="1600" dirty="0">
                <a:latin typeface="Segoe UI Black" panose="020B0A02040204020203" pitchFamily="34" charset="0"/>
                <a:cs typeface="Times New Roman" panose="02020603050405020304" pitchFamily="18" charset="0"/>
              </a:rPr>
              <a:t>    template &lt;typename Generic&gt;</a:t>
            </a:r>
          </a:p>
          <a:p>
            <a:r>
              <a:rPr lang="en-US" sz="1600" dirty="0">
                <a:latin typeface="Segoe UI Black" panose="020B0A02040204020203" pitchFamily="34" charset="0"/>
                <a:cs typeface="Times New Roman" panose="02020603050405020304" pitchFamily="18" charset="0"/>
              </a:rPr>
              <a:t>    void        DEBUG_WM(wm_debuglevel_t level,Generic text);</a:t>
            </a:r>
          </a:p>
          <a:p>
            <a:r>
              <a:rPr lang="en-US" sz="1600" dirty="0">
                <a:latin typeface="Segoe UI Black" panose="020B0A02040204020203" pitchFamily="34" charset="0"/>
                <a:cs typeface="Times New Roman" panose="02020603050405020304" pitchFamily="18" charset="0"/>
              </a:rPr>
              <a:t>    template &lt;typename Generic, typename Genericb&gt;</a:t>
            </a:r>
          </a:p>
          <a:p>
            <a:r>
              <a:rPr lang="en-US" sz="1600" dirty="0">
                <a:latin typeface="Segoe UI Black" panose="020B0A02040204020203" pitchFamily="34" charset="0"/>
                <a:cs typeface="Times New Roman" panose="02020603050405020304" pitchFamily="18" charset="0"/>
              </a:rPr>
              <a:t>    void        DEBUG_WM(Generic text,Genericb textb);</a:t>
            </a:r>
          </a:p>
          <a:p>
            <a:r>
              <a:rPr lang="en-US" sz="1600" dirty="0">
                <a:latin typeface="Segoe UI Black" panose="020B0A02040204020203" pitchFamily="34" charset="0"/>
                <a:cs typeface="Times New Roman" panose="02020603050405020304" pitchFamily="18" charset="0"/>
              </a:rPr>
              <a:t>    template &lt;typename Generic, typename Genericb&gt;</a:t>
            </a:r>
          </a:p>
          <a:p>
            <a:r>
              <a:rPr lang="en-US" sz="1600" dirty="0">
                <a:latin typeface="Segoe UI Black" panose="020B0A02040204020203" pitchFamily="34" charset="0"/>
                <a:cs typeface="Times New Roman" panose="02020603050405020304" pitchFamily="18" charset="0"/>
              </a:rPr>
              <a:t>    void        DEBUG_WM(wm_debuglevel_t level, Generic text,Genericb textb);</a:t>
            </a:r>
          </a:p>
        </p:txBody>
      </p:sp>
    </p:spTree>
    <p:extLst>
      <p:ext uri="{BB962C8B-B14F-4D97-AF65-F5344CB8AC3E}">
        <p14:creationId xmlns:p14="http://schemas.microsoft.com/office/powerpoint/2010/main" val="1706180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8"/>
            <a:ext cx="4838184"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 PRINT TO TERMINAL</a:t>
            </a:r>
          </a:p>
        </p:txBody>
      </p:sp>
      <p:sp>
        <p:nvSpPr>
          <p:cNvPr id="4" name="Title 8"/>
          <p:cNvSpPr txBox="1">
            <a:spLocks/>
          </p:cNvSpPr>
          <p:nvPr/>
        </p:nvSpPr>
        <p:spPr>
          <a:xfrm>
            <a:off x="2451966" y="1120869"/>
            <a:ext cx="3466013"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2.1.2 DEBUG_WM</a:t>
            </a:r>
          </a:p>
        </p:txBody>
      </p:sp>
      <p:sp>
        <p:nvSpPr>
          <p:cNvPr id="2" name="Rectangle 1"/>
          <p:cNvSpPr/>
          <p:nvPr/>
        </p:nvSpPr>
        <p:spPr>
          <a:xfrm>
            <a:off x="1675207" y="1587150"/>
            <a:ext cx="4993448" cy="5478423"/>
          </a:xfrm>
          <a:prstGeom prst="rect">
            <a:avLst/>
          </a:prstGeom>
        </p:spPr>
        <p:txBody>
          <a:bodyPr wrap="square">
            <a:spAutoFit/>
          </a:bodyPr>
          <a:lstStyle/>
          <a:p>
            <a:r>
              <a:rPr lang="en-US" sz="1400" dirty="0">
                <a:latin typeface="Segoe UI Black" panose="020B0A02040204020203" pitchFamily="34" charset="0"/>
                <a:cs typeface="Times New Roman" panose="02020603050405020304" pitchFamily="18" charset="0"/>
              </a:rPr>
              <a:t>template &lt;typename Generic&gt;</a:t>
            </a:r>
          </a:p>
          <a:p>
            <a:r>
              <a:rPr lang="en-US" sz="1400" dirty="0">
                <a:latin typeface="Segoe UI Black" panose="020B0A02040204020203" pitchFamily="34" charset="0"/>
                <a:cs typeface="Times New Roman" panose="02020603050405020304" pitchFamily="18" charset="0"/>
              </a:rPr>
              <a:t>void WiFiManager::DEBUG_WM(Generic text) {</a:t>
            </a:r>
          </a:p>
          <a:p>
            <a:r>
              <a:rPr lang="en-US" sz="1400" dirty="0">
                <a:latin typeface="Segoe UI Black" panose="020B0A02040204020203" pitchFamily="34" charset="0"/>
                <a:cs typeface="Times New Roman" panose="02020603050405020304" pitchFamily="18" charset="0"/>
              </a:rPr>
              <a:t>  DEBUG_WM(DEBUG_NOTIFY,text,"");</a:t>
            </a:r>
          </a:p>
          <a:p>
            <a:r>
              <a:rPr lang="en-US" sz="1400" dirty="0">
                <a:latin typeface="Segoe UI Black" panose="020B0A02040204020203" pitchFamily="34" charset="0"/>
                <a:cs typeface="Times New Roman" panose="02020603050405020304" pitchFamily="18" charset="0"/>
              </a:rPr>
              <a:t>}</a:t>
            </a:r>
            <a:br>
              <a:rPr lang="en-US" sz="1400" dirty="0">
                <a:latin typeface="Segoe UI Black" panose="020B0A02040204020203" pitchFamily="34" charset="0"/>
                <a:cs typeface="Times New Roman" panose="02020603050405020304" pitchFamily="18" charset="0"/>
              </a:rPr>
            </a:br>
            <a:r>
              <a:rPr lang="en-US" sz="1400" dirty="0">
                <a:latin typeface="Segoe UI Black" panose="020B0A02040204020203" pitchFamily="34" charset="0"/>
                <a:cs typeface="Times New Roman" panose="02020603050405020304" pitchFamily="18" charset="0"/>
              </a:rPr>
              <a:t>template &lt;typename Generic&gt;</a:t>
            </a:r>
          </a:p>
          <a:p>
            <a:r>
              <a:rPr lang="en-US" sz="1400" dirty="0">
                <a:latin typeface="Segoe UI Black" panose="020B0A02040204020203" pitchFamily="34" charset="0"/>
                <a:cs typeface="Times New Roman" panose="02020603050405020304" pitchFamily="18" charset="0"/>
              </a:rPr>
              <a:t>void WiFiManager::DEBUG_WM(wm_debuglevel_t level,Generic text) {</a:t>
            </a:r>
          </a:p>
          <a:p>
            <a:r>
              <a:rPr lang="en-US" sz="1400" dirty="0">
                <a:latin typeface="Segoe UI Black" panose="020B0A02040204020203" pitchFamily="34" charset="0"/>
                <a:cs typeface="Times New Roman" panose="02020603050405020304" pitchFamily="18" charset="0"/>
              </a:rPr>
              <a:t>  if(_debugLevel &gt;= level) DEBUG_WM(level,text,"");</a:t>
            </a:r>
          </a:p>
          <a:p>
            <a:r>
              <a:rPr lang="en-US" sz="1400" dirty="0">
                <a:latin typeface="Segoe UI Black" panose="020B0A02040204020203" pitchFamily="34" charset="0"/>
                <a:cs typeface="Times New Roman" panose="02020603050405020304" pitchFamily="18" charset="0"/>
              </a:rPr>
              <a:t>}</a:t>
            </a:r>
            <a:br>
              <a:rPr lang="en-US" sz="1400" dirty="0">
                <a:latin typeface="Segoe UI Black" panose="020B0A02040204020203" pitchFamily="34" charset="0"/>
                <a:cs typeface="Times New Roman" panose="02020603050405020304" pitchFamily="18" charset="0"/>
              </a:rPr>
            </a:br>
            <a:r>
              <a:rPr lang="en-US" sz="1400" dirty="0">
                <a:latin typeface="Segoe UI Black" panose="020B0A02040204020203" pitchFamily="34" charset="0"/>
                <a:cs typeface="Times New Roman" panose="02020603050405020304" pitchFamily="18" charset="0"/>
              </a:rPr>
              <a:t>template &lt;typename Generic, typename Genericb&gt;</a:t>
            </a:r>
          </a:p>
          <a:p>
            <a:r>
              <a:rPr lang="en-US" sz="1400" dirty="0">
                <a:latin typeface="Segoe UI Black" panose="020B0A02040204020203" pitchFamily="34" charset="0"/>
                <a:cs typeface="Times New Roman" panose="02020603050405020304" pitchFamily="18" charset="0"/>
              </a:rPr>
              <a:t>void WiFiManager::DEBUG_WM(Generic text,Genericb textb) {</a:t>
            </a:r>
          </a:p>
          <a:p>
            <a:r>
              <a:rPr lang="en-US" sz="1400" dirty="0">
                <a:latin typeface="Segoe UI Black" panose="020B0A02040204020203" pitchFamily="34" charset="0"/>
                <a:cs typeface="Times New Roman" panose="02020603050405020304" pitchFamily="18" charset="0"/>
              </a:rPr>
              <a:t>  DEBUG_WM(DEBUG_NOTIFY,text,textb);</a:t>
            </a:r>
          </a:p>
          <a:p>
            <a:r>
              <a:rPr lang="en-US" sz="1400" dirty="0">
                <a:latin typeface="Segoe UI Black" panose="020B0A02040204020203" pitchFamily="34" charset="0"/>
                <a:cs typeface="Times New Roman" panose="02020603050405020304" pitchFamily="18" charset="0"/>
              </a:rPr>
              <a:t>}</a:t>
            </a:r>
            <a:br>
              <a:rPr lang="en-US" sz="1400" dirty="0">
                <a:latin typeface="Segoe UI Black" panose="020B0A02040204020203" pitchFamily="34" charset="0"/>
                <a:cs typeface="Times New Roman" panose="02020603050405020304" pitchFamily="18" charset="0"/>
              </a:rPr>
            </a:br>
            <a:r>
              <a:rPr lang="en-US" sz="1400" dirty="0">
                <a:latin typeface="Segoe UI Black" panose="020B0A02040204020203" pitchFamily="34" charset="0"/>
                <a:cs typeface="Times New Roman" panose="02020603050405020304" pitchFamily="18" charset="0"/>
              </a:rPr>
              <a:t>template &lt;typename Generic, typename Genericb&gt;</a:t>
            </a:r>
          </a:p>
          <a:p>
            <a:r>
              <a:rPr lang="en-US" sz="1400" dirty="0">
                <a:latin typeface="Segoe UI Black" panose="020B0A02040204020203" pitchFamily="34" charset="0"/>
                <a:cs typeface="Times New Roman" panose="02020603050405020304" pitchFamily="18" charset="0"/>
              </a:rPr>
              <a:t>void WiFiManager::DEBUG_WM(wm_debuglevel_t level,Generic text,Genericb textb) {</a:t>
            </a:r>
          </a:p>
          <a:p>
            <a:r>
              <a:rPr lang="en-US" sz="1400" dirty="0">
                <a:latin typeface="Segoe UI Black" panose="020B0A02040204020203" pitchFamily="34" charset="0"/>
                <a:cs typeface="Times New Roman" panose="02020603050405020304" pitchFamily="18" charset="0"/>
              </a:rPr>
              <a:t>  if(!_debug || _debugLevel &lt; level) return;</a:t>
            </a:r>
          </a:p>
          <a:p>
            <a:br>
              <a:rPr lang="en-US" sz="1400" dirty="0">
                <a:latin typeface="Segoe UI Black" panose="020B0A02040204020203" pitchFamily="34" charset="0"/>
                <a:cs typeface="Times New Roman" panose="02020603050405020304" pitchFamily="18" charset="0"/>
              </a:rPr>
            </a:br>
            <a:r>
              <a:rPr lang="en-US" sz="1400" dirty="0">
                <a:latin typeface="Segoe UI Black" panose="020B0A02040204020203" pitchFamily="34" charset="0"/>
                <a:cs typeface="Times New Roman" panose="02020603050405020304" pitchFamily="18" charset="0"/>
              </a:rPr>
              <a:t>  if(_debugLevel &gt;= DEBUG_MAX){</a:t>
            </a:r>
          </a:p>
          <a:p>
            <a:r>
              <a:rPr lang="en-US" sz="1400" dirty="0">
                <a:latin typeface="Segoe UI Black" panose="020B0A02040204020203" pitchFamily="34" charset="0"/>
                <a:cs typeface="Times New Roman" panose="02020603050405020304" pitchFamily="18" charset="0"/>
              </a:rPr>
              <a:t>    uint32_t free;</a:t>
            </a:r>
          </a:p>
          <a:p>
            <a:r>
              <a:rPr lang="en-US" sz="1400" dirty="0">
                <a:latin typeface="Segoe UI Black" panose="020B0A02040204020203" pitchFamily="34" charset="0"/>
                <a:cs typeface="Times New Roman" panose="02020603050405020304" pitchFamily="18" charset="0"/>
              </a:rPr>
              <a:t>    uint16_t max;</a:t>
            </a:r>
          </a:p>
          <a:p>
            <a:r>
              <a:rPr lang="en-US" sz="1400" dirty="0">
                <a:latin typeface="Segoe UI Black" panose="020B0A02040204020203" pitchFamily="34" charset="0"/>
                <a:cs typeface="Times New Roman" panose="02020603050405020304" pitchFamily="18" charset="0"/>
              </a:rPr>
              <a:t>    uint8_t frag;</a:t>
            </a:r>
          </a:p>
          <a:p>
            <a:r>
              <a:rPr lang="en-US" sz="1400" dirty="0">
                <a:latin typeface="Segoe UI Black" panose="020B0A02040204020203" pitchFamily="34" charset="0"/>
                <a:cs typeface="Times New Roman" panose="02020603050405020304" pitchFamily="18" charset="0"/>
              </a:rPr>
              <a:t>    #ifdef ESP8266</a:t>
            </a:r>
          </a:p>
          <a:p>
            <a:r>
              <a:rPr lang="en-US" sz="1400" dirty="0">
                <a:latin typeface="Segoe UI Black" panose="020B0A02040204020203" pitchFamily="34" charset="0"/>
                <a:cs typeface="Times New Roman" panose="02020603050405020304" pitchFamily="18" charset="0"/>
              </a:rPr>
              <a:t>    ESP.getHeapStats(&amp;free, &amp;max, &amp;frag);</a:t>
            </a:r>
          </a:p>
        </p:txBody>
      </p:sp>
      <p:sp>
        <p:nvSpPr>
          <p:cNvPr id="3" name="Rectangle 2"/>
          <p:cNvSpPr/>
          <p:nvPr/>
        </p:nvSpPr>
        <p:spPr>
          <a:xfrm>
            <a:off x="6927273" y="1679514"/>
            <a:ext cx="5264727" cy="4832092"/>
          </a:xfrm>
          <a:prstGeom prst="rect">
            <a:avLst/>
          </a:prstGeom>
        </p:spPr>
        <p:txBody>
          <a:bodyPr wrap="square">
            <a:spAutoFit/>
          </a:bodyPr>
          <a:lstStyle/>
          <a:p>
            <a:r>
              <a:rPr lang="en-US" sz="1400" dirty="0">
                <a:latin typeface="Segoe UI Black" panose="020B0A02040204020203" pitchFamily="34" charset="0"/>
                <a:cs typeface="Times New Roman" panose="02020603050405020304" pitchFamily="18" charset="0"/>
              </a:rPr>
              <a:t>  _debugPort.printf("[MEM] free: %5d | max: %5d | frag: %3d%% \n", free, max, frag);</a:t>
            </a:r>
          </a:p>
          <a:p>
            <a:r>
              <a:rPr lang="en-US" sz="1400" dirty="0">
                <a:latin typeface="Segoe UI Black" panose="020B0A02040204020203" pitchFamily="34" charset="0"/>
                <a:cs typeface="Times New Roman" panose="02020603050405020304" pitchFamily="18" charset="0"/>
              </a:rPr>
              <a:t>    #elif defined ESP32</a:t>
            </a:r>
          </a:p>
          <a:p>
            <a:r>
              <a:rPr lang="en-US" sz="1400" dirty="0">
                <a:latin typeface="Segoe UI Black" panose="020B0A02040204020203" pitchFamily="34" charset="0"/>
                <a:cs typeface="Times New Roman" panose="02020603050405020304" pitchFamily="18" charset="0"/>
              </a:rPr>
              <a:t>     multi_heap_info_t info;</a:t>
            </a:r>
          </a:p>
          <a:p>
            <a:r>
              <a:rPr lang="en-US" sz="1400" dirty="0">
                <a:latin typeface="Segoe UI Black" panose="020B0A02040204020203" pitchFamily="34" charset="0"/>
                <a:cs typeface="Times New Roman" panose="02020603050405020304" pitchFamily="18" charset="0"/>
              </a:rPr>
              <a:t>    heap_caps_get_info(&amp;info, MALLOC_CAP_INTERNAL);</a:t>
            </a:r>
          </a:p>
          <a:p>
            <a:r>
              <a:rPr lang="en-US" sz="1400" dirty="0">
                <a:latin typeface="Segoe UI Black" panose="020B0A02040204020203" pitchFamily="34" charset="0"/>
                <a:cs typeface="Times New Roman" panose="02020603050405020304" pitchFamily="18" charset="0"/>
              </a:rPr>
              <a:t>    free = info.total_free_bytes;</a:t>
            </a:r>
          </a:p>
          <a:p>
            <a:r>
              <a:rPr lang="en-US" sz="1400" dirty="0">
                <a:latin typeface="Segoe UI Black" panose="020B0A02040204020203" pitchFamily="34" charset="0"/>
                <a:cs typeface="Times New Roman" panose="02020603050405020304" pitchFamily="18" charset="0"/>
              </a:rPr>
              <a:t>    max  = info.largest_free_block;</a:t>
            </a:r>
          </a:p>
          <a:p>
            <a:r>
              <a:rPr lang="en-US" sz="1400" dirty="0">
                <a:latin typeface="Segoe UI Black" panose="020B0A02040204020203" pitchFamily="34" charset="0"/>
                <a:cs typeface="Times New Roman" panose="02020603050405020304" pitchFamily="18" charset="0"/>
              </a:rPr>
              <a:t>    frag = 100 - (max * 100) / free;</a:t>
            </a:r>
          </a:p>
          <a:p>
            <a:r>
              <a:rPr lang="en-US" sz="1400" dirty="0">
                <a:latin typeface="Segoe UI Black" panose="020B0A02040204020203" pitchFamily="34" charset="0"/>
                <a:cs typeface="Times New Roman" panose="02020603050405020304" pitchFamily="18" charset="0"/>
              </a:rPr>
              <a:t>    _debugPort.printf("[MEM] free: %5d | max: %5d | frag: %3d%% \n", free, max, frag);    </a:t>
            </a:r>
          </a:p>
          <a:p>
            <a:r>
              <a:rPr lang="en-US" sz="1400" dirty="0">
                <a:latin typeface="Segoe UI Black" panose="020B0A02040204020203" pitchFamily="34" charset="0"/>
                <a:cs typeface="Times New Roman" panose="02020603050405020304" pitchFamily="18" charset="0"/>
              </a:rPr>
              <a:t>    #endif</a:t>
            </a:r>
          </a:p>
          <a:p>
            <a:r>
              <a:rPr lang="en-US" sz="1400" dirty="0">
                <a:latin typeface="Segoe UI Black" panose="020B0A02040204020203" pitchFamily="34" charset="0"/>
                <a:cs typeface="Times New Roman" panose="02020603050405020304" pitchFamily="18" charset="0"/>
              </a:rPr>
              <a:t>  }</a:t>
            </a:r>
          </a:p>
          <a:p>
            <a:r>
              <a:rPr lang="en-US" sz="1400" dirty="0">
                <a:latin typeface="Segoe UI Black" panose="020B0A02040204020203" pitchFamily="34" charset="0"/>
                <a:cs typeface="Times New Roman" panose="02020603050405020304" pitchFamily="18" charset="0"/>
              </a:rPr>
              <a:t>  _debugPort.print("*WM: ");</a:t>
            </a:r>
          </a:p>
          <a:p>
            <a:r>
              <a:rPr lang="en-US" sz="1400" dirty="0">
                <a:latin typeface="Segoe UI Black" panose="020B0A02040204020203" pitchFamily="34" charset="0"/>
                <a:cs typeface="Times New Roman" panose="02020603050405020304" pitchFamily="18" charset="0"/>
              </a:rPr>
              <a:t>  if(_debugLevel == DEBUG_DEV) _debugPort.print("["+(String)level+"] ");</a:t>
            </a:r>
          </a:p>
          <a:p>
            <a:r>
              <a:rPr lang="en-US" sz="1400" dirty="0">
                <a:latin typeface="Segoe UI Black" panose="020B0A02040204020203" pitchFamily="34" charset="0"/>
                <a:cs typeface="Times New Roman" panose="02020603050405020304" pitchFamily="18" charset="0"/>
              </a:rPr>
              <a:t>  _debugPort.print(text);</a:t>
            </a:r>
          </a:p>
          <a:p>
            <a:r>
              <a:rPr lang="en-US" sz="1400" dirty="0">
                <a:latin typeface="Segoe UI Black" panose="020B0A02040204020203" pitchFamily="34" charset="0"/>
                <a:cs typeface="Times New Roman" panose="02020603050405020304" pitchFamily="18" charset="0"/>
              </a:rPr>
              <a:t>  if(textb){</a:t>
            </a:r>
          </a:p>
          <a:p>
            <a:r>
              <a:rPr lang="en-US" sz="1400" dirty="0">
                <a:latin typeface="Segoe UI Black" panose="020B0A02040204020203" pitchFamily="34" charset="0"/>
                <a:cs typeface="Times New Roman" panose="02020603050405020304" pitchFamily="18" charset="0"/>
              </a:rPr>
              <a:t>    _debugPort.print(" ");</a:t>
            </a:r>
          </a:p>
          <a:p>
            <a:r>
              <a:rPr lang="en-US" sz="1400" dirty="0">
                <a:latin typeface="Segoe UI Black" panose="020B0A02040204020203" pitchFamily="34" charset="0"/>
                <a:cs typeface="Times New Roman" panose="02020603050405020304" pitchFamily="18" charset="0"/>
              </a:rPr>
              <a:t>    _debugPort.print(textb);</a:t>
            </a:r>
          </a:p>
          <a:p>
            <a:r>
              <a:rPr lang="en-US" sz="1400" dirty="0">
                <a:latin typeface="Segoe UI Black" panose="020B0A02040204020203" pitchFamily="34" charset="0"/>
                <a:cs typeface="Times New Roman" panose="02020603050405020304" pitchFamily="18" charset="0"/>
              </a:rPr>
              <a:t>  }</a:t>
            </a:r>
          </a:p>
          <a:p>
            <a:r>
              <a:rPr lang="en-US" sz="1400" dirty="0">
                <a:latin typeface="Segoe UI Black" panose="020B0A02040204020203" pitchFamily="34" charset="0"/>
                <a:cs typeface="Times New Roman" panose="02020603050405020304" pitchFamily="18" charset="0"/>
              </a:rPr>
              <a:t>  _debugPort.println();</a:t>
            </a:r>
          </a:p>
          <a:p>
            <a:r>
              <a:rPr lang="en-US" sz="1400" dirty="0">
                <a:latin typeface="Segoe UI Black" panose="020B0A02040204020203" pitchFamily="34"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4264361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4838184"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 PRINT TO TERMINAL</a:t>
            </a:r>
          </a:p>
        </p:txBody>
      </p:sp>
      <p:sp>
        <p:nvSpPr>
          <p:cNvPr id="4" name="Title 8"/>
          <p:cNvSpPr txBox="1">
            <a:spLocks/>
          </p:cNvSpPr>
          <p:nvPr/>
        </p:nvSpPr>
        <p:spPr>
          <a:xfrm>
            <a:off x="2451966" y="1120869"/>
            <a:ext cx="5392823"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2.1.3 GIAO DIỆN TERMINAL</a:t>
            </a:r>
          </a:p>
        </p:txBody>
      </p:sp>
      <p:pic>
        <p:nvPicPr>
          <p:cNvPr id="5" name="Picture 4"/>
          <p:cNvPicPr>
            <a:picLocks noChangeAspect="1"/>
          </p:cNvPicPr>
          <p:nvPr/>
        </p:nvPicPr>
        <p:blipFill>
          <a:blip r:embed="rId2"/>
          <a:stretch>
            <a:fillRect/>
          </a:stretch>
        </p:blipFill>
        <p:spPr>
          <a:xfrm>
            <a:off x="1616942" y="1753350"/>
            <a:ext cx="5022118" cy="4093268"/>
          </a:xfrm>
          <a:prstGeom prst="rect">
            <a:avLst/>
          </a:prstGeom>
        </p:spPr>
      </p:pic>
      <p:pic>
        <p:nvPicPr>
          <p:cNvPr id="6" name="Picture 5"/>
          <p:cNvPicPr>
            <a:picLocks noChangeAspect="1"/>
          </p:cNvPicPr>
          <p:nvPr/>
        </p:nvPicPr>
        <p:blipFill>
          <a:blip r:embed="rId3"/>
          <a:stretch>
            <a:fillRect/>
          </a:stretch>
        </p:blipFill>
        <p:spPr>
          <a:xfrm>
            <a:off x="6653856" y="1763727"/>
            <a:ext cx="5255490" cy="1385873"/>
          </a:xfrm>
          <a:prstGeom prst="rect">
            <a:avLst/>
          </a:prstGeom>
        </p:spPr>
      </p:pic>
      <p:pic>
        <p:nvPicPr>
          <p:cNvPr id="7" name="Picture 6"/>
          <p:cNvPicPr>
            <a:picLocks noChangeAspect="1"/>
          </p:cNvPicPr>
          <p:nvPr/>
        </p:nvPicPr>
        <p:blipFill>
          <a:blip r:embed="rId4"/>
          <a:stretch>
            <a:fillRect/>
          </a:stretch>
        </p:blipFill>
        <p:spPr>
          <a:xfrm>
            <a:off x="6624261" y="3149601"/>
            <a:ext cx="5285085" cy="1782618"/>
          </a:xfrm>
          <a:prstGeom prst="rect">
            <a:avLst/>
          </a:prstGeom>
        </p:spPr>
      </p:pic>
      <p:pic>
        <p:nvPicPr>
          <p:cNvPr id="8" name="Picture 7"/>
          <p:cNvPicPr>
            <a:picLocks noChangeAspect="1"/>
          </p:cNvPicPr>
          <p:nvPr/>
        </p:nvPicPr>
        <p:blipFill>
          <a:blip r:embed="rId5"/>
          <a:stretch>
            <a:fillRect/>
          </a:stretch>
        </p:blipFill>
        <p:spPr>
          <a:xfrm>
            <a:off x="6653856" y="4932219"/>
            <a:ext cx="5285085" cy="1803737"/>
          </a:xfrm>
          <a:prstGeom prst="rect">
            <a:avLst/>
          </a:prstGeom>
        </p:spPr>
      </p:pic>
    </p:spTree>
    <p:extLst>
      <p:ext uri="{BB962C8B-B14F-4D97-AF65-F5344CB8AC3E}">
        <p14:creationId xmlns:p14="http://schemas.microsoft.com/office/powerpoint/2010/main" val="360556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4838184"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 PRINT TO TERMINAL</a:t>
            </a:r>
          </a:p>
        </p:txBody>
      </p:sp>
      <p:sp>
        <p:nvSpPr>
          <p:cNvPr id="4" name="Title 8"/>
          <p:cNvSpPr txBox="1">
            <a:spLocks/>
          </p:cNvSpPr>
          <p:nvPr/>
        </p:nvSpPr>
        <p:spPr>
          <a:xfrm>
            <a:off x="2451966" y="1120869"/>
            <a:ext cx="7882286"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2.1.4 CODE PRINT TO TERMIAL (AP info)</a:t>
            </a:r>
          </a:p>
        </p:txBody>
      </p:sp>
      <p:sp>
        <p:nvSpPr>
          <p:cNvPr id="2" name="Rectangle 1"/>
          <p:cNvSpPr/>
          <p:nvPr/>
        </p:nvSpPr>
        <p:spPr>
          <a:xfrm>
            <a:off x="1708727" y="1587150"/>
            <a:ext cx="9725891" cy="5693866"/>
          </a:xfrm>
          <a:prstGeom prst="rect">
            <a:avLst/>
          </a:prstGeom>
        </p:spPr>
        <p:txBody>
          <a:bodyPr wrap="square">
            <a:spAutoFit/>
          </a:bodyPr>
          <a:lstStyle/>
          <a:p>
            <a:r>
              <a:rPr lang="en-US" sz="1400" dirty="0">
                <a:latin typeface="Segoe UI Black" panose="020B0A02040204020203" pitchFamily="34" charset="0"/>
                <a:cs typeface="Times New Roman" panose="02020603050405020304" pitchFamily="18" charset="0"/>
              </a:rPr>
              <a:t>void WiFiManager::debugSoftAPConfig(){</a:t>
            </a:r>
          </a:p>
          <a:p>
            <a:r>
              <a:rPr lang="en-US" sz="1400" dirty="0">
                <a:latin typeface="Segoe UI Black" panose="020B0A02040204020203" pitchFamily="34" charset="0"/>
                <a:cs typeface="Times New Roman" panose="02020603050405020304" pitchFamily="18" charset="0"/>
              </a:rPr>
              <a:t>    wifi_country_t country;</a:t>
            </a:r>
          </a:p>
          <a:p>
            <a:r>
              <a:rPr lang="en-US" sz="1400" dirty="0">
                <a:latin typeface="Segoe UI Black" panose="020B0A02040204020203" pitchFamily="34" charset="0"/>
                <a:cs typeface="Times New Roman" panose="02020603050405020304" pitchFamily="18" charset="0"/>
              </a:rPr>
              <a:t>    #ifdef ESP8266</a:t>
            </a:r>
          </a:p>
          <a:p>
            <a:r>
              <a:rPr lang="en-US" sz="1400" dirty="0">
                <a:latin typeface="Segoe UI Black" panose="020B0A02040204020203" pitchFamily="34" charset="0"/>
                <a:cs typeface="Times New Roman" panose="02020603050405020304" pitchFamily="18" charset="0"/>
              </a:rPr>
              <a:t>      softap_config config;</a:t>
            </a:r>
          </a:p>
          <a:p>
            <a:r>
              <a:rPr lang="en-US" sz="1400" dirty="0">
                <a:latin typeface="Segoe UI Black" panose="020B0A02040204020203" pitchFamily="34" charset="0"/>
                <a:cs typeface="Times New Roman" panose="02020603050405020304" pitchFamily="18" charset="0"/>
              </a:rPr>
              <a:t>      wifi_softap_get_config(&amp;config);</a:t>
            </a:r>
          </a:p>
          <a:p>
            <a:r>
              <a:rPr lang="en-US" sz="1400" dirty="0">
                <a:latin typeface="Segoe UI Black" panose="020B0A02040204020203" pitchFamily="34" charset="0"/>
                <a:cs typeface="Times New Roman" panose="02020603050405020304" pitchFamily="18" charset="0"/>
              </a:rPr>
              <a:t>      wifi_get_country(&amp;country);</a:t>
            </a:r>
          </a:p>
          <a:p>
            <a:r>
              <a:rPr lang="en-US" sz="1400" dirty="0">
                <a:latin typeface="Segoe UI Black" panose="020B0A02040204020203" pitchFamily="34" charset="0"/>
                <a:cs typeface="Times New Roman" panose="02020603050405020304" pitchFamily="18" charset="0"/>
              </a:rPr>
              <a:t>    #elif defined(ESP32)</a:t>
            </a:r>
          </a:p>
          <a:p>
            <a:r>
              <a:rPr lang="en-US" sz="1400" dirty="0">
                <a:latin typeface="Segoe UI Black" panose="020B0A02040204020203" pitchFamily="34" charset="0"/>
                <a:cs typeface="Times New Roman" panose="02020603050405020304" pitchFamily="18" charset="0"/>
              </a:rPr>
              <a:t>      wifi_config_t conf_config;</a:t>
            </a:r>
          </a:p>
          <a:p>
            <a:r>
              <a:rPr lang="en-US" sz="1400" dirty="0">
                <a:latin typeface="Segoe UI Black" panose="020B0A02040204020203" pitchFamily="34" charset="0"/>
                <a:cs typeface="Times New Roman" panose="02020603050405020304" pitchFamily="18" charset="0"/>
              </a:rPr>
              <a:t>      esp_wifi_get_config(WIFI_IF_AP, &amp;conf_config); </a:t>
            </a:r>
          </a:p>
          <a:p>
            <a:r>
              <a:rPr lang="en-US" sz="1400" dirty="0">
                <a:latin typeface="Segoe UI Black" panose="020B0A02040204020203" pitchFamily="34" charset="0"/>
                <a:cs typeface="Times New Roman" panose="02020603050405020304" pitchFamily="18" charset="0"/>
              </a:rPr>
              <a:t>      wifi_ap_config_t config = conf_config.ap;</a:t>
            </a:r>
          </a:p>
          <a:p>
            <a:r>
              <a:rPr lang="en-US" sz="1400" dirty="0">
                <a:latin typeface="Segoe UI Black" panose="020B0A02040204020203" pitchFamily="34" charset="0"/>
                <a:cs typeface="Times New Roman" panose="02020603050405020304" pitchFamily="18" charset="0"/>
              </a:rPr>
              <a:t>      esp_wifi_get_country(&amp;country);</a:t>
            </a:r>
          </a:p>
          <a:p>
            <a:r>
              <a:rPr lang="en-US" sz="1400" dirty="0">
                <a:latin typeface="Segoe UI Black" panose="020B0A02040204020203" pitchFamily="34" charset="0"/>
                <a:cs typeface="Times New Roman" panose="02020603050405020304" pitchFamily="18" charset="0"/>
              </a:rPr>
              <a:t>    #endif</a:t>
            </a:r>
            <a:br>
              <a:rPr lang="en-US" sz="1400" dirty="0">
                <a:latin typeface="Segoe UI Black" panose="020B0A02040204020203" pitchFamily="34" charset="0"/>
                <a:cs typeface="Times New Roman" panose="02020603050405020304" pitchFamily="18" charset="0"/>
              </a:rPr>
            </a:br>
            <a:r>
              <a:rPr lang="en-US" sz="1400" dirty="0">
                <a:latin typeface="Segoe UI Black" panose="020B0A02040204020203" pitchFamily="34" charset="0"/>
                <a:cs typeface="Times New Roman" panose="02020603050405020304" pitchFamily="18" charset="0"/>
              </a:rPr>
              <a:t>    DEBUG_WM(F("SoftAP Configuration"));</a:t>
            </a:r>
          </a:p>
          <a:p>
            <a:r>
              <a:rPr lang="en-US" sz="1400" dirty="0">
                <a:latin typeface="Segoe UI Black" panose="020B0A02040204020203" pitchFamily="34" charset="0"/>
                <a:cs typeface="Times New Roman" panose="02020603050405020304" pitchFamily="18" charset="0"/>
              </a:rPr>
              <a:t>    DEBUG_WM(FPSTR(D_HR));</a:t>
            </a:r>
          </a:p>
          <a:p>
            <a:r>
              <a:rPr lang="en-US" sz="1400" dirty="0">
                <a:latin typeface="Segoe UI Black" panose="020B0A02040204020203" pitchFamily="34" charset="0"/>
                <a:cs typeface="Times New Roman" panose="02020603050405020304" pitchFamily="18" charset="0"/>
              </a:rPr>
              <a:t>    DEBUG_WM(F("ssid:            "),(char *) config.ssid);</a:t>
            </a:r>
          </a:p>
          <a:p>
            <a:r>
              <a:rPr lang="en-US" sz="1400" dirty="0">
                <a:latin typeface="Segoe UI Black" panose="020B0A02040204020203" pitchFamily="34" charset="0"/>
                <a:cs typeface="Times New Roman" panose="02020603050405020304" pitchFamily="18" charset="0"/>
              </a:rPr>
              <a:t>    DEBUG_WM(F("password:        "),(char *) config.password);</a:t>
            </a:r>
          </a:p>
          <a:p>
            <a:r>
              <a:rPr lang="en-US" sz="1400" dirty="0">
                <a:latin typeface="Segoe UI Black" panose="020B0A02040204020203" pitchFamily="34" charset="0"/>
                <a:cs typeface="Times New Roman" panose="02020603050405020304" pitchFamily="18" charset="0"/>
              </a:rPr>
              <a:t>    DEBUG_WM(F("ssid_len:        "),config.ssid_len);</a:t>
            </a:r>
          </a:p>
          <a:p>
            <a:r>
              <a:rPr lang="en-US" sz="1400" dirty="0">
                <a:latin typeface="Segoe UI Black" panose="020B0A02040204020203" pitchFamily="34" charset="0"/>
                <a:cs typeface="Times New Roman" panose="02020603050405020304" pitchFamily="18" charset="0"/>
              </a:rPr>
              <a:t>    DEBUG_WM(F("channel:         "),config.channel);</a:t>
            </a:r>
          </a:p>
          <a:p>
            <a:r>
              <a:rPr lang="en-US" sz="1400" dirty="0">
                <a:latin typeface="Segoe UI Black" panose="020B0A02040204020203" pitchFamily="34" charset="0"/>
                <a:cs typeface="Times New Roman" panose="02020603050405020304" pitchFamily="18" charset="0"/>
              </a:rPr>
              <a:t>    DEBUG_WM(F("authmode:        "),config.authmode);</a:t>
            </a:r>
          </a:p>
          <a:p>
            <a:r>
              <a:rPr lang="en-US" sz="1400" dirty="0">
                <a:latin typeface="Segoe UI Black" panose="020B0A02040204020203" pitchFamily="34" charset="0"/>
                <a:cs typeface="Times New Roman" panose="02020603050405020304" pitchFamily="18" charset="0"/>
              </a:rPr>
              <a:t>    DEBUG_WM(F("ssid_hidden:     "),config.ssid_hidden);</a:t>
            </a:r>
          </a:p>
          <a:p>
            <a:r>
              <a:rPr lang="en-US" sz="1400" dirty="0">
                <a:latin typeface="Segoe UI Black" panose="020B0A02040204020203" pitchFamily="34" charset="0"/>
                <a:cs typeface="Times New Roman" panose="02020603050405020304" pitchFamily="18" charset="0"/>
              </a:rPr>
              <a:t>    DEBUG_WM(F("max_connection:  "),config.max_connection);</a:t>
            </a:r>
          </a:p>
          <a:p>
            <a:r>
              <a:rPr lang="en-US" sz="1400" dirty="0">
                <a:latin typeface="Segoe UI Black" panose="020B0A02040204020203" pitchFamily="34" charset="0"/>
                <a:cs typeface="Times New Roman" panose="02020603050405020304" pitchFamily="18" charset="0"/>
              </a:rPr>
              <a:t>    DEBUG_WM(F("country:         "),(String)country.cc);</a:t>
            </a:r>
          </a:p>
          <a:p>
            <a:r>
              <a:rPr lang="en-US" sz="1400" dirty="0">
                <a:latin typeface="Segoe UI Black" panose="020B0A02040204020203" pitchFamily="34" charset="0"/>
                <a:cs typeface="Times New Roman" panose="02020603050405020304" pitchFamily="18" charset="0"/>
              </a:rPr>
              <a:t>    DEBUG_WM(F("beacon_interval: "),(String)config.beacon_interval + "(ms)");</a:t>
            </a:r>
          </a:p>
          <a:p>
            <a:r>
              <a:rPr lang="en-US" sz="1400" dirty="0">
                <a:latin typeface="Segoe UI Black" panose="020B0A02040204020203" pitchFamily="34" charset="0"/>
                <a:cs typeface="Times New Roman" panose="02020603050405020304" pitchFamily="18" charset="0"/>
              </a:rPr>
              <a:t>    DEBUG_WM(FPSTR(D_HR));	}</a:t>
            </a:r>
            <a:endParaRPr lang="en-US" sz="1400" dirty="0"/>
          </a:p>
          <a:p>
            <a:endParaRPr lang="en-US" sz="1400" dirty="0">
              <a:latin typeface="Segoe UI Black" panose="020B0A02040204020203" pitchFamily="34" charset="0"/>
              <a:cs typeface="Times New Roman" panose="02020603050405020304" pitchFamily="18" charset="0"/>
            </a:endParaRPr>
          </a:p>
          <a:p>
            <a:r>
              <a:rPr lang="en-US" sz="1400" dirty="0">
                <a:latin typeface="Segoe UI Black" panose="020B0A02040204020203" pitchFamily="34" charset="0"/>
                <a:cs typeface="Times New Roman" panose="02020603050405020304" pitchFamily="18" charset="0"/>
              </a:rPr>
              <a:t>   </a:t>
            </a:r>
            <a:endParaRPr lang="en-US" sz="1400" b="0" dirty="0">
              <a:effectLst/>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456900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4838184"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 PRINT TO TERMINAL</a:t>
            </a:r>
          </a:p>
        </p:txBody>
      </p:sp>
      <p:sp>
        <p:nvSpPr>
          <p:cNvPr id="4" name="Title 8"/>
          <p:cNvSpPr txBox="1">
            <a:spLocks/>
          </p:cNvSpPr>
          <p:nvPr/>
        </p:nvSpPr>
        <p:spPr>
          <a:xfrm>
            <a:off x="2451966" y="1120869"/>
            <a:ext cx="8953092"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2.1.5 CODE PRINT TO TERMIAL (AP Idaddress)</a:t>
            </a:r>
          </a:p>
        </p:txBody>
      </p:sp>
      <p:sp>
        <p:nvSpPr>
          <p:cNvPr id="10" name="Rectangle 9"/>
          <p:cNvSpPr/>
          <p:nvPr/>
        </p:nvSpPr>
        <p:spPr>
          <a:xfrm>
            <a:off x="1629569" y="1678148"/>
            <a:ext cx="9934357" cy="6001643"/>
          </a:xfrm>
          <a:prstGeom prst="rect">
            <a:avLst/>
          </a:prstGeom>
        </p:spPr>
        <p:txBody>
          <a:bodyPr wrap="square">
            <a:spAutoFit/>
          </a:bodyPr>
          <a:lstStyle/>
          <a:p>
            <a:r>
              <a:rPr lang="en-US" sz="1600" dirty="0">
                <a:latin typeface="Segoe UI Black" panose="020B0A02040204020203" pitchFamily="34" charset="0"/>
                <a:cs typeface="Times New Roman" panose="02020603050405020304" pitchFamily="18" charset="0"/>
              </a:rPr>
              <a:t>void WiFiManager::setupConfigPortal() {</a:t>
            </a:r>
          </a:p>
          <a:p>
            <a:br>
              <a:rPr lang="en-US" sz="1600" dirty="0">
                <a:latin typeface="Segoe UI Black" panose="020B0A02040204020203" pitchFamily="34" charset="0"/>
                <a:cs typeface="Times New Roman" panose="02020603050405020304" pitchFamily="18" charset="0"/>
              </a:rPr>
            </a:br>
            <a:r>
              <a:rPr lang="en-US" sz="1600" dirty="0">
                <a:latin typeface="Segoe UI Black" panose="020B0A02040204020203" pitchFamily="34" charset="0"/>
                <a:cs typeface="Times New Roman" panose="02020603050405020304" pitchFamily="18" charset="0"/>
              </a:rPr>
              <a:t>  DEBUG_WM(F("Starting Web Portal"));</a:t>
            </a:r>
          </a:p>
          <a:p>
            <a:br>
              <a:rPr lang="en-US" sz="1600" dirty="0">
                <a:latin typeface="Segoe UI Black" panose="020B0A02040204020203" pitchFamily="34" charset="0"/>
                <a:cs typeface="Times New Roman" panose="02020603050405020304" pitchFamily="18" charset="0"/>
              </a:rPr>
            </a:br>
            <a:r>
              <a:rPr lang="en-US" sz="1600" dirty="0">
                <a:latin typeface="Segoe UI Black" panose="020B0A02040204020203" pitchFamily="34" charset="0"/>
                <a:cs typeface="Times New Roman" panose="02020603050405020304" pitchFamily="18" charset="0"/>
              </a:rPr>
              <a:t>  // setup dns and web servers</a:t>
            </a:r>
          </a:p>
          <a:p>
            <a:r>
              <a:rPr lang="en-US" sz="1600" dirty="0">
                <a:latin typeface="Segoe UI Black" panose="020B0A02040204020203" pitchFamily="34" charset="0"/>
                <a:cs typeface="Times New Roman" panose="02020603050405020304" pitchFamily="18" charset="0"/>
              </a:rPr>
              <a:t>  dnsServer.reset(new DNSServer());</a:t>
            </a:r>
          </a:p>
          <a:p>
            <a:r>
              <a:rPr lang="en-US" sz="1600" dirty="0">
                <a:latin typeface="Segoe UI Black" panose="020B0A02040204020203" pitchFamily="34" charset="0"/>
                <a:cs typeface="Times New Roman" panose="02020603050405020304" pitchFamily="18" charset="0"/>
              </a:rPr>
              <a:t>  server.reset(new WM_WebServer(_httpPort));</a:t>
            </a:r>
          </a:p>
          <a:p>
            <a:br>
              <a:rPr lang="en-US" sz="1600" dirty="0">
                <a:latin typeface="Segoe UI Black" panose="020B0A02040204020203" pitchFamily="34" charset="0"/>
                <a:cs typeface="Times New Roman" panose="02020603050405020304" pitchFamily="18" charset="0"/>
              </a:rPr>
            </a:br>
            <a:r>
              <a:rPr lang="en-US" sz="1600" dirty="0">
                <a:latin typeface="Segoe UI Black" panose="020B0A02040204020203" pitchFamily="34" charset="0"/>
                <a:cs typeface="Times New Roman" panose="02020603050405020304" pitchFamily="18" charset="0"/>
              </a:rPr>
              <a:t>  if(_httpPort != 80) DEBUG_WM(DEBUG_VERBOSE,"http server started with custom port: ",_httpPort); // @todo not showing ip</a:t>
            </a:r>
          </a:p>
          <a:p>
            <a:br>
              <a:rPr lang="en-US" sz="1600" dirty="0">
                <a:latin typeface="Segoe UI Black" panose="020B0A02040204020203" pitchFamily="34" charset="0"/>
                <a:cs typeface="Times New Roman" panose="02020603050405020304" pitchFamily="18" charset="0"/>
              </a:rPr>
            </a:br>
            <a:r>
              <a:rPr lang="en-US" sz="1600" dirty="0">
                <a:latin typeface="Segoe UI Black" panose="020B0A02040204020203" pitchFamily="34" charset="0"/>
                <a:cs typeface="Times New Roman" panose="02020603050405020304" pitchFamily="18" charset="0"/>
              </a:rPr>
              <a:t>  /* Setup the DNS server redirecting all the domains to the apIP */</a:t>
            </a:r>
          </a:p>
          <a:p>
            <a:r>
              <a:rPr lang="en-US" sz="1600" dirty="0">
                <a:latin typeface="Segoe UI Black" panose="020B0A02040204020203" pitchFamily="34" charset="0"/>
                <a:cs typeface="Times New Roman" panose="02020603050405020304" pitchFamily="18" charset="0"/>
              </a:rPr>
              <a:t>  dnsServer-&gt;setErrorReplyCode(DNSReplyCode::NoError);</a:t>
            </a:r>
          </a:p>
          <a:p>
            <a:r>
              <a:rPr lang="en-US" sz="1600" dirty="0">
                <a:latin typeface="Segoe UI Black" panose="020B0A02040204020203" pitchFamily="34" charset="0"/>
                <a:cs typeface="Times New Roman" panose="02020603050405020304" pitchFamily="18" charset="0"/>
              </a:rPr>
              <a:t>  // DEBUG_WM("dns server started port: ",DNS_PORT);</a:t>
            </a:r>
          </a:p>
          <a:p>
            <a:r>
              <a:rPr lang="en-US" sz="1600" dirty="0">
                <a:latin typeface="Segoe UI Black" panose="020B0A02040204020203" pitchFamily="34" charset="0"/>
                <a:cs typeface="Times New Roman" panose="02020603050405020304" pitchFamily="18" charset="0"/>
              </a:rPr>
              <a:t>  DEBUG_WM(DEBUG_DEV,"dns server started with ip: ",WiFi.softAPIP()); // @todo not showing ip</a:t>
            </a:r>
          </a:p>
          <a:p>
            <a:r>
              <a:rPr lang="en-US" sz="1600" dirty="0">
                <a:latin typeface="Segoe UI Black" panose="020B0A02040204020203" pitchFamily="34" charset="0"/>
                <a:cs typeface="Times New Roman" panose="02020603050405020304" pitchFamily="18" charset="0"/>
              </a:rPr>
              <a:t>  dnsServer-&gt;start(DNS_PORT, F("*"), WiFi.softAPIP());</a:t>
            </a:r>
          </a:p>
          <a:p>
            <a:br>
              <a:rPr lang="en-US" sz="1600" dirty="0">
                <a:latin typeface="Segoe UI Black" panose="020B0A02040204020203" pitchFamily="34" charset="0"/>
                <a:cs typeface="Times New Roman" panose="02020603050405020304" pitchFamily="18" charset="0"/>
              </a:rPr>
            </a:br>
            <a:r>
              <a:rPr lang="en-US" sz="1600" dirty="0">
                <a:latin typeface="Segoe UI Black" panose="020B0A02040204020203" pitchFamily="34" charset="0"/>
                <a:cs typeface="Times New Roman" panose="02020603050405020304" pitchFamily="18" charset="0"/>
              </a:rPr>
              <a:t>  // @todo new callback, webserver started, callback cannot override handlers, but can grab them first</a:t>
            </a:r>
          </a:p>
          <a:p>
            <a:br>
              <a:rPr lang="en-US" sz="1600" dirty="0">
                <a:latin typeface="Segoe UI Black" panose="020B0A02040204020203" pitchFamily="34" charset="0"/>
                <a:cs typeface="Times New Roman" panose="02020603050405020304" pitchFamily="18" charset="0"/>
              </a:rPr>
            </a:br>
            <a:r>
              <a:rPr lang="en-US" sz="1600" dirty="0">
                <a:latin typeface="Segoe UI Black" panose="020B0A02040204020203" pitchFamily="34" charset="0"/>
                <a:cs typeface="Times New Roman" panose="02020603050405020304" pitchFamily="18" charset="0"/>
              </a:rPr>
              <a:t>  if ( _webservercallback != NULL) {</a:t>
            </a:r>
          </a:p>
          <a:p>
            <a:r>
              <a:rPr lang="en-US" sz="1600" dirty="0">
                <a:latin typeface="Segoe UI Black" panose="020B0A02040204020203" pitchFamily="34" charset="0"/>
                <a:cs typeface="Times New Roman" panose="02020603050405020304" pitchFamily="18" charset="0"/>
              </a:rPr>
              <a:t>    _webservercallback();</a:t>
            </a:r>
          </a:p>
          <a:p>
            <a:r>
              <a:rPr lang="en-US" sz="1600" dirty="0">
                <a:latin typeface="Segoe UI Black" panose="020B0A02040204020203" pitchFamily="34" charset="0"/>
                <a:cs typeface="Times New Roman" panose="02020603050405020304" pitchFamily="18" charset="0"/>
              </a:rPr>
              <a:t>  }</a:t>
            </a:r>
            <a:endParaRPr lang="en-US" sz="1600" b="0" dirty="0">
              <a:effectLst/>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967806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4838184"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 PRINT TO TERMINAL</a:t>
            </a:r>
          </a:p>
        </p:txBody>
      </p:sp>
      <p:sp>
        <p:nvSpPr>
          <p:cNvPr id="4" name="Title 8"/>
          <p:cNvSpPr txBox="1">
            <a:spLocks/>
          </p:cNvSpPr>
          <p:nvPr/>
        </p:nvSpPr>
        <p:spPr>
          <a:xfrm>
            <a:off x="2451966" y="1120869"/>
            <a:ext cx="9310562"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2.1.6 CODE PRINT TO TERMIAL (WIFI CONNECT)</a:t>
            </a:r>
          </a:p>
        </p:txBody>
      </p:sp>
      <p:sp>
        <p:nvSpPr>
          <p:cNvPr id="2" name="Rectangle 1"/>
          <p:cNvSpPr/>
          <p:nvPr/>
        </p:nvSpPr>
        <p:spPr>
          <a:xfrm>
            <a:off x="1971674" y="1753349"/>
            <a:ext cx="9462943" cy="3785652"/>
          </a:xfrm>
          <a:prstGeom prst="rect">
            <a:avLst/>
          </a:prstGeom>
        </p:spPr>
        <p:txBody>
          <a:bodyPr wrap="square">
            <a:spAutoFit/>
          </a:bodyPr>
          <a:lstStyle/>
          <a:p>
            <a:r>
              <a:rPr lang="en-US" sz="1600" dirty="0">
                <a:latin typeface="Segoe UI Black" panose="020B0A02040204020203" pitchFamily="34" charset="0"/>
                <a:cs typeface="Times New Roman" panose="02020603050405020304" pitchFamily="18" charset="0"/>
              </a:rPr>
              <a:t> bool WiFiManager::wifiConnectNew(String ssid, String pass){</a:t>
            </a:r>
          </a:p>
          <a:p>
            <a:r>
              <a:rPr lang="en-US" sz="1600" dirty="0">
                <a:latin typeface="Segoe UI Black" panose="020B0A02040204020203" pitchFamily="34" charset="0"/>
                <a:cs typeface="Times New Roman" panose="02020603050405020304" pitchFamily="18" charset="0"/>
              </a:rPr>
              <a:t>  bool ret = false;</a:t>
            </a:r>
          </a:p>
          <a:p>
            <a:endParaRPr lang="en-US" sz="1600" dirty="0">
              <a:latin typeface="Segoe UI Black" panose="020B0A02040204020203" pitchFamily="34" charset="0"/>
              <a:cs typeface="Times New Roman" panose="02020603050405020304" pitchFamily="18" charset="0"/>
            </a:endParaRPr>
          </a:p>
          <a:p>
            <a:r>
              <a:rPr lang="en-US" sz="1600" dirty="0">
                <a:latin typeface="Segoe UI Black" panose="020B0A02040204020203" pitchFamily="34" charset="0"/>
                <a:cs typeface="Times New Roman" panose="02020603050405020304" pitchFamily="18" charset="0"/>
              </a:rPr>
              <a:t>  DEBUG_WM(F("CONNECTED:"),WiFi.status() == WL_CONNECTED);</a:t>
            </a:r>
          </a:p>
          <a:p>
            <a:r>
              <a:rPr lang="en-US" sz="1600" dirty="0">
                <a:latin typeface="Segoe UI Black" panose="020B0A02040204020203" pitchFamily="34" charset="0"/>
                <a:cs typeface="Times New Roman" panose="02020603050405020304" pitchFamily="18" charset="0"/>
              </a:rPr>
              <a:t>  DEBUG_WM(F("Connecting to NEW AP:"),ssid);</a:t>
            </a:r>
          </a:p>
          <a:p>
            <a:r>
              <a:rPr lang="en-US" sz="1600" dirty="0">
                <a:latin typeface="Segoe UI Black" panose="020B0A02040204020203" pitchFamily="34" charset="0"/>
                <a:cs typeface="Times New Roman" panose="02020603050405020304" pitchFamily="18" charset="0"/>
              </a:rPr>
              <a:t>  DEBUG_WM(DEBUG_DEV,F("Using Password:"),pass);</a:t>
            </a:r>
          </a:p>
          <a:p>
            <a:endParaRPr lang="en-US" sz="1600" dirty="0">
              <a:latin typeface="Segoe UI Black" panose="020B0A02040204020203" pitchFamily="34" charset="0"/>
              <a:cs typeface="Times New Roman" panose="02020603050405020304" pitchFamily="18" charset="0"/>
            </a:endParaRPr>
          </a:p>
          <a:p>
            <a:r>
              <a:rPr lang="en-US" sz="1600" dirty="0">
                <a:latin typeface="Segoe UI Black" panose="020B0A02040204020203" pitchFamily="34" charset="0"/>
                <a:cs typeface="Times New Roman" panose="02020603050405020304" pitchFamily="18" charset="0"/>
              </a:rPr>
              <a:t>  WiFi_enableSTA(true,storeSTAmode); </a:t>
            </a:r>
          </a:p>
          <a:p>
            <a:r>
              <a:rPr lang="en-US" sz="1600" dirty="0">
                <a:latin typeface="Segoe UI Black" panose="020B0A02040204020203" pitchFamily="34" charset="0"/>
                <a:cs typeface="Times New Roman" panose="02020603050405020304" pitchFamily="18" charset="0"/>
              </a:rPr>
              <a:t>// storeSTAmode will also toggle STA on in default opmode (persistent) if true (default)</a:t>
            </a:r>
          </a:p>
          <a:p>
            <a:r>
              <a:rPr lang="en-US" sz="1600" dirty="0">
                <a:latin typeface="Segoe UI Black" panose="020B0A02040204020203" pitchFamily="34" charset="0"/>
                <a:cs typeface="Times New Roman" panose="02020603050405020304" pitchFamily="18" charset="0"/>
              </a:rPr>
              <a:t>  WiFi.persistent(true);</a:t>
            </a:r>
          </a:p>
          <a:p>
            <a:r>
              <a:rPr lang="en-US" sz="1600" dirty="0">
                <a:latin typeface="Segoe UI Black" panose="020B0A02040204020203" pitchFamily="34" charset="0"/>
                <a:cs typeface="Times New Roman" panose="02020603050405020304" pitchFamily="18" charset="0"/>
              </a:rPr>
              <a:t>  ret = WiFi.begin(ssid.c_str(), pass.c_str());</a:t>
            </a:r>
          </a:p>
          <a:p>
            <a:r>
              <a:rPr lang="en-US" sz="1600" dirty="0">
                <a:latin typeface="Segoe UI Black" panose="020B0A02040204020203" pitchFamily="34" charset="0"/>
                <a:cs typeface="Times New Roman" panose="02020603050405020304" pitchFamily="18" charset="0"/>
              </a:rPr>
              <a:t>  WiFi.persistent(false);</a:t>
            </a:r>
          </a:p>
          <a:p>
            <a:r>
              <a:rPr lang="en-US" sz="1600" dirty="0">
                <a:latin typeface="Segoe UI Black" panose="020B0A02040204020203" pitchFamily="34" charset="0"/>
                <a:cs typeface="Times New Roman" panose="02020603050405020304" pitchFamily="18" charset="0"/>
              </a:rPr>
              <a:t>  if(!ret) DEBUG_WM(DEBUG_ERROR,"[ERROR] wifi begin failed");</a:t>
            </a:r>
          </a:p>
          <a:p>
            <a:r>
              <a:rPr lang="en-US" sz="1600" dirty="0">
                <a:latin typeface="Segoe UI Black" panose="020B0A02040204020203" pitchFamily="34" charset="0"/>
                <a:cs typeface="Times New Roman" panose="02020603050405020304" pitchFamily="18" charset="0"/>
              </a:rPr>
              <a:t>  return ret;</a:t>
            </a:r>
          </a:p>
          <a:p>
            <a:r>
              <a:rPr lang="en-US" sz="1600" dirty="0">
                <a:latin typeface="Segoe UI Black" panose="020B0A02040204020203" pitchFamily="34" charset="0"/>
                <a:cs typeface="Times New Roman" panose="02020603050405020304" pitchFamily="18" charset="0"/>
              </a:rPr>
              <a:t>}</a:t>
            </a:r>
            <a:endParaRPr lang="en-US" sz="1600" b="0" dirty="0">
              <a:effectLst/>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4154482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4838184"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 PRINT TO TERMINAL</a:t>
            </a:r>
          </a:p>
        </p:txBody>
      </p:sp>
      <p:sp>
        <p:nvSpPr>
          <p:cNvPr id="4" name="Title 8"/>
          <p:cNvSpPr txBox="1">
            <a:spLocks/>
          </p:cNvSpPr>
          <p:nvPr/>
        </p:nvSpPr>
        <p:spPr>
          <a:xfrm>
            <a:off x="2451966" y="1120869"/>
            <a:ext cx="9531777"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2.1.7 CODE PRINT TO TERMIAL (SHOW IP LOCAL)</a:t>
            </a:r>
          </a:p>
        </p:txBody>
      </p:sp>
      <p:sp>
        <p:nvSpPr>
          <p:cNvPr id="2" name="Rectangle 1"/>
          <p:cNvSpPr/>
          <p:nvPr/>
        </p:nvSpPr>
        <p:spPr>
          <a:xfrm>
            <a:off x="1971674" y="1753349"/>
            <a:ext cx="9462943" cy="3046988"/>
          </a:xfrm>
          <a:prstGeom prst="rect">
            <a:avLst/>
          </a:prstGeom>
        </p:spPr>
        <p:txBody>
          <a:bodyPr wrap="square">
            <a:spAutoFit/>
          </a:bodyPr>
          <a:lstStyle/>
          <a:p>
            <a:r>
              <a:rPr lang="en-US" sz="1600" dirty="0">
                <a:latin typeface="Segoe UI Black" panose="020B0A02040204020203" pitchFamily="34" charset="0"/>
                <a:cs typeface="Times New Roman" panose="02020603050405020304" pitchFamily="18" charset="0"/>
              </a:rPr>
              <a:t>if (connectWifi(_ssid, _pass) == WL_CONNECTED) {</a:t>
            </a:r>
          </a:p>
          <a:p>
            <a:r>
              <a:rPr lang="en-US" sz="1600" dirty="0">
                <a:latin typeface="Segoe UI Black" panose="020B0A02040204020203" pitchFamily="34" charset="0"/>
                <a:cs typeface="Times New Roman" panose="02020603050405020304" pitchFamily="18" charset="0"/>
              </a:rPr>
              <a:t>          </a:t>
            </a:r>
          </a:p>
          <a:p>
            <a:r>
              <a:rPr lang="en-US" sz="1600" dirty="0">
                <a:latin typeface="Segoe UI Black" panose="020B0A02040204020203" pitchFamily="34" charset="0"/>
                <a:cs typeface="Times New Roman" panose="02020603050405020304" pitchFamily="18" charset="0"/>
              </a:rPr>
              <a:t>          DEBUG_WM(F("Connect to new AP [SUCCESS]"));</a:t>
            </a:r>
          </a:p>
          <a:p>
            <a:r>
              <a:rPr lang="en-US" sz="1600" dirty="0">
                <a:latin typeface="Segoe UI Black" panose="020B0A02040204020203" pitchFamily="34" charset="0"/>
                <a:cs typeface="Times New Roman" panose="02020603050405020304" pitchFamily="18" charset="0"/>
              </a:rPr>
              <a:t>          DEBUG_WM(F("Got IP Address:"));</a:t>
            </a:r>
          </a:p>
          <a:p>
            <a:r>
              <a:rPr lang="en-US" sz="1600" dirty="0">
                <a:latin typeface="Segoe UI Black" panose="020B0A02040204020203" pitchFamily="34" charset="0"/>
                <a:cs typeface="Times New Roman" panose="02020603050405020304" pitchFamily="18" charset="0"/>
              </a:rPr>
              <a:t>          DEBUG_WM(WiFi.localIP());</a:t>
            </a:r>
          </a:p>
          <a:p>
            <a:br>
              <a:rPr lang="en-US" sz="1600" dirty="0">
                <a:latin typeface="Segoe UI Black" panose="020B0A02040204020203" pitchFamily="34" charset="0"/>
                <a:cs typeface="Times New Roman" panose="02020603050405020304" pitchFamily="18" charset="0"/>
              </a:rPr>
            </a:br>
            <a:r>
              <a:rPr lang="en-US" sz="1600" dirty="0">
                <a:latin typeface="Segoe UI Black" panose="020B0A02040204020203" pitchFamily="34" charset="0"/>
                <a:cs typeface="Times New Roman" panose="02020603050405020304" pitchFamily="18" charset="0"/>
              </a:rPr>
              <a:t>          if ( _savewificallback != NULL) {</a:t>
            </a:r>
          </a:p>
          <a:p>
            <a:r>
              <a:rPr lang="en-US" sz="1600" dirty="0">
                <a:latin typeface="Segoe UI Black" panose="020B0A02040204020203" pitchFamily="34" charset="0"/>
                <a:cs typeface="Times New Roman" panose="02020603050405020304" pitchFamily="18" charset="0"/>
              </a:rPr>
              <a:t>            _savewificallback();</a:t>
            </a:r>
          </a:p>
          <a:p>
            <a:r>
              <a:rPr lang="en-US" sz="1600" dirty="0">
                <a:latin typeface="Segoe UI Black" panose="020B0A02040204020203" pitchFamily="34" charset="0"/>
                <a:cs typeface="Times New Roman" panose="02020603050405020304" pitchFamily="18" charset="0"/>
              </a:rPr>
              <a:t>          }</a:t>
            </a:r>
          </a:p>
          <a:p>
            <a:r>
              <a:rPr lang="en-US" sz="1600" dirty="0">
                <a:latin typeface="Segoe UI Black" panose="020B0A02040204020203" pitchFamily="34" charset="0"/>
                <a:cs typeface="Times New Roman" panose="02020603050405020304" pitchFamily="18" charset="0"/>
              </a:rPr>
              <a:t>          shutdownConfigPortal();</a:t>
            </a:r>
          </a:p>
          <a:p>
            <a:r>
              <a:rPr lang="en-US" sz="1600" dirty="0">
                <a:latin typeface="Segoe UI Black" panose="020B0A02040204020203" pitchFamily="34" charset="0"/>
                <a:cs typeface="Times New Roman" panose="02020603050405020304" pitchFamily="18" charset="0"/>
              </a:rPr>
              <a:t>          return WL_CONNECTED; // CONNECT SUCCESS</a:t>
            </a:r>
          </a:p>
          <a:p>
            <a:r>
              <a:rPr lang="en-US" sz="1600" dirty="0">
                <a:latin typeface="Segoe UI Black" panose="020B0A02040204020203" pitchFamily="34" charset="0"/>
                <a:cs typeface="Times New Roman" panose="02020603050405020304" pitchFamily="18" charset="0"/>
              </a:rPr>
              <a:t>        }</a:t>
            </a:r>
          </a:p>
        </p:txBody>
      </p:sp>
    </p:spTree>
    <p:extLst>
      <p:ext uri="{BB962C8B-B14F-4D97-AF65-F5344CB8AC3E}">
        <p14:creationId xmlns:p14="http://schemas.microsoft.com/office/powerpoint/2010/main" val="1881432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0449" y="2756653"/>
            <a:ext cx="8146397" cy="1938992"/>
          </a:xfrm>
          <a:prstGeom prst="rect">
            <a:avLst/>
          </a:prstGeom>
        </p:spPr>
        <p:txBody>
          <a:bodyPr wrap="none">
            <a:prstTxWarp prst="textWave1">
              <a:avLst/>
            </a:prstTxWarp>
            <a:spAutoFit/>
          </a:bodyPr>
          <a:lstStyle/>
          <a:p>
            <a:pPr algn="ctr"/>
            <a:r>
              <a:rPr lang="en-US" sz="6000" b="1" dirty="0">
                <a:ln w="22225">
                  <a:solidFill>
                    <a:schemeClr val="accent2"/>
                  </a:solidFill>
                  <a:prstDash val="solid"/>
                </a:ln>
                <a:solidFill>
                  <a:schemeClr val="accent2">
                    <a:lumMod val="40000"/>
                    <a:lumOff val="60000"/>
                  </a:schemeClr>
                </a:solidFill>
                <a:latin typeface="Segoe UI Black" panose="020B0A02040204020203" pitchFamily="34" charset="0"/>
                <a:cs typeface="Times New Roman" panose="02020603050405020304" pitchFamily="18" charset="0"/>
              </a:rPr>
              <a:t>PART 3:</a:t>
            </a:r>
          </a:p>
          <a:p>
            <a:pPr algn="ctr"/>
            <a:r>
              <a:rPr lang="en-US" sz="6000" b="1" dirty="0">
                <a:ln w="22225">
                  <a:solidFill>
                    <a:schemeClr val="accent2"/>
                  </a:solidFill>
                  <a:prstDash val="solid"/>
                </a:ln>
                <a:solidFill>
                  <a:schemeClr val="accent2">
                    <a:lumMod val="40000"/>
                    <a:lumOff val="60000"/>
                  </a:schemeClr>
                </a:solidFill>
                <a:latin typeface="Segoe UI Black" panose="020B0A02040204020203" pitchFamily="34" charset="0"/>
                <a:cs typeface="Times New Roman" panose="02020603050405020304" pitchFamily="18" charset="0"/>
              </a:rPr>
              <a:t>SET MQTT &amp; PRINT</a:t>
            </a:r>
          </a:p>
        </p:txBody>
      </p:sp>
    </p:spTree>
    <p:extLst>
      <p:ext uri="{BB962C8B-B14F-4D97-AF65-F5344CB8AC3E}">
        <p14:creationId xmlns:p14="http://schemas.microsoft.com/office/powerpoint/2010/main" val="391654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3762568"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 Add info MQTT</a:t>
            </a:r>
          </a:p>
        </p:txBody>
      </p:sp>
      <p:sp>
        <p:nvSpPr>
          <p:cNvPr id="4" name="Title 8"/>
          <p:cNvSpPr txBox="1">
            <a:spLocks/>
          </p:cNvSpPr>
          <p:nvPr/>
        </p:nvSpPr>
        <p:spPr>
          <a:xfrm>
            <a:off x="2451966" y="1120869"/>
            <a:ext cx="3196709"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3.1.1 GIAO DIỆN</a:t>
            </a:r>
          </a:p>
        </p:txBody>
      </p:sp>
      <p:pic>
        <p:nvPicPr>
          <p:cNvPr id="5" name="Picture 4"/>
          <p:cNvPicPr>
            <a:picLocks noChangeAspect="1"/>
          </p:cNvPicPr>
          <p:nvPr/>
        </p:nvPicPr>
        <p:blipFill>
          <a:blip r:embed="rId2"/>
          <a:stretch>
            <a:fillRect/>
          </a:stretch>
        </p:blipFill>
        <p:spPr>
          <a:xfrm>
            <a:off x="6080685" y="1753349"/>
            <a:ext cx="2925700" cy="5113305"/>
          </a:xfrm>
          <a:prstGeom prst="rect">
            <a:avLst/>
          </a:prstGeom>
        </p:spPr>
      </p:pic>
      <p:pic>
        <p:nvPicPr>
          <p:cNvPr id="6" name="Picture 5"/>
          <p:cNvPicPr>
            <a:picLocks noChangeAspect="1"/>
          </p:cNvPicPr>
          <p:nvPr/>
        </p:nvPicPr>
        <p:blipFill>
          <a:blip r:embed="rId3"/>
          <a:stretch>
            <a:fillRect/>
          </a:stretch>
        </p:blipFill>
        <p:spPr>
          <a:xfrm>
            <a:off x="8911588" y="1753349"/>
            <a:ext cx="3390900" cy="3933825"/>
          </a:xfrm>
          <a:prstGeom prst="rect">
            <a:avLst/>
          </a:prstGeom>
        </p:spPr>
      </p:pic>
      <p:sp>
        <p:nvSpPr>
          <p:cNvPr id="7" name="Rectangle 6"/>
          <p:cNvSpPr/>
          <p:nvPr/>
        </p:nvSpPr>
        <p:spPr>
          <a:xfrm>
            <a:off x="1623331" y="1738858"/>
            <a:ext cx="4594589" cy="923330"/>
          </a:xfrm>
          <a:prstGeom prst="rect">
            <a:avLst/>
          </a:prstGeom>
        </p:spPr>
        <p:txBody>
          <a:bodyPr wrap="square">
            <a:spAutoFit/>
          </a:bodyPr>
          <a:lstStyle/>
          <a:p>
            <a:pPr marL="342900" indent="-342900">
              <a:buFont typeface="Arial" panose="020B0604020202020204" pitchFamily="34" charset="0"/>
              <a:buChar char="•"/>
            </a:pPr>
            <a:r>
              <a:rPr lang="en-US" dirty="0" err="1">
                <a:latin typeface="Segoe UI Black" panose="020B0A02040204020203" pitchFamily="34" charset="0"/>
                <a:cs typeface="Times New Roman" panose="02020603050405020304" pitchFamily="18" charset="0"/>
              </a:rPr>
              <a:t>Lưu</a:t>
            </a:r>
            <a:r>
              <a:rPr lang="en-US" dirty="0">
                <a:latin typeface="Segoe UI Black" panose="020B0A02040204020203" pitchFamily="34" charset="0"/>
                <a:cs typeface="Times New Roman" panose="02020603050405020304" pitchFamily="18" charset="0"/>
              </a:rPr>
              <a:t> ý conf </a:t>
            </a:r>
            <a:r>
              <a:rPr lang="en-US" dirty="0" err="1">
                <a:latin typeface="Segoe UI Black" panose="020B0A02040204020203" pitchFamily="34" charset="0"/>
                <a:cs typeface="Times New Roman" panose="02020603050405020304" pitchFamily="18" charset="0"/>
              </a:rPr>
              <a:t>wifi</a:t>
            </a:r>
            <a:r>
              <a:rPr lang="en-US" dirty="0">
                <a:latin typeface="Segoe UI Black" panose="020B0A02040204020203" pitchFamily="34" charset="0"/>
                <a:cs typeface="Times New Roman" panose="02020603050405020304" pitchFamily="18" charset="0"/>
              </a:rPr>
              <a:t> </a:t>
            </a:r>
            <a:r>
              <a:rPr lang="en-US" dirty="0" err="1">
                <a:latin typeface="Segoe UI Black" panose="020B0A02040204020203" pitchFamily="34" charset="0"/>
                <a:cs typeface="Times New Roman" panose="02020603050405020304" pitchFamily="18" charset="0"/>
              </a:rPr>
              <a:t>và</a:t>
            </a:r>
            <a:r>
              <a:rPr lang="en-US" dirty="0">
                <a:latin typeface="Segoe UI Black" panose="020B0A02040204020203" pitchFamily="34" charset="0"/>
                <a:cs typeface="Times New Roman" panose="02020603050405020304" pitchFamily="18" charset="0"/>
              </a:rPr>
              <a:t> MQTT </a:t>
            </a:r>
            <a:r>
              <a:rPr lang="en-US" dirty="0" err="1">
                <a:latin typeface="Segoe UI Black" panose="020B0A02040204020203" pitchFamily="34" charset="0"/>
                <a:cs typeface="Times New Roman" panose="02020603050405020304" pitchFamily="18" charset="0"/>
              </a:rPr>
              <a:t>trong</a:t>
            </a:r>
            <a:r>
              <a:rPr lang="en-US" dirty="0">
                <a:latin typeface="Segoe UI Black" panose="020B0A02040204020203" pitchFamily="34" charset="0"/>
                <a:cs typeface="Times New Roman" panose="02020603050405020304" pitchFamily="18" charset="0"/>
              </a:rPr>
              <a:t> access point </a:t>
            </a:r>
            <a:r>
              <a:rPr lang="en-US" dirty="0" err="1">
                <a:latin typeface="Segoe UI Black" panose="020B0A02040204020203" pitchFamily="34" charset="0"/>
                <a:cs typeface="Times New Roman" panose="02020603050405020304" pitchFamily="18" charset="0"/>
              </a:rPr>
              <a:t>trước</a:t>
            </a:r>
            <a:r>
              <a:rPr lang="en-US" dirty="0">
                <a:latin typeface="Segoe UI Black" panose="020B0A02040204020203" pitchFamily="34" charset="0"/>
                <a:cs typeface="Times New Roman" panose="02020603050405020304" pitchFamily="18" charset="0"/>
              </a:rPr>
              <a:t> </a:t>
            </a:r>
            <a:r>
              <a:rPr lang="en-US" dirty="0" err="1">
                <a:latin typeface="Segoe UI Black" panose="020B0A02040204020203" pitchFamily="34" charset="0"/>
                <a:cs typeface="Times New Roman" panose="02020603050405020304" pitchFamily="18" charset="0"/>
              </a:rPr>
              <a:t>khi</a:t>
            </a:r>
            <a:r>
              <a:rPr lang="en-US" dirty="0">
                <a:latin typeface="Segoe UI Black" panose="020B0A02040204020203" pitchFamily="34" charset="0"/>
                <a:cs typeface="Times New Roman" panose="02020603050405020304" pitchFamily="18" charset="0"/>
              </a:rPr>
              <a:t> </a:t>
            </a:r>
            <a:r>
              <a:rPr lang="en-US" dirty="0" err="1">
                <a:latin typeface="Segoe UI Black" panose="020B0A02040204020203" pitchFamily="34" charset="0"/>
                <a:cs typeface="Times New Roman" panose="02020603050405020304" pitchFamily="18" charset="0"/>
              </a:rPr>
              <a:t>xử</a:t>
            </a:r>
            <a:r>
              <a:rPr lang="en-US" dirty="0">
                <a:latin typeface="Segoe UI Black" panose="020B0A02040204020203" pitchFamily="34" charset="0"/>
                <a:cs typeface="Times New Roman" panose="02020603050405020304" pitchFamily="18" charset="0"/>
              </a:rPr>
              <a:t> </a:t>
            </a:r>
            <a:r>
              <a:rPr lang="en-US" dirty="0" err="1">
                <a:latin typeface="Segoe UI Black" panose="020B0A02040204020203" pitchFamily="34" charset="0"/>
                <a:cs typeface="Times New Roman" panose="02020603050405020304" pitchFamily="18" charset="0"/>
              </a:rPr>
              <a:t>lý</a:t>
            </a:r>
            <a:r>
              <a:rPr lang="en-US" dirty="0">
                <a:latin typeface="Segoe UI Black" panose="020B0A02040204020203" pitchFamily="34" charset="0"/>
                <a:cs typeface="Times New Roman" panose="02020603050405020304" pitchFamily="18" charset="0"/>
              </a:rPr>
              <a:t> </a:t>
            </a:r>
            <a:r>
              <a:rPr lang="en-US" dirty="0" err="1">
                <a:latin typeface="Segoe UI Black" panose="020B0A02040204020203" pitchFamily="34" charset="0"/>
                <a:cs typeface="Times New Roman" panose="02020603050405020304" pitchFamily="18" charset="0"/>
              </a:rPr>
              <a:t>các</a:t>
            </a:r>
            <a:r>
              <a:rPr lang="en-US" dirty="0">
                <a:latin typeface="Segoe UI Black" panose="020B0A02040204020203" pitchFamily="34" charset="0"/>
                <a:cs typeface="Times New Roman" panose="02020603050405020304" pitchFamily="18" charset="0"/>
              </a:rPr>
              <a:t> task </a:t>
            </a:r>
            <a:r>
              <a:rPr lang="en-US" dirty="0" err="1">
                <a:latin typeface="Segoe UI Black" panose="020B0A02040204020203" pitchFamily="34" charset="0"/>
                <a:cs typeface="Times New Roman" panose="02020603050405020304" pitchFamily="18" charset="0"/>
              </a:rPr>
              <a:t>khác</a:t>
            </a:r>
            <a:r>
              <a:rPr lang="en-US" dirty="0">
                <a:latin typeface="Segoe UI Black" panose="020B0A02040204020203" pitchFamily="34" charset="0"/>
                <a:cs typeface="Times New Roman" panose="02020603050405020304" pitchFamily="18" charset="0"/>
              </a:rPr>
              <a:t> </a:t>
            </a:r>
            <a:r>
              <a:rPr lang="en-US" dirty="0" err="1">
                <a:latin typeface="Segoe UI Black" panose="020B0A02040204020203" pitchFamily="34" charset="0"/>
                <a:cs typeface="Times New Roman" panose="02020603050405020304" pitchFamily="18" charset="0"/>
              </a:rPr>
              <a:t>như</a:t>
            </a:r>
            <a:r>
              <a:rPr lang="en-US" dirty="0">
                <a:latin typeface="Segoe UI Black" panose="020B0A02040204020203" pitchFamily="34" charset="0"/>
                <a:cs typeface="Times New Roman" panose="02020603050405020304" pitchFamily="18" charset="0"/>
              </a:rPr>
              <a:t> </a:t>
            </a:r>
            <a:r>
              <a:rPr lang="en-US" dirty="0" err="1">
                <a:latin typeface="Segoe UI Black" panose="020B0A02040204020203" pitchFamily="34" charset="0"/>
                <a:cs typeface="Times New Roman" panose="02020603050405020304" pitchFamily="18" charset="0"/>
              </a:rPr>
              <a:t>websever</a:t>
            </a:r>
            <a:r>
              <a:rPr lang="en-US" dirty="0">
                <a:latin typeface="Segoe UI Black" panose="020B0A02040204020203" pitchFamily="34" charset="0"/>
                <a:cs typeface="Times New Roman" panose="02020603050405020304" pitchFamily="18" charset="0"/>
              </a:rPr>
              <a:t>,...</a:t>
            </a:r>
          </a:p>
        </p:txBody>
      </p:sp>
    </p:spTree>
    <p:extLst>
      <p:ext uri="{BB962C8B-B14F-4D97-AF65-F5344CB8AC3E}">
        <p14:creationId xmlns:p14="http://schemas.microsoft.com/office/powerpoint/2010/main" val="3125847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3762568"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 Add info MQTT</a:t>
            </a:r>
          </a:p>
        </p:txBody>
      </p:sp>
      <p:sp>
        <p:nvSpPr>
          <p:cNvPr id="4" name="Title 8"/>
          <p:cNvSpPr txBox="1">
            <a:spLocks/>
          </p:cNvSpPr>
          <p:nvPr/>
        </p:nvSpPr>
        <p:spPr>
          <a:xfrm>
            <a:off x="2451966" y="1120869"/>
            <a:ext cx="2925801"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3.1.2 DEFAULT</a:t>
            </a:r>
          </a:p>
        </p:txBody>
      </p:sp>
      <p:pic>
        <p:nvPicPr>
          <p:cNvPr id="2" name="Picture 1"/>
          <p:cNvPicPr>
            <a:picLocks noChangeAspect="1"/>
          </p:cNvPicPr>
          <p:nvPr/>
        </p:nvPicPr>
        <p:blipFill>
          <a:blip r:embed="rId2"/>
          <a:stretch>
            <a:fillRect/>
          </a:stretch>
        </p:blipFill>
        <p:spPr>
          <a:xfrm>
            <a:off x="7581901" y="1738858"/>
            <a:ext cx="4343400" cy="2190750"/>
          </a:xfrm>
          <a:prstGeom prst="rect">
            <a:avLst/>
          </a:prstGeom>
        </p:spPr>
      </p:pic>
      <p:sp>
        <p:nvSpPr>
          <p:cNvPr id="7" name="Rectangle 6"/>
          <p:cNvSpPr/>
          <p:nvPr/>
        </p:nvSpPr>
        <p:spPr>
          <a:xfrm>
            <a:off x="1623331" y="1738858"/>
            <a:ext cx="5761538" cy="2031325"/>
          </a:xfrm>
          <a:prstGeom prst="rect">
            <a:avLst/>
          </a:prstGeom>
        </p:spPr>
        <p:txBody>
          <a:bodyPr wrap="square">
            <a:spAutoFit/>
          </a:bodyPr>
          <a:lstStyle/>
          <a:p>
            <a:pPr marL="342900" indent="-342900">
              <a:buFont typeface="Arial" panose="020B0604020202020204" pitchFamily="34" charset="0"/>
              <a:buChar char="•"/>
            </a:pPr>
            <a:r>
              <a:rPr lang="en-US" dirty="0">
                <a:latin typeface="Segoe UI Black" panose="020B0A02040204020203" pitchFamily="34" charset="0"/>
                <a:cs typeface="Times New Roman" panose="02020603050405020304" pitchFamily="18" charset="0"/>
              </a:rPr>
              <a:t>Các thông số mặc định cho MQTT</a:t>
            </a:r>
          </a:p>
          <a:p>
            <a:pPr marL="342900" indent="-342900">
              <a:buFont typeface="Arial" panose="020B0604020202020204" pitchFamily="34" charset="0"/>
              <a:buChar char="•"/>
            </a:pPr>
            <a:r>
              <a:rPr lang="en-US" dirty="0">
                <a:latin typeface="Segoe UI Black" panose="020B0A02040204020203" pitchFamily="34" charset="0"/>
                <a:cs typeface="Times New Roman" panose="02020603050405020304" pitchFamily="18" charset="0"/>
              </a:rPr>
              <a:t>Name sever</a:t>
            </a:r>
          </a:p>
          <a:p>
            <a:pPr marL="342900" indent="-342900">
              <a:buFont typeface="Arial" panose="020B0604020202020204" pitchFamily="34" charset="0"/>
              <a:buChar char="•"/>
            </a:pPr>
            <a:r>
              <a:rPr lang="en-US" dirty="0">
                <a:latin typeface="Segoe UI Black" panose="020B0A02040204020203" pitchFamily="34" charset="0"/>
                <a:cs typeface="Times New Roman" panose="02020603050405020304" pitchFamily="18" charset="0"/>
              </a:rPr>
              <a:t>Port mqtt</a:t>
            </a:r>
          </a:p>
          <a:p>
            <a:pPr marL="342900" indent="-342900">
              <a:buFont typeface="Arial" panose="020B0604020202020204" pitchFamily="34" charset="0"/>
              <a:buChar char="•"/>
            </a:pPr>
            <a:r>
              <a:rPr lang="en-US" dirty="0">
                <a:latin typeface="Segoe UI Black" panose="020B0A02040204020203" pitchFamily="34" charset="0"/>
                <a:cs typeface="Times New Roman" panose="02020603050405020304" pitchFamily="18" charset="0"/>
              </a:rPr>
              <a:t>Api</a:t>
            </a:r>
          </a:p>
          <a:p>
            <a:pPr marL="342900" indent="-342900">
              <a:buFont typeface="Arial" panose="020B0604020202020204" pitchFamily="34" charset="0"/>
              <a:buChar char="•"/>
            </a:pPr>
            <a:r>
              <a:rPr lang="en-US" dirty="0">
                <a:latin typeface="Segoe UI Black" panose="020B0A02040204020203" pitchFamily="34" charset="0"/>
                <a:cs typeface="Times New Roman" panose="02020603050405020304" pitchFamily="18" charset="0"/>
              </a:rPr>
              <a:t>Mqtt ip</a:t>
            </a:r>
          </a:p>
          <a:p>
            <a:pPr marL="342900" indent="-342900">
              <a:buFont typeface="Arial" panose="020B0604020202020204" pitchFamily="34" charset="0"/>
              <a:buChar char="•"/>
            </a:pPr>
            <a:r>
              <a:rPr lang="en-US" dirty="0">
                <a:latin typeface="Segoe UI Black" panose="020B0A02040204020203" pitchFamily="34" charset="0"/>
                <a:cs typeface="Times New Roman" panose="02020603050405020304" pitchFamily="18" charset="0"/>
              </a:rPr>
              <a:t>Mqtt getway</a:t>
            </a:r>
          </a:p>
          <a:p>
            <a:pPr marL="342900" indent="-342900">
              <a:buFont typeface="Arial" panose="020B0604020202020204" pitchFamily="34" charset="0"/>
              <a:buChar char="•"/>
            </a:pPr>
            <a:r>
              <a:rPr lang="en-US" dirty="0">
                <a:latin typeface="Segoe UI Black" panose="020B0A02040204020203" pitchFamily="34" charset="0"/>
                <a:cs typeface="Times New Roman" panose="02020603050405020304" pitchFamily="18" charset="0"/>
              </a:rPr>
              <a:t>Mqtt subnet</a:t>
            </a:r>
          </a:p>
        </p:txBody>
      </p:sp>
    </p:spTree>
    <p:extLst>
      <p:ext uri="{BB962C8B-B14F-4D97-AF65-F5344CB8AC3E}">
        <p14:creationId xmlns:p14="http://schemas.microsoft.com/office/powerpoint/2010/main" val="310798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0449" y="2756653"/>
            <a:ext cx="8146397" cy="1938992"/>
          </a:xfrm>
          <a:prstGeom prst="rect">
            <a:avLst/>
          </a:prstGeom>
        </p:spPr>
        <p:txBody>
          <a:bodyPr wrap="none">
            <a:prstTxWarp prst="textWave1">
              <a:avLst>
                <a:gd name="adj1" fmla="val 0"/>
                <a:gd name="adj2" fmla="val 0"/>
              </a:avLst>
            </a:prstTxWarp>
            <a:spAutoFit/>
          </a:bodyPr>
          <a:lstStyle/>
          <a:p>
            <a:pPr algn="ctr"/>
            <a:r>
              <a:rPr lang="en-US" sz="6000" dirty="0">
                <a:ln w="0"/>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t>PART 1:</a:t>
            </a:r>
          </a:p>
          <a:p>
            <a:pPr algn="ctr"/>
            <a:r>
              <a:rPr lang="en-US" sz="6000" dirty="0">
                <a:ln w="0"/>
                <a:effectLst>
                  <a:outerShdw blurRad="38100" dist="19050" dir="2700000" algn="tl" rotWithShape="0">
                    <a:schemeClr val="dk1">
                      <a:alpha val="40000"/>
                    </a:schemeClr>
                  </a:outerShdw>
                </a:effectLst>
                <a:latin typeface="Segoe UI Black" panose="020B0A02040204020203" pitchFamily="34" charset="0"/>
                <a:cs typeface="Times New Roman" panose="02020603050405020304" pitchFamily="18" charset="0"/>
              </a:rPr>
              <a:t>Websever lib &amp; log in wifi</a:t>
            </a:r>
          </a:p>
        </p:txBody>
      </p:sp>
    </p:spTree>
    <p:extLst>
      <p:ext uri="{BB962C8B-B14F-4D97-AF65-F5344CB8AC3E}">
        <p14:creationId xmlns:p14="http://schemas.microsoft.com/office/powerpoint/2010/main" val="4023138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3762568"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 Add info MQTT</a:t>
            </a:r>
          </a:p>
        </p:txBody>
      </p:sp>
      <p:sp>
        <p:nvSpPr>
          <p:cNvPr id="4" name="Title 8"/>
          <p:cNvSpPr txBox="1">
            <a:spLocks/>
          </p:cNvSpPr>
          <p:nvPr/>
        </p:nvSpPr>
        <p:spPr>
          <a:xfrm>
            <a:off x="2451966" y="1120869"/>
            <a:ext cx="3004349"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3.1.3 CALL FILE</a:t>
            </a:r>
          </a:p>
        </p:txBody>
      </p:sp>
      <p:sp>
        <p:nvSpPr>
          <p:cNvPr id="7" name="Rectangle 6"/>
          <p:cNvSpPr/>
          <p:nvPr/>
        </p:nvSpPr>
        <p:spPr>
          <a:xfrm>
            <a:off x="1623331" y="1738858"/>
            <a:ext cx="5761538"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Segoe UI Black" panose="020B0A02040204020203" pitchFamily="34" charset="0"/>
                <a:cs typeface="Times New Roman" panose="02020603050405020304" pitchFamily="18" charset="0"/>
              </a:rPr>
              <a:t>Gọi file lưu trữ</a:t>
            </a:r>
          </a:p>
          <a:p>
            <a:pPr marL="342900" indent="-342900">
              <a:buFont typeface="Arial" panose="020B0604020202020204" pitchFamily="34" charset="0"/>
              <a:buChar char="•"/>
            </a:pPr>
            <a:r>
              <a:rPr lang="en-US" sz="2400" dirty="0">
                <a:latin typeface="Segoe UI Black" panose="020B0A02040204020203" pitchFamily="34" charset="0"/>
                <a:cs typeface="Times New Roman" panose="02020603050405020304" pitchFamily="18" charset="0"/>
              </a:rPr>
              <a:t>Open file</a:t>
            </a:r>
          </a:p>
          <a:p>
            <a:pPr marL="342900" indent="-342900">
              <a:buFont typeface="Arial" panose="020B0604020202020204" pitchFamily="34" charset="0"/>
              <a:buChar char="•"/>
            </a:pPr>
            <a:r>
              <a:rPr lang="en-US" sz="2400" dirty="0">
                <a:latin typeface="Segoe UI Black" panose="020B0A02040204020203" pitchFamily="34" charset="0"/>
                <a:cs typeface="Times New Roman" panose="02020603050405020304" pitchFamily="18" charset="0"/>
              </a:rPr>
              <a:t>Đọc file</a:t>
            </a:r>
          </a:p>
          <a:p>
            <a:pPr marL="342900" indent="-342900">
              <a:buFont typeface="Arial" panose="020B0604020202020204" pitchFamily="34" charset="0"/>
              <a:buChar char="•"/>
            </a:pPr>
            <a:r>
              <a:rPr lang="en-US" sz="2400" dirty="0">
                <a:latin typeface="Segoe UI Black" panose="020B0A02040204020203" pitchFamily="34" charset="0"/>
                <a:cs typeface="Times New Roman" panose="02020603050405020304" pitchFamily="18" charset="0"/>
              </a:rPr>
              <a:t>Get size</a:t>
            </a:r>
          </a:p>
          <a:p>
            <a:pPr marL="342900" indent="-342900">
              <a:buFont typeface="Arial" panose="020B0604020202020204" pitchFamily="34" charset="0"/>
              <a:buChar char="•"/>
            </a:pPr>
            <a:r>
              <a:rPr lang="en-US" sz="2400" dirty="0">
                <a:latin typeface="Segoe UI Black" panose="020B0A02040204020203" pitchFamily="34" charset="0"/>
                <a:cs typeface="Times New Roman" panose="02020603050405020304" pitchFamily="18" charset="0"/>
              </a:rPr>
              <a:t>Get data file</a:t>
            </a:r>
          </a:p>
        </p:txBody>
      </p:sp>
      <p:pic>
        <p:nvPicPr>
          <p:cNvPr id="3" name="Picture 2"/>
          <p:cNvPicPr>
            <a:picLocks noChangeAspect="1"/>
          </p:cNvPicPr>
          <p:nvPr/>
        </p:nvPicPr>
        <p:blipFill>
          <a:blip r:embed="rId2"/>
          <a:stretch>
            <a:fillRect/>
          </a:stretch>
        </p:blipFill>
        <p:spPr>
          <a:xfrm>
            <a:off x="6940731" y="1738857"/>
            <a:ext cx="5390139" cy="5036411"/>
          </a:xfrm>
          <a:prstGeom prst="rect">
            <a:avLst/>
          </a:prstGeom>
        </p:spPr>
      </p:pic>
    </p:spTree>
    <p:extLst>
      <p:ext uri="{BB962C8B-B14F-4D97-AF65-F5344CB8AC3E}">
        <p14:creationId xmlns:p14="http://schemas.microsoft.com/office/powerpoint/2010/main" val="420449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3762568"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 Add info MQTT</a:t>
            </a:r>
          </a:p>
        </p:txBody>
      </p:sp>
      <p:sp>
        <p:nvSpPr>
          <p:cNvPr id="4" name="Title 8"/>
          <p:cNvSpPr txBox="1">
            <a:spLocks/>
          </p:cNvSpPr>
          <p:nvPr/>
        </p:nvSpPr>
        <p:spPr>
          <a:xfrm>
            <a:off x="2451966" y="1120869"/>
            <a:ext cx="3151825"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3.1.4 GET DATA</a:t>
            </a:r>
          </a:p>
        </p:txBody>
      </p:sp>
      <p:sp>
        <p:nvSpPr>
          <p:cNvPr id="7" name="Rectangle 6"/>
          <p:cNvSpPr/>
          <p:nvPr/>
        </p:nvSpPr>
        <p:spPr>
          <a:xfrm>
            <a:off x="1623331" y="1738858"/>
            <a:ext cx="5186772" cy="1077218"/>
          </a:xfrm>
          <a:prstGeom prst="rect">
            <a:avLst/>
          </a:prstGeom>
        </p:spPr>
        <p:txBody>
          <a:bodyPr wrap="square">
            <a:spAutoFit/>
          </a:bodyPr>
          <a:lstStyle/>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Gán data từ file vào biến trong chương trình để xử lý</a:t>
            </a:r>
          </a:p>
          <a:p>
            <a:r>
              <a:rPr lang="en-US" sz="2400" dirty="0">
                <a:latin typeface="Segoe UI Black" panose="020B0A02040204020203" pitchFamily="34"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6638925" y="1738858"/>
            <a:ext cx="5553075" cy="3971925"/>
          </a:xfrm>
          <a:prstGeom prst="rect">
            <a:avLst/>
          </a:prstGeom>
        </p:spPr>
      </p:pic>
    </p:spTree>
    <p:extLst>
      <p:ext uri="{BB962C8B-B14F-4D97-AF65-F5344CB8AC3E}">
        <p14:creationId xmlns:p14="http://schemas.microsoft.com/office/powerpoint/2010/main" val="2029452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3762568"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 Add info MQTT</a:t>
            </a:r>
          </a:p>
        </p:txBody>
      </p:sp>
      <p:sp>
        <p:nvSpPr>
          <p:cNvPr id="4" name="Title 8"/>
          <p:cNvSpPr txBox="1">
            <a:spLocks/>
          </p:cNvSpPr>
          <p:nvPr/>
        </p:nvSpPr>
        <p:spPr>
          <a:xfrm>
            <a:off x="2451966" y="1120869"/>
            <a:ext cx="3589444"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3.1.5 PARAMETER</a:t>
            </a:r>
          </a:p>
        </p:txBody>
      </p:sp>
      <p:sp>
        <p:nvSpPr>
          <p:cNvPr id="7" name="Rectangle 6"/>
          <p:cNvSpPr/>
          <p:nvPr/>
        </p:nvSpPr>
        <p:spPr>
          <a:xfrm>
            <a:off x="1623331" y="1738858"/>
            <a:ext cx="5186772"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Đặt các giá trị/ biến giá trị để lưu trữ các thông số</a:t>
            </a: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Thêm các tham số đấy vào bộ lưu trữ</a:t>
            </a: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Chuyển các thông số từ kiểu dữ liệu string sang IPAdress</a:t>
            </a:r>
          </a:p>
          <a:p>
            <a:r>
              <a:rPr lang="en-US" sz="2000" dirty="0">
                <a:latin typeface="Segoe UI Black" panose="020B0A02040204020203" pitchFamily="34" charset="0"/>
                <a:cs typeface="Times New Roman" panose="02020603050405020304" pitchFamily="18" charset="0"/>
              </a:rPr>
              <a:t> </a:t>
            </a:r>
          </a:p>
        </p:txBody>
      </p:sp>
      <p:pic>
        <p:nvPicPr>
          <p:cNvPr id="2" name="Picture 1"/>
          <p:cNvPicPr>
            <a:picLocks noChangeAspect="1"/>
          </p:cNvPicPr>
          <p:nvPr/>
        </p:nvPicPr>
        <p:blipFill>
          <a:blip r:embed="rId2"/>
          <a:stretch>
            <a:fillRect/>
          </a:stretch>
        </p:blipFill>
        <p:spPr>
          <a:xfrm>
            <a:off x="6635933" y="1738858"/>
            <a:ext cx="5712822" cy="4311770"/>
          </a:xfrm>
          <a:prstGeom prst="rect">
            <a:avLst/>
          </a:prstGeom>
        </p:spPr>
      </p:pic>
    </p:spTree>
    <p:extLst>
      <p:ext uri="{BB962C8B-B14F-4D97-AF65-F5344CB8AC3E}">
        <p14:creationId xmlns:p14="http://schemas.microsoft.com/office/powerpoint/2010/main" val="3353784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3762568"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 Add info MQTT</a:t>
            </a:r>
          </a:p>
        </p:txBody>
      </p:sp>
      <p:sp>
        <p:nvSpPr>
          <p:cNvPr id="4" name="Title 8"/>
          <p:cNvSpPr txBox="1">
            <a:spLocks/>
          </p:cNvSpPr>
          <p:nvPr/>
        </p:nvSpPr>
        <p:spPr>
          <a:xfrm>
            <a:off x="2451966" y="1120869"/>
            <a:ext cx="5093061"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3.1.6 GET UPDATE &amp; SAVE</a:t>
            </a:r>
          </a:p>
        </p:txBody>
      </p:sp>
      <p:sp>
        <p:nvSpPr>
          <p:cNvPr id="7" name="Rectangle 6"/>
          <p:cNvSpPr/>
          <p:nvPr/>
        </p:nvSpPr>
        <p:spPr>
          <a:xfrm>
            <a:off x="1623331" y="1738858"/>
            <a:ext cx="5186772" cy="1077218"/>
          </a:xfrm>
          <a:prstGeom prst="rect">
            <a:avLst/>
          </a:prstGeom>
        </p:spPr>
        <p:txBody>
          <a:bodyPr wrap="square">
            <a:spAutoFit/>
          </a:bodyPr>
          <a:lstStyle/>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Get data update</a:t>
            </a: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Thay đổi data đến file (wite file)</a:t>
            </a:r>
          </a:p>
          <a:p>
            <a:r>
              <a:rPr lang="en-US" sz="2400" dirty="0">
                <a:latin typeface="Segoe UI Black" panose="020B0A02040204020203" pitchFamily="34" charset="0"/>
                <a:cs typeface="Times New Roman" panose="02020603050405020304" pitchFamily="18" charset="0"/>
              </a:rPr>
              <a:t> </a:t>
            </a:r>
          </a:p>
        </p:txBody>
      </p:sp>
      <p:pic>
        <p:nvPicPr>
          <p:cNvPr id="3" name="Picture 2"/>
          <p:cNvPicPr>
            <a:picLocks noChangeAspect="1"/>
          </p:cNvPicPr>
          <p:nvPr/>
        </p:nvPicPr>
        <p:blipFill>
          <a:blip r:embed="rId2"/>
          <a:stretch>
            <a:fillRect/>
          </a:stretch>
        </p:blipFill>
        <p:spPr>
          <a:xfrm>
            <a:off x="6924266" y="1658983"/>
            <a:ext cx="5362575" cy="4114800"/>
          </a:xfrm>
          <a:prstGeom prst="rect">
            <a:avLst/>
          </a:prstGeom>
        </p:spPr>
      </p:pic>
    </p:spTree>
    <p:extLst>
      <p:ext uri="{BB962C8B-B14F-4D97-AF65-F5344CB8AC3E}">
        <p14:creationId xmlns:p14="http://schemas.microsoft.com/office/powerpoint/2010/main" val="3984990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3762568"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 Add info MQTT</a:t>
            </a:r>
          </a:p>
        </p:txBody>
      </p:sp>
      <p:sp>
        <p:nvSpPr>
          <p:cNvPr id="4" name="Title 8"/>
          <p:cNvSpPr txBox="1">
            <a:spLocks/>
          </p:cNvSpPr>
          <p:nvPr/>
        </p:nvSpPr>
        <p:spPr>
          <a:xfrm>
            <a:off x="2451966" y="1120869"/>
            <a:ext cx="3340979" cy="507831"/>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000" b="1" dirty="0">
                <a:solidFill>
                  <a:srgbClr val="1B8FAD"/>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3.1.7 CLOSE FILE </a:t>
            </a:r>
          </a:p>
        </p:txBody>
      </p:sp>
      <p:sp>
        <p:nvSpPr>
          <p:cNvPr id="7" name="Rectangle 6"/>
          <p:cNvSpPr/>
          <p:nvPr/>
        </p:nvSpPr>
        <p:spPr>
          <a:xfrm>
            <a:off x="1623331" y="1738858"/>
            <a:ext cx="5186772" cy="707886"/>
          </a:xfrm>
          <a:prstGeom prst="rect">
            <a:avLst/>
          </a:prstGeom>
        </p:spPr>
        <p:txBody>
          <a:bodyPr wrap="square">
            <a:spAutoFit/>
          </a:bodyPr>
          <a:lstStyle/>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Close file</a:t>
            </a: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Print to serial</a:t>
            </a:r>
          </a:p>
        </p:txBody>
      </p:sp>
      <p:pic>
        <p:nvPicPr>
          <p:cNvPr id="2" name="Picture 1"/>
          <p:cNvPicPr>
            <a:picLocks noChangeAspect="1"/>
          </p:cNvPicPr>
          <p:nvPr/>
        </p:nvPicPr>
        <p:blipFill>
          <a:blip r:embed="rId2"/>
          <a:stretch>
            <a:fillRect/>
          </a:stretch>
        </p:blipFill>
        <p:spPr>
          <a:xfrm>
            <a:off x="7144565" y="1738858"/>
            <a:ext cx="4916805" cy="3222977"/>
          </a:xfrm>
          <a:prstGeom prst="rect">
            <a:avLst/>
          </a:prstGeom>
        </p:spPr>
      </p:pic>
    </p:spTree>
    <p:extLst>
      <p:ext uri="{BB962C8B-B14F-4D97-AF65-F5344CB8AC3E}">
        <p14:creationId xmlns:p14="http://schemas.microsoft.com/office/powerpoint/2010/main" val="2182219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Segoe UI Black" panose="020B0A02040204020203" pitchFamily="34"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a:t>www.indruino.com</a:t>
            </a:r>
            <a:endParaRPr lang="en-US" dirty="0"/>
          </a:p>
        </p:txBody>
      </p:sp>
      <p:sp>
        <p:nvSpPr>
          <p:cNvPr id="4" name="TextBox 3"/>
          <p:cNvSpPr txBox="1"/>
          <p:nvPr/>
        </p:nvSpPr>
        <p:spPr>
          <a:xfrm>
            <a:off x="3960898" y="3046484"/>
            <a:ext cx="3609474" cy="1015663"/>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a:solidFill>
                  <a:schemeClr val="bg1"/>
                </a:solidFill>
                <a:latin typeface="Segoe UI Black" panose="020B0A02040204020203" pitchFamily="34" charset="0"/>
                <a:cs typeface="Times New Roman" panose="02020603050405020304" pitchFamily="18" charset="0"/>
              </a:rPr>
              <a:t>Diễn giả: Nguyễn Hoàng Phúc</a:t>
            </a:r>
          </a:p>
          <a:p>
            <a:r>
              <a:rPr lang="en-US" sz="2000" dirty="0">
                <a:solidFill>
                  <a:schemeClr val="bg1"/>
                </a:solidFill>
                <a:latin typeface="Segoe UI Black" panose="020B0A02040204020203" pitchFamily="34" charset="0"/>
                <a:cs typeface="Times New Roman" panose="02020603050405020304" pitchFamily="18" charset="0"/>
              </a:rPr>
              <a:t>Bộ phận: IoT Indruino</a:t>
            </a:r>
          </a:p>
        </p:txBody>
      </p:sp>
    </p:spTree>
    <p:extLst>
      <p:ext uri="{BB962C8B-B14F-4D97-AF65-F5344CB8AC3E}">
        <p14:creationId xmlns:p14="http://schemas.microsoft.com/office/powerpoint/2010/main" val="286113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4971233"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1.1 GIAO DIỆN THAO TÁC</a:t>
            </a:r>
          </a:p>
        </p:txBody>
      </p:sp>
      <p:sp>
        <p:nvSpPr>
          <p:cNvPr id="4" name="Text Placeholder 4"/>
          <p:cNvSpPr>
            <a:spLocks noGrp="1"/>
          </p:cNvSpPr>
          <p:nvPr>
            <p:ph type="body" sz="half" idx="2"/>
          </p:nvPr>
        </p:nvSpPr>
        <p:spPr>
          <a:xfrm>
            <a:off x="1882438" y="1847904"/>
            <a:ext cx="4683825" cy="5274256"/>
          </a:xfrm>
        </p:spPr>
        <p:txBody>
          <a:bodyPr>
            <a:normAutofit/>
          </a:bodyPr>
          <a:lstStyle/>
          <a:p>
            <a:pPr marL="342900" lvl="1" indent="-342900">
              <a:spcBef>
                <a:spcPts val="1000"/>
              </a:spcBef>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Configure Wifi, Đăng nhập vào mạng</a:t>
            </a:r>
          </a:p>
          <a:p>
            <a:pPr marL="0" lvl="1">
              <a:spcBef>
                <a:spcPts val="1000"/>
              </a:spcBef>
            </a:pPr>
            <a:endParaRPr lang="en-US" sz="2000" dirty="0">
              <a:latin typeface="Segoe UI Black" panose="020B0A02040204020203" pitchFamily="34" charset="0"/>
              <a:cs typeface="Times New Roman" panose="02020603050405020304" pitchFamily="18" charset="0"/>
            </a:endParaRPr>
          </a:p>
          <a:p>
            <a:pPr marL="342900" lvl="1" indent="-342900">
              <a:spcBef>
                <a:spcPts val="1000"/>
              </a:spcBef>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Info, thông tin mạng và thông tin phần cứng</a:t>
            </a:r>
          </a:p>
          <a:p>
            <a:pPr marL="0" lvl="1">
              <a:spcBef>
                <a:spcPts val="1000"/>
              </a:spcBef>
            </a:pPr>
            <a:endParaRPr lang="en-US" sz="2000" dirty="0">
              <a:latin typeface="Segoe UI Black" panose="020B0A02040204020203" pitchFamily="34" charset="0"/>
              <a:cs typeface="Times New Roman" panose="02020603050405020304" pitchFamily="18" charset="0"/>
            </a:endParaRPr>
          </a:p>
          <a:p>
            <a:pPr marL="342900" lvl="1" indent="-342900">
              <a:spcBef>
                <a:spcPts val="1000"/>
              </a:spcBef>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Exit, ngắt kết nối</a:t>
            </a:r>
          </a:p>
        </p:txBody>
      </p:sp>
      <p:pic>
        <p:nvPicPr>
          <p:cNvPr id="2" name="Picture 1"/>
          <p:cNvPicPr>
            <a:picLocks noChangeAspect="1"/>
          </p:cNvPicPr>
          <p:nvPr/>
        </p:nvPicPr>
        <p:blipFill>
          <a:blip r:embed="rId2"/>
          <a:stretch>
            <a:fillRect/>
          </a:stretch>
        </p:blipFill>
        <p:spPr>
          <a:xfrm>
            <a:off x="6749143" y="1847904"/>
            <a:ext cx="5303520" cy="4937760"/>
          </a:xfrm>
          <a:prstGeom prst="rect">
            <a:avLst/>
          </a:prstGeom>
        </p:spPr>
      </p:pic>
    </p:spTree>
    <p:extLst>
      <p:ext uri="{BB962C8B-B14F-4D97-AF65-F5344CB8AC3E}">
        <p14:creationId xmlns:p14="http://schemas.microsoft.com/office/powerpoint/2010/main" val="43777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3913251"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1.2 EXAMPLE BASIC</a:t>
            </a:r>
          </a:p>
        </p:txBody>
      </p:sp>
      <p:sp>
        <p:nvSpPr>
          <p:cNvPr id="4" name="Text Placeholder 4"/>
          <p:cNvSpPr>
            <a:spLocks noGrp="1"/>
          </p:cNvSpPr>
          <p:nvPr>
            <p:ph type="body" sz="half" idx="2"/>
          </p:nvPr>
        </p:nvSpPr>
        <p:spPr>
          <a:xfrm>
            <a:off x="1882438" y="1847904"/>
            <a:ext cx="4800783" cy="5274256"/>
          </a:xfrm>
        </p:spPr>
        <p:txBody>
          <a:bodyPr>
            <a:normAutofit lnSpcReduction="10000"/>
          </a:bodyPr>
          <a:lstStyle/>
          <a:p>
            <a:pPr>
              <a:lnSpc>
                <a:spcPct val="110000"/>
              </a:lnSpc>
              <a:spcBef>
                <a:spcPts val="0"/>
              </a:spcBef>
            </a:pPr>
            <a:r>
              <a:rPr lang="en-US" dirty="0">
                <a:latin typeface="Segoe UI Black" panose="020B0A02040204020203" pitchFamily="34" charset="0"/>
                <a:cs typeface="Times New Roman" panose="02020603050405020304" pitchFamily="18" charset="0"/>
              </a:rPr>
              <a:t>#include &lt;WiFiManager.h&gt; // https://github.com/tzapu/WiFiManager</a:t>
            </a:r>
          </a:p>
          <a:p>
            <a:pPr>
              <a:lnSpc>
                <a:spcPct val="110000"/>
              </a:lnSpc>
              <a:spcBef>
                <a:spcPts val="0"/>
              </a:spcBef>
            </a:pPr>
            <a:r>
              <a:rPr lang="en-US" dirty="0">
                <a:latin typeface="Segoe UI Black" panose="020B0A02040204020203" pitchFamily="34" charset="0"/>
                <a:cs typeface="Times New Roman" panose="02020603050405020304" pitchFamily="18" charset="0"/>
              </a:rPr>
              <a:t>void setup() {</a:t>
            </a:r>
          </a:p>
          <a:p>
            <a:pPr>
              <a:lnSpc>
                <a:spcPct val="110000"/>
              </a:lnSpc>
              <a:spcBef>
                <a:spcPts val="0"/>
              </a:spcBef>
            </a:pPr>
            <a:r>
              <a:rPr lang="en-US" dirty="0">
                <a:latin typeface="Segoe UI Black" panose="020B0A02040204020203" pitchFamily="34" charset="0"/>
                <a:cs typeface="Times New Roman" panose="02020603050405020304" pitchFamily="18" charset="0"/>
              </a:rPr>
              <a:t>    WiFi.mode(WIFI_STA); // explicitly set mode, esp defaults to STA+AP</a:t>
            </a:r>
          </a:p>
          <a:p>
            <a:pPr>
              <a:lnSpc>
                <a:spcPct val="110000"/>
              </a:lnSpc>
              <a:spcBef>
                <a:spcPts val="0"/>
              </a:spcBef>
            </a:pPr>
            <a:r>
              <a:rPr lang="en-US" dirty="0">
                <a:latin typeface="Segoe UI Black" panose="020B0A02040204020203" pitchFamily="34" charset="0"/>
                <a:cs typeface="Times New Roman" panose="02020603050405020304" pitchFamily="18" charset="0"/>
              </a:rPr>
              <a:t>    // put your setup code here, to run once:</a:t>
            </a:r>
          </a:p>
          <a:p>
            <a:pPr>
              <a:lnSpc>
                <a:spcPct val="110000"/>
              </a:lnSpc>
              <a:spcBef>
                <a:spcPts val="0"/>
              </a:spcBef>
            </a:pPr>
            <a:r>
              <a:rPr lang="en-US" dirty="0">
                <a:latin typeface="Segoe UI Black" panose="020B0A02040204020203" pitchFamily="34" charset="0"/>
                <a:cs typeface="Times New Roman" panose="02020603050405020304" pitchFamily="18" charset="0"/>
              </a:rPr>
              <a:t>    Serial.begin(115200);</a:t>
            </a:r>
          </a:p>
          <a:p>
            <a:pPr>
              <a:lnSpc>
                <a:spcPct val="110000"/>
              </a:lnSpc>
              <a:spcBef>
                <a:spcPts val="0"/>
              </a:spcBef>
            </a:pPr>
            <a:r>
              <a:rPr lang="en-US" dirty="0">
                <a:latin typeface="Segoe UI Black" panose="020B0A02040204020203" pitchFamily="34" charset="0"/>
                <a:cs typeface="Times New Roman" panose="02020603050405020304" pitchFamily="18" charset="0"/>
              </a:rPr>
              <a:t>WiFiManager wm;</a:t>
            </a:r>
          </a:p>
          <a:p>
            <a:pPr>
              <a:lnSpc>
                <a:spcPct val="110000"/>
              </a:lnSpc>
              <a:spcBef>
                <a:spcPts val="0"/>
              </a:spcBef>
            </a:pPr>
            <a:r>
              <a:rPr lang="en-US" dirty="0">
                <a:latin typeface="Segoe UI Black" panose="020B0A02040204020203" pitchFamily="34" charset="0"/>
                <a:cs typeface="Times New Roman" panose="02020603050405020304" pitchFamily="18" charset="0"/>
              </a:rPr>
              <a:t>    //reset settings - wipe credentials for testing</a:t>
            </a:r>
          </a:p>
          <a:p>
            <a:pPr>
              <a:lnSpc>
                <a:spcPct val="110000"/>
              </a:lnSpc>
              <a:spcBef>
                <a:spcPts val="0"/>
              </a:spcBef>
            </a:pPr>
            <a:r>
              <a:rPr lang="en-US" dirty="0">
                <a:latin typeface="Segoe UI Black" panose="020B0A02040204020203" pitchFamily="34" charset="0"/>
                <a:cs typeface="Times New Roman" panose="02020603050405020304" pitchFamily="18" charset="0"/>
              </a:rPr>
              <a:t>    wm.resetSettings();</a:t>
            </a:r>
          </a:p>
          <a:p>
            <a:pPr>
              <a:lnSpc>
                <a:spcPct val="110000"/>
              </a:lnSpc>
              <a:spcBef>
                <a:spcPts val="0"/>
              </a:spcBef>
            </a:pPr>
            <a:r>
              <a:rPr lang="en-US" dirty="0">
                <a:latin typeface="Segoe UI Black" panose="020B0A02040204020203" pitchFamily="34" charset="0"/>
                <a:cs typeface="Times New Roman" panose="02020603050405020304" pitchFamily="18" charset="0"/>
              </a:rPr>
              <a:t>    bool res;</a:t>
            </a:r>
          </a:p>
          <a:p>
            <a:pPr>
              <a:lnSpc>
                <a:spcPct val="110000"/>
              </a:lnSpc>
              <a:spcBef>
                <a:spcPts val="0"/>
              </a:spcBef>
            </a:pPr>
            <a:r>
              <a:rPr lang="en-US" dirty="0">
                <a:latin typeface="Segoe UI Black" panose="020B0A02040204020203" pitchFamily="34" charset="0"/>
                <a:cs typeface="Times New Roman" panose="02020603050405020304" pitchFamily="18" charset="0"/>
              </a:rPr>
              <a:t>    // res = wm.autoConnect(); // auto generated AP name from chipid</a:t>
            </a:r>
          </a:p>
          <a:p>
            <a:pPr>
              <a:lnSpc>
                <a:spcPct val="110000"/>
              </a:lnSpc>
              <a:spcBef>
                <a:spcPts val="0"/>
              </a:spcBef>
            </a:pPr>
            <a:r>
              <a:rPr lang="en-US" dirty="0">
                <a:latin typeface="Segoe UI Black" panose="020B0A02040204020203" pitchFamily="34" charset="0"/>
                <a:cs typeface="Times New Roman" panose="02020603050405020304" pitchFamily="18" charset="0"/>
              </a:rPr>
              <a:t>    // res = wm.autoConnect("AutoConnectAP"); </a:t>
            </a:r>
          </a:p>
          <a:p>
            <a:pPr>
              <a:lnSpc>
                <a:spcPct val="110000"/>
              </a:lnSpc>
              <a:spcBef>
                <a:spcPts val="0"/>
              </a:spcBef>
            </a:pPr>
            <a:r>
              <a:rPr lang="en-US" dirty="0">
                <a:latin typeface="Segoe UI Black" panose="020B0A02040204020203" pitchFamily="34" charset="0"/>
                <a:cs typeface="Times New Roman" panose="02020603050405020304" pitchFamily="18" charset="0"/>
              </a:rPr>
              <a:t>// anonymous ap</a:t>
            </a:r>
          </a:p>
          <a:p>
            <a:pPr>
              <a:lnSpc>
                <a:spcPct val="110000"/>
              </a:lnSpc>
              <a:spcBef>
                <a:spcPts val="0"/>
              </a:spcBef>
            </a:pPr>
            <a:r>
              <a:rPr lang="en-US" dirty="0">
                <a:latin typeface="Segoe UI Black" panose="020B0A02040204020203" pitchFamily="34" charset="0"/>
                <a:cs typeface="Times New Roman" panose="02020603050405020304" pitchFamily="18" charset="0"/>
              </a:rPr>
              <a:t>    res = wm.autoConnect("AutoConnectAP","password"); // password protected ap</a:t>
            </a:r>
          </a:p>
        </p:txBody>
      </p:sp>
      <p:sp>
        <p:nvSpPr>
          <p:cNvPr id="3" name="Rectangle 2"/>
          <p:cNvSpPr/>
          <p:nvPr/>
        </p:nvSpPr>
        <p:spPr>
          <a:xfrm>
            <a:off x="6683221" y="1847904"/>
            <a:ext cx="5508779" cy="4247317"/>
          </a:xfrm>
          <a:prstGeom prst="rect">
            <a:avLst/>
          </a:prstGeom>
        </p:spPr>
        <p:txBody>
          <a:bodyPr wrap="square">
            <a:spAutoFit/>
          </a:bodyPr>
          <a:lstStyle/>
          <a:p>
            <a:r>
              <a:rPr lang="en-US" dirty="0">
                <a:latin typeface="Segoe UI Black" panose="020B0A02040204020203" pitchFamily="34" charset="0"/>
                <a:cs typeface="Times New Roman" panose="02020603050405020304" pitchFamily="18" charset="0"/>
              </a:rPr>
              <a:t> if(!res) {</a:t>
            </a:r>
          </a:p>
          <a:p>
            <a:r>
              <a:rPr lang="en-US" dirty="0">
                <a:latin typeface="Segoe UI Black" panose="020B0A02040204020203" pitchFamily="34" charset="0"/>
                <a:cs typeface="Times New Roman" panose="02020603050405020304" pitchFamily="18" charset="0"/>
              </a:rPr>
              <a:t>        Serial.println("Failed to connect");</a:t>
            </a:r>
          </a:p>
          <a:p>
            <a:r>
              <a:rPr lang="en-US" dirty="0">
                <a:latin typeface="Segoe UI Black" panose="020B0A02040204020203" pitchFamily="34" charset="0"/>
                <a:cs typeface="Times New Roman" panose="02020603050405020304" pitchFamily="18" charset="0"/>
              </a:rPr>
              <a:t>        // ESP.restart();</a:t>
            </a:r>
          </a:p>
          <a:p>
            <a:r>
              <a:rPr lang="en-US" dirty="0">
                <a:latin typeface="Segoe UI Black" panose="020B0A02040204020203" pitchFamily="34" charset="0"/>
                <a:cs typeface="Times New Roman" panose="02020603050405020304" pitchFamily="18" charset="0"/>
              </a:rPr>
              <a:t>    } </a:t>
            </a:r>
          </a:p>
          <a:p>
            <a:r>
              <a:rPr lang="en-US" dirty="0">
                <a:latin typeface="Segoe UI Black" panose="020B0A02040204020203" pitchFamily="34" charset="0"/>
                <a:cs typeface="Times New Roman" panose="02020603050405020304" pitchFamily="18" charset="0"/>
              </a:rPr>
              <a:t>    else {</a:t>
            </a:r>
          </a:p>
          <a:p>
            <a:r>
              <a:rPr lang="en-US" dirty="0">
                <a:latin typeface="Segoe UI Black" panose="020B0A02040204020203" pitchFamily="34" charset="0"/>
                <a:cs typeface="Times New Roman" panose="02020603050405020304" pitchFamily="18" charset="0"/>
              </a:rPr>
              <a:t>        //if you get here you have connected to the WiFi    </a:t>
            </a:r>
          </a:p>
          <a:p>
            <a:r>
              <a:rPr lang="en-US" dirty="0">
                <a:latin typeface="Segoe UI Black" panose="020B0A02040204020203" pitchFamily="34" charset="0"/>
                <a:cs typeface="Times New Roman" panose="02020603050405020304" pitchFamily="18" charset="0"/>
              </a:rPr>
              <a:t>        Serial.println("connected...yeey :)");</a:t>
            </a:r>
          </a:p>
          <a:p>
            <a:r>
              <a:rPr lang="en-US" dirty="0">
                <a:latin typeface="Segoe UI Black" panose="020B0A02040204020203" pitchFamily="34" charset="0"/>
                <a:cs typeface="Times New Roman" panose="02020603050405020304" pitchFamily="18" charset="0"/>
              </a:rPr>
              <a:t>    }</a:t>
            </a:r>
          </a:p>
          <a:p>
            <a:endParaRPr lang="en-US" dirty="0">
              <a:latin typeface="Segoe UI Black" panose="020B0A02040204020203" pitchFamily="34" charset="0"/>
              <a:cs typeface="Times New Roman" panose="02020603050405020304" pitchFamily="18" charset="0"/>
            </a:endParaRPr>
          </a:p>
          <a:p>
            <a:r>
              <a:rPr lang="en-US" dirty="0">
                <a:latin typeface="Segoe UI Black" panose="020B0A02040204020203" pitchFamily="34" charset="0"/>
                <a:cs typeface="Times New Roman" panose="02020603050405020304" pitchFamily="18" charset="0"/>
              </a:rPr>
              <a:t>}</a:t>
            </a:r>
          </a:p>
          <a:p>
            <a:r>
              <a:rPr lang="en-US" dirty="0">
                <a:latin typeface="Segoe UI Black" panose="020B0A02040204020203" pitchFamily="34" charset="0"/>
                <a:cs typeface="Times New Roman" panose="02020603050405020304" pitchFamily="18" charset="0"/>
              </a:rPr>
              <a:t>void loop() {</a:t>
            </a:r>
          </a:p>
          <a:p>
            <a:r>
              <a:rPr lang="en-US" dirty="0">
                <a:latin typeface="Segoe UI Black" panose="020B0A02040204020203" pitchFamily="34" charset="0"/>
                <a:cs typeface="Times New Roman" panose="02020603050405020304" pitchFamily="18" charset="0"/>
              </a:rPr>
              <a:t>    // put your main code here, to run repeatedly:</a:t>
            </a:r>
          </a:p>
          <a:p>
            <a:r>
              <a:rPr lang="en-US" dirty="0">
                <a:latin typeface="Segoe UI Black" panose="020B0A02040204020203" pitchFamily="34" charset="0"/>
                <a:cs typeface="Times New Roman" panose="02020603050405020304" pitchFamily="18" charset="0"/>
              </a:rPr>
              <a:t>}</a:t>
            </a:r>
          </a:p>
        </p:txBody>
      </p:sp>
    </p:spTree>
    <p:extLst>
      <p:ext uri="{BB962C8B-B14F-4D97-AF65-F5344CB8AC3E}">
        <p14:creationId xmlns:p14="http://schemas.microsoft.com/office/powerpoint/2010/main" val="266949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3913251"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1.2 EXAMPLE BASIC</a:t>
            </a:r>
          </a:p>
        </p:txBody>
      </p:sp>
      <p:sp>
        <p:nvSpPr>
          <p:cNvPr id="6" name="Rectangle 5"/>
          <p:cNvSpPr/>
          <p:nvPr/>
        </p:nvSpPr>
        <p:spPr>
          <a:xfrm>
            <a:off x="1971675" y="1923581"/>
            <a:ext cx="9389052"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WiFi.mode: là lệnh set up các chế độ của wifi cụ thể là ESP32</a:t>
            </a:r>
          </a:p>
          <a:p>
            <a:pPr marL="342900" indent="-342900">
              <a:buFont typeface="Arial" panose="020B0604020202020204" pitchFamily="34" charset="0"/>
              <a:buChar char="•"/>
            </a:pPr>
            <a:endParaRPr lang="en-US" sz="2000" dirty="0">
              <a:latin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WIFI_STA: là chế độ mặc định của esp vừa là trạm vừa là điểm truy cập access point</a:t>
            </a:r>
          </a:p>
          <a:p>
            <a:endParaRPr lang="en-US" sz="2000" dirty="0">
              <a:latin typeface="Segoe UI Black" panose="020B0A02040204020203" pitchFamily="34" charset="0"/>
              <a:cs typeface="Times New Roman" panose="02020603050405020304" pitchFamily="18" charset="0"/>
            </a:endParaRPr>
          </a:p>
          <a:p>
            <a:r>
              <a:rPr lang="en-US" sz="2000" dirty="0">
                <a:latin typeface="Segoe UI Black" panose="020B0A02040204020203" pitchFamily="34" charset="0"/>
                <a:cs typeface="Times New Roman" panose="02020603050405020304" pitchFamily="18" charset="0"/>
              </a:rPr>
              <a:t>WiFi.mode(WIFI_STA); // explicitly set mode, esp defaults to STA+AP</a:t>
            </a:r>
          </a:p>
        </p:txBody>
      </p:sp>
    </p:spTree>
    <p:extLst>
      <p:ext uri="{BB962C8B-B14F-4D97-AF65-F5344CB8AC3E}">
        <p14:creationId xmlns:p14="http://schemas.microsoft.com/office/powerpoint/2010/main" val="169033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3913251"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1.2 EXAMPLE BASIC</a:t>
            </a:r>
          </a:p>
        </p:txBody>
      </p:sp>
      <p:sp>
        <p:nvSpPr>
          <p:cNvPr id="6" name="Rectangle 5"/>
          <p:cNvSpPr/>
          <p:nvPr/>
        </p:nvSpPr>
        <p:spPr>
          <a:xfrm>
            <a:off x="1971675" y="1923581"/>
            <a:ext cx="9389052" cy="3513719"/>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WiFiManager wm;</a:t>
            </a:r>
          </a:p>
          <a:p>
            <a:pPr>
              <a:lnSpc>
                <a:spcPct val="110000"/>
              </a:lnSpc>
              <a:spcBef>
                <a:spcPts val="0"/>
              </a:spcBef>
            </a:pPr>
            <a:r>
              <a:rPr lang="en-US" sz="2000" i="1" dirty="0">
                <a:latin typeface="Segoe UI Black" panose="020B0A02040204020203" pitchFamily="34" charset="0"/>
                <a:cs typeface="Times New Roman" panose="02020603050405020304" pitchFamily="18" charset="0"/>
              </a:rPr>
              <a:t>Gọi tắt tên của WiFiManager với tên là wm</a:t>
            </a:r>
          </a:p>
          <a:p>
            <a:pPr>
              <a:lnSpc>
                <a:spcPct val="110000"/>
              </a:lnSpc>
              <a:spcBef>
                <a:spcPts val="0"/>
              </a:spcBef>
            </a:pPr>
            <a:endParaRPr lang="en-US" sz="2000" i="1" dirty="0">
              <a:latin typeface="Segoe UI Black" panose="020B0A02040204020203" pitchFamily="34" charset="0"/>
              <a:cs typeface="Times New Roman" panose="02020603050405020304" pitchFamily="18" charset="0"/>
            </a:endParaRPr>
          </a:p>
          <a:p>
            <a:pPr marL="342900" indent="-342900">
              <a:lnSpc>
                <a:spcPct val="110000"/>
              </a:lnSpc>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wm.resetSettings();</a:t>
            </a:r>
          </a:p>
          <a:p>
            <a:pPr>
              <a:lnSpc>
                <a:spcPct val="110000"/>
              </a:lnSpc>
            </a:pPr>
            <a:r>
              <a:rPr lang="en-US" sz="2000" i="1" dirty="0">
                <a:latin typeface="Segoe UI Black" panose="020B0A02040204020203" pitchFamily="34" charset="0"/>
                <a:cs typeface="Times New Roman" panose="02020603050405020304" pitchFamily="18" charset="0"/>
              </a:rPr>
              <a:t>Trong khi test ta sử dụng reset để mở AP để setting sau mỗi lần khởi động</a:t>
            </a:r>
          </a:p>
          <a:p>
            <a:pPr>
              <a:lnSpc>
                <a:spcPct val="110000"/>
              </a:lnSpc>
            </a:pPr>
            <a:r>
              <a:rPr lang="en-US" sz="2000" i="1" dirty="0">
                <a:latin typeface="Segoe UI Black" panose="020B0A02040204020203" pitchFamily="34" charset="0"/>
                <a:cs typeface="Times New Roman" panose="02020603050405020304" pitchFamily="18" charset="0"/>
              </a:rPr>
              <a:t>Tắt reset nếu đã hoàn thành công việc test sau khi set up wifi sẽ tắt AP để luôn luôn truy cập vào một điểm cố định đã được lưu vào bộ nhớ lưu trữ dữ liệu wifi</a:t>
            </a:r>
          </a:p>
          <a:p>
            <a:pPr>
              <a:lnSpc>
                <a:spcPct val="110000"/>
              </a:lnSpc>
              <a:spcBef>
                <a:spcPts val="0"/>
              </a:spcBef>
            </a:pPr>
            <a:endParaRPr lang="en-US" sz="2400"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43351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3913251"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1.2 EXAMPLE BASIC</a:t>
            </a:r>
          </a:p>
        </p:txBody>
      </p:sp>
      <p:sp>
        <p:nvSpPr>
          <p:cNvPr id="6" name="Rectangle 5"/>
          <p:cNvSpPr/>
          <p:nvPr/>
        </p:nvSpPr>
        <p:spPr>
          <a:xfrm>
            <a:off x="1971675" y="1923581"/>
            <a:ext cx="9389052" cy="3513719"/>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WiFiManager wm;</a:t>
            </a:r>
          </a:p>
          <a:p>
            <a:pPr>
              <a:lnSpc>
                <a:spcPct val="110000"/>
              </a:lnSpc>
              <a:spcBef>
                <a:spcPts val="0"/>
              </a:spcBef>
            </a:pPr>
            <a:r>
              <a:rPr lang="en-US" sz="2000" i="1" dirty="0">
                <a:latin typeface="Segoe UI Black" panose="020B0A02040204020203" pitchFamily="34" charset="0"/>
                <a:cs typeface="Times New Roman" panose="02020603050405020304" pitchFamily="18" charset="0"/>
              </a:rPr>
              <a:t>Gọi tắt tên của WiFiManager với tên là wm</a:t>
            </a:r>
          </a:p>
          <a:p>
            <a:pPr>
              <a:lnSpc>
                <a:spcPct val="110000"/>
              </a:lnSpc>
              <a:spcBef>
                <a:spcPts val="0"/>
              </a:spcBef>
            </a:pPr>
            <a:endParaRPr lang="en-US" sz="2000" i="1" dirty="0">
              <a:latin typeface="Segoe UI Black" panose="020B0A02040204020203" pitchFamily="34" charset="0"/>
              <a:cs typeface="Times New Roman" panose="02020603050405020304" pitchFamily="18" charset="0"/>
            </a:endParaRPr>
          </a:p>
          <a:p>
            <a:pPr marL="342900" indent="-342900">
              <a:lnSpc>
                <a:spcPct val="110000"/>
              </a:lnSpc>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wm.resetSettings();</a:t>
            </a:r>
          </a:p>
          <a:p>
            <a:pPr>
              <a:lnSpc>
                <a:spcPct val="110000"/>
              </a:lnSpc>
            </a:pPr>
            <a:r>
              <a:rPr lang="en-US" sz="2000" i="1" dirty="0">
                <a:latin typeface="Segoe UI Black" panose="020B0A02040204020203" pitchFamily="34" charset="0"/>
                <a:cs typeface="Times New Roman" panose="02020603050405020304" pitchFamily="18" charset="0"/>
              </a:rPr>
              <a:t>Trong khi test ta sử dụng reset để mở AP để setting sau mỗi lần khởi động</a:t>
            </a:r>
          </a:p>
          <a:p>
            <a:pPr>
              <a:lnSpc>
                <a:spcPct val="110000"/>
              </a:lnSpc>
            </a:pPr>
            <a:r>
              <a:rPr lang="en-US" sz="2000" i="1" dirty="0">
                <a:latin typeface="Segoe UI Black" panose="020B0A02040204020203" pitchFamily="34" charset="0"/>
                <a:cs typeface="Times New Roman" panose="02020603050405020304" pitchFamily="18" charset="0"/>
              </a:rPr>
              <a:t>Tắt reset nếu đã hoàn thành công việc test sau khi set up wifi sẽ tắt AP để luôn luôn truy cập vào một điểm cố định đã được lưu vào bộ nhớ lưu trữ dữ liệu wifi</a:t>
            </a:r>
          </a:p>
          <a:p>
            <a:pPr>
              <a:lnSpc>
                <a:spcPct val="110000"/>
              </a:lnSpc>
              <a:spcBef>
                <a:spcPts val="0"/>
              </a:spcBef>
            </a:pPr>
            <a:endParaRPr lang="en-US" sz="2400"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92346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613037"/>
            <a:ext cx="3913251" cy="507831"/>
          </a:xfrm>
          <a:prstGeom prst="rect">
            <a:avLst/>
          </a:prstGeom>
          <a:noFill/>
        </p:spPr>
        <p:txBody>
          <a:bodyPr wrap="none" rtlCol="0">
            <a:spAutoFit/>
          </a:bodyPr>
          <a:lstStyle/>
          <a:p>
            <a:r>
              <a:rPr lang="en-US" sz="3000" b="1" dirty="0">
                <a:solidFill>
                  <a:srgbClr val="FF0000"/>
                </a:solidFill>
                <a:effectLst>
                  <a:outerShdw blurRad="38100" dist="38100" dir="2700000" algn="tl">
                    <a:srgbClr val="000000">
                      <a:alpha val="43137"/>
                    </a:srgbClr>
                  </a:outerShdw>
                </a:effectLst>
                <a:latin typeface="Segoe UI Black" panose="020B0A02040204020203" pitchFamily="34" charset="0"/>
                <a:cs typeface="Times New Roman" panose="02020603050405020304" pitchFamily="18" charset="0"/>
              </a:rPr>
              <a:t>1.2 EXAMPLE BASIC</a:t>
            </a:r>
          </a:p>
        </p:txBody>
      </p:sp>
      <p:sp>
        <p:nvSpPr>
          <p:cNvPr id="2" name="Rectangle 1"/>
          <p:cNvSpPr/>
          <p:nvPr/>
        </p:nvSpPr>
        <p:spPr>
          <a:xfrm>
            <a:off x="1971674" y="1840563"/>
            <a:ext cx="9398289" cy="2774221"/>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res = wm.autoConnect(); </a:t>
            </a:r>
          </a:p>
          <a:p>
            <a:pPr marL="342900" indent="-342900">
              <a:lnSpc>
                <a:spcPct val="110000"/>
              </a:lnSpc>
              <a:spcBef>
                <a:spcPts val="0"/>
              </a:spcBef>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res = wm.autoConnect("AutoConnectAP"); </a:t>
            </a:r>
          </a:p>
          <a:p>
            <a:pPr marL="342900" indent="-342900">
              <a:lnSpc>
                <a:spcPct val="110000"/>
              </a:lnSpc>
              <a:spcBef>
                <a:spcPts val="0"/>
              </a:spcBef>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res = wm.autoConnect("AutoConnectAP","password"); </a:t>
            </a:r>
          </a:p>
          <a:p>
            <a:pPr>
              <a:lnSpc>
                <a:spcPct val="110000"/>
              </a:lnSpc>
              <a:spcBef>
                <a:spcPts val="0"/>
              </a:spcBef>
            </a:pPr>
            <a:endParaRPr lang="en-US" sz="2000" i="1" dirty="0">
              <a:latin typeface="Segoe UI Black" panose="020B0A02040204020203" pitchFamily="34" charset="0"/>
              <a:cs typeface="Times New Roman" panose="02020603050405020304" pitchFamily="18" charset="0"/>
            </a:endParaRPr>
          </a:p>
          <a:p>
            <a:pPr>
              <a:lnSpc>
                <a:spcPct val="110000"/>
              </a:lnSpc>
              <a:spcBef>
                <a:spcPts val="0"/>
              </a:spcBef>
            </a:pPr>
            <a:r>
              <a:rPr lang="en-US" sz="2000" i="1" dirty="0">
                <a:latin typeface="Segoe UI Black" panose="020B0A02040204020203" pitchFamily="34" charset="0"/>
                <a:cs typeface="Times New Roman" panose="02020603050405020304" pitchFamily="18" charset="0"/>
              </a:rPr>
              <a:t>	Các lệnh trên có chức năng tương tự nhau do được set up với các kiểu template để người dụng tiện với thông tin có sẵn nào.</a:t>
            </a:r>
          </a:p>
          <a:p>
            <a:pPr>
              <a:lnSpc>
                <a:spcPct val="110000"/>
              </a:lnSpc>
              <a:spcBef>
                <a:spcPts val="0"/>
              </a:spcBef>
            </a:pPr>
            <a:r>
              <a:rPr lang="en-US" sz="2000" i="1" dirty="0">
                <a:latin typeface="Segoe UI Black" panose="020B0A02040204020203" pitchFamily="34" charset="0"/>
                <a:cs typeface="Times New Roman" panose="02020603050405020304" pitchFamily="18" charset="0"/>
              </a:rPr>
              <a:t>	Lệnh trên được sử dụng để kết nối các mạng wifi đã có sẵn hoặc lưu trước đó</a:t>
            </a:r>
          </a:p>
        </p:txBody>
      </p:sp>
    </p:spTree>
    <p:extLst>
      <p:ext uri="{BB962C8B-B14F-4D97-AF65-F5344CB8AC3E}">
        <p14:creationId xmlns:p14="http://schemas.microsoft.com/office/powerpoint/2010/main" val="876717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TotalTime>
  <Words>3766</Words>
  <Application>Microsoft Office PowerPoint</Application>
  <PresentationFormat>Widescreen</PresentationFormat>
  <Paragraphs>428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Roboto</vt:lpstr>
      <vt:lpstr>Segoe UI Black</vt:lpstr>
      <vt:lpstr>Office Theme</vt:lpstr>
      <vt:lpstr>PowerPoint Presentation</vt:lpstr>
      <vt:lpstr>WEBSEVER LOGIN WIFI SET MQTT</vt:lpstr>
      <vt:lpstr>PowerPoint Presentation</vt:lpstr>
      <vt:lpstr>1.1 GIAO DIỆN THAO TÁC</vt:lpstr>
      <vt:lpstr>1.2 EXAMPLE BASIC</vt:lpstr>
      <vt:lpstr>1.2 EXAMPLE BASIC</vt:lpstr>
      <vt:lpstr>1.2 EXAMPLE BASIC</vt:lpstr>
      <vt:lpstr>1.2 EXAMPLE BASIC</vt:lpstr>
      <vt:lpstr>1.2 EXAMPLE BASIC</vt:lpstr>
      <vt:lpstr>1.3 WIFI MANAGER (EXAMPLE BASIC)</vt:lpstr>
      <vt:lpstr>1.3 WIFI MANAGER (EXAMPLE BASIC)</vt:lpstr>
      <vt:lpstr>1.3 WIFI MANAGER (EXAMPLE BASIC)</vt:lpstr>
      <vt:lpstr>1.3 WIFI MANAGER (EXAMPLE BASIC)</vt:lpstr>
      <vt:lpstr>1.3 WIFI MANAGER (EXAMPLE BASIC)</vt:lpstr>
      <vt:lpstr>1.3 WIFI MANAGER (EXAMPLE BASIC)</vt:lpstr>
      <vt:lpstr>1.3 WIFI MANAGER (EXAMPLE BASIC)</vt:lpstr>
      <vt:lpstr>1.3 WIFI MANAGER (EXAMPLE BASIC)</vt:lpstr>
      <vt:lpstr>PowerPoint Presentation</vt:lpstr>
      <vt:lpstr>2.1 PRINT TO TERMINAL</vt:lpstr>
      <vt:lpstr>2.1 PRINT TO TERMINAL</vt:lpstr>
      <vt:lpstr>2.1 PRINT TO TERMINAL</vt:lpstr>
      <vt:lpstr>2.1 PRINT TO TERMINAL</vt:lpstr>
      <vt:lpstr>2.1 PRINT TO TERMINAL</vt:lpstr>
      <vt:lpstr>2.1 PRINT TO TERMINAL</vt:lpstr>
      <vt:lpstr>2.1 PRINT TO TERMINAL</vt:lpstr>
      <vt:lpstr>2.1 PRINT TO TERMINAL</vt:lpstr>
      <vt:lpstr>PowerPoint Presentation</vt:lpstr>
      <vt:lpstr>3.1 Add info MQTT</vt:lpstr>
      <vt:lpstr>3.1 Add info MQTT</vt:lpstr>
      <vt:lpstr>3.1 Add info MQTT</vt:lpstr>
      <vt:lpstr>3.1 Add info MQTT</vt:lpstr>
      <vt:lpstr>3.1 Add info MQTT</vt:lpstr>
      <vt:lpstr>3.1 Add info MQTT</vt:lpstr>
      <vt:lpstr>3.1 Add info MQTT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Admins</cp:lastModifiedBy>
  <cp:revision>122</cp:revision>
  <dcterms:created xsi:type="dcterms:W3CDTF">2017-11-04T11:17:03Z</dcterms:created>
  <dcterms:modified xsi:type="dcterms:W3CDTF">2020-08-23T12:58:14Z</dcterms:modified>
</cp:coreProperties>
</file>