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3" r:id="rId4"/>
    <p:sldId id="287" r:id="rId5"/>
    <p:sldId id="320" r:id="rId6"/>
    <p:sldId id="321" r:id="rId7"/>
    <p:sldId id="322" r:id="rId8"/>
    <p:sldId id="323" r:id="rId9"/>
    <p:sldId id="324" r:id="rId10"/>
    <p:sldId id="302" r:id="rId11"/>
    <p:sldId id="303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FAD"/>
    <a:srgbClr val="2191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here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Subhead here</a:t>
            </a:r>
          </a:p>
          <a:p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Diễn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phận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Thanks you !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Diễn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phận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0449" y="2756653"/>
            <a:ext cx="8146397" cy="1938992"/>
          </a:xfrm>
          <a:prstGeom prst="rect">
            <a:avLst/>
          </a:prstGeom>
        </p:spPr>
        <p:txBody>
          <a:bodyPr wrap="none">
            <a:prstTxWarp prst="textWave1">
              <a:avLst/>
            </a:prstTxWarp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PART 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2:</a:t>
            </a:r>
          </a:p>
          <a:p>
            <a:pPr algn="ctr"/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Post&amp;Get http</a:t>
            </a:r>
          </a:p>
          <a:p>
            <a:pPr algn="ctr"/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Get info</a:t>
            </a:r>
          </a:p>
        </p:txBody>
      </p:sp>
    </p:spTree>
    <p:extLst>
      <p:ext uri="{BB962C8B-B14F-4D97-AF65-F5344CB8AC3E}">
        <p14:creationId xmlns:p14="http://schemas.microsoft.com/office/powerpoint/2010/main" val="38864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407675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Giao diện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68" y="1809885"/>
            <a:ext cx="5419725" cy="374332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Vào đường link hiện lên trên serial</a:t>
            </a: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Đăng nhập với user và password là “Indruino”</a:t>
            </a:r>
          </a:p>
        </p:txBody>
      </p:sp>
    </p:spTree>
    <p:extLst>
      <p:ext uri="{BB962C8B-B14F-4D97-AF65-F5344CB8AC3E}">
        <p14:creationId xmlns:p14="http://schemas.microsoft.com/office/powerpoint/2010/main" val="15185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407675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Giao diện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Giao diện với các lựa chọn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Control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Diagnostic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Information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112" y="1847904"/>
            <a:ext cx="4619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407675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Giao diện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Trong Information: các thông tin về thông số wifi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055" y="1982696"/>
            <a:ext cx="50768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407675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Giao diện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Trong Diagnostic: thông tin về chip, input, output chip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012" y="1712572"/>
            <a:ext cx="4709977" cy="51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407675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Giao diện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 chế độ get/ post đến server đã lập trình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472" y="1752328"/>
            <a:ext cx="5807528" cy="308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407675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Giao diện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Get với websever như đường link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Nhập id muốn get và submit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38" y="3574339"/>
            <a:ext cx="10230072" cy="328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407675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Giao diện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Post đến websever được lập trình sẵn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Nhập thông điệp muốn gửi đến sever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Nhận lại ID và repose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16" y="3884023"/>
            <a:ext cx="10518484" cy="297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890981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Code get/ post &amp; get info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Gọi trang login </a:t>
            </a: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 khởi động lại để tắt mode 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63" y="1847904"/>
            <a:ext cx="5227905" cy="40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890981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Code get/ post &amp; get info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Gọi các trang với các giao diện đã lập trình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170" y="1715588"/>
            <a:ext cx="5455830" cy="45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www.indruino.com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3452" y="3669987"/>
            <a:ext cx="1701976" cy="204388"/>
          </a:xfrm>
        </p:spPr>
        <p:txBody>
          <a:bodyPr>
            <a:normAutofit fontScale="55000" lnSpcReduction="20000"/>
          </a:bodyPr>
          <a:lstStyle/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WEBSEVER</a:t>
            </a:r>
            <a:br>
              <a:rPr lang="en-US" sz="4800" b="1" dirty="0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LOGIN WIFI</a:t>
            </a:r>
            <a:br>
              <a:rPr lang="en-US" sz="4800" b="1" dirty="0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SET MQTT</a:t>
            </a:r>
            <a:endParaRPr lang="en-US" sz="4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6520" y="4249642"/>
            <a:ext cx="3609474" cy="10156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Diễn giả: Nguyễn Hoàng Phúc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Bộ phận: IoT Indruino</a:t>
            </a:r>
            <a:endParaRPr lang="en-US" sz="2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890981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Code get/ post &amp; get info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Viết cho giao diện lựa chọn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95" y="3271697"/>
            <a:ext cx="9422674" cy="34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890981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Code get/ post &amp; get info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9" y="1847904"/>
            <a:ext cx="4361608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Viết cho trang lấy thông tin wifi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73" y="1759131"/>
            <a:ext cx="6011907" cy="48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890981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Code get/ post &amp; get info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9" y="1847904"/>
            <a:ext cx="4361608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Viết cho trang lấy thông tin wifi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Các lệnh thường dùng trong wifi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73" y="1759131"/>
            <a:ext cx="6011907" cy="48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890981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Code get/ post &amp; get info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9" y="1847904"/>
            <a:ext cx="4361608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Viết cho trang lấy thông tin ESP, I/O 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Các lệnh thường dùng trong ESP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604" y="1767841"/>
            <a:ext cx="5765988" cy="50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890981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2.1 Code get/ post &amp; get info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9" y="1847904"/>
            <a:ext cx="9386452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Điều khiển get/ post với các function giao diện và điều khiển </a:t>
            </a: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void webcontrolget</a:t>
            </a: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();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void webcontrolpost</a:t>
            </a: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475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70217" y="3046484"/>
            <a:ext cx="4200155" cy="7078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Diễn giả: Nguyễn Hoàng Phúc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Bộ phận: IoT Indruino</a:t>
            </a:r>
            <a:endParaRPr lang="en-US" sz="2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0449" y="2756653"/>
            <a:ext cx="8146397" cy="1938992"/>
          </a:xfrm>
          <a:prstGeom prst="rect">
            <a:avLst/>
          </a:prstGeom>
        </p:spPr>
        <p:txBody>
          <a:bodyPr wrap="none">
            <a:prstTxWarp prst="textWave1">
              <a:avLst/>
            </a:prstTxWarp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PART 1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WIFI CONFIG</a:t>
            </a:r>
          </a:p>
        </p:txBody>
      </p:sp>
    </p:spTree>
    <p:extLst>
      <p:ext uri="{BB962C8B-B14F-4D97-AF65-F5344CB8AC3E}">
        <p14:creationId xmlns:p14="http://schemas.microsoft.com/office/powerpoint/2010/main" val="40231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783900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1.1 GIAO DIỆN THAO TÁC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Configure Wifi, Đăng nhập vào mạng</a:t>
            </a: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Info, thông tin mạng và thông tin phần cứng</a:t>
            </a: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Exit, ngắt kết nối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43" y="1847904"/>
            <a:ext cx="530352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508664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1.1 CONFIG WIFI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Static Ip to set up</a:t>
            </a: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Set DHCP or STATIC </a:t>
            </a: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Set up MQTT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084" y="-81145"/>
            <a:ext cx="2824436" cy="69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721223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1.1 CONFIG WIFI (code)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821" y="1773992"/>
            <a:ext cx="5341757" cy="4687767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Labrary</a:t>
            </a: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Default </a:t>
            </a:r>
          </a:p>
        </p:txBody>
      </p:sp>
    </p:spTree>
    <p:extLst>
      <p:ext uri="{BB962C8B-B14F-4D97-AF65-F5344CB8AC3E}">
        <p14:creationId xmlns:p14="http://schemas.microsoft.com/office/powerpoint/2010/main" val="29060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721223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1.1 CONFIG WIFI (code)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Read file in flash</a:t>
            </a: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Đọc vào các biến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678" y="1785256"/>
            <a:ext cx="5342347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721223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1.1 CONFIG WIFI (code)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 các trường để nhập</a:t>
            </a: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Gọi vào webserver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966" y="1730546"/>
            <a:ext cx="6403658" cy="343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488388"/>
            <a:ext cx="603883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1.1 </a:t>
            </a: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CONFIG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WIFI (code)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683825" cy="5274256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Nhận data sau khi nhập </a:t>
            </a:r>
          </a:p>
          <a:p>
            <a:pPr marL="0" lvl="1">
              <a:spcBef>
                <a:spcPts val="1000"/>
              </a:spcBef>
            </a:pPr>
            <a:endParaRPr lang="en-US" sz="2400" dirty="0" smtClean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Ghi vào flash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18" y="1730332"/>
            <a:ext cx="4904721" cy="465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381</Words>
  <Application>Microsoft Office PowerPoint</Application>
  <PresentationFormat>Widescreen</PresentationFormat>
  <Paragraphs>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Roboto</vt:lpstr>
      <vt:lpstr>Segoe UI Black</vt:lpstr>
      <vt:lpstr>Times New Roman</vt:lpstr>
      <vt:lpstr>Office Theme</vt:lpstr>
      <vt:lpstr>PowerPoint Presentation</vt:lpstr>
      <vt:lpstr>WEBSEVER LOGIN WIFI SET MQTT</vt:lpstr>
      <vt:lpstr>PowerPoint Presentation</vt:lpstr>
      <vt:lpstr>1.1 GIAO DIỆN THAO TÁC</vt:lpstr>
      <vt:lpstr>1.1 CONFIG WIFI</vt:lpstr>
      <vt:lpstr>1.1 CONFIG WIFI (code)</vt:lpstr>
      <vt:lpstr>1.1 CONFIG WIFI (code)</vt:lpstr>
      <vt:lpstr>1.1 CONFIG WIFI (code)</vt:lpstr>
      <vt:lpstr>1.1 CONFIG WIFI (code)</vt:lpstr>
      <vt:lpstr>PowerPoint Presentation</vt:lpstr>
      <vt:lpstr>2.1 Giao diện</vt:lpstr>
      <vt:lpstr>2.1 Giao diện</vt:lpstr>
      <vt:lpstr>2.1 Giao diện</vt:lpstr>
      <vt:lpstr>2.1 Giao diện</vt:lpstr>
      <vt:lpstr>2.1 Giao diện</vt:lpstr>
      <vt:lpstr>2.1 Giao diện</vt:lpstr>
      <vt:lpstr>2.1 Giao diện</vt:lpstr>
      <vt:lpstr>2.1 Code get/ post &amp; get info</vt:lpstr>
      <vt:lpstr>2.1 Code get/ post &amp; get info</vt:lpstr>
      <vt:lpstr>2.1 Code get/ post &amp; get info</vt:lpstr>
      <vt:lpstr>2.1 Code get/ post &amp; get info</vt:lpstr>
      <vt:lpstr>2.1 Code get/ post &amp; get info</vt:lpstr>
      <vt:lpstr>2.1 Code get/ post &amp; get info</vt:lpstr>
      <vt:lpstr>2.1 Code get/ post &amp; get info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bybeen</cp:lastModifiedBy>
  <cp:revision>126</cp:revision>
  <dcterms:created xsi:type="dcterms:W3CDTF">2017-11-04T11:17:03Z</dcterms:created>
  <dcterms:modified xsi:type="dcterms:W3CDTF">2020-08-16T15:21:11Z</dcterms:modified>
</cp:coreProperties>
</file>