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62" r:id="rId5"/>
    <p:sldId id="264" r:id="rId6"/>
    <p:sldId id="263" r:id="rId7"/>
    <p:sldId id="259" r:id="rId8"/>
    <p:sldId id="265" r:id="rId9"/>
    <p:sldId id="270" r:id="rId10"/>
    <p:sldId id="271" r:id="rId11"/>
    <p:sldId id="272" r:id="rId12"/>
    <p:sldId id="266" r:id="rId13"/>
    <p:sldId id="268" r:id="rId14"/>
    <p:sldId id="273" r:id="rId15"/>
    <p:sldId id="260" r:id="rId16"/>
    <p:sldId id="274" r:id="rId17"/>
    <p:sldId id="275" r:id="rId18"/>
    <p:sldId id="277" r:id="rId19"/>
    <p:sldId id="278" r:id="rId20"/>
    <p:sldId id="26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6666"/>
    <a:srgbClr val="1B8FAD"/>
    <a:srgbClr val="2191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6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576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921E71-55FB-4F70-BA64-7E87629B9540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ECC60F-1D31-4D35-A4BD-2D8861561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3831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5943" y="2287162"/>
            <a:ext cx="3460115" cy="2283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217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7639050" y="1"/>
            <a:ext cx="3486150" cy="6858000"/>
          </a:xfrm>
          <a:prstGeom prst="rect">
            <a:avLst/>
          </a:prstGeom>
          <a:solidFill>
            <a:srgbClr val="1B8FA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33450" y="1643144"/>
            <a:ext cx="5915024" cy="1239839"/>
          </a:xfrm>
        </p:spPr>
        <p:txBody>
          <a:bodyPr>
            <a:noAutofit/>
          </a:bodyPr>
          <a:lstStyle>
            <a:lvl1pPr algn="r"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Headline here</a:t>
            </a:r>
            <a:br>
              <a:rPr lang="en-US" dirty="0"/>
            </a:br>
            <a:r>
              <a:rPr lang="en-US" dirty="0"/>
              <a:t>Content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515350" y="6356350"/>
            <a:ext cx="1876424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www.indruino.com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33451" y="3045702"/>
            <a:ext cx="5915024" cy="828674"/>
          </a:xfrm>
        </p:spPr>
        <p:txBody>
          <a:bodyPr>
            <a:normAutofit/>
          </a:bodyPr>
          <a:lstStyle>
            <a:lvl1pPr marL="0" indent="0" algn="r">
              <a:buNone/>
              <a:defRPr sz="18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Subhead here</a:t>
            </a:r>
          </a:p>
          <a:p>
            <a:r>
              <a:rPr lang="en-US" dirty="0"/>
              <a:t>Content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9672" y="1643144"/>
            <a:ext cx="2164905" cy="1428837"/>
          </a:xfrm>
          <a:prstGeom prst="rect">
            <a:avLst/>
          </a:prstGeom>
        </p:spPr>
      </p:pic>
      <p:sp>
        <p:nvSpPr>
          <p:cNvPr id="14" name="Subtitle 2"/>
          <p:cNvSpPr txBox="1">
            <a:spLocks/>
          </p:cNvSpPr>
          <p:nvPr userDrawn="1"/>
        </p:nvSpPr>
        <p:spPr>
          <a:xfrm>
            <a:off x="3581399" y="4245533"/>
            <a:ext cx="3267075" cy="8286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solidFill>
                  <a:schemeClr val="bg1"/>
                </a:solidFill>
              </a:rPr>
              <a:t>Diễn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giả</a:t>
            </a:r>
            <a:r>
              <a:rPr lang="en-US" dirty="0">
                <a:solidFill>
                  <a:schemeClr val="bg1"/>
                </a:solidFill>
              </a:rPr>
              <a:t>: </a:t>
            </a:r>
            <a:r>
              <a:rPr lang="en-US" dirty="0" err="1">
                <a:solidFill>
                  <a:schemeClr val="bg1"/>
                </a:solidFill>
              </a:rPr>
              <a:t>Indruino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Bộ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phận</a:t>
            </a:r>
            <a:r>
              <a:rPr lang="en-US" dirty="0">
                <a:solidFill>
                  <a:schemeClr val="bg1"/>
                </a:solidFill>
              </a:rPr>
              <a:t>: </a:t>
            </a:r>
            <a:r>
              <a:rPr lang="en-US" dirty="0" err="1">
                <a:solidFill>
                  <a:schemeClr val="bg1"/>
                </a:solidFill>
              </a:rPr>
              <a:t>Indruino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933450" y="4037095"/>
            <a:ext cx="5915024" cy="182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374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971675" y="600429"/>
            <a:ext cx="9382124" cy="533046"/>
          </a:xfrm>
        </p:spPr>
        <p:txBody>
          <a:bodyPr>
            <a:noAutofit/>
          </a:bodyPr>
          <a:lstStyle>
            <a:lvl1pPr algn="l">
              <a:defRPr sz="4000" baseline="0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971675" y="1133475"/>
            <a:ext cx="3267075" cy="333375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 here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0" y="1"/>
            <a:ext cx="1533525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082" y="5962650"/>
            <a:ext cx="1127359" cy="625684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1533523" y="0"/>
            <a:ext cx="95250" cy="685800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1971675" y="1648233"/>
            <a:ext cx="9382124" cy="182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icture Placeholder 2"/>
          <p:cNvSpPr>
            <a:spLocks noGrp="1"/>
          </p:cNvSpPr>
          <p:nvPr>
            <p:ph type="pic" idx="12"/>
          </p:nvPr>
        </p:nvSpPr>
        <p:spPr>
          <a:xfrm>
            <a:off x="1971675" y="1847904"/>
            <a:ext cx="3562350" cy="4707711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5876927" y="1847904"/>
            <a:ext cx="5476872" cy="4707711"/>
          </a:xfrm>
        </p:spPr>
        <p:txBody>
          <a:bodyPr/>
          <a:lstStyle>
            <a:lvl1pPr marL="0" indent="0">
              <a:buNone/>
              <a:defRPr sz="16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Content Here</a:t>
            </a:r>
          </a:p>
        </p:txBody>
      </p:sp>
    </p:spTree>
    <p:extLst>
      <p:ext uri="{BB962C8B-B14F-4D97-AF65-F5344CB8AC3E}">
        <p14:creationId xmlns:p14="http://schemas.microsoft.com/office/powerpoint/2010/main" val="315907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971675" y="600429"/>
            <a:ext cx="9382124" cy="533046"/>
          </a:xfrm>
        </p:spPr>
        <p:txBody>
          <a:bodyPr>
            <a:noAutofit/>
          </a:bodyPr>
          <a:lstStyle>
            <a:lvl1pPr algn="l">
              <a:defRPr sz="4000" baseline="0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971675" y="1133475"/>
            <a:ext cx="3267075" cy="333375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 here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1"/>
            <a:ext cx="1533525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082" y="5962650"/>
            <a:ext cx="1127359" cy="625684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1533523" y="0"/>
            <a:ext cx="95250" cy="685800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1971675" y="1648233"/>
            <a:ext cx="9382124" cy="182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971675" y="1847904"/>
            <a:ext cx="3017895" cy="4707711"/>
          </a:xfrm>
        </p:spPr>
        <p:txBody>
          <a:bodyPr/>
          <a:lstStyle>
            <a:lvl1pPr marL="0" indent="0">
              <a:buNone/>
              <a:defRPr sz="16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Content Here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half" idx="10" hasCustomPrompt="1"/>
          </p:nvPr>
        </p:nvSpPr>
        <p:spPr>
          <a:xfrm>
            <a:off x="5153789" y="1847904"/>
            <a:ext cx="3017895" cy="4707711"/>
          </a:xfrm>
        </p:spPr>
        <p:txBody>
          <a:bodyPr/>
          <a:lstStyle>
            <a:lvl1pPr marL="0" indent="0">
              <a:buNone/>
              <a:defRPr sz="16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Content Here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1" hasCustomPrompt="1"/>
          </p:nvPr>
        </p:nvSpPr>
        <p:spPr>
          <a:xfrm>
            <a:off x="8335904" y="1847904"/>
            <a:ext cx="3017895" cy="4707711"/>
          </a:xfrm>
        </p:spPr>
        <p:txBody>
          <a:bodyPr/>
          <a:lstStyle>
            <a:lvl1pPr marL="0" indent="0">
              <a:buNone/>
              <a:defRPr sz="16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Content Here</a:t>
            </a:r>
          </a:p>
        </p:txBody>
      </p:sp>
    </p:spTree>
    <p:extLst>
      <p:ext uri="{BB962C8B-B14F-4D97-AF65-F5344CB8AC3E}">
        <p14:creationId xmlns:p14="http://schemas.microsoft.com/office/powerpoint/2010/main" val="1532711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2"/>
          <p:cNvSpPr>
            <a:spLocks noGrp="1"/>
          </p:cNvSpPr>
          <p:nvPr>
            <p:ph type="pic" idx="14"/>
          </p:nvPr>
        </p:nvSpPr>
        <p:spPr>
          <a:xfrm>
            <a:off x="5153790" y="1847904"/>
            <a:ext cx="3017894" cy="4707711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2"/>
          </p:nvPr>
        </p:nvSpPr>
        <p:spPr>
          <a:xfrm>
            <a:off x="1971675" y="1847904"/>
            <a:ext cx="3017894" cy="4707711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971675" y="600429"/>
            <a:ext cx="9382124" cy="533046"/>
          </a:xfrm>
        </p:spPr>
        <p:txBody>
          <a:bodyPr>
            <a:noAutofit/>
          </a:bodyPr>
          <a:lstStyle>
            <a:lvl1pPr algn="l">
              <a:defRPr sz="4000" baseline="0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971675" y="1133475"/>
            <a:ext cx="3267075" cy="333375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 here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1"/>
            <a:ext cx="1533525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082" y="5962650"/>
            <a:ext cx="1127359" cy="625684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1533523" y="0"/>
            <a:ext cx="95250" cy="685800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1971675" y="1648233"/>
            <a:ext cx="9382124" cy="182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1" hasCustomPrompt="1"/>
          </p:nvPr>
        </p:nvSpPr>
        <p:spPr>
          <a:xfrm>
            <a:off x="8335904" y="1847904"/>
            <a:ext cx="3017895" cy="4707711"/>
          </a:xfrm>
        </p:spPr>
        <p:txBody>
          <a:bodyPr/>
          <a:lstStyle>
            <a:lvl1pPr marL="0" indent="0">
              <a:buNone/>
              <a:defRPr sz="16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Content Here</a:t>
            </a:r>
          </a:p>
        </p:txBody>
      </p:sp>
    </p:spTree>
    <p:extLst>
      <p:ext uri="{BB962C8B-B14F-4D97-AF65-F5344CB8AC3E}">
        <p14:creationId xmlns:p14="http://schemas.microsoft.com/office/powerpoint/2010/main" val="1941739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7639050" y="1"/>
            <a:ext cx="3486150" cy="68580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933450" y="1643144"/>
            <a:ext cx="5915024" cy="1239839"/>
          </a:xfrm>
        </p:spPr>
        <p:txBody>
          <a:bodyPr>
            <a:noAutofit/>
          </a:bodyPr>
          <a:lstStyle>
            <a:lvl1pPr algn="r"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Thanks you !</a:t>
            </a:r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515350" y="6356350"/>
            <a:ext cx="1876424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www.indruino.com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9672" y="1643144"/>
            <a:ext cx="2164905" cy="1428837"/>
          </a:xfrm>
          <a:prstGeom prst="rect">
            <a:avLst/>
          </a:prstGeom>
        </p:spPr>
      </p:pic>
      <p:sp>
        <p:nvSpPr>
          <p:cNvPr id="19" name="Subtitle 2"/>
          <p:cNvSpPr txBox="1">
            <a:spLocks/>
          </p:cNvSpPr>
          <p:nvPr userDrawn="1"/>
        </p:nvSpPr>
        <p:spPr>
          <a:xfrm>
            <a:off x="3581399" y="3071981"/>
            <a:ext cx="3267075" cy="8286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solidFill>
                  <a:schemeClr val="bg1"/>
                </a:solidFill>
              </a:rPr>
              <a:t>Diễn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giả</a:t>
            </a:r>
            <a:r>
              <a:rPr lang="en-US" dirty="0">
                <a:solidFill>
                  <a:schemeClr val="bg1"/>
                </a:solidFill>
              </a:rPr>
              <a:t>: </a:t>
            </a:r>
            <a:r>
              <a:rPr lang="en-US" dirty="0" err="1">
                <a:solidFill>
                  <a:schemeClr val="bg1"/>
                </a:solidFill>
              </a:rPr>
              <a:t>Indruino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Bộ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phận</a:t>
            </a:r>
            <a:r>
              <a:rPr lang="en-US" dirty="0">
                <a:solidFill>
                  <a:schemeClr val="bg1"/>
                </a:solidFill>
              </a:rPr>
              <a:t>: </a:t>
            </a:r>
            <a:r>
              <a:rPr lang="en-US" dirty="0" err="1">
                <a:solidFill>
                  <a:schemeClr val="bg1"/>
                </a:solidFill>
              </a:rPr>
              <a:t>Indruino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933450" y="2863543"/>
            <a:ext cx="5915024" cy="182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555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fld id="{6D9FEF56-C5D4-4D87-B961-211842A8ECEA}" type="datetime1">
              <a:rPr lang="en-US" smtClean="0"/>
              <a:t>8/4/2020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r>
              <a:rPr lang="en-US"/>
              <a:t>www.indruino.com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fld id="{D779B054-1F36-43A5-BA23-2DE8D6B1A68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32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60" r:id="rId2"/>
    <p:sldLayoutId id="2147483664" r:id="rId3"/>
    <p:sldLayoutId id="2147483678" r:id="rId4"/>
    <p:sldLayoutId id="2147483680" r:id="rId5"/>
    <p:sldLayoutId id="2147483663" r:id="rId6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127.0.0.1:3000/server.html" TargetMode="Externa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7916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2649" y="629478"/>
            <a:ext cx="10114307" cy="967823"/>
          </a:xfrm>
        </p:spPr>
        <p:txBody>
          <a:bodyPr/>
          <a:lstStyle/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TẠO SERVER ĐƠN GIẢN SỬ DỤNG HTTP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11"/>
          </p:nvPr>
        </p:nvSpPr>
        <p:spPr>
          <a:xfrm>
            <a:off x="1971676" y="1696278"/>
            <a:ext cx="9382124" cy="5261113"/>
          </a:xfrm>
        </p:spPr>
        <p:txBody>
          <a:bodyPr>
            <a:normAutofit/>
          </a:bodyPr>
          <a:lstStyle/>
          <a:p>
            <a:r>
              <a:rPr lang="en-US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Bước 2: Khởi tạo server</a:t>
            </a:r>
          </a:p>
          <a:p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Chúng ta sử dụng hàm</a:t>
            </a:r>
            <a:r>
              <a:rPr lang="en-US" sz="2200" i="1">
                <a:latin typeface="Times New Roman" panose="02020603050405020304" pitchFamily="18" charset="0"/>
                <a:cs typeface="Times New Roman" panose="02020603050405020304" pitchFamily="18" charset="0"/>
              </a:rPr>
              <a:t>:http.createServer(function(request, response)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Request: lưu trữ thông tin gửi lên của request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Response: lưu trữ các thông tin trả về cho client</a:t>
            </a:r>
          </a:p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Sau đó kiểm tra URL truy cập phải trang server.html không:</a:t>
            </a:r>
            <a:endParaRPr 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i="1">
                <a:latin typeface="Times New Roman" panose="02020603050405020304" pitchFamily="18" charset="0"/>
                <a:cs typeface="Times New Roman" panose="02020603050405020304" pitchFamily="18" charset="0"/>
              </a:rPr>
              <a:t>if (request.url == '/server.html')</a:t>
            </a:r>
          </a:p>
          <a:p>
            <a:r>
              <a:rPr lang="en-US" sz="2200" i="1">
                <a:latin typeface="Times New Roman" panose="02020603050405020304" pitchFamily="18" charset="0"/>
                <a:cs typeface="Times New Roman" panose="02020603050405020304" pitchFamily="18" charset="0"/>
              </a:rPr>
              <a:t>    {</a:t>
            </a:r>
          </a:p>
          <a:p>
            <a:r>
              <a:rPr lang="en-US" sz="2200" i="1"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response.writeHead(200, { //kết nối thành công và trả về file html</a:t>
            </a:r>
          </a:p>
          <a:p>
            <a:r>
              <a:rPr lang="en-US" sz="2200" i="1"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    "Context-type" : "text/html"</a:t>
            </a:r>
          </a:p>
          <a:p>
            <a:r>
              <a:rPr lang="en-US" sz="2200" i="1"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});</a:t>
            </a:r>
          </a:p>
          <a:p>
            <a:r>
              <a:rPr lang="en-US" sz="2200" i="1"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fs.createReadStream('./server.html').pipe(response); //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hiển thị thông tin html</a:t>
            </a:r>
            <a:endParaRPr lang="en-US" sz="22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i="1">
                <a:latin typeface="Times New Roman" panose="02020603050405020304" pitchFamily="18" charset="0"/>
                <a:cs typeface="Times New Roman" panose="02020603050405020304" pitchFamily="18" charset="0"/>
              </a:rPr>
              <a:t>    }</a:t>
            </a:r>
          </a:p>
          <a:p>
            <a:endParaRPr 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241698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2649" y="629478"/>
            <a:ext cx="10114307" cy="967823"/>
          </a:xfrm>
        </p:spPr>
        <p:txBody>
          <a:bodyPr/>
          <a:lstStyle/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TẠO SERVER ĐƠN GIẢN SỬ DỤNG HTTP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11"/>
          </p:nvPr>
        </p:nvSpPr>
        <p:spPr>
          <a:xfrm>
            <a:off x="1971676" y="1696278"/>
            <a:ext cx="9382124" cy="5261113"/>
          </a:xfrm>
        </p:spPr>
        <p:txBody>
          <a:bodyPr>
            <a:normAutofit/>
          </a:bodyPr>
          <a:lstStyle/>
          <a:p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Ngược lại thì không tìm thấy trang:</a:t>
            </a:r>
          </a:p>
          <a:p>
            <a:r>
              <a:rPr lang="en-US" sz="2200" i="1">
                <a:latin typeface="Times New Roman" panose="02020603050405020304" pitchFamily="18" charset="0"/>
                <a:cs typeface="Times New Roman" panose="02020603050405020304" pitchFamily="18" charset="0"/>
              </a:rPr>
              <a:t>else </a:t>
            </a:r>
          </a:p>
          <a:p>
            <a:r>
              <a:rPr lang="en-US" sz="2200" i="1">
                <a:latin typeface="Times New Roman" panose="02020603050405020304" pitchFamily="18" charset="0"/>
                <a:cs typeface="Times New Roman" panose="02020603050405020304" pitchFamily="18" charset="0"/>
              </a:rPr>
              <a:t>    {</a:t>
            </a:r>
          </a:p>
          <a:p>
            <a:r>
              <a:rPr lang="en-US" sz="2200" i="1"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response.writeHead(404, { //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báo kết nối không thành công</a:t>
            </a:r>
            <a:endParaRPr lang="en-US" sz="22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i="1"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    "Context-type" : "text/plain"</a:t>
            </a:r>
          </a:p>
          <a:p>
            <a:r>
              <a:rPr lang="en-US" sz="2200" i="1"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});</a:t>
            </a:r>
          </a:p>
          <a:p>
            <a:r>
              <a:rPr lang="en-US" sz="2200" i="1"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response.write('404 Not Found ' + request.url); //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hiển thị lỗi</a:t>
            </a:r>
            <a:endParaRPr lang="en-US" sz="22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i="1"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 </a:t>
            </a:r>
          </a:p>
          <a:p>
            <a:r>
              <a:rPr lang="en-US" sz="2200" i="1"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response.end();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//kết thúc</a:t>
            </a:r>
          </a:p>
          <a:p>
            <a:r>
              <a:rPr lang="en-US" sz="2200" i="1">
                <a:latin typeface="Times New Roman" panose="02020603050405020304" pitchFamily="18" charset="0"/>
                <a:cs typeface="Times New Roman" panose="02020603050405020304" pitchFamily="18" charset="0"/>
              </a:rPr>
              <a:t>    }</a:t>
            </a:r>
          </a:p>
          <a:p>
            <a:endParaRPr 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595010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2649" y="629478"/>
            <a:ext cx="10114307" cy="967823"/>
          </a:xfrm>
        </p:spPr>
        <p:txBody>
          <a:bodyPr/>
          <a:lstStyle/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TẠO SERVER ĐƠN GIẢN SỬ DỤNG HTTP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11"/>
          </p:nvPr>
        </p:nvSpPr>
        <p:spPr>
          <a:xfrm>
            <a:off x="2051189" y="1743075"/>
            <a:ext cx="9382124" cy="5261113"/>
          </a:xfrm>
        </p:spPr>
        <p:txBody>
          <a:bodyPr>
            <a:normAutofit/>
          </a:bodyPr>
          <a:lstStyle/>
          <a:p>
            <a:r>
              <a:rPr lang="en-US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Bước 3: thiết lập cổng kết nối</a:t>
            </a:r>
          </a:p>
          <a:p>
            <a:r>
              <a:rPr lang="en-US" sz="2200" i="1">
                <a:latin typeface="Times New Roman" panose="02020603050405020304" pitchFamily="18" charset="0"/>
                <a:cs typeface="Times New Roman" panose="02020603050405020304" pitchFamily="18" charset="0"/>
              </a:rPr>
              <a:t>server.listen(3000, function(){</a:t>
            </a:r>
          </a:p>
          <a:p>
            <a:r>
              <a:rPr lang="en-US" sz="2200" i="1">
                <a:latin typeface="Times New Roman" panose="02020603050405020304" pitchFamily="18" charset="0"/>
                <a:cs typeface="Times New Roman" panose="02020603050405020304" pitchFamily="18" charset="0"/>
              </a:rPr>
              <a:t>    console.log('Connected Successfull!');</a:t>
            </a:r>
          </a:p>
          <a:p>
            <a:r>
              <a:rPr lang="en-US" sz="2200" i="1">
                <a:latin typeface="Times New Roman" panose="02020603050405020304" pitchFamily="18" charset="0"/>
                <a:cs typeface="Times New Roman" panose="02020603050405020304" pitchFamily="18" charset="0"/>
              </a:rPr>
              <a:t>});</a:t>
            </a:r>
          </a:p>
          <a:p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Cổng được thiết lập ở port 3000.Server chỉ hoạt động khi ta run code.</a:t>
            </a:r>
          </a:p>
          <a:p>
            <a:endParaRPr 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Các bạn tham khảo code trên git</a:t>
            </a:r>
          </a:p>
          <a:p>
            <a:endParaRPr 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363490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2649" y="629478"/>
            <a:ext cx="10114307" cy="967823"/>
          </a:xfrm>
        </p:spPr>
        <p:txBody>
          <a:bodyPr/>
          <a:lstStyle/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TẠO SERVER ĐƠN GIẢN SỬ DỤNG HTTP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11"/>
          </p:nvPr>
        </p:nvSpPr>
        <p:spPr>
          <a:xfrm>
            <a:off x="2051189" y="1743075"/>
            <a:ext cx="9382124" cy="5261113"/>
          </a:xfrm>
        </p:spPr>
        <p:txBody>
          <a:bodyPr>
            <a:normAutofit/>
          </a:bodyPr>
          <a:lstStyle/>
          <a:p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Run web server: tổ hợp phím ctrl+ `</a:t>
            </a:r>
          </a:p>
          <a:p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Để chạy ta bấm: node Server thì server đó sẽ hoạt động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E85009-A35D-48F5-BEE8-64BA3DB3DA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6233" y="3230218"/>
            <a:ext cx="7620000" cy="2731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69755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2649" y="629478"/>
            <a:ext cx="10114307" cy="967823"/>
          </a:xfrm>
        </p:spPr>
        <p:txBody>
          <a:bodyPr/>
          <a:lstStyle/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TẠO SERVER ĐƠN GIẢN SỬ DỤNG HTTP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11"/>
          </p:nvPr>
        </p:nvSpPr>
        <p:spPr>
          <a:xfrm>
            <a:off x="2051189" y="1743075"/>
            <a:ext cx="9382124" cy="5261113"/>
          </a:xfrm>
        </p:spPr>
        <p:txBody>
          <a:bodyPr>
            <a:normAutofit/>
          </a:bodyPr>
          <a:lstStyle/>
          <a:p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Mở trình duyệt lên và nhập: </a:t>
            </a:r>
            <a:r>
              <a:rPr lang="en-US" sz="2400">
                <a:hlinkClick r:id="rId2"/>
              </a:rPr>
              <a:t>http://127.0.0.1:3000/server.html</a:t>
            </a:r>
            <a:endParaRPr 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45A275-220C-44BF-AA46-ADF59A1CF7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1670" y="2610678"/>
            <a:ext cx="4969565" cy="4098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73965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71675" y="640185"/>
            <a:ext cx="9382124" cy="897067"/>
          </a:xfrm>
        </p:spPr>
        <p:txBody>
          <a:bodyPr/>
          <a:lstStyle/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NODEJS XỬ LÍ GET-POST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11"/>
          </p:nvPr>
        </p:nvSpPr>
        <p:spPr>
          <a:xfrm>
            <a:off x="1971676" y="1847904"/>
            <a:ext cx="9382124" cy="4707711"/>
          </a:xfrm>
        </p:spPr>
        <p:txBody>
          <a:bodyPr>
            <a:normAutofit/>
          </a:bodyPr>
          <a:lstStyle/>
          <a:p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Để xử lí </a:t>
            </a:r>
            <a:r>
              <a:rPr lang="vi-VN" sz="2200">
                <a:latin typeface="+mj-lt"/>
              </a:rPr>
              <a:t>nếu 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  <a:r>
              <a:rPr lang="en-US" sz="2200">
                <a:latin typeface="+mj-lt"/>
              </a:rPr>
              <a:t> </a:t>
            </a:r>
            <a:r>
              <a:rPr lang="vi-VN" sz="2200">
                <a:latin typeface="+mj-lt"/>
              </a:rPr>
              <a:t>muốn đăng một số dữ liệu qua trang html và mong muốn máy chủ web Node.js xử lý 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thì </a:t>
            </a:r>
            <a:r>
              <a:rPr lang="vi-VN" sz="2200">
                <a:latin typeface="+mj-lt"/>
              </a:rPr>
              <a:t>có thể làm điều này bằng cách thực hiện kiểm tra phương thức yêu cầu</a:t>
            </a:r>
            <a:r>
              <a:rPr lang="en-US" sz="2200">
                <a:latin typeface="+mj-lt"/>
              </a:rPr>
              <a:t>:</a:t>
            </a:r>
            <a:r>
              <a:rPr lang="vi-VN" sz="2200">
                <a:latin typeface="+mj-lt"/>
              </a:rPr>
              <a:t> GET, POST</a:t>
            </a:r>
            <a:r>
              <a:rPr lang="en-US" sz="2200">
                <a:latin typeface="+mj-lt"/>
              </a:rPr>
              <a:t>.</a:t>
            </a:r>
          </a:p>
          <a:p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Bước 1: tạo MyPage.html đơn giản gồm nhập tên và passwork</a:t>
            </a:r>
          </a:p>
          <a:p>
            <a:endParaRPr 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7F2808F-5EB7-42AE-A109-97C593B880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5565" y="3429000"/>
            <a:ext cx="6096000" cy="3126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98035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71675" y="640185"/>
            <a:ext cx="9382124" cy="897067"/>
          </a:xfrm>
        </p:spPr>
        <p:txBody>
          <a:bodyPr/>
          <a:lstStyle/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NODEJS XỬ LÍ GET-POST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11"/>
          </p:nvPr>
        </p:nvSpPr>
        <p:spPr>
          <a:xfrm>
            <a:off x="1971676" y="1847904"/>
            <a:ext cx="9382124" cy="4707711"/>
          </a:xfrm>
        </p:spPr>
        <p:txBody>
          <a:bodyPr>
            <a:normAutofit/>
          </a:bodyPr>
          <a:lstStyle/>
          <a:p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Bước 2: tạo get.js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Tạo máy chủ web và để thực hiện các thao tác tệp</a:t>
            </a:r>
          </a:p>
          <a:p>
            <a:endParaRPr 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sz="2200">
                <a:latin typeface="+mj-lt"/>
              </a:rPr>
              <a:t>Đọc tệp html một cách đồng bộ để sau khi hoàn thành thao tác đọc, quá trình xử lý yêu cầu có thể được bắt đầu.</a:t>
            </a:r>
            <a:endParaRPr lang="en-US" sz="2200"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C545233-8AD6-4EA2-84D3-81E0D3BCAF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9240" y="2718923"/>
            <a:ext cx="5028164" cy="10322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482C019-E397-4F11-8E76-35BAA38322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9240" y="4718511"/>
            <a:ext cx="5835870" cy="869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81169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71675" y="640185"/>
            <a:ext cx="9382124" cy="897067"/>
          </a:xfrm>
        </p:spPr>
        <p:txBody>
          <a:bodyPr/>
          <a:lstStyle/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NODEJS XỬ LÍ GET-POST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11"/>
          </p:nvPr>
        </p:nvSpPr>
        <p:spPr>
          <a:xfrm>
            <a:off x="1971676" y="1847904"/>
            <a:ext cx="9382124" cy="4707711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Tạo máy chủ http để xử lí yêu cầu, đồng thời nếu phương thức yêu cầu là get thì trả về tệp html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Ngược lại, nếu phương thức là post thì đọc dữ liệu đã đăng và xử lí. Khi đọc xong sẽ hiển thị lên máy chủ và phản hồi lại client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25A71B-5318-4C89-B1E5-2FB296CAAA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4127" y="2838367"/>
            <a:ext cx="5477639" cy="118126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63B2F75-DCF2-4065-A768-9D513C6B75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4127" y="5190291"/>
            <a:ext cx="6416951" cy="1181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76034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2649" y="629478"/>
            <a:ext cx="10114307" cy="967823"/>
          </a:xfrm>
        </p:spPr>
        <p:txBody>
          <a:bodyPr/>
          <a:lstStyle/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NODEJS XỬ LÍ GET-POST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11"/>
          </p:nvPr>
        </p:nvSpPr>
        <p:spPr>
          <a:xfrm>
            <a:off x="2051189" y="1743075"/>
            <a:ext cx="9382124" cy="5261113"/>
          </a:xfrm>
        </p:spPr>
        <p:txBody>
          <a:bodyPr>
            <a:normAutofit/>
          </a:bodyPr>
          <a:lstStyle/>
          <a:p>
            <a:r>
              <a:rPr lang="en-US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Bước 3: thiết lập cổng kết nối</a:t>
            </a:r>
          </a:p>
          <a:p>
            <a:endParaRPr lang="en-US" sz="22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Các bạn tham khảo code trên git</a:t>
            </a:r>
          </a:p>
          <a:p>
            <a:endParaRPr 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DEF6DF-1137-4D56-9B1F-CC0CDCCA5B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668" y="2288234"/>
            <a:ext cx="4915586" cy="63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55259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71675" y="640185"/>
            <a:ext cx="9382124" cy="897067"/>
          </a:xfrm>
        </p:spPr>
        <p:txBody>
          <a:bodyPr/>
          <a:lstStyle/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NODEJS XỬ LÍ GET-POST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11"/>
          </p:nvPr>
        </p:nvSpPr>
        <p:spPr>
          <a:xfrm>
            <a:off x="1971676" y="1847904"/>
            <a:ext cx="9382124" cy="4707711"/>
          </a:xfrm>
        </p:spPr>
        <p:txBody>
          <a:bodyPr>
            <a:normAutofit/>
          </a:bodyPr>
          <a:lstStyle/>
          <a:p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Kết quả:</a:t>
            </a:r>
          </a:p>
          <a:p>
            <a:endParaRPr 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Sau khi nhập sẽ phản hồi về client</a:t>
            </a:r>
          </a:p>
          <a:p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Đồng thời, hiển thị trên server </a:t>
            </a:r>
          </a:p>
          <a:p>
            <a:endParaRPr 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49F46F4-13ED-47A9-8D23-E3E7FD6671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715" y="1914313"/>
            <a:ext cx="4714685" cy="179629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5FB1D73-C57F-47DF-8CD5-0FFCB15A86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5950" y="3691162"/>
            <a:ext cx="3934374" cy="144194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865FF44-FCAA-4408-891E-3F11766D39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4735" y="4967596"/>
            <a:ext cx="5582429" cy="1395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90146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www.indruino.com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6889FF-12BD-4755-AE06-653F9EC0663E}"/>
              </a:ext>
            </a:extLst>
          </p:cNvPr>
          <p:cNvSpPr/>
          <p:nvPr/>
        </p:nvSpPr>
        <p:spPr>
          <a:xfrm>
            <a:off x="742121" y="2821561"/>
            <a:ext cx="6202017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NODEJS</a:t>
            </a:r>
            <a:endParaRPr lang="en-US" sz="5400" b="1" cap="none" spc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5079750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www.indruino.com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3781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4090" y="740495"/>
            <a:ext cx="10220325" cy="1029588"/>
          </a:xfrm>
        </p:spPr>
        <p:txBody>
          <a:bodyPr/>
          <a:lstStyle/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TẠO PROJECT CHO NODEJS BẰNG CMD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1971675" y="1847904"/>
            <a:ext cx="9382124" cy="4707711"/>
          </a:xfrm>
        </p:spPr>
        <p:txBody>
          <a:bodyPr>
            <a:normAutofit/>
          </a:bodyPr>
          <a:lstStyle/>
          <a:p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1. Tạo nơi lưu bằng cmd: chọn ổ đĩa E và tạo file mới bằng mkdir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5D54ED-C182-49F2-921C-77CF73EAC0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8182" y="2721849"/>
            <a:ext cx="6732143" cy="3296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69664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674" y="666690"/>
            <a:ext cx="10220325" cy="1029588"/>
          </a:xfrm>
        </p:spPr>
        <p:txBody>
          <a:bodyPr/>
          <a:lstStyle/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TẠO PROJECT CHO NODEJS BẰNG CMD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1971675" y="1847904"/>
            <a:ext cx="9382124" cy="4707711"/>
          </a:xfrm>
        </p:spPr>
        <p:txBody>
          <a:bodyPr>
            <a:normAutofit/>
          </a:bodyPr>
          <a:lstStyle/>
          <a:p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2. Tạo file package.json để lưu trữ thông tin về project.</a:t>
            </a:r>
          </a:p>
          <a:p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Nhập thông tin và bấm yes nếu OK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BB3F40-CF5B-47D4-A614-78C8F7DDD0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8114" y="2942832"/>
            <a:ext cx="6392167" cy="3248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2497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3379" y="666690"/>
            <a:ext cx="10498621" cy="1029588"/>
          </a:xfrm>
        </p:spPr>
        <p:txBody>
          <a:bodyPr/>
          <a:lstStyle/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TẠO PROJECT CHO NODEJS BẰNG CMD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2051188" y="1847904"/>
            <a:ext cx="9382124" cy="4707711"/>
          </a:xfrm>
        </p:spPr>
        <p:txBody>
          <a:bodyPr>
            <a:normAutofit/>
          </a:bodyPr>
          <a:lstStyle/>
          <a:p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3. Cài đặt module bằng câu lệnh:npm install --save &lt;tên module&gt;</a:t>
            </a:r>
          </a:p>
          <a:p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Ví dụ cài module express: npm install --save express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7F33BA5-E97F-4167-B721-E23C90C3EC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1403" y="3124636"/>
            <a:ext cx="6401693" cy="3238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41336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3379" y="666690"/>
            <a:ext cx="10498621" cy="1029588"/>
          </a:xfrm>
        </p:spPr>
        <p:txBody>
          <a:bodyPr/>
          <a:lstStyle/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TẠO PROJECT CHO NODEJS BẰNG CMD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2051188" y="1847904"/>
            <a:ext cx="9382124" cy="4707711"/>
          </a:xfrm>
        </p:spPr>
        <p:txBody>
          <a:bodyPr>
            <a:normAutofit/>
          </a:bodyPr>
          <a:lstStyle/>
          <a:p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4. Code trên vs code: tao file demo.js và run bằng tổ hợp ctrt + `. Cửa sổ terminal hiện ra, ta chọn: node &lt;file&gt; để chạy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8A881D5-93F7-42C4-AD22-2B84FDF2AC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3016" y="2678601"/>
            <a:ext cx="8958468" cy="3731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52891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676" y="891977"/>
            <a:ext cx="9382124" cy="533046"/>
          </a:xfrm>
        </p:spPr>
        <p:txBody>
          <a:bodyPr/>
          <a:lstStyle/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TẠO SERVER ĐƠN GIẢN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11"/>
          </p:nvPr>
        </p:nvSpPr>
        <p:spPr>
          <a:xfrm>
            <a:off x="1971676" y="1847904"/>
            <a:ext cx="9382124" cy="4707711"/>
          </a:xfrm>
        </p:spPr>
        <p:txBody>
          <a:bodyPr>
            <a:normAutofit/>
          </a:bodyPr>
          <a:lstStyle/>
          <a:p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Các bước cần làm:</a:t>
            </a:r>
          </a:p>
          <a:p>
            <a:r>
              <a:rPr lang="vi-VN" sz="2200">
                <a:latin typeface="+mj-lt"/>
              </a:rPr>
              <a:t>Bước 1: Import thư viện http</a:t>
            </a:r>
            <a:r>
              <a:rPr lang="en-US" sz="2200">
                <a:latin typeface="+mj-lt"/>
              </a:rPr>
              <a:t> 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và những file cần thiết</a:t>
            </a:r>
            <a:endParaRPr lang="vi-VN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sz="2200">
                <a:latin typeface="+mj-lt"/>
              </a:rPr>
              <a:t>Bước 2: Khởi tạo server</a:t>
            </a:r>
            <a:endParaRPr lang="en-US" sz="2200">
              <a:latin typeface="+mj-lt"/>
            </a:endParaRPr>
          </a:p>
          <a:p>
            <a:r>
              <a:rPr lang="vi-VN" sz="2200">
                <a:latin typeface="+mj-lt"/>
              </a:rPr>
              <a:t>Bước 3: Thiết lập cổng kết nối</a:t>
            </a:r>
          </a:p>
          <a:p>
            <a:endParaRPr 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08831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2649" y="629478"/>
            <a:ext cx="10114307" cy="967823"/>
          </a:xfrm>
        </p:spPr>
        <p:txBody>
          <a:bodyPr/>
          <a:lstStyle/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TẠO SERVER ĐƠN GIẢN SỬ DỤNG HTTP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11"/>
          </p:nvPr>
        </p:nvSpPr>
        <p:spPr>
          <a:xfrm>
            <a:off x="1971676" y="1696278"/>
            <a:ext cx="9382124" cy="5261113"/>
          </a:xfrm>
        </p:spPr>
        <p:txBody>
          <a:bodyPr>
            <a:normAutofit/>
          </a:bodyPr>
          <a:lstStyle/>
          <a:p>
            <a:r>
              <a:rPr lang="en-US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Bước 1: import module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i="1">
                <a:latin typeface="Times New Roman" panose="02020603050405020304" pitchFamily="18" charset="0"/>
                <a:cs typeface="Times New Roman" panose="02020603050405020304" pitchFamily="18" charset="0"/>
              </a:rPr>
              <a:t>var http = require('http’); var fs = require('fs’);</a:t>
            </a:r>
          </a:p>
          <a:p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Các module này để tạo máy chủ webserver</a:t>
            </a:r>
          </a:p>
          <a:p>
            <a:r>
              <a:rPr lang="en-US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Bước 2: khởi tạo server</a:t>
            </a:r>
          </a:p>
          <a:p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Chúng ta sử dụng hàm</a:t>
            </a:r>
            <a:r>
              <a:rPr lang="en-US" sz="2200" i="1">
                <a:latin typeface="Times New Roman" panose="02020603050405020304" pitchFamily="18" charset="0"/>
                <a:cs typeface="Times New Roman" panose="02020603050405020304" pitchFamily="18" charset="0"/>
              </a:rPr>
              <a:t>:http.createServer(function(request, response)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Request: lưu trữ thông tin gửi lên của request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Response: lưu trữ các thông tin trả về cho client</a:t>
            </a:r>
          </a:p>
          <a:p>
            <a:r>
              <a:rPr lang="en-US" sz="2200" i="1">
                <a:latin typeface="Times New Roman" panose="02020603050405020304" pitchFamily="18" charset="0"/>
                <a:cs typeface="Times New Roman" panose="02020603050405020304" pitchFamily="18" charset="0"/>
              </a:rPr>
              <a:t>response.writeHead(200, {</a:t>
            </a:r>
          </a:p>
          <a:p>
            <a:r>
              <a:rPr lang="en-US" sz="2200" i="1"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"Context-type" : "text/plain"</a:t>
            </a:r>
          </a:p>
          <a:p>
            <a:r>
              <a:rPr lang="en-US" sz="2200" i="1">
                <a:latin typeface="Times New Roman" panose="02020603050405020304" pitchFamily="18" charset="0"/>
                <a:cs typeface="Times New Roman" panose="02020603050405020304" pitchFamily="18" charset="0"/>
              </a:rPr>
              <a:t>    });</a:t>
            </a:r>
          </a:p>
          <a:p>
            <a:r>
              <a:rPr lang="vi-VN" sz="2200">
                <a:latin typeface="Times New Roman" panose="02020603050405020304" pitchFamily="18" charset="0"/>
                <a:cs typeface="Times New Roman" panose="02020603050405020304" pitchFamily="18" charset="0"/>
              </a:rPr>
              <a:t>phần khai báo các tham số của trang web như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vi-VN" sz="2200">
                <a:latin typeface="Times New Roman" panose="02020603050405020304" pitchFamily="18" charset="0"/>
                <a:cs typeface="Times New Roman" panose="02020603050405020304" pitchFamily="18" charset="0"/>
              </a:rPr>
              <a:t> định dạng file trả về, kích thước file ... Còn mã code 200 tức là truy cập thành công.</a:t>
            </a:r>
            <a:endParaRPr 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731150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2649" y="629478"/>
            <a:ext cx="10114307" cy="967823"/>
          </a:xfrm>
        </p:spPr>
        <p:txBody>
          <a:bodyPr/>
          <a:lstStyle/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TẠO SERVER ĐƠN GIẢN SỬ DỤNG HTTP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11"/>
          </p:nvPr>
        </p:nvSpPr>
        <p:spPr>
          <a:xfrm>
            <a:off x="1971676" y="1696278"/>
            <a:ext cx="9382124" cy="5261113"/>
          </a:xfrm>
        </p:spPr>
        <p:txBody>
          <a:bodyPr>
            <a:normAutofit/>
          </a:bodyPr>
          <a:lstStyle/>
          <a:p>
            <a:r>
              <a:rPr lang="en-US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Bước 1: Import module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i="1">
                <a:latin typeface="Times New Roman" panose="02020603050405020304" pitchFamily="18" charset="0"/>
                <a:cs typeface="Times New Roman" panose="02020603050405020304" pitchFamily="18" charset="0"/>
              </a:rPr>
              <a:t>var http = require('http</a:t>
            </a:r>
          </a:p>
          <a:p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Ở đây ta sử dụng giao thức http để tạo server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i="1">
                <a:latin typeface="Times New Roman" panose="02020603050405020304" pitchFamily="18" charset="0"/>
                <a:cs typeface="Times New Roman" panose="02020603050405020304" pitchFamily="18" charset="0"/>
              </a:rPr>
              <a:t>var fs = require('fs’);</a:t>
            </a:r>
          </a:p>
          <a:p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Do ta tạo file html nên import bằng cách trên.</a:t>
            </a:r>
          </a:p>
          <a:p>
            <a:endParaRPr 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424866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752</TotalTime>
  <Words>977</Words>
  <Application>Microsoft Office PowerPoint</Application>
  <PresentationFormat>Widescreen</PresentationFormat>
  <Paragraphs>110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Calibri Light</vt:lpstr>
      <vt:lpstr>Roboto</vt:lpstr>
      <vt:lpstr>Times New Roman</vt:lpstr>
      <vt:lpstr>Wingdings</vt:lpstr>
      <vt:lpstr>Office Theme</vt:lpstr>
      <vt:lpstr>PowerPoint Presentation</vt:lpstr>
      <vt:lpstr>PowerPoint Presentation</vt:lpstr>
      <vt:lpstr>TẠO PROJECT CHO NODEJS BẰNG CMD</vt:lpstr>
      <vt:lpstr>TẠO PROJECT CHO NODEJS BẰNG CMD</vt:lpstr>
      <vt:lpstr>TẠO PROJECT CHO NODEJS BẰNG CMD</vt:lpstr>
      <vt:lpstr>TẠO PROJECT CHO NODEJS BẰNG CMD</vt:lpstr>
      <vt:lpstr>TẠO SERVER ĐƠN GIẢN</vt:lpstr>
      <vt:lpstr>TẠO SERVER ĐƠN GIẢN SỬ DỤNG HTTP</vt:lpstr>
      <vt:lpstr>TẠO SERVER ĐƠN GIẢN SỬ DỤNG HTTP</vt:lpstr>
      <vt:lpstr>TẠO SERVER ĐƠN GIẢN SỬ DỤNG HTTP</vt:lpstr>
      <vt:lpstr>TẠO SERVER ĐƠN GIẢN SỬ DỤNG HTTP</vt:lpstr>
      <vt:lpstr>TẠO SERVER ĐƠN GIẢN SỬ DỤNG HTTP</vt:lpstr>
      <vt:lpstr>TẠO SERVER ĐƠN GIẢN SỬ DỤNG HTTP</vt:lpstr>
      <vt:lpstr>TẠO SERVER ĐƠN GIẢN SỬ DỤNG HTTP</vt:lpstr>
      <vt:lpstr>NODEJS XỬ LÍ GET-POST</vt:lpstr>
      <vt:lpstr>NODEJS XỬ LÍ GET-POST</vt:lpstr>
      <vt:lpstr>NODEJS XỬ LÍ GET-POST</vt:lpstr>
      <vt:lpstr>NODEJS XỬ LÍ GET-POST</vt:lpstr>
      <vt:lpstr>NODEJS XỬ LÍ GET-POST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Dennis Luu</dc:creator>
  <cp:lastModifiedBy>thanh vo</cp:lastModifiedBy>
  <cp:revision>114</cp:revision>
  <dcterms:created xsi:type="dcterms:W3CDTF">2017-11-04T11:17:03Z</dcterms:created>
  <dcterms:modified xsi:type="dcterms:W3CDTF">2020-08-04T09:02:53Z</dcterms:modified>
</cp:coreProperties>
</file>