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3" r:id="rId4"/>
    <p:sldId id="287" r:id="rId5"/>
    <p:sldId id="288" r:id="rId6"/>
    <p:sldId id="289" r:id="rId7"/>
    <p:sldId id="290" r:id="rId8"/>
    <p:sldId id="291"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8" d="100"/>
          <a:sy n="88" d="100"/>
        </p:scale>
        <p:origin x="45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42649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1.3.1 resetSetting</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840563"/>
            <a:ext cx="9315162" cy="3985706"/>
          </a:xfrm>
          <a:prstGeom prst="rect">
            <a:avLst/>
          </a:prstGeom>
        </p:spPr>
        <p:txBody>
          <a:bodyPr wrap="square">
            <a:spAutoFit/>
          </a:bodyPr>
          <a:lstStyle/>
          <a:p>
            <a:pPr>
              <a:lnSpc>
                <a:spcPct val="110000"/>
              </a:lnSpc>
              <a:spcBef>
                <a:spcPts val="0"/>
              </a:spcBef>
            </a:pPr>
            <a:r>
              <a:rPr lang="en-US" sz="1600" dirty="0">
                <a:latin typeface="Times New Roman" panose="02020603050405020304" pitchFamily="18" charset="0"/>
                <a:cs typeface="Times New Roman" panose="02020603050405020304" pitchFamily="18" charset="0"/>
              </a:rPr>
              <a:t>void WiFiManager::resetSettings() {</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DEBUG_WM(F("resetSettings"));</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WiFi_enableSTA(true,true); // </a:t>
            </a:r>
            <a:r>
              <a:rPr lang="en-US" sz="1600" dirty="0" smtClean="0">
                <a:latin typeface="Times New Roman" panose="02020603050405020304" pitchFamily="18" charset="0"/>
                <a:cs typeface="Times New Roman" panose="02020603050405020304" pitchFamily="18" charset="0"/>
              </a:rPr>
              <a:t>chuyển sang station</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if (_resetcallback != NULL)</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_resetcallback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#ifdef ESP32</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WiFi.disconnect(true,true</a:t>
            </a:r>
            <a:r>
              <a:rPr lang="en-US" sz="1600" dirty="0" smtClean="0">
                <a:latin typeface="Times New Roman" panose="02020603050405020304" pitchFamily="18" charset="0"/>
                <a:cs typeface="Times New Roman" panose="02020603050405020304" pitchFamily="18" charset="0"/>
              </a:rPr>
              <a:t>); //ngắt kết nối trên station</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#else</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WiFi.persistent(true</a:t>
            </a:r>
            <a:r>
              <a:rPr lang="en-US" sz="1600" dirty="0" smtClean="0">
                <a:latin typeface="Times New Roman" panose="02020603050405020304" pitchFamily="18" charset="0"/>
                <a:cs typeface="Times New Roman" panose="02020603050405020304" pitchFamily="18" charset="0"/>
              </a:rPr>
              <a:t>); // lưu lại trên rom của esp</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WiFi.disconnect(true</a:t>
            </a:r>
            <a:r>
              <a:rPr lang="en-US" sz="1600" dirty="0" smtClean="0">
                <a:latin typeface="Times New Roman" panose="02020603050405020304" pitchFamily="18" charset="0"/>
                <a:cs typeface="Times New Roman" panose="02020603050405020304" pitchFamily="18" charset="0"/>
              </a:rPr>
              <a:t>); // ngắt kết nối</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WiFi.persistent(false</a:t>
            </a:r>
            <a:r>
              <a:rPr lang="en-US" sz="1600" dirty="0" smtClean="0">
                <a:latin typeface="Times New Roman" panose="02020603050405020304" pitchFamily="18" charset="0"/>
                <a:cs typeface="Times New Roman" panose="02020603050405020304" pitchFamily="18" charset="0"/>
              </a:rPr>
              <a:t>); // chỉ thao tác nhưng không lưu lại</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#endif</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DEBUG_WM(F("SETTINGS ERASED"));</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a:t>
            </a:r>
            <a:endParaRPr lang="en-US" sz="16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3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701193"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 Wifi_enableSTA – chuyển sang mode station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25296" y="1753349"/>
            <a:ext cx="5266704" cy="4952251"/>
          </a:xfrm>
          <a:prstGeom prst="rect">
            <a:avLst/>
          </a:prstGeom>
        </p:spPr>
      </p:pic>
      <p:sp>
        <p:nvSpPr>
          <p:cNvPr id="7" name="Rectangle 6"/>
          <p:cNvSpPr/>
          <p:nvPr/>
        </p:nvSpPr>
        <p:spPr>
          <a:xfrm>
            <a:off x="1637377" y="1725649"/>
            <a:ext cx="5348879" cy="904863"/>
          </a:xfrm>
          <a:prstGeom prst="rect">
            <a:avLst/>
          </a:prstGeom>
        </p:spPr>
        <p:txBody>
          <a:bodyPr wrap="square">
            <a:spAutoFit/>
          </a:bodyPr>
          <a:lstStyle/>
          <a:p>
            <a:pPr>
              <a:lnSpc>
                <a:spcPct val="110000"/>
              </a:lnSpc>
              <a:spcBef>
                <a:spcPts val="0"/>
              </a:spcBef>
            </a:pPr>
            <a:r>
              <a:rPr lang="en-US" sz="2400" dirty="0" smtClean="0">
                <a:latin typeface="Times New Roman" panose="02020603050405020304" pitchFamily="18" charset="0"/>
                <a:cs typeface="Times New Roman" panose="02020603050405020304" pitchFamily="18" charset="0"/>
              </a:rPr>
              <a:t>Chuyển đổi các chế độ wifi hiện tại về mode wifi station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487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759089"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1.3.3 </a:t>
            </a:r>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autoConnect</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453051" y="1657556"/>
            <a:ext cx="5738949" cy="5200444"/>
          </a:xfrm>
          <a:prstGeom prst="rect">
            <a:avLst/>
          </a:prstGeom>
        </p:spPr>
      </p:pic>
      <p:sp>
        <p:nvSpPr>
          <p:cNvPr id="8" name="Rectangle 7"/>
          <p:cNvSpPr/>
          <p:nvPr/>
        </p:nvSpPr>
        <p:spPr>
          <a:xfrm>
            <a:off x="1637378" y="1725649"/>
            <a:ext cx="4937594" cy="2123658"/>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Hàm trả về giá trị true/false</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Kết nối với wifi đã kết nối trước đó</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Xuất giá trị wifi đến serial</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Không có wifi đã được kết nối trước đó sẽ tự động khởi động 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83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62952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1.3.4 getDefaultAPName()</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814923" y="1716416"/>
            <a:ext cx="10159362" cy="1938992"/>
          </a:xfrm>
          <a:prstGeom prst="rect">
            <a:avLst/>
          </a:prstGeom>
        </p:spPr>
        <p:txBody>
          <a:bodyPr wrap="square">
            <a:spAutoFit/>
          </a:bodyPr>
          <a:lstStyle/>
          <a:p>
            <a:pPr marL="285750" indent="-285750">
              <a:buFont typeface="Arial" panose="020B0604020202020204" pitchFamily="34" charset="0"/>
              <a:buChar char="•"/>
            </a:pP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esp32//#define WIFI_getChipId() (uint32_t)ESP.getEfuseMac() </a:t>
            </a:r>
            <a:endParaRPr lang="en-US" sz="2400"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i="1" dirty="0" smtClean="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8266 //#define WIFI_getChipId() ESP.getChipId</a:t>
            </a:r>
            <a:r>
              <a:rPr lang="en-US" sz="2400" i="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i="1" dirty="0" smtClean="0">
                <a:latin typeface="Times New Roman" panose="02020603050405020304" pitchFamily="18" charset="0"/>
                <a:cs typeface="Times New Roman" panose="02020603050405020304" pitchFamily="18" charset="0"/>
              </a:rPr>
              <a:t>Các lệnh này được sử dụng để lấy ssid và pass mặc định</a:t>
            </a:r>
          </a:p>
          <a:p>
            <a:endParaRPr lang="en-US" sz="2400"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Lấy giá trị mặc định của ssid và password của access point</a:t>
            </a:r>
            <a:endParaRPr lang="en-US" sz="24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822213" y="5056266"/>
            <a:ext cx="5305425" cy="1714500"/>
          </a:xfrm>
          <a:prstGeom prst="rect">
            <a:avLst/>
          </a:prstGeom>
        </p:spPr>
      </p:pic>
    </p:spTree>
    <p:extLst>
      <p:ext uri="{BB962C8B-B14F-4D97-AF65-F5344CB8AC3E}">
        <p14:creationId xmlns:p14="http://schemas.microsoft.com/office/powerpoint/2010/main" val="16009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966202"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1.3.5 </a:t>
            </a:r>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getWiFiIsSaved</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get info wifi has connected</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5" y="1753349"/>
            <a:ext cx="4826289"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bool WiFiManager::getWiFiIsSaved(){</a:t>
            </a:r>
          </a:p>
          <a:p>
            <a:r>
              <a:rPr lang="en-US" sz="1400" dirty="0">
                <a:latin typeface="Times New Roman" panose="02020603050405020304" pitchFamily="18" charset="0"/>
                <a:cs typeface="Times New Roman" panose="02020603050405020304" pitchFamily="18" charset="0"/>
              </a:rPr>
              <a:t>  return WiFi_hasAutoConnect();</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bool WiFiManager::WiFi_hasAutoConnect(){</a:t>
            </a:r>
          </a:p>
          <a:p>
            <a:r>
              <a:rPr lang="en-US" sz="1400" dirty="0">
                <a:latin typeface="Times New Roman" panose="02020603050405020304" pitchFamily="18" charset="0"/>
                <a:cs typeface="Times New Roman" panose="02020603050405020304" pitchFamily="18" charset="0"/>
              </a:rPr>
              <a:t>  return WiFi_SSID(true) != "";</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String WiFiManager::WiFi_SSID(bool persistent) const</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struct station_config conf;</a:t>
            </a:r>
          </a:p>
          <a:p>
            <a:r>
              <a:rPr lang="en-US" sz="1400" dirty="0">
                <a:latin typeface="Times New Roman" panose="02020603050405020304" pitchFamily="18" charset="0"/>
                <a:cs typeface="Times New Roman" panose="02020603050405020304" pitchFamily="18" charset="0"/>
              </a:rPr>
              <a:t>    if(persistent) wifi_station_get_config_default(&amp;conf);</a:t>
            </a:r>
          </a:p>
          <a:p>
            <a:r>
              <a:rPr lang="en-US" sz="1400" dirty="0">
                <a:latin typeface="Times New Roman" panose="02020603050405020304" pitchFamily="18" charset="0"/>
                <a:cs typeface="Times New Roman" panose="02020603050405020304" pitchFamily="18" charset="0"/>
              </a:rPr>
              <a:t>    else wifi_station_get_config(&amp;conf);</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char tmp[33]; //ssid can be up to 32chars, =&gt; plus null term</a:t>
            </a:r>
          </a:p>
          <a:p>
            <a:r>
              <a:rPr lang="en-US" sz="1400" dirty="0">
                <a:latin typeface="Times New Roman" panose="02020603050405020304" pitchFamily="18" charset="0"/>
                <a:cs typeface="Times New Roman" panose="02020603050405020304" pitchFamily="18" charset="0"/>
              </a:rPr>
              <a:t>    memcpy(tmp, conf.ssid, sizeof(conf.ssid));</a:t>
            </a:r>
          </a:p>
          <a:p>
            <a:r>
              <a:rPr lang="en-US" sz="1400" dirty="0">
                <a:latin typeface="Times New Roman" panose="02020603050405020304" pitchFamily="18" charset="0"/>
                <a:cs typeface="Times New Roman" panose="02020603050405020304" pitchFamily="18" charset="0"/>
              </a:rPr>
              <a:t>    tmp[32] = 0; //nullterm in case of 32 char ssid</a:t>
            </a:r>
          </a:p>
          <a:p>
            <a:r>
              <a:rPr lang="en-US" sz="1400" dirty="0">
                <a:latin typeface="Times New Roman" panose="02020603050405020304" pitchFamily="18" charset="0"/>
                <a:cs typeface="Times New Roman" panose="02020603050405020304" pitchFamily="18" charset="0"/>
              </a:rPr>
              <a:t>    return String(reinterpret_cast&lt;char*&gt;(tmp));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if(persistent){</a:t>
            </a:r>
          </a:p>
          <a:p>
            <a:r>
              <a:rPr lang="en-US" sz="1400" dirty="0">
                <a:latin typeface="Times New Roman" panose="02020603050405020304" pitchFamily="18" charset="0"/>
                <a:cs typeface="Times New Roman" panose="02020603050405020304" pitchFamily="18" charset="0"/>
              </a:rPr>
              <a:t>      wifi_config_t conf;</a:t>
            </a:r>
          </a:p>
          <a:p>
            <a:r>
              <a:rPr lang="en-US" sz="1400" dirty="0">
                <a:latin typeface="Times New Roman" panose="02020603050405020304" pitchFamily="18" charset="0"/>
                <a:cs typeface="Times New Roman" panose="02020603050405020304" pitchFamily="18" charset="0"/>
              </a:rPr>
              <a:t>      esp_wifi_get_config(WIFI_IF_STA, &amp;conf);</a:t>
            </a:r>
          </a:p>
          <a:p>
            <a:r>
              <a:rPr lang="en-US" sz="1400" dirty="0">
                <a:latin typeface="Times New Roman" panose="02020603050405020304" pitchFamily="18" charset="0"/>
                <a:cs typeface="Times New Roman" panose="02020603050405020304" pitchFamily="18" charset="0"/>
              </a:rPr>
              <a:t>      return String(reinterpret_cast&lt;const char*&gt;(conf.sta.ssid));</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797964" y="1753349"/>
            <a:ext cx="4867563" cy="267765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else {</a:t>
            </a:r>
          </a:p>
          <a:p>
            <a:r>
              <a:rPr lang="en-US" sz="1400" dirty="0">
                <a:latin typeface="Times New Roman" panose="02020603050405020304" pitchFamily="18" charset="0"/>
                <a:cs typeface="Times New Roman" panose="02020603050405020304" pitchFamily="18" charset="0"/>
              </a:rPr>
              <a:t>      if(WiFiGenericClass::getMode() == WIFI_MODE_NULL){</a:t>
            </a:r>
          </a:p>
          <a:p>
            <a:r>
              <a:rPr lang="en-US" sz="1400" dirty="0">
                <a:latin typeface="Times New Roman" panose="02020603050405020304" pitchFamily="18" charset="0"/>
                <a:cs typeface="Times New Roman" panose="02020603050405020304" pitchFamily="18" charset="0"/>
              </a:rPr>
              <a:t>          return String();</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wifi_ap_record_t info;</a:t>
            </a:r>
          </a:p>
          <a:p>
            <a:r>
              <a:rPr lang="en-US" sz="1400" dirty="0">
                <a:latin typeface="Times New Roman" panose="02020603050405020304" pitchFamily="18" charset="0"/>
                <a:cs typeface="Times New Roman" panose="02020603050405020304" pitchFamily="18" charset="0"/>
              </a:rPr>
              <a:t>      if(!esp_wifi_sta_get_ap_info(&amp;info)) {</a:t>
            </a:r>
          </a:p>
          <a:p>
            <a:r>
              <a:rPr lang="en-US" sz="1400" dirty="0">
                <a:latin typeface="Times New Roman" panose="02020603050405020304" pitchFamily="18" charset="0"/>
                <a:cs typeface="Times New Roman" panose="02020603050405020304" pitchFamily="18" charset="0"/>
              </a:rPr>
              <a:t>          return String(reinterpret_cast&lt;char*&gt;(info.ssid));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return String();</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539150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839577"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1.3.6 WiFi_autoReconnect()</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5" y="1753349"/>
            <a:ext cx="9305925" cy="267765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void WiFiManager::WiFi_autoReconnect(){</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WiFi.setAutoReconnect(_wifiAutoReconnect);</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 if(_wifiAutoReconnect){</a:t>
            </a:r>
          </a:p>
          <a:p>
            <a:r>
              <a:rPr lang="en-US" sz="1400" dirty="0">
                <a:latin typeface="Times New Roman" panose="02020603050405020304" pitchFamily="18" charset="0"/>
                <a:cs typeface="Times New Roman" panose="02020603050405020304" pitchFamily="18" charset="0"/>
              </a:rPr>
              <a:t>      // @todo move to seperate method, used for event listener now</a:t>
            </a:r>
          </a:p>
          <a:p>
            <a:r>
              <a:rPr lang="en-US" sz="1400" dirty="0">
                <a:latin typeface="Times New Roman" panose="02020603050405020304" pitchFamily="18" charset="0"/>
                <a:cs typeface="Times New Roman" panose="02020603050405020304" pitchFamily="18" charset="0"/>
              </a:rPr>
              <a:t>      DEBUG_WM(DEBUG_VERBOSE,"ESP32 event handler enabled");</a:t>
            </a:r>
          </a:p>
          <a:p>
            <a:r>
              <a:rPr lang="en-US" sz="1400" dirty="0">
                <a:latin typeface="Times New Roman" panose="02020603050405020304" pitchFamily="18" charset="0"/>
                <a:cs typeface="Times New Roman" panose="02020603050405020304" pitchFamily="18" charset="0"/>
              </a:rPr>
              <a:t>      using namespace std::placeholders;</a:t>
            </a:r>
          </a:p>
          <a:p>
            <a:r>
              <a:rPr lang="en-US" sz="1400" dirty="0">
                <a:latin typeface="Times New Roman" panose="02020603050405020304" pitchFamily="18" charset="0"/>
                <a:cs typeface="Times New Roman" panose="02020603050405020304" pitchFamily="18" charset="0"/>
              </a:rPr>
              <a:t>      wm_event_id = WiFi.onEvent(std::bind(&amp;WiFiManager::WiFiEvent,this,_1,_2));</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8718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195105"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1.3.7 </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setupHostname()</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02220" y="1753349"/>
            <a:ext cx="5175716"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bool WiFiManager::setupHostname(bool restart){</a:t>
            </a:r>
          </a:p>
          <a:p>
            <a:r>
              <a:rPr lang="en-US" sz="1400" dirty="0">
                <a:latin typeface="Times New Roman" panose="02020603050405020304" pitchFamily="18" charset="0"/>
                <a:cs typeface="Times New Roman" panose="02020603050405020304" pitchFamily="18" charset="0"/>
              </a:rPr>
              <a:t>  if((String)_hostname == "") {</a:t>
            </a:r>
          </a:p>
          <a:p>
            <a:r>
              <a:rPr lang="en-US" sz="1400" dirty="0">
                <a:latin typeface="Times New Roman" panose="02020603050405020304" pitchFamily="18" charset="0"/>
                <a:cs typeface="Times New Roman" panose="02020603050405020304" pitchFamily="18" charset="0"/>
              </a:rPr>
              <a:t>    DEBUG_WM(DEBUG_DEV,"No Hostname to set");</a:t>
            </a:r>
          </a:p>
          <a:p>
            <a:r>
              <a:rPr lang="en-US" sz="1400" dirty="0">
                <a:latin typeface="Times New Roman" panose="02020603050405020304" pitchFamily="18" charset="0"/>
                <a:cs typeface="Times New Roman" panose="02020603050405020304" pitchFamily="18" charset="0"/>
              </a:rPr>
              <a:t>    return false;</a:t>
            </a:r>
          </a:p>
          <a:p>
            <a:r>
              <a:rPr lang="en-US" sz="1400" dirty="0">
                <a:latin typeface="Times New Roman" panose="02020603050405020304" pitchFamily="18" charset="0"/>
                <a:cs typeface="Times New Roman" panose="02020603050405020304" pitchFamily="18" charset="0"/>
              </a:rPr>
              <a:t>  } else DEBUG_WM(DEBUG_DEV,"setupHostname: ",_hostname);</a:t>
            </a:r>
          </a:p>
          <a:p>
            <a:r>
              <a:rPr lang="en-US" sz="1400" dirty="0">
                <a:latin typeface="Times New Roman" panose="02020603050405020304" pitchFamily="18" charset="0"/>
                <a:cs typeface="Times New Roman" panose="02020603050405020304" pitchFamily="18" charset="0"/>
              </a:rPr>
              <a:t>  bool res = true;</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DEBUG_WM(DEBUG_VERBOSE,"Setting WiFi hostname");</a:t>
            </a:r>
          </a:p>
          <a:p>
            <a:r>
              <a:rPr lang="en-US" sz="1400" dirty="0">
                <a:latin typeface="Times New Roman" panose="02020603050405020304" pitchFamily="18" charset="0"/>
                <a:cs typeface="Times New Roman" panose="02020603050405020304" pitchFamily="18" charset="0"/>
              </a:rPr>
              <a:t>    res = WiFi.hostname(_hostname);</a:t>
            </a:r>
          </a:p>
          <a:p>
            <a:r>
              <a:rPr lang="en-US" sz="1400" dirty="0">
                <a:latin typeface="Times New Roman" panose="02020603050405020304" pitchFamily="18" charset="0"/>
                <a:cs typeface="Times New Roman" panose="02020603050405020304" pitchFamily="18" charset="0"/>
              </a:rPr>
              <a:t>    // #ifdef ESP8266MDNS_H</a:t>
            </a:r>
          </a:p>
          <a:p>
            <a:r>
              <a:rPr lang="en-US" sz="1400" dirty="0">
                <a:latin typeface="Times New Roman" panose="02020603050405020304" pitchFamily="18" charset="0"/>
                <a:cs typeface="Times New Roman" panose="02020603050405020304" pitchFamily="18" charset="0"/>
              </a:rPr>
              <a:t>    #ifdef WM_MDNS</a:t>
            </a:r>
          </a:p>
          <a:p>
            <a:r>
              <a:rPr lang="en-US" sz="1400" dirty="0">
                <a:latin typeface="Times New Roman" panose="02020603050405020304" pitchFamily="18" charset="0"/>
                <a:cs typeface="Times New Roman" panose="02020603050405020304" pitchFamily="18" charset="0"/>
              </a:rPr>
              <a:t>      DEBUG_WM(DEBUG_VERBOSE,"Setting MDNS hostname, tcp 80");</a:t>
            </a:r>
          </a:p>
          <a:p>
            <a:r>
              <a:rPr lang="en-US" sz="1400" dirty="0">
                <a:latin typeface="Times New Roman" panose="02020603050405020304" pitchFamily="18" charset="0"/>
                <a:cs typeface="Times New Roman" panose="02020603050405020304" pitchFamily="18" charset="0"/>
              </a:rPr>
              <a:t>      if(MDNS.begin(_hostname)){</a:t>
            </a:r>
          </a:p>
          <a:p>
            <a:r>
              <a:rPr lang="en-US" sz="1400" dirty="0">
                <a:latin typeface="Times New Roman" panose="02020603050405020304" pitchFamily="18" charset="0"/>
                <a:cs typeface="Times New Roman" panose="02020603050405020304" pitchFamily="18" charset="0"/>
              </a:rPr>
              <a:t>        MDNS.addService("http", "tcp", 80);</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 @note hostname must be set after STA_START</a:t>
            </a:r>
          </a:p>
          <a:p>
            <a:r>
              <a:rPr lang="en-US" sz="1400" dirty="0">
                <a:latin typeface="Times New Roman" panose="02020603050405020304" pitchFamily="18" charset="0"/>
                <a:cs typeface="Times New Roman" panose="02020603050405020304" pitchFamily="18" charset="0"/>
              </a:rPr>
              <a:t>    delay(200); // do not remove, give time for STA_START</a:t>
            </a:r>
          </a:p>
          <a:p>
            <a:r>
              <a:rPr lang="en-US" sz="1400" dirty="0">
                <a:latin typeface="Times New Roman" panose="02020603050405020304" pitchFamily="18" charset="0"/>
                <a:cs typeface="Times New Roman" panose="02020603050405020304" pitchFamily="18" charset="0"/>
              </a:rPr>
              <a:t>    res = WiFi.setHostname(_hostname);</a:t>
            </a:r>
          </a:p>
          <a:p>
            <a:r>
              <a:rPr lang="en-US" sz="1400" dirty="0">
                <a:latin typeface="Times New Roman" panose="02020603050405020304" pitchFamily="18" charset="0"/>
                <a:cs typeface="Times New Roman" panose="02020603050405020304" pitchFamily="18" charset="0"/>
              </a:rPr>
              <a:t>    // #ifdef ESP32MDNS_H</a:t>
            </a:r>
          </a:p>
          <a:p>
            <a:r>
              <a:rPr lang="en-US" sz="1400" dirty="0">
                <a:latin typeface="Times New Roman" panose="02020603050405020304" pitchFamily="18" charset="0"/>
                <a:cs typeface="Times New Roman" panose="02020603050405020304" pitchFamily="18" charset="0"/>
              </a:rPr>
              <a:t>      #ifdef </a:t>
            </a:r>
            <a:r>
              <a:rPr lang="en-US" sz="1400" dirty="0" smtClean="0">
                <a:latin typeface="Times New Roman" panose="02020603050405020304" pitchFamily="18" charset="0"/>
                <a:cs typeface="Times New Roman" panose="02020603050405020304" pitchFamily="18" charset="0"/>
              </a:rPr>
              <a:t>WM_MDNS</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777936" y="1753349"/>
            <a:ext cx="5414064"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DEBUG_WM(DEBUG_VERBOSE,"Setting MDNS hostname, tcp 80");</a:t>
            </a:r>
          </a:p>
          <a:p>
            <a:r>
              <a:rPr lang="en-US" sz="1400" dirty="0">
                <a:latin typeface="Times New Roman" panose="02020603050405020304" pitchFamily="18" charset="0"/>
                <a:cs typeface="Times New Roman" panose="02020603050405020304" pitchFamily="18" charset="0"/>
              </a:rPr>
              <a:t>      if(MDNS.begin(_hostname)){</a:t>
            </a:r>
          </a:p>
          <a:p>
            <a:r>
              <a:rPr lang="en-US" sz="1400" dirty="0">
                <a:latin typeface="Times New Roman" panose="02020603050405020304" pitchFamily="18" charset="0"/>
                <a:cs typeface="Times New Roman" panose="02020603050405020304" pitchFamily="18" charset="0"/>
              </a:rPr>
              <a:t>        MDNS.addService("http", "tcp", 80);</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#endif</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if(!res)DEBUG_WM(DEBUG_ERROR,F("[ERROR] hostname: set failed!"));</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in sta mode restart , not sure about softap</a:t>
            </a:r>
          </a:p>
          <a:p>
            <a:r>
              <a:rPr lang="en-US" sz="1400" dirty="0">
                <a:latin typeface="Times New Roman" panose="02020603050405020304" pitchFamily="18" charset="0"/>
                <a:cs typeface="Times New Roman" panose="02020603050405020304" pitchFamily="18" charset="0"/>
              </a:rPr>
              <a:t>  if(restart &amp;&amp; (WiFi.status() == WL_CONNECTED)){</a:t>
            </a:r>
          </a:p>
          <a:p>
            <a:r>
              <a:rPr lang="en-US" sz="1400" dirty="0">
                <a:latin typeface="Times New Roman" panose="02020603050405020304" pitchFamily="18" charset="0"/>
                <a:cs typeface="Times New Roman" panose="02020603050405020304" pitchFamily="18" charset="0"/>
              </a:rPr>
              <a:t>    DEBUG_WM(DEBUG_VERBOSE,F("reconnecting to set new hostname"));</a:t>
            </a:r>
          </a:p>
          <a:p>
            <a:r>
              <a:rPr lang="en-US" sz="1400" dirty="0">
                <a:latin typeface="Times New Roman" panose="02020603050405020304" pitchFamily="18" charset="0"/>
                <a:cs typeface="Times New Roman" panose="02020603050405020304" pitchFamily="18" charset="0"/>
              </a:rPr>
              <a:t>    // WiFi.reconnect(); // This does not reset dhcp</a:t>
            </a:r>
          </a:p>
          <a:p>
            <a:r>
              <a:rPr lang="en-US" sz="1400" dirty="0">
                <a:latin typeface="Times New Roman" panose="02020603050405020304" pitchFamily="18" charset="0"/>
                <a:cs typeface="Times New Roman" panose="02020603050405020304" pitchFamily="18" charset="0"/>
              </a:rPr>
              <a:t>    WiFi_Disconnect();</a:t>
            </a:r>
          </a:p>
          <a:p>
            <a:r>
              <a:rPr lang="en-US" sz="1400" dirty="0">
                <a:latin typeface="Times New Roman" panose="02020603050405020304" pitchFamily="18" charset="0"/>
                <a:cs typeface="Times New Roman" panose="02020603050405020304" pitchFamily="18" charset="0"/>
              </a:rPr>
              <a:t>    delay(200); // do not remove, need a delay for disconnect to change status()</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return res;</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652220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483646"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1.3.7 </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startConfigPortal()</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02220" y="1753349"/>
            <a:ext cx="5175716" cy="1938992"/>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Đóng mode wifi station</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Khởi động Access point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Nhận các thông số của trường đã nhập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Connect wifi từ các thông số đó</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74602" y="1697278"/>
            <a:ext cx="5617398" cy="5160721"/>
          </a:xfrm>
          <a:prstGeom prst="rect">
            <a:avLst/>
          </a:prstGeom>
        </p:spPr>
      </p:pic>
    </p:spTree>
    <p:extLst>
      <p:ext uri="{BB962C8B-B14F-4D97-AF65-F5344CB8AC3E}">
        <p14:creationId xmlns:p14="http://schemas.microsoft.com/office/powerpoint/2010/main" val="3968164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PART </a:t>
            </a: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2:</a:t>
            </a:r>
          </a:p>
          <a:p>
            <a:pPr algn="ct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Set &amp; Print to terminal</a:t>
            </a:r>
          </a:p>
        </p:txBody>
      </p:sp>
    </p:spTree>
    <p:extLst>
      <p:ext uri="{BB962C8B-B14F-4D97-AF65-F5344CB8AC3E}">
        <p14:creationId xmlns:p14="http://schemas.microsoft.com/office/powerpoint/2010/main" val="3886403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5246244"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2.1.1 SET UP DEFAULT &amp; FUNTION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782151" y="1587150"/>
            <a:ext cx="4803376" cy="501675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typedef enum {</a:t>
            </a:r>
          </a:p>
          <a:p>
            <a:r>
              <a:rPr lang="en-US" sz="1600" dirty="0">
                <a:latin typeface="Times New Roman" panose="02020603050405020304" pitchFamily="18" charset="0"/>
                <a:cs typeface="Times New Roman" panose="02020603050405020304" pitchFamily="18" charset="0"/>
              </a:rPr>
              <a:t>        DEBUG_ERROR     = 0,</a:t>
            </a:r>
          </a:p>
          <a:p>
            <a:r>
              <a:rPr lang="en-US" sz="1600" dirty="0">
                <a:latin typeface="Times New Roman" panose="02020603050405020304" pitchFamily="18" charset="0"/>
                <a:cs typeface="Times New Roman" panose="02020603050405020304" pitchFamily="18" charset="0"/>
              </a:rPr>
              <a:t>        DEBUG_NOTIFY    = 1, // default stable</a:t>
            </a:r>
          </a:p>
          <a:p>
            <a:r>
              <a:rPr lang="en-US" sz="1600" dirty="0">
                <a:latin typeface="Times New Roman" panose="02020603050405020304" pitchFamily="18" charset="0"/>
                <a:cs typeface="Times New Roman" panose="02020603050405020304" pitchFamily="18" charset="0"/>
              </a:rPr>
              <a:t>        DEBUG_VERBOSE   = 2,</a:t>
            </a:r>
          </a:p>
          <a:p>
            <a:r>
              <a:rPr lang="en-US" sz="1600" dirty="0">
                <a:latin typeface="Times New Roman" panose="02020603050405020304" pitchFamily="18" charset="0"/>
                <a:cs typeface="Times New Roman" panose="02020603050405020304" pitchFamily="18" charset="0"/>
              </a:rPr>
              <a:t>        DEBUG_DEV       = 3, // default dev</a:t>
            </a:r>
          </a:p>
          <a:p>
            <a:r>
              <a:rPr lang="en-US" sz="1600" dirty="0">
                <a:latin typeface="Times New Roman" panose="02020603050405020304" pitchFamily="18" charset="0"/>
                <a:cs typeface="Times New Roman" panose="02020603050405020304" pitchFamily="18" charset="0"/>
              </a:rPr>
              <a:t>        DEBUG_MAX       = 4</a:t>
            </a:r>
          </a:p>
          <a:p>
            <a:r>
              <a:rPr lang="en-US" sz="1600" dirty="0">
                <a:latin typeface="Times New Roman" panose="02020603050405020304" pitchFamily="18" charset="0"/>
                <a:cs typeface="Times New Roman" panose="02020603050405020304" pitchFamily="18" charset="0"/>
              </a:rPr>
              <a:t>    } wm_debuglevel_t;</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boolean </a:t>
            </a:r>
            <a:r>
              <a:rPr lang="en-US" sz="1600" dirty="0">
                <a:latin typeface="Times New Roman" panose="02020603050405020304" pitchFamily="18" charset="0"/>
                <a:cs typeface="Times New Roman" panose="02020603050405020304" pitchFamily="18" charset="0"/>
              </a:rPr>
              <a:t>_debug  = true;</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build debuglevel support</a:t>
            </a:r>
          </a:p>
          <a:p>
            <a:r>
              <a:rPr lang="en-US" sz="1600" dirty="0">
                <a:latin typeface="Times New Roman" panose="02020603050405020304" pitchFamily="18" charset="0"/>
                <a:cs typeface="Times New Roman" panose="02020603050405020304" pitchFamily="18" charset="0"/>
              </a:rPr>
              <a:t>    // @todo use DEBUG_ESP_x?</a:t>
            </a:r>
          </a:p>
          <a:p>
            <a:r>
              <a:rPr lang="en-US" sz="1600" dirty="0">
                <a:latin typeface="Times New Roman" panose="02020603050405020304" pitchFamily="18" charset="0"/>
                <a:cs typeface="Times New Roman" panose="02020603050405020304" pitchFamily="18" charset="0"/>
              </a:rPr>
              <a:t>    #ifdef </a:t>
            </a:r>
            <a:r>
              <a:rPr lang="en-US" sz="1600" dirty="0" smtClean="0">
                <a:latin typeface="Times New Roman" panose="02020603050405020304" pitchFamily="18" charset="0"/>
                <a:cs typeface="Times New Roman" panose="02020603050405020304" pitchFamily="18" charset="0"/>
              </a:rPr>
              <a:t>M_DEBUG_LEVEL</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(uint8_t)WM_DEBUG_LEVEL;</a:t>
            </a:r>
          </a:p>
          <a:p>
            <a:r>
              <a:rPr lang="en-US" sz="1600" dirty="0">
                <a:latin typeface="Times New Roman" panose="02020603050405020304" pitchFamily="18" charset="0"/>
                <a:cs typeface="Times New Roman" panose="02020603050405020304" pitchFamily="18" charset="0"/>
              </a:rPr>
              <a:t>    #else </a:t>
            </a: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DEBUG_DEV;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default debug level</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endif</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@todo use DEBUG_ESP_PORT ?</a:t>
            </a:r>
          </a:p>
          <a:p>
            <a:r>
              <a:rPr lang="en-US" sz="1600" dirty="0">
                <a:latin typeface="Times New Roman" panose="02020603050405020304" pitchFamily="18" charset="0"/>
                <a:cs typeface="Times New Roman" panose="02020603050405020304" pitchFamily="18" charset="0"/>
              </a:rPr>
              <a:t>    #ifdef WM_DEBUG_PORT</a:t>
            </a:r>
          </a:p>
          <a:p>
            <a:r>
              <a:rPr lang="en-US" sz="1600" dirty="0">
                <a:latin typeface="Times New Roman" panose="02020603050405020304" pitchFamily="18" charset="0"/>
                <a:cs typeface="Times New Roman" panose="02020603050405020304" pitchFamily="18" charset="0"/>
              </a:rPr>
              <a:t>    Stream&amp; _debugPort = WM_DEBUG_PORT;</a:t>
            </a:r>
          </a:p>
          <a:p>
            <a:r>
              <a:rPr lang="en-US" sz="1600" dirty="0">
                <a:latin typeface="Times New Roman" panose="02020603050405020304" pitchFamily="18" charset="0"/>
                <a:cs typeface="Times New Roman" panose="02020603050405020304" pitchFamily="18" charset="0"/>
              </a:rPr>
              <a:t>    </a:t>
            </a:r>
          </a:p>
        </p:txBody>
      </p:sp>
      <p:sp>
        <p:nvSpPr>
          <p:cNvPr id="6" name="Rectangle 5"/>
          <p:cNvSpPr/>
          <p:nvPr/>
        </p:nvSpPr>
        <p:spPr>
          <a:xfrm>
            <a:off x="6761018" y="1587150"/>
            <a:ext cx="6096000" cy="3539430"/>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#else</a:t>
            </a:r>
          </a:p>
          <a:p>
            <a:r>
              <a:rPr lang="en-US" sz="1600" dirty="0">
                <a:latin typeface="Times New Roman" panose="02020603050405020304" pitchFamily="18" charset="0"/>
                <a:cs typeface="Times New Roman" panose="02020603050405020304" pitchFamily="18" charset="0"/>
              </a:rPr>
              <a:t>    Stream&amp; _debugPort = Serial; // debug output stream ref</a:t>
            </a:r>
          </a:p>
          <a:p>
            <a:r>
              <a:rPr lang="en-US" sz="1600" dirty="0">
                <a:latin typeface="Times New Roman" panose="02020603050405020304" pitchFamily="18" charset="0"/>
                <a:cs typeface="Times New Roman" panose="02020603050405020304" pitchFamily="18" charset="0"/>
              </a:rPr>
              <a:t>    #endif</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DEBUG_WM(Generic text);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DEBUG_WM(wm_debuglevel_t level,Generic text);</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DEBUG_WM(Generic text,Genericb textb);</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DEBUG_WM(wm_debuglevel_t level, Generic text,Genericb textb);</a:t>
            </a:r>
          </a:p>
        </p:txBody>
      </p:sp>
    </p:spTree>
    <p:extLst>
      <p:ext uri="{BB962C8B-B14F-4D97-AF65-F5344CB8AC3E}">
        <p14:creationId xmlns:p14="http://schemas.microsoft.com/office/powerpoint/2010/main" val="1518535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Subtitle 3"/>
          <p:cNvSpPr>
            <a:spLocks noGrp="1"/>
          </p:cNvSpPr>
          <p:nvPr>
            <p:ph type="subTitle" idx="1"/>
          </p:nvPr>
        </p:nvSpPr>
        <p:spPr>
          <a:xfrm>
            <a:off x="933452" y="3669987"/>
            <a:ext cx="1701976" cy="204388"/>
          </a:xfrm>
        </p:spPr>
        <p:txBody>
          <a:bodyPr>
            <a:normAutofit fontScale="55000" lnSpcReduction="20000"/>
          </a:bodyPr>
          <a:lstStyle/>
          <a:p>
            <a:endParaRPr lang="en-US" dirty="0"/>
          </a:p>
        </p:txBody>
      </p:sp>
      <p:sp>
        <p:nvSpPr>
          <p:cNvPr id="5" name="Title 4"/>
          <p:cNvSpPr>
            <a:spLocks noGrp="1"/>
          </p:cNvSpPr>
          <p:nvPr>
            <p:ph type="title"/>
          </p:nvPr>
        </p:nvSpPr>
        <p:spPr/>
        <p:txBody>
          <a:bodyPr/>
          <a:lstStyle/>
          <a:p>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WEBSEVER</a:t>
            </a:r>
            <a:b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LOGIN WIFI</a:t>
            </a:r>
            <a:b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SET MQTT</a:t>
            </a:r>
            <a:endParaRPr lang="en-US" sz="4800" dirty="0"/>
          </a:p>
        </p:txBody>
      </p:sp>
      <p:sp>
        <p:nvSpPr>
          <p:cNvPr id="6" name="TextBox 5"/>
          <p:cNvSpPr txBox="1"/>
          <p:nvPr/>
        </p:nvSpPr>
        <p:spPr>
          <a:xfrm>
            <a:off x="3816520" y="4249642"/>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5246244"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2.1.1 SET UP DEFAULT &amp; FUNTION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782151" y="1587150"/>
            <a:ext cx="4803376" cy="501675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typedef enum {</a:t>
            </a:r>
          </a:p>
          <a:p>
            <a:r>
              <a:rPr lang="en-US" sz="1600" dirty="0">
                <a:latin typeface="Times New Roman" panose="02020603050405020304" pitchFamily="18" charset="0"/>
                <a:cs typeface="Times New Roman" panose="02020603050405020304" pitchFamily="18" charset="0"/>
              </a:rPr>
              <a:t>        DEBUG_ERROR     = 0,</a:t>
            </a:r>
          </a:p>
          <a:p>
            <a:r>
              <a:rPr lang="en-US" sz="1600" dirty="0">
                <a:latin typeface="Times New Roman" panose="02020603050405020304" pitchFamily="18" charset="0"/>
                <a:cs typeface="Times New Roman" panose="02020603050405020304" pitchFamily="18" charset="0"/>
              </a:rPr>
              <a:t>        DEBUG_NOTIFY    = 1, // default stable</a:t>
            </a:r>
          </a:p>
          <a:p>
            <a:r>
              <a:rPr lang="en-US" sz="1600" dirty="0">
                <a:latin typeface="Times New Roman" panose="02020603050405020304" pitchFamily="18" charset="0"/>
                <a:cs typeface="Times New Roman" panose="02020603050405020304" pitchFamily="18" charset="0"/>
              </a:rPr>
              <a:t>        DEBUG_VERBOSE   = 2,</a:t>
            </a:r>
          </a:p>
          <a:p>
            <a:r>
              <a:rPr lang="en-US" sz="1600" dirty="0">
                <a:latin typeface="Times New Roman" panose="02020603050405020304" pitchFamily="18" charset="0"/>
                <a:cs typeface="Times New Roman" panose="02020603050405020304" pitchFamily="18" charset="0"/>
              </a:rPr>
              <a:t>        DEBUG_DEV       = 3, // default dev</a:t>
            </a:r>
          </a:p>
          <a:p>
            <a:r>
              <a:rPr lang="en-US" sz="1600" dirty="0">
                <a:latin typeface="Times New Roman" panose="02020603050405020304" pitchFamily="18" charset="0"/>
                <a:cs typeface="Times New Roman" panose="02020603050405020304" pitchFamily="18" charset="0"/>
              </a:rPr>
              <a:t>        DEBUG_MAX       = 4</a:t>
            </a:r>
          </a:p>
          <a:p>
            <a:r>
              <a:rPr lang="en-US" sz="1600" dirty="0">
                <a:latin typeface="Times New Roman" panose="02020603050405020304" pitchFamily="18" charset="0"/>
                <a:cs typeface="Times New Roman" panose="02020603050405020304" pitchFamily="18" charset="0"/>
              </a:rPr>
              <a:t>    } wm_debuglevel_t;</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boolean </a:t>
            </a:r>
            <a:r>
              <a:rPr lang="en-US" sz="1600" dirty="0">
                <a:latin typeface="Times New Roman" panose="02020603050405020304" pitchFamily="18" charset="0"/>
                <a:cs typeface="Times New Roman" panose="02020603050405020304" pitchFamily="18" charset="0"/>
              </a:rPr>
              <a:t>_debug  = true;</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build debuglevel support</a:t>
            </a:r>
          </a:p>
          <a:p>
            <a:r>
              <a:rPr lang="en-US" sz="1600" dirty="0">
                <a:latin typeface="Times New Roman" panose="02020603050405020304" pitchFamily="18" charset="0"/>
                <a:cs typeface="Times New Roman" panose="02020603050405020304" pitchFamily="18" charset="0"/>
              </a:rPr>
              <a:t>    // @todo use DEBUG_ESP_x?</a:t>
            </a:r>
          </a:p>
          <a:p>
            <a:r>
              <a:rPr lang="en-US" sz="1600" dirty="0">
                <a:latin typeface="Times New Roman" panose="02020603050405020304" pitchFamily="18" charset="0"/>
                <a:cs typeface="Times New Roman" panose="02020603050405020304" pitchFamily="18" charset="0"/>
              </a:rPr>
              <a:t>    #ifdef </a:t>
            </a:r>
            <a:r>
              <a:rPr lang="en-US" sz="1600" dirty="0" smtClean="0">
                <a:latin typeface="Times New Roman" panose="02020603050405020304" pitchFamily="18" charset="0"/>
                <a:cs typeface="Times New Roman" panose="02020603050405020304" pitchFamily="18" charset="0"/>
              </a:rPr>
              <a:t>M_DEBUG_LEVEL</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(uint8_t)WM_DEBUG_LEVEL;</a:t>
            </a:r>
          </a:p>
          <a:p>
            <a:r>
              <a:rPr lang="en-US" sz="1600" dirty="0">
                <a:latin typeface="Times New Roman" panose="02020603050405020304" pitchFamily="18" charset="0"/>
                <a:cs typeface="Times New Roman" panose="02020603050405020304" pitchFamily="18" charset="0"/>
              </a:rPr>
              <a:t>    #else </a:t>
            </a: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DEBUG_DEV;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default debug level</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endif</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@todo use DEBUG_ESP_PORT ?</a:t>
            </a:r>
          </a:p>
          <a:p>
            <a:r>
              <a:rPr lang="en-US" sz="1600" dirty="0">
                <a:latin typeface="Times New Roman" panose="02020603050405020304" pitchFamily="18" charset="0"/>
                <a:cs typeface="Times New Roman" panose="02020603050405020304" pitchFamily="18" charset="0"/>
              </a:rPr>
              <a:t>    #ifdef WM_DEBUG_PORT</a:t>
            </a:r>
          </a:p>
          <a:p>
            <a:r>
              <a:rPr lang="en-US" sz="1600" dirty="0">
                <a:latin typeface="Times New Roman" panose="02020603050405020304" pitchFamily="18" charset="0"/>
                <a:cs typeface="Times New Roman" panose="02020603050405020304" pitchFamily="18" charset="0"/>
              </a:rPr>
              <a:t>    Stream&amp; _debugPort = WM_DEBUG_PORT;</a:t>
            </a:r>
          </a:p>
          <a:p>
            <a:r>
              <a:rPr lang="en-US" sz="1600" dirty="0">
                <a:latin typeface="Times New Roman" panose="02020603050405020304" pitchFamily="18" charset="0"/>
                <a:cs typeface="Times New Roman" panose="02020603050405020304" pitchFamily="18" charset="0"/>
              </a:rPr>
              <a:t>    </a:t>
            </a:r>
          </a:p>
        </p:txBody>
      </p:sp>
      <p:sp>
        <p:nvSpPr>
          <p:cNvPr id="6" name="Rectangle 5"/>
          <p:cNvSpPr/>
          <p:nvPr/>
        </p:nvSpPr>
        <p:spPr>
          <a:xfrm>
            <a:off x="6761018" y="1587150"/>
            <a:ext cx="6096000" cy="3539430"/>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#else</a:t>
            </a:r>
          </a:p>
          <a:p>
            <a:r>
              <a:rPr lang="en-US" sz="1600" dirty="0">
                <a:latin typeface="Times New Roman" panose="02020603050405020304" pitchFamily="18" charset="0"/>
                <a:cs typeface="Times New Roman" panose="02020603050405020304" pitchFamily="18" charset="0"/>
              </a:rPr>
              <a:t>    Stream&amp; _debugPort = Serial; // debug output stream ref</a:t>
            </a:r>
          </a:p>
          <a:p>
            <a:r>
              <a:rPr lang="en-US" sz="1600" dirty="0">
                <a:latin typeface="Times New Roman" panose="02020603050405020304" pitchFamily="18" charset="0"/>
                <a:cs typeface="Times New Roman" panose="02020603050405020304" pitchFamily="18" charset="0"/>
              </a:rPr>
              <a:t>    #endif</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DEBUG_WM(Generic text);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DEBUG_WM(wm_debuglevel_t level,Generic text);</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DEBUG_WM(Generic text,Genericb textb);</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DEBUG_WM(wm_debuglevel_t level, Generic text,Genericb textb);</a:t>
            </a:r>
          </a:p>
        </p:txBody>
      </p:sp>
    </p:spTree>
    <p:extLst>
      <p:ext uri="{BB962C8B-B14F-4D97-AF65-F5344CB8AC3E}">
        <p14:creationId xmlns:p14="http://schemas.microsoft.com/office/powerpoint/2010/main" val="170618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723823"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2.1.2 DEBUG_WM</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75207" y="1587150"/>
            <a:ext cx="4993448" cy="5262979"/>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template &lt;typename Generic&gt;</a:t>
            </a:r>
          </a:p>
          <a:p>
            <a:r>
              <a:rPr lang="en-US" sz="1400" dirty="0">
                <a:latin typeface="Times New Roman" panose="02020603050405020304" pitchFamily="18" charset="0"/>
                <a:cs typeface="Times New Roman" panose="02020603050405020304" pitchFamily="18" charset="0"/>
              </a:rPr>
              <a:t>void WiFiManager::DEBUG_WM(Generic text) {</a:t>
            </a:r>
          </a:p>
          <a:p>
            <a:r>
              <a:rPr lang="en-US" sz="1400" dirty="0">
                <a:latin typeface="Times New Roman" panose="02020603050405020304" pitchFamily="18" charset="0"/>
                <a:cs typeface="Times New Roman" panose="02020603050405020304" pitchFamily="18" charset="0"/>
              </a:rPr>
              <a:t>  DEBUG_WM(DEBUG_NOTIFY,text,"");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Generic&gt;</a:t>
            </a:r>
          </a:p>
          <a:p>
            <a:r>
              <a:rPr lang="en-US" sz="1400" dirty="0">
                <a:latin typeface="Times New Roman" panose="02020603050405020304" pitchFamily="18" charset="0"/>
                <a:cs typeface="Times New Roman" panose="02020603050405020304" pitchFamily="18" charset="0"/>
              </a:rPr>
              <a:t>void WiFiManager::DEBUG_WM(wm_debuglevel_t level,Generic text) {</a:t>
            </a:r>
          </a:p>
          <a:p>
            <a:r>
              <a:rPr lang="en-US" sz="1400" dirty="0">
                <a:latin typeface="Times New Roman" panose="02020603050405020304" pitchFamily="18" charset="0"/>
                <a:cs typeface="Times New Roman" panose="02020603050405020304" pitchFamily="18" charset="0"/>
              </a:rPr>
              <a:t>  if(_debugLevel &gt;= level) DEBUG_WM(level,text,"");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 typename Genericb&gt;</a:t>
            </a:r>
          </a:p>
          <a:p>
            <a:r>
              <a:rPr lang="en-US" sz="1400" dirty="0">
                <a:latin typeface="Times New Roman" panose="02020603050405020304" pitchFamily="18" charset="0"/>
                <a:cs typeface="Times New Roman" panose="02020603050405020304" pitchFamily="18" charset="0"/>
              </a:rPr>
              <a:t>void WiFiManager::DEBUG_WM(Generic text,Genericb textb) {</a:t>
            </a:r>
          </a:p>
          <a:p>
            <a:r>
              <a:rPr lang="en-US" sz="1400" dirty="0">
                <a:latin typeface="Times New Roman" panose="02020603050405020304" pitchFamily="18" charset="0"/>
                <a:cs typeface="Times New Roman" panose="02020603050405020304" pitchFamily="18" charset="0"/>
              </a:rPr>
              <a:t>  DEBUG_WM(DEBUG_NOTIFY,text,textb);</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 typename Genericb&gt;</a:t>
            </a:r>
          </a:p>
          <a:p>
            <a:r>
              <a:rPr lang="en-US" sz="1400" dirty="0">
                <a:latin typeface="Times New Roman" panose="02020603050405020304" pitchFamily="18" charset="0"/>
                <a:cs typeface="Times New Roman" panose="02020603050405020304" pitchFamily="18" charset="0"/>
              </a:rPr>
              <a:t>void WiFiManager::DEBUG_WM(wm_debuglevel_t level,Generic text,Genericb textb) {</a:t>
            </a:r>
          </a:p>
          <a:p>
            <a:r>
              <a:rPr lang="en-US" sz="1400" dirty="0">
                <a:latin typeface="Times New Roman" panose="02020603050405020304" pitchFamily="18" charset="0"/>
                <a:cs typeface="Times New Roman" panose="02020603050405020304" pitchFamily="18" charset="0"/>
              </a:rPr>
              <a:t>  if(!_debug || _debugLevel &lt; level) return;</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if(_debugLevel &gt;= DEBUG_MAX){</a:t>
            </a:r>
          </a:p>
          <a:p>
            <a:r>
              <a:rPr lang="en-US" sz="1400" dirty="0">
                <a:latin typeface="Times New Roman" panose="02020603050405020304" pitchFamily="18" charset="0"/>
                <a:cs typeface="Times New Roman" panose="02020603050405020304" pitchFamily="18" charset="0"/>
              </a:rPr>
              <a:t>    uint32_t free;</a:t>
            </a:r>
          </a:p>
          <a:p>
            <a:r>
              <a:rPr lang="en-US" sz="1400" dirty="0">
                <a:latin typeface="Times New Roman" panose="02020603050405020304" pitchFamily="18" charset="0"/>
                <a:cs typeface="Times New Roman" panose="02020603050405020304" pitchFamily="18" charset="0"/>
              </a:rPr>
              <a:t>    uint16_t max;</a:t>
            </a:r>
          </a:p>
          <a:p>
            <a:r>
              <a:rPr lang="en-US" sz="1400" dirty="0">
                <a:latin typeface="Times New Roman" panose="02020603050405020304" pitchFamily="18" charset="0"/>
                <a:cs typeface="Times New Roman" panose="02020603050405020304" pitchFamily="18" charset="0"/>
              </a:rPr>
              <a:t>    uint8_t frag;</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ESP.getHeapStats(&amp;free, &amp;max, &amp;frag</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927273" y="1679514"/>
            <a:ext cx="5264727" cy="4832092"/>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_debugPort.printf("[MEM] free: %5d | max: %5d | frag: %3d%% \n", free, max, frag);</a:t>
            </a:r>
          </a:p>
          <a:p>
            <a:r>
              <a:rPr lang="en-US" sz="1400" dirty="0">
                <a:latin typeface="Times New Roman" panose="02020603050405020304" pitchFamily="18" charset="0"/>
                <a:cs typeface="Times New Roman" panose="02020603050405020304" pitchFamily="18" charset="0"/>
              </a:rPr>
              <a:t>    #elif defined ESP32</a:t>
            </a:r>
          </a:p>
          <a:p>
            <a:r>
              <a:rPr lang="en-US" sz="1400" dirty="0">
                <a:latin typeface="Times New Roman" panose="02020603050405020304" pitchFamily="18" charset="0"/>
                <a:cs typeface="Times New Roman" panose="02020603050405020304" pitchFamily="18" charset="0"/>
              </a:rPr>
              <a:t>     multi_heap_info_t info;</a:t>
            </a:r>
          </a:p>
          <a:p>
            <a:r>
              <a:rPr lang="en-US" sz="1400" dirty="0">
                <a:latin typeface="Times New Roman" panose="02020603050405020304" pitchFamily="18" charset="0"/>
                <a:cs typeface="Times New Roman" panose="02020603050405020304" pitchFamily="18" charset="0"/>
              </a:rPr>
              <a:t>    heap_caps_get_info(&amp;info, MALLOC_CAP_INTERNAL);</a:t>
            </a:r>
          </a:p>
          <a:p>
            <a:r>
              <a:rPr lang="en-US" sz="1400" dirty="0">
                <a:latin typeface="Times New Roman" panose="02020603050405020304" pitchFamily="18" charset="0"/>
                <a:cs typeface="Times New Roman" panose="02020603050405020304" pitchFamily="18" charset="0"/>
              </a:rPr>
              <a:t>    free = info.total_free_bytes;</a:t>
            </a:r>
          </a:p>
          <a:p>
            <a:r>
              <a:rPr lang="en-US" sz="1400" dirty="0">
                <a:latin typeface="Times New Roman" panose="02020603050405020304" pitchFamily="18" charset="0"/>
                <a:cs typeface="Times New Roman" panose="02020603050405020304" pitchFamily="18" charset="0"/>
              </a:rPr>
              <a:t>    max  = info.largest_free_block;</a:t>
            </a:r>
          </a:p>
          <a:p>
            <a:r>
              <a:rPr lang="en-US" sz="1400" dirty="0">
                <a:latin typeface="Times New Roman" panose="02020603050405020304" pitchFamily="18" charset="0"/>
                <a:cs typeface="Times New Roman" panose="02020603050405020304" pitchFamily="18" charset="0"/>
              </a:rPr>
              <a:t>    frag = 100 - (max * 100) / free;</a:t>
            </a:r>
          </a:p>
          <a:p>
            <a:r>
              <a:rPr lang="en-US" sz="1400" dirty="0">
                <a:latin typeface="Times New Roman" panose="02020603050405020304" pitchFamily="18" charset="0"/>
                <a:cs typeface="Times New Roman" panose="02020603050405020304" pitchFamily="18" charset="0"/>
              </a:rPr>
              <a:t>    _debugPort.printf("[MEM] free: %5d | max: %5d | frag: %3d%% \n", free, max, frag);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_debugPort.print("*WM: ");</a:t>
            </a:r>
          </a:p>
          <a:p>
            <a:r>
              <a:rPr lang="en-US" sz="1400" dirty="0">
                <a:latin typeface="Times New Roman" panose="02020603050405020304" pitchFamily="18" charset="0"/>
                <a:cs typeface="Times New Roman" panose="02020603050405020304" pitchFamily="18" charset="0"/>
              </a:rPr>
              <a:t>  if(_debugLevel == DEBUG_DEV) _debugPort.print("["+(String)level+"] ");</a:t>
            </a:r>
          </a:p>
          <a:p>
            <a:r>
              <a:rPr lang="en-US" sz="1400" dirty="0">
                <a:latin typeface="Times New Roman" panose="02020603050405020304" pitchFamily="18" charset="0"/>
                <a:cs typeface="Times New Roman" panose="02020603050405020304" pitchFamily="18" charset="0"/>
              </a:rPr>
              <a:t>  _debugPort.print(text);</a:t>
            </a:r>
          </a:p>
          <a:p>
            <a:r>
              <a:rPr lang="en-US" sz="1400" dirty="0">
                <a:latin typeface="Times New Roman" panose="02020603050405020304" pitchFamily="18" charset="0"/>
                <a:cs typeface="Times New Roman" panose="02020603050405020304" pitchFamily="18" charset="0"/>
              </a:rPr>
              <a:t>  if(textb){</a:t>
            </a:r>
          </a:p>
          <a:p>
            <a:r>
              <a:rPr lang="en-US" sz="1400" dirty="0">
                <a:latin typeface="Times New Roman" panose="02020603050405020304" pitchFamily="18" charset="0"/>
                <a:cs typeface="Times New Roman" panose="02020603050405020304" pitchFamily="18" charset="0"/>
              </a:rPr>
              <a:t>    _debugPort.print(" ");</a:t>
            </a:r>
          </a:p>
          <a:p>
            <a:r>
              <a:rPr lang="en-US" sz="1400" dirty="0">
                <a:latin typeface="Times New Roman" panose="02020603050405020304" pitchFamily="18" charset="0"/>
                <a:cs typeface="Times New Roman" panose="02020603050405020304" pitchFamily="18" charset="0"/>
              </a:rPr>
              <a:t>    _debugPort.print(textb);</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_debugPort.println();</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4264361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431163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2.1.3 GIAO DIỆN TERMINAL</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16942" y="1753350"/>
            <a:ext cx="5022118" cy="4093268"/>
          </a:xfrm>
          <a:prstGeom prst="rect">
            <a:avLst/>
          </a:prstGeom>
        </p:spPr>
      </p:pic>
      <p:pic>
        <p:nvPicPr>
          <p:cNvPr id="6" name="Picture 5"/>
          <p:cNvPicPr>
            <a:picLocks noChangeAspect="1"/>
          </p:cNvPicPr>
          <p:nvPr/>
        </p:nvPicPr>
        <p:blipFill>
          <a:blip r:embed="rId3"/>
          <a:stretch>
            <a:fillRect/>
          </a:stretch>
        </p:blipFill>
        <p:spPr>
          <a:xfrm>
            <a:off x="6653856" y="1763727"/>
            <a:ext cx="5255490" cy="1385873"/>
          </a:xfrm>
          <a:prstGeom prst="rect">
            <a:avLst/>
          </a:prstGeom>
        </p:spPr>
      </p:pic>
      <p:pic>
        <p:nvPicPr>
          <p:cNvPr id="7" name="Picture 6"/>
          <p:cNvPicPr>
            <a:picLocks noChangeAspect="1"/>
          </p:cNvPicPr>
          <p:nvPr/>
        </p:nvPicPr>
        <p:blipFill>
          <a:blip r:embed="rId4"/>
          <a:stretch>
            <a:fillRect/>
          </a:stretch>
        </p:blipFill>
        <p:spPr>
          <a:xfrm>
            <a:off x="6624261" y="3149601"/>
            <a:ext cx="5285085" cy="1782618"/>
          </a:xfrm>
          <a:prstGeom prst="rect">
            <a:avLst/>
          </a:prstGeom>
        </p:spPr>
      </p:pic>
      <p:pic>
        <p:nvPicPr>
          <p:cNvPr id="8" name="Picture 7"/>
          <p:cNvPicPr>
            <a:picLocks noChangeAspect="1"/>
          </p:cNvPicPr>
          <p:nvPr/>
        </p:nvPicPr>
        <p:blipFill>
          <a:blip r:embed="rId5"/>
          <a:stretch>
            <a:fillRect/>
          </a:stretch>
        </p:blipFill>
        <p:spPr>
          <a:xfrm>
            <a:off x="6653856" y="4932219"/>
            <a:ext cx="5285085" cy="1803737"/>
          </a:xfrm>
          <a:prstGeom prst="rect">
            <a:avLst/>
          </a:prstGeom>
        </p:spPr>
      </p:pic>
    </p:spTree>
    <p:extLst>
      <p:ext uri="{BB962C8B-B14F-4D97-AF65-F5344CB8AC3E}">
        <p14:creationId xmlns:p14="http://schemas.microsoft.com/office/powerpoint/2010/main" val="360556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097951"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 CODE PRINT TO TERMIAL (AP info)</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708727" y="1587150"/>
            <a:ext cx="9725891" cy="5693866"/>
          </a:xfrm>
          <a:prstGeom prst="rect">
            <a:avLst/>
          </a:prstGeom>
        </p:spPr>
        <p:txBody>
          <a:bodyPr wrap="square">
            <a:spAutoFit/>
          </a:bodyPr>
          <a:lstStyle/>
          <a:p>
            <a:r>
              <a:rPr lang="en-US" sz="1400" dirty="0" smtClean="0">
                <a:latin typeface="Times New Roman" panose="02020603050405020304" pitchFamily="18" charset="0"/>
                <a:cs typeface="Times New Roman" panose="02020603050405020304" pitchFamily="18" charset="0"/>
              </a:rPr>
              <a:t>void</a:t>
            </a:r>
            <a:r>
              <a:rPr lang="en-US" sz="1400" dirty="0">
                <a:latin typeface="Times New Roman" panose="02020603050405020304" pitchFamily="18" charset="0"/>
                <a:cs typeface="Times New Roman" panose="02020603050405020304" pitchFamily="18" charset="0"/>
              </a:rPr>
              <a:t> WiFiManager::debugSoftAPConfig(){</a:t>
            </a:r>
          </a:p>
          <a:p>
            <a:r>
              <a:rPr lang="en-US" sz="1400" dirty="0">
                <a:latin typeface="Times New Roman" panose="02020603050405020304" pitchFamily="18" charset="0"/>
                <a:cs typeface="Times New Roman" panose="02020603050405020304" pitchFamily="18" charset="0"/>
              </a:rPr>
              <a:t>    wifi_country_t </a:t>
            </a:r>
            <a:r>
              <a:rPr lang="en-US" sz="1400" dirty="0" smtClean="0">
                <a:latin typeface="Times New Roman" panose="02020603050405020304" pitchFamily="18" charset="0"/>
                <a:cs typeface="Times New Roman" panose="02020603050405020304" pitchFamily="18" charset="0"/>
              </a:rPr>
              <a:t>country;</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softap_config config;</a:t>
            </a:r>
          </a:p>
          <a:p>
            <a:r>
              <a:rPr lang="en-US" sz="1400" dirty="0">
                <a:latin typeface="Times New Roman" panose="02020603050405020304" pitchFamily="18" charset="0"/>
                <a:cs typeface="Times New Roman" panose="02020603050405020304" pitchFamily="18" charset="0"/>
              </a:rPr>
              <a:t>      wifi_softap_get_config(&amp;config);</a:t>
            </a:r>
          </a:p>
          <a:p>
            <a:r>
              <a:rPr lang="en-US" sz="1400" dirty="0">
                <a:latin typeface="Times New Roman" panose="02020603050405020304" pitchFamily="18" charset="0"/>
                <a:cs typeface="Times New Roman" panose="02020603050405020304" pitchFamily="18" charset="0"/>
              </a:rPr>
              <a:t>      wifi_get_country(&amp;country);</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wifi_config_t conf_config;</a:t>
            </a:r>
          </a:p>
          <a:p>
            <a:r>
              <a:rPr lang="en-US" sz="1400" dirty="0">
                <a:latin typeface="Times New Roman" panose="02020603050405020304" pitchFamily="18" charset="0"/>
                <a:cs typeface="Times New Roman" panose="02020603050405020304" pitchFamily="18" charset="0"/>
              </a:rPr>
              <a:t>      esp_wifi_get_config(WIFI_IF_AP, &amp;conf_config); </a:t>
            </a:r>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wifi_ap_config_t config = conf_config.ap;</a:t>
            </a:r>
          </a:p>
          <a:p>
            <a:r>
              <a:rPr lang="en-US" sz="1400" dirty="0">
                <a:latin typeface="Times New Roman" panose="02020603050405020304" pitchFamily="18" charset="0"/>
                <a:cs typeface="Times New Roman" panose="02020603050405020304" pitchFamily="18" charset="0"/>
              </a:rPr>
              <a:t>      esp_wifi_get_country(&amp;country);</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endif</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DEBUG_WM(F("SoftAP Configuration"));</a:t>
            </a:r>
          </a:p>
          <a:p>
            <a:r>
              <a:rPr lang="en-US" sz="1400" dirty="0">
                <a:latin typeface="Times New Roman" panose="02020603050405020304" pitchFamily="18" charset="0"/>
                <a:cs typeface="Times New Roman" panose="02020603050405020304" pitchFamily="18" charset="0"/>
              </a:rPr>
              <a:t>    DEBUG_WM(FPSTR(D_HR));</a:t>
            </a:r>
          </a:p>
          <a:p>
            <a:r>
              <a:rPr lang="en-US" sz="1400" dirty="0">
                <a:latin typeface="Times New Roman" panose="02020603050405020304" pitchFamily="18" charset="0"/>
                <a:cs typeface="Times New Roman" panose="02020603050405020304" pitchFamily="18" charset="0"/>
              </a:rPr>
              <a:t>    DEBUG_WM(F("ssid:            "),(char *) config.ssid);</a:t>
            </a:r>
          </a:p>
          <a:p>
            <a:r>
              <a:rPr lang="en-US" sz="1400" dirty="0">
                <a:latin typeface="Times New Roman" panose="02020603050405020304" pitchFamily="18" charset="0"/>
                <a:cs typeface="Times New Roman" panose="02020603050405020304" pitchFamily="18" charset="0"/>
              </a:rPr>
              <a:t>    DEBUG_WM(F("password:        "),(char *) config.password);</a:t>
            </a:r>
          </a:p>
          <a:p>
            <a:r>
              <a:rPr lang="en-US" sz="1400" dirty="0">
                <a:latin typeface="Times New Roman" panose="02020603050405020304" pitchFamily="18" charset="0"/>
                <a:cs typeface="Times New Roman" panose="02020603050405020304" pitchFamily="18" charset="0"/>
              </a:rPr>
              <a:t>    DEBUG_WM(F("ssid_len:        "),config.ssid_len);</a:t>
            </a:r>
          </a:p>
          <a:p>
            <a:r>
              <a:rPr lang="en-US" sz="1400" dirty="0">
                <a:latin typeface="Times New Roman" panose="02020603050405020304" pitchFamily="18" charset="0"/>
                <a:cs typeface="Times New Roman" panose="02020603050405020304" pitchFamily="18" charset="0"/>
              </a:rPr>
              <a:t>    DEBUG_WM(F("channel:         "),config.channel);</a:t>
            </a:r>
          </a:p>
          <a:p>
            <a:r>
              <a:rPr lang="en-US" sz="1400" dirty="0">
                <a:latin typeface="Times New Roman" panose="02020603050405020304" pitchFamily="18" charset="0"/>
                <a:cs typeface="Times New Roman" panose="02020603050405020304" pitchFamily="18" charset="0"/>
              </a:rPr>
              <a:t>    DEBUG_WM(F("authmode:        "),config.authmode);</a:t>
            </a:r>
          </a:p>
          <a:p>
            <a:r>
              <a:rPr lang="en-US" sz="1400" dirty="0">
                <a:latin typeface="Times New Roman" panose="02020603050405020304" pitchFamily="18" charset="0"/>
                <a:cs typeface="Times New Roman" panose="02020603050405020304" pitchFamily="18" charset="0"/>
              </a:rPr>
              <a:t>    DEBUG_WM(F("ssid_hidden:     "),config.ssid_hidden);</a:t>
            </a:r>
          </a:p>
          <a:p>
            <a:r>
              <a:rPr lang="en-US" sz="1400" dirty="0">
                <a:latin typeface="Times New Roman" panose="02020603050405020304" pitchFamily="18" charset="0"/>
                <a:cs typeface="Times New Roman" panose="02020603050405020304" pitchFamily="18" charset="0"/>
              </a:rPr>
              <a:t>    DEBUG_WM(F("max_connection:  "),config.max_connection</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DEBUG_WM(F</a:t>
            </a:r>
            <a:r>
              <a:rPr lang="en-US" sz="1400" dirty="0">
                <a:latin typeface="Times New Roman" panose="02020603050405020304" pitchFamily="18" charset="0"/>
                <a:cs typeface="Times New Roman" panose="02020603050405020304" pitchFamily="18" charset="0"/>
              </a:rPr>
              <a:t>("country:         "),(String)country.cc);</a:t>
            </a:r>
          </a:p>
          <a:p>
            <a:r>
              <a:rPr lang="en-US" sz="1400" dirty="0">
                <a:latin typeface="Times New Roman" panose="02020603050405020304" pitchFamily="18" charset="0"/>
                <a:cs typeface="Times New Roman" panose="02020603050405020304" pitchFamily="18" charset="0"/>
              </a:rPr>
              <a:t>    DEBUG_WM(F("beacon_interval: "),(String)config.beacon_interval + "(ms)");</a:t>
            </a:r>
          </a:p>
          <a:p>
            <a:r>
              <a:rPr lang="en-US" sz="1400" dirty="0">
                <a:latin typeface="Times New Roman" panose="02020603050405020304" pitchFamily="18" charset="0"/>
                <a:cs typeface="Times New Roman" panose="02020603050405020304" pitchFamily="18" charset="0"/>
              </a:rPr>
              <a:t>    DEBUG_WM(FPSTR(D_HR</a:t>
            </a:r>
            <a:r>
              <a:rPr lang="en-US" sz="1400" dirty="0" smtClean="0">
                <a:latin typeface="Times New Roman" panose="02020603050405020304" pitchFamily="18" charset="0"/>
                <a:cs typeface="Times New Roman" panose="02020603050405020304" pitchFamily="18" charset="0"/>
              </a:rPr>
              <a:t>));	}</a:t>
            </a:r>
            <a:endParaRPr lang="en-US" sz="1400" dirty="0"/>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900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881051"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2.1.5 CODE PRINT TO TERMIAL (AP Idaddress)</a:t>
            </a:r>
          </a:p>
        </p:txBody>
      </p:sp>
      <p:sp>
        <p:nvSpPr>
          <p:cNvPr id="10" name="Rectangle 9"/>
          <p:cNvSpPr/>
          <p:nvPr/>
        </p:nvSpPr>
        <p:spPr>
          <a:xfrm>
            <a:off x="1629569" y="1678148"/>
            <a:ext cx="9934357" cy="4616648"/>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void WiFiManager::setupConfigPortal() {</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DEBUG_WM(F("Starting Web Portal"));</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setup dns and web servers</a:t>
            </a:r>
          </a:p>
          <a:p>
            <a:r>
              <a:rPr lang="en-US" sz="1400" dirty="0">
                <a:latin typeface="Times New Roman" panose="02020603050405020304" pitchFamily="18" charset="0"/>
                <a:cs typeface="Times New Roman" panose="02020603050405020304" pitchFamily="18" charset="0"/>
              </a:rPr>
              <a:t>  dnsServer.reset(new DNSServer());</a:t>
            </a:r>
          </a:p>
          <a:p>
            <a:r>
              <a:rPr lang="en-US" sz="1400" dirty="0">
                <a:latin typeface="Times New Roman" panose="02020603050405020304" pitchFamily="18" charset="0"/>
                <a:cs typeface="Times New Roman" panose="02020603050405020304" pitchFamily="18" charset="0"/>
              </a:rPr>
              <a:t>  server.reset(new WM_WebServer(_httpPort));</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if(_httpPort != 80) DEBUG_WM(DEBUG_VERBOSE,"http server started with custom port: ",_httpPort); // @todo not showing ip</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Setup the DNS server redirecting all the domains to the apIP */</a:t>
            </a:r>
          </a:p>
          <a:p>
            <a:r>
              <a:rPr lang="en-US" sz="1400" dirty="0">
                <a:latin typeface="Times New Roman" panose="02020603050405020304" pitchFamily="18" charset="0"/>
                <a:cs typeface="Times New Roman" panose="02020603050405020304" pitchFamily="18" charset="0"/>
              </a:rPr>
              <a:t>  dnsServer-&gt;setErrorReplyCode(DNSReplyCode::NoError);</a:t>
            </a:r>
          </a:p>
          <a:p>
            <a:r>
              <a:rPr lang="en-US" sz="1400" dirty="0">
                <a:latin typeface="Times New Roman" panose="02020603050405020304" pitchFamily="18" charset="0"/>
                <a:cs typeface="Times New Roman" panose="02020603050405020304" pitchFamily="18" charset="0"/>
              </a:rPr>
              <a:t>  // DEBUG_WM("dns server started port: ",DNS_PORT);</a:t>
            </a:r>
          </a:p>
          <a:p>
            <a:r>
              <a:rPr lang="en-US" sz="1400" dirty="0">
                <a:latin typeface="Times New Roman" panose="02020603050405020304" pitchFamily="18" charset="0"/>
                <a:cs typeface="Times New Roman" panose="02020603050405020304" pitchFamily="18" charset="0"/>
              </a:rPr>
              <a:t>  DEBUG_WM(DEBUG_DEV,"dns server started with ip: ",WiFi.softAPIP()); // @todo not showing ip</a:t>
            </a:r>
          </a:p>
          <a:p>
            <a:r>
              <a:rPr lang="en-US" sz="1400" dirty="0">
                <a:latin typeface="Times New Roman" panose="02020603050405020304" pitchFamily="18" charset="0"/>
                <a:cs typeface="Times New Roman" panose="02020603050405020304" pitchFamily="18" charset="0"/>
              </a:rPr>
              <a:t>  dnsServer-&gt;start(DNS_PORT, F("*"), WiFi.softAPIP());</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@todo new callback, webserver started, callback cannot override handlers, but can grab them first</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 ( _webservercallback != NULL) {</a:t>
            </a:r>
          </a:p>
          <a:p>
            <a:r>
              <a:rPr lang="en-US" sz="1400" dirty="0">
                <a:latin typeface="Times New Roman" panose="02020603050405020304" pitchFamily="18" charset="0"/>
                <a:cs typeface="Times New Roman" panose="02020603050405020304" pitchFamily="18" charset="0"/>
              </a:rPr>
              <a:t>    _webservercallback();</a:t>
            </a:r>
          </a:p>
          <a:p>
            <a:r>
              <a:rPr lang="en-US" sz="1400" dirty="0">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806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746787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2.1.6 CODE PRINT TO TERMIAL (WIFI CONNECT)</a:t>
            </a:r>
          </a:p>
        </p:txBody>
      </p:sp>
      <p:sp>
        <p:nvSpPr>
          <p:cNvPr id="2" name="Rectangle 1"/>
          <p:cNvSpPr/>
          <p:nvPr/>
        </p:nvSpPr>
        <p:spPr>
          <a:xfrm>
            <a:off x="1971674" y="1753349"/>
            <a:ext cx="9462943" cy="424731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bool</a:t>
            </a:r>
            <a:r>
              <a:rPr lang="en-US" dirty="0">
                <a:latin typeface="Times New Roman" panose="02020603050405020304" pitchFamily="18" charset="0"/>
                <a:cs typeface="Times New Roman" panose="02020603050405020304" pitchFamily="18" charset="0"/>
              </a:rPr>
              <a:t> WiFiManager::wifiConnectNew(String ssid, String pass){</a:t>
            </a:r>
          </a:p>
          <a:p>
            <a:r>
              <a:rPr lang="en-US" dirty="0">
                <a:latin typeface="Times New Roman" panose="02020603050405020304" pitchFamily="18" charset="0"/>
                <a:cs typeface="Times New Roman" panose="02020603050405020304" pitchFamily="18" charset="0"/>
              </a:rPr>
              <a:t>  bool ret = false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DEBUG_WM(F("CONNECTED:"),WiFi.status() == WL_CONNECTED);</a:t>
            </a:r>
          </a:p>
          <a:p>
            <a:r>
              <a:rPr lang="en-US" dirty="0">
                <a:latin typeface="Times New Roman" panose="02020603050405020304" pitchFamily="18" charset="0"/>
                <a:cs typeface="Times New Roman" panose="02020603050405020304" pitchFamily="18" charset="0"/>
              </a:rPr>
              <a:t>  DEBUG_WM(F("Connecting to NEW AP:"),ssid);</a:t>
            </a:r>
          </a:p>
          <a:p>
            <a:r>
              <a:rPr lang="en-US" dirty="0">
                <a:latin typeface="Times New Roman" panose="02020603050405020304" pitchFamily="18" charset="0"/>
                <a:cs typeface="Times New Roman" panose="02020603050405020304" pitchFamily="18" charset="0"/>
              </a:rPr>
              <a:t>  DEBUG_WM(DEBUG_DEV,F("Using Password:"),pass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WiFi_enableSTA(true,storeSTAmode);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storeSTAmode will also toggle STA on in default opmode (persistent) if true (default)</a:t>
            </a:r>
          </a:p>
          <a:p>
            <a:r>
              <a:rPr lang="en-US" dirty="0">
                <a:latin typeface="Times New Roman" panose="02020603050405020304" pitchFamily="18" charset="0"/>
                <a:cs typeface="Times New Roman" panose="02020603050405020304" pitchFamily="18" charset="0"/>
              </a:rPr>
              <a:t>  WiFi.persistent(true);</a:t>
            </a:r>
          </a:p>
          <a:p>
            <a:r>
              <a:rPr lang="en-US" dirty="0">
                <a:latin typeface="Times New Roman" panose="02020603050405020304" pitchFamily="18" charset="0"/>
                <a:cs typeface="Times New Roman" panose="02020603050405020304" pitchFamily="18" charset="0"/>
              </a:rPr>
              <a:t>  ret = WiFi.begin(ssid.c_str(), pass.c_str());</a:t>
            </a:r>
          </a:p>
          <a:p>
            <a:r>
              <a:rPr lang="en-US" dirty="0">
                <a:latin typeface="Times New Roman" panose="02020603050405020304" pitchFamily="18" charset="0"/>
                <a:cs typeface="Times New Roman" panose="02020603050405020304" pitchFamily="18" charset="0"/>
              </a:rPr>
              <a:t>  WiFi.persistent(false);</a:t>
            </a:r>
          </a:p>
          <a:p>
            <a:r>
              <a:rPr lang="en-US" dirty="0">
                <a:latin typeface="Times New Roman" panose="02020603050405020304" pitchFamily="18" charset="0"/>
                <a:cs typeface="Times New Roman" panose="02020603050405020304" pitchFamily="18" charset="0"/>
              </a:rPr>
              <a:t>  if(!ret) DEBUG_WM(DEBUG_ERROR,"[ERROR] wifi begin failed");</a:t>
            </a:r>
          </a:p>
          <a:p>
            <a:r>
              <a:rPr lang="en-US" dirty="0">
                <a:latin typeface="Times New Roman" panose="02020603050405020304" pitchFamily="18" charset="0"/>
                <a:cs typeface="Times New Roman" panose="02020603050405020304" pitchFamily="18" charset="0"/>
              </a:rPr>
              <a:t>  return ret;</a:t>
            </a:r>
          </a:p>
          <a:p>
            <a:r>
              <a:rPr lang="en-US" dirty="0">
                <a:latin typeface="Times New Roman" panose="02020603050405020304" pitchFamily="18" charset="0"/>
                <a:cs typeface="Times New Roman" panose="02020603050405020304" pitchFamily="18" charset="0"/>
              </a:rPr>
              <a:t>}</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482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760560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2.1.7 CODE PRINT TO TERMIAL (SHOW IP LOCAL)</a:t>
            </a:r>
          </a:p>
        </p:txBody>
      </p:sp>
      <p:sp>
        <p:nvSpPr>
          <p:cNvPr id="2" name="Rectangle 1"/>
          <p:cNvSpPr/>
          <p:nvPr/>
        </p:nvSpPr>
        <p:spPr>
          <a:xfrm>
            <a:off x="1971674" y="1753349"/>
            <a:ext cx="9462943" cy="341632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if (connectWifi(_ssid, _pass) == WL_CONNECTED)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DEBUG_WM(F("Connect to new AP [SUCCESS]"));</a:t>
            </a:r>
          </a:p>
          <a:p>
            <a:r>
              <a:rPr lang="en-US" dirty="0">
                <a:latin typeface="Times New Roman" panose="02020603050405020304" pitchFamily="18" charset="0"/>
                <a:cs typeface="Times New Roman" panose="02020603050405020304" pitchFamily="18" charset="0"/>
              </a:rPr>
              <a:t>          DEBUG_WM(F("Got IP Address:"));</a:t>
            </a:r>
          </a:p>
          <a:p>
            <a:r>
              <a:rPr lang="en-US" dirty="0">
                <a:latin typeface="Times New Roman" panose="02020603050405020304" pitchFamily="18" charset="0"/>
                <a:cs typeface="Times New Roman" panose="02020603050405020304" pitchFamily="18" charset="0"/>
              </a:rPr>
              <a:t>          DEBUG_WM(WiFi.localIP());</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if ( _savewificallback != NULL) {</a:t>
            </a:r>
          </a:p>
          <a:p>
            <a:r>
              <a:rPr lang="en-US" dirty="0">
                <a:latin typeface="Times New Roman" panose="02020603050405020304" pitchFamily="18" charset="0"/>
                <a:cs typeface="Times New Roman" panose="02020603050405020304" pitchFamily="18" charset="0"/>
              </a:rPr>
              <a:t>            _savewificallback();</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shutdownConfigPortal();</a:t>
            </a:r>
          </a:p>
          <a:p>
            <a:r>
              <a:rPr lang="en-US" dirty="0">
                <a:latin typeface="Times New Roman" panose="02020603050405020304" pitchFamily="18" charset="0"/>
                <a:cs typeface="Times New Roman" panose="02020603050405020304" pitchFamily="18" charset="0"/>
              </a:rPr>
              <a:t>          return WL_CONNECTED; // CONNECT SUCCESS</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1432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PART </a:t>
            </a: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3</a:t>
            </a: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a:t>
            </a:r>
            <a:endPar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a:p>
            <a:pPr algn="ct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SET MQTT &amp; PRINT</a:t>
            </a:r>
            <a:endPar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54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54589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3.1.1 GIAO DIỆN</a:t>
            </a:r>
            <a:endPar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832269" y="1753349"/>
            <a:ext cx="2925700" cy="5113305"/>
          </a:xfrm>
          <a:prstGeom prst="rect">
            <a:avLst/>
          </a:prstGeom>
        </p:spPr>
      </p:pic>
      <p:pic>
        <p:nvPicPr>
          <p:cNvPr id="6" name="Picture 5"/>
          <p:cNvPicPr>
            <a:picLocks noChangeAspect="1"/>
          </p:cNvPicPr>
          <p:nvPr/>
        </p:nvPicPr>
        <p:blipFill>
          <a:blip r:embed="rId3"/>
          <a:stretch>
            <a:fillRect/>
          </a:stretch>
        </p:blipFill>
        <p:spPr>
          <a:xfrm>
            <a:off x="6891200" y="1753349"/>
            <a:ext cx="3390900" cy="3933825"/>
          </a:xfrm>
          <a:prstGeom prst="rect">
            <a:avLst/>
          </a:prstGeom>
        </p:spPr>
      </p:pic>
    </p:spTree>
    <p:extLst>
      <p:ext uri="{BB962C8B-B14F-4D97-AF65-F5344CB8AC3E}">
        <p14:creationId xmlns:p14="http://schemas.microsoft.com/office/powerpoint/2010/main" val="3125847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297617"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3.1.2 DEFAULT</a:t>
            </a:r>
            <a:endPar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581901" y="1738858"/>
            <a:ext cx="4343400" cy="2190750"/>
          </a:xfrm>
          <a:prstGeom prst="rect">
            <a:avLst/>
          </a:prstGeom>
        </p:spPr>
      </p:pic>
      <p:sp>
        <p:nvSpPr>
          <p:cNvPr id="7" name="Rectangle 6"/>
          <p:cNvSpPr/>
          <p:nvPr/>
        </p:nvSpPr>
        <p:spPr>
          <a:xfrm>
            <a:off x="1623331" y="1738858"/>
            <a:ext cx="5761538" cy="2677656"/>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Các thông số mặc định cho MQTT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Name sever</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Port mqtt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Api</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Mqtt ip</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Mqtt getway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Mqtt subnet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987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PART 1</a:t>
            </a: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a:t>
            </a:r>
          </a:p>
          <a:p>
            <a:pPr algn="ct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Websever lib &amp; log in wifi</a:t>
            </a:r>
          </a:p>
        </p:txBody>
      </p:sp>
    </p:spTree>
    <p:extLst>
      <p:ext uri="{BB962C8B-B14F-4D97-AF65-F5344CB8AC3E}">
        <p14:creationId xmlns:p14="http://schemas.microsoft.com/office/powerpoint/2010/main" val="4023138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511265"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3.1.3 CALL FILE</a:t>
            </a:r>
            <a:endPar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1623331" y="1738858"/>
            <a:ext cx="5761538" cy="1938992"/>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Gọi file lưu trữ</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Open file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Đọc file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Get size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Get data file</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40731" y="1738857"/>
            <a:ext cx="5390139" cy="5036411"/>
          </a:xfrm>
          <a:prstGeom prst="rect">
            <a:avLst/>
          </a:prstGeom>
        </p:spPr>
      </p:pic>
    </p:spTree>
    <p:extLst>
      <p:ext uri="{BB962C8B-B14F-4D97-AF65-F5344CB8AC3E}">
        <p14:creationId xmlns:p14="http://schemas.microsoft.com/office/powerpoint/2010/main" val="420449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425729"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3.1.4 GET DATA</a:t>
            </a:r>
            <a:endPar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1623331" y="1738858"/>
            <a:ext cx="5186772" cy="1200329"/>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Gán data từ file vào biến trong chương trình để xử lý</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638925" y="1738858"/>
            <a:ext cx="5553075" cy="3971925"/>
          </a:xfrm>
          <a:prstGeom prst="rect">
            <a:avLst/>
          </a:prstGeom>
        </p:spPr>
      </p:pic>
    </p:spTree>
    <p:extLst>
      <p:ext uri="{BB962C8B-B14F-4D97-AF65-F5344CB8AC3E}">
        <p14:creationId xmlns:p14="http://schemas.microsoft.com/office/powerpoint/2010/main" val="2029452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838854"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3.1.5 PARAMETER</a:t>
            </a:r>
            <a:endPar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1623331" y="1738858"/>
            <a:ext cx="5186772" cy="2308324"/>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Đặt các giá trị/ biến giá trị để lưu trữ các thông số</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Thêm các tham số đấy vào bộ lưu trữ</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Chuyển các thông số từ kiểu dữ liệu string sang IPAdress</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635933" y="1738858"/>
            <a:ext cx="5712822" cy="4311770"/>
          </a:xfrm>
          <a:prstGeom prst="rect">
            <a:avLst/>
          </a:prstGeom>
        </p:spPr>
      </p:pic>
    </p:spTree>
    <p:extLst>
      <p:ext uri="{BB962C8B-B14F-4D97-AF65-F5344CB8AC3E}">
        <p14:creationId xmlns:p14="http://schemas.microsoft.com/office/powerpoint/2010/main" val="3353784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403431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3.1.6 GET UPDATE &amp; SAVE</a:t>
            </a:r>
            <a:endPar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1623331" y="1738858"/>
            <a:ext cx="5186772" cy="1200329"/>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Get data update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Thay đổi data đến file (wite file)</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24266" y="1658983"/>
            <a:ext cx="5362575" cy="4114800"/>
          </a:xfrm>
          <a:prstGeom prst="rect">
            <a:avLst/>
          </a:prstGeom>
        </p:spPr>
      </p:pic>
    </p:spTree>
    <p:extLst>
      <p:ext uri="{BB962C8B-B14F-4D97-AF65-F5344CB8AC3E}">
        <p14:creationId xmlns:p14="http://schemas.microsoft.com/office/powerpoint/2010/main" val="3984990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792752"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3.1.7 CLOSE FILE </a:t>
            </a:r>
            <a:endPar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1623331" y="1738858"/>
            <a:ext cx="5186772" cy="830997"/>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Close file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Print to serial</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144565" y="1738858"/>
            <a:ext cx="4916805" cy="3222977"/>
          </a:xfrm>
          <a:prstGeom prst="rect">
            <a:avLst/>
          </a:prstGeom>
        </p:spPr>
      </p:pic>
    </p:spTree>
    <p:extLst>
      <p:ext uri="{BB962C8B-B14F-4D97-AF65-F5344CB8AC3E}">
        <p14:creationId xmlns:p14="http://schemas.microsoft.com/office/powerpoint/2010/main" val="2182219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TextBox 3"/>
          <p:cNvSpPr txBox="1"/>
          <p:nvPr/>
        </p:nvSpPr>
        <p:spPr>
          <a:xfrm>
            <a:off x="3960898" y="3046484"/>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925981"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GIAO DIỆN THAO TÁC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4"/>
          <p:cNvSpPr>
            <a:spLocks noGrp="1"/>
          </p:cNvSpPr>
          <p:nvPr>
            <p:ph type="body" sz="half" idx="2"/>
          </p:nvPr>
        </p:nvSpPr>
        <p:spPr>
          <a:xfrm>
            <a:off x="1882438" y="1847904"/>
            <a:ext cx="4683825" cy="5274256"/>
          </a:xfrm>
        </p:spPr>
        <p:txBody>
          <a:bodyPr>
            <a:normAutofit/>
          </a:bodyPr>
          <a:lstStyle/>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Configure Wifi, Đăng nhập vào mạng</a:t>
            </a:r>
          </a:p>
          <a:p>
            <a:pPr marL="0" lvl="1">
              <a:spcBef>
                <a:spcPts val="1000"/>
              </a:spcBef>
            </a:pPr>
            <a:endParaRPr lang="en-US" sz="2400" dirty="0" smtClean="0">
              <a:latin typeface="Times New Roman" panose="02020603050405020304" pitchFamily="18" charset="0"/>
              <a:cs typeface="Times New Roman" panose="02020603050405020304" pitchFamily="18" charset="0"/>
            </a:endParaRPr>
          </a:p>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Info, thông tin mạng và thông tin phần cứng</a:t>
            </a:r>
          </a:p>
          <a:p>
            <a:pPr marL="0" lvl="1">
              <a:spcBef>
                <a:spcPts val="1000"/>
              </a:spcBef>
            </a:pPr>
            <a:endParaRPr lang="en-US" sz="2400" dirty="0" smtClean="0">
              <a:latin typeface="Times New Roman" panose="02020603050405020304" pitchFamily="18" charset="0"/>
              <a:cs typeface="Times New Roman" panose="02020603050405020304" pitchFamily="18" charset="0"/>
            </a:endParaRPr>
          </a:p>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Exit, ngắt kết nối</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749143" y="1847904"/>
            <a:ext cx="5303520" cy="4937760"/>
          </a:xfrm>
          <a:prstGeom prst="rect">
            <a:avLst/>
          </a:prstGeom>
        </p:spPr>
      </p:pic>
    </p:spTree>
    <p:extLst>
      <p:ext uri="{BB962C8B-B14F-4D97-AF65-F5344CB8AC3E}">
        <p14:creationId xmlns:p14="http://schemas.microsoft.com/office/powerpoint/2010/main" val="437770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4"/>
          <p:cNvSpPr>
            <a:spLocks noGrp="1"/>
          </p:cNvSpPr>
          <p:nvPr>
            <p:ph type="body" sz="half" idx="2"/>
          </p:nvPr>
        </p:nvSpPr>
        <p:spPr>
          <a:xfrm>
            <a:off x="1882438" y="1847904"/>
            <a:ext cx="4800783" cy="5274256"/>
          </a:xfrm>
        </p:spPr>
        <p:txBody>
          <a:bodyPr>
            <a:normAutofit/>
          </a:bodyPr>
          <a:lstStyle/>
          <a:p>
            <a:pPr>
              <a:lnSpc>
                <a:spcPct val="110000"/>
              </a:lnSpc>
              <a:spcBef>
                <a:spcPts val="0"/>
              </a:spcBef>
            </a:pPr>
            <a:r>
              <a:rPr lang="en-US" dirty="0">
                <a:latin typeface="Times New Roman" panose="02020603050405020304" pitchFamily="18" charset="0"/>
                <a:cs typeface="Times New Roman" panose="02020603050405020304" pitchFamily="18" charset="0"/>
              </a:rPr>
              <a:t>#include &lt;WiFiManager.h&gt; // https://</a:t>
            </a:r>
            <a:r>
              <a:rPr lang="en-US" dirty="0" smtClean="0">
                <a:latin typeface="Times New Roman" panose="02020603050405020304" pitchFamily="18" charset="0"/>
                <a:cs typeface="Times New Roman" panose="02020603050405020304" pitchFamily="18" charset="0"/>
              </a:rPr>
              <a:t>github.com/tzapu/WiFiManager</a:t>
            </a:r>
            <a:endParaRPr lang="en-US" dirty="0">
              <a:latin typeface="Times New Roman" panose="02020603050405020304" pitchFamily="18" charset="0"/>
              <a:cs typeface="Times New Roman" panose="02020603050405020304" pitchFamily="18" charset="0"/>
            </a:endParaRPr>
          </a:p>
          <a:p>
            <a:pPr>
              <a:lnSpc>
                <a:spcPct val="110000"/>
              </a:lnSpc>
              <a:spcBef>
                <a:spcPts val="0"/>
              </a:spcBef>
            </a:pPr>
            <a:r>
              <a:rPr lang="en-US" dirty="0">
                <a:latin typeface="Times New Roman" panose="02020603050405020304" pitchFamily="18" charset="0"/>
                <a:cs typeface="Times New Roman" panose="02020603050405020304" pitchFamily="18" charset="0"/>
              </a:rPr>
              <a:t>void setup() {</a:t>
            </a:r>
          </a:p>
          <a:p>
            <a:pPr>
              <a:lnSpc>
                <a:spcPct val="110000"/>
              </a:lnSpc>
              <a:spcBef>
                <a:spcPts val="0"/>
              </a:spcBef>
            </a:pPr>
            <a:r>
              <a:rPr lang="en-US" dirty="0">
                <a:latin typeface="Times New Roman" panose="02020603050405020304" pitchFamily="18" charset="0"/>
                <a:cs typeface="Times New Roman" panose="02020603050405020304" pitchFamily="18" charset="0"/>
              </a:rPr>
              <a:t>    WiFi.mode(WIFI_STA); // explicitly set mode, esp defaults to STA+AP</a:t>
            </a:r>
          </a:p>
          <a:p>
            <a:pPr>
              <a:lnSpc>
                <a:spcPct val="110000"/>
              </a:lnSpc>
              <a:spcBef>
                <a:spcPts val="0"/>
              </a:spcBef>
            </a:pPr>
            <a:r>
              <a:rPr lang="en-US" dirty="0">
                <a:latin typeface="Times New Roman" panose="02020603050405020304" pitchFamily="18" charset="0"/>
                <a:cs typeface="Times New Roman" panose="02020603050405020304" pitchFamily="18" charset="0"/>
              </a:rPr>
              <a:t>    // put your setup code here, to run once:</a:t>
            </a:r>
          </a:p>
          <a:p>
            <a:pPr>
              <a:lnSpc>
                <a:spcPct val="110000"/>
              </a:lnSpc>
              <a:spcBef>
                <a:spcPts val="0"/>
              </a:spcBef>
            </a:pPr>
            <a:r>
              <a:rPr lang="en-US" dirty="0">
                <a:latin typeface="Times New Roman" panose="02020603050405020304" pitchFamily="18" charset="0"/>
                <a:cs typeface="Times New Roman" panose="02020603050405020304" pitchFamily="18" charset="0"/>
              </a:rPr>
              <a:t>    Serial.begin(115200);</a:t>
            </a:r>
          </a:p>
          <a:p>
            <a:pPr>
              <a:lnSpc>
                <a:spcPct val="110000"/>
              </a:lnSpc>
              <a:spcBef>
                <a:spcPts val="0"/>
              </a:spcBef>
            </a:pPr>
            <a:r>
              <a:rPr lang="en-US" dirty="0" smtClean="0">
                <a:latin typeface="Times New Roman" panose="02020603050405020304" pitchFamily="18" charset="0"/>
                <a:cs typeface="Times New Roman" panose="02020603050405020304" pitchFamily="18" charset="0"/>
              </a:rPr>
              <a:t>WiFiManager </a:t>
            </a:r>
            <a:r>
              <a:rPr lang="en-US" dirty="0">
                <a:latin typeface="Times New Roman" panose="02020603050405020304" pitchFamily="18" charset="0"/>
                <a:cs typeface="Times New Roman" panose="02020603050405020304" pitchFamily="18" charset="0"/>
              </a:rPr>
              <a:t>wm;</a:t>
            </a:r>
          </a:p>
          <a:p>
            <a:pPr>
              <a:lnSpc>
                <a:spcPct val="110000"/>
              </a:lnSpc>
              <a:spcBef>
                <a:spcPts val="0"/>
              </a:spcBef>
            </a:pPr>
            <a:r>
              <a:rPr lang="en-US" dirty="0">
                <a:latin typeface="Times New Roman" panose="02020603050405020304" pitchFamily="18" charset="0"/>
                <a:cs typeface="Times New Roman" panose="02020603050405020304" pitchFamily="18" charset="0"/>
              </a:rPr>
              <a:t>    //reset settings - wipe credentials for testing</a:t>
            </a:r>
          </a:p>
          <a:p>
            <a:pPr>
              <a:lnSpc>
                <a:spcPct val="110000"/>
              </a:lnSpc>
              <a:spcBef>
                <a:spcPts val="0"/>
              </a:spcBef>
            </a:pPr>
            <a:r>
              <a:rPr lang="en-US" dirty="0">
                <a:latin typeface="Times New Roman" panose="02020603050405020304" pitchFamily="18" charset="0"/>
                <a:cs typeface="Times New Roman" panose="02020603050405020304" pitchFamily="18" charset="0"/>
              </a:rPr>
              <a:t>    wm.resetSettings();</a:t>
            </a:r>
          </a:p>
          <a:p>
            <a:pPr>
              <a:lnSpc>
                <a:spcPct val="110000"/>
              </a:lnSpc>
              <a:spcBef>
                <a:spcPts val="0"/>
              </a:spcBef>
            </a:pPr>
            <a:r>
              <a:rPr lang="en-US" dirty="0">
                <a:latin typeface="Times New Roman" panose="02020603050405020304" pitchFamily="18" charset="0"/>
                <a:cs typeface="Times New Roman" panose="02020603050405020304" pitchFamily="18" charset="0"/>
              </a:rPr>
              <a:t>    bool res;</a:t>
            </a:r>
          </a:p>
          <a:p>
            <a:pPr>
              <a:lnSpc>
                <a:spcPct val="110000"/>
              </a:lnSpc>
              <a:spcBef>
                <a:spcPts val="0"/>
              </a:spcBef>
            </a:pPr>
            <a:r>
              <a:rPr lang="en-US" dirty="0">
                <a:latin typeface="Times New Roman" panose="02020603050405020304" pitchFamily="18" charset="0"/>
                <a:cs typeface="Times New Roman" panose="02020603050405020304" pitchFamily="18" charset="0"/>
              </a:rPr>
              <a:t>    // res = wm.autoConnect(); // auto generated AP name from chipid</a:t>
            </a:r>
          </a:p>
          <a:p>
            <a:pPr>
              <a:lnSpc>
                <a:spcPct val="110000"/>
              </a:lnSpc>
              <a:spcBef>
                <a:spcPts val="0"/>
              </a:spcBef>
            </a:pPr>
            <a:r>
              <a:rPr lang="en-US" dirty="0">
                <a:latin typeface="Times New Roman" panose="02020603050405020304" pitchFamily="18" charset="0"/>
                <a:cs typeface="Times New Roman" panose="02020603050405020304" pitchFamily="18" charset="0"/>
              </a:rPr>
              <a:t>    // res = wm.autoConnect("AutoConnectAP"); </a:t>
            </a:r>
            <a:endParaRPr lang="en-US"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anonymous ap</a:t>
            </a:r>
          </a:p>
          <a:p>
            <a:pPr>
              <a:lnSpc>
                <a:spcPct val="110000"/>
              </a:lnSpc>
              <a:spcBef>
                <a:spcPts val="0"/>
              </a:spcBef>
            </a:pPr>
            <a:r>
              <a:rPr lang="en-US" dirty="0">
                <a:latin typeface="Times New Roman" panose="02020603050405020304" pitchFamily="18" charset="0"/>
                <a:cs typeface="Times New Roman" panose="02020603050405020304" pitchFamily="18" charset="0"/>
              </a:rPr>
              <a:t>    res = wm.autoConnect("AutoConnectAP","password"); // password protected </a:t>
            </a:r>
            <a:r>
              <a:rPr lang="en-US" dirty="0" smtClean="0">
                <a:latin typeface="Times New Roman" panose="02020603050405020304" pitchFamily="18" charset="0"/>
                <a:cs typeface="Times New Roman" panose="02020603050405020304" pitchFamily="18" charset="0"/>
              </a:rPr>
              <a:t>ap</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683221" y="1847904"/>
            <a:ext cx="5508779" cy="36933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if(!res) {</a:t>
            </a:r>
          </a:p>
          <a:p>
            <a:r>
              <a:rPr lang="en-US" dirty="0">
                <a:latin typeface="Times New Roman" panose="02020603050405020304" pitchFamily="18" charset="0"/>
                <a:cs typeface="Times New Roman" panose="02020603050405020304" pitchFamily="18" charset="0"/>
              </a:rPr>
              <a:t>        Serial.println("Failed to connect");</a:t>
            </a:r>
          </a:p>
          <a:p>
            <a:r>
              <a:rPr lang="en-US" dirty="0">
                <a:latin typeface="Times New Roman" panose="02020603050405020304" pitchFamily="18" charset="0"/>
                <a:cs typeface="Times New Roman" panose="02020603050405020304" pitchFamily="18" charset="0"/>
              </a:rPr>
              <a:t>        // ESP.restart();</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else {</a:t>
            </a:r>
          </a:p>
          <a:p>
            <a:r>
              <a:rPr lang="en-US" dirty="0">
                <a:latin typeface="Times New Roman" panose="02020603050405020304" pitchFamily="18" charset="0"/>
                <a:cs typeface="Times New Roman" panose="02020603050405020304" pitchFamily="18" charset="0"/>
              </a:rPr>
              <a:t>        //if you get here you have connected to the WiFi    </a:t>
            </a:r>
          </a:p>
          <a:p>
            <a:r>
              <a:rPr lang="en-US" dirty="0">
                <a:latin typeface="Times New Roman" panose="02020603050405020304" pitchFamily="18" charset="0"/>
                <a:cs typeface="Times New Roman" panose="02020603050405020304" pitchFamily="18" charset="0"/>
              </a:rPr>
              <a:t>        Serial.println("connected...yeey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void loop() {</a:t>
            </a:r>
          </a:p>
          <a:p>
            <a:r>
              <a:rPr lang="en-US" dirty="0">
                <a:latin typeface="Times New Roman" panose="02020603050405020304" pitchFamily="18" charset="0"/>
                <a:cs typeface="Times New Roman" panose="02020603050405020304" pitchFamily="18" charset="0"/>
              </a:rPr>
              <a:t>    // put your main code here, to run repeatedly:</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949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WiFi.mode</a:t>
            </a:r>
            <a:r>
              <a:rPr lang="en-US" sz="2400" dirty="0" smtClean="0">
                <a:latin typeface="Times New Roman" panose="02020603050405020304" pitchFamily="18" charset="0"/>
                <a:cs typeface="Times New Roman" panose="02020603050405020304" pitchFamily="18" charset="0"/>
              </a:rPr>
              <a:t>: là lệnh set up các chế độ của wifi cụ thể là ESP32</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WIFI_STA: là chế độ mặc định của esp vừa là trạm vừa là điểm truy cập access point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WiFi.mode(WIFI_STA</a:t>
            </a:r>
            <a:r>
              <a:rPr lang="en-US" sz="2400" dirty="0">
                <a:latin typeface="Times New Roman" panose="02020603050405020304" pitchFamily="18" charset="0"/>
                <a:cs typeface="Times New Roman" panose="02020603050405020304" pitchFamily="18" charset="0"/>
              </a:rPr>
              <a:t>); // explicitly set mode, esp defaults to STA+AP</a:t>
            </a:r>
          </a:p>
        </p:txBody>
      </p:sp>
    </p:spTree>
    <p:extLst>
      <p:ext uri="{BB962C8B-B14F-4D97-AF65-F5344CB8AC3E}">
        <p14:creationId xmlns:p14="http://schemas.microsoft.com/office/powerpoint/2010/main" val="1690335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3748719"/>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WiFiManager wm</a:t>
            </a:r>
            <a:r>
              <a:rPr lang="en-US" sz="24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Gọi tắt tên của WiFiManager với tên là wm</a:t>
            </a: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wm.resetSettings</a:t>
            </a:r>
            <a:r>
              <a:rPr lang="en-US" sz="2400" dirty="0" smtClean="0">
                <a:latin typeface="Times New Roman" panose="02020603050405020304" pitchFamily="18" charset="0"/>
                <a:cs typeface="Times New Roman" panose="02020603050405020304" pitchFamily="18" charset="0"/>
              </a:rPr>
              <a:t>();</a:t>
            </a:r>
          </a:p>
          <a:p>
            <a:pPr>
              <a:lnSpc>
                <a:spcPct val="110000"/>
              </a:lnSpc>
            </a:pPr>
            <a:r>
              <a:rPr lang="en-US" sz="2400" i="1" dirty="0" smtClean="0">
                <a:latin typeface="Times New Roman" panose="02020603050405020304" pitchFamily="18" charset="0"/>
                <a:cs typeface="Times New Roman" panose="02020603050405020304" pitchFamily="18" charset="0"/>
              </a:rPr>
              <a:t>Trong khi test ta sử dụng reset để mở AP để setting sau mỗi lần khởi động</a:t>
            </a:r>
          </a:p>
          <a:p>
            <a:pPr>
              <a:lnSpc>
                <a:spcPct val="110000"/>
              </a:lnSpc>
            </a:pPr>
            <a:r>
              <a:rPr lang="en-US" sz="2400" i="1" dirty="0" smtClean="0">
                <a:latin typeface="Times New Roman" panose="02020603050405020304" pitchFamily="18" charset="0"/>
                <a:cs typeface="Times New Roman" panose="02020603050405020304" pitchFamily="18" charset="0"/>
              </a:rPr>
              <a:t>Tắt reset nếu đã hoàn thành công việc test sau khi set up wifi sẽ tắt AP để luôn luôn truy cập vào một điểm cố định đã được lưu vào bộ nhớ lưu trữ dữ liệu wifi</a:t>
            </a: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51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3748719"/>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WiFiManager wm</a:t>
            </a:r>
            <a:r>
              <a:rPr lang="en-US" sz="24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Gọi tắt tên của WiFiManager với tên là wm</a:t>
            </a: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wm.resetSettings</a:t>
            </a:r>
            <a:r>
              <a:rPr lang="en-US" sz="2400" dirty="0" smtClean="0">
                <a:latin typeface="Times New Roman" panose="02020603050405020304" pitchFamily="18" charset="0"/>
                <a:cs typeface="Times New Roman" panose="02020603050405020304" pitchFamily="18" charset="0"/>
              </a:rPr>
              <a:t>();</a:t>
            </a:r>
          </a:p>
          <a:p>
            <a:pPr>
              <a:lnSpc>
                <a:spcPct val="110000"/>
              </a:lnSpc>
            </a:pPr>
            <a:r>
              <a:rPr lang="en-US" sz="2400" i="1" dirty="0" smtClean="0">
                <a:latin typeface="Times New Roman" panose="02020603050405020304" pitchFamily="18" charset="0"/>
                <a:cs typeface="Times New Roman" panose="02020603050405020304" pitchFamily="18" charset="0"/>
              </a:rPr>
              <a:t>Trong khi test ta sử dụng reset để mở AP để setting sau mỗi lần khởi động</a:t>
            </a:r>
          </a:p>
          <a:p>
            <a:pPr>
              <a:lnSpc>
                <a:spcPct val="110000"/>
              </a:lnSpc>
            </a:pPr>
            <a:r>
              <a:rPr lang="en-US" sz="2400" i="1" dirty="0" smtClean="0">
                <a:latin typeface="Times New Roman" panose="02020603050405020304" pitchFamily="18" charset="0"/>
                <a:cs typeface="Times New Roman" panose="02020603050405020304" pitchFamily="18" charset="0"/>
              </a:rPr>
              <a:t>Tắt reset nếu đã hoàn thành công việc test sau khi set up wifi sẽ tắt AP để luôn luôn truy cập vào một điểm cố định đã được lưu vào bộ nhớ lưu trữ dữ liệu wifi</a:t>
            </a: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464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4" y="1840563"/>
            <a:ext cx="9398289" cy="3342453"/>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 = wm.autoConnect(); </a:t>
            </a:r>
            <a:endParaRPr lang="en-US"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 </a:t>
            </a:r>
            <a:r>
              <a:rPr lang="en-US" sz="2400" dirty="0">
                <a:latin typeface="Times New Roman" panose="02020603050405020304" pitchFamily="18" charset="0"/>
                <a:cs typeface="Times New Roman" panose="02020603050405020304" pitchFamily="18" charset="0"/>
              </a:rPr>
              <a:t>= wm.autoConnect("AutoConnectAP"); </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 </a:t>
            </a:r>
            <a:r>
              <a:rPr lang="en-US" sz="2400" dirty="0">
                <a:latin typeface="Times New Roman" panose="02020603050405020304" pitchFamily="18" charset="0"/>
                <a:cs typeface="Times New Roman" panose="02020603050405020304" pitchFamily="18" charset="0"/>
              </a:rPr>
              <a:t>= wm.autoConnect("AutoConnectAP","password"); </a:t>
            </a:r>
            <a:endParaRPr lang="en-US" sz="2400" dirty="0" smtClean="0">
              <a:latin typeface="Times New Roman" panose="02020603050405020304" pitchFamily="18" charset="0"/>
              <a:cs typeface="Times New Roman" panose="02020603050405020304" pitchFamily="18" charset="0"/>
            </a:endParaRP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	Các lệnh trên có chức năng tương tự nhau do được set up với các kiểu template để người dụng tiện với thông tin có sẵn nào.</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	Lệnh trên được sử dụng để kết nối các mạng wifi đã có sẵn hoặc lưu trước đó</a:t>
            </a:r>
          </a:p>
        </p:txBody>
      </p:sp>
    </p:spTree>
    <p:extLst>
      <p:ext uri="{BB962C8B-B14F-4D97-AF65-F5344CB8AC3E}">
        <p14:creationId xmlns:p14="http://schemas.microsoft.com/office/powerpoint/2010/main" val="876717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1825</Words>
  <Application>Microsoft Office PowerPoint</Application>
  <PresentationFormat>Widescreen</PresentationFormat>
  <Paragraphs>427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Roboto</vt:lpstr>
      <vt:lpstr>Times New Roman</vt:lpstr>
      <vt:lpstr>Office Theme</vt:lpstr>
      <vt:lpstr>PowerPoint Presentation</vt:lpstr>
      <vt:lpstr>WEBSEVER LOGIN WIFI SET MQTT</vt:lpstr>
      <vt:lpstr>PowerPoint Presentation</vt:lpstr>
      <vt:lpstr>1.1 GIAO DIỆN THAO TÁC</vt:lpstr>
      <vt:lpstr>1.2 EXAMPLE BASIC</vt:lpstr>
      <vt:lpstr>1.2 EXAMPLE BASIC</vt:lpstr>
      <vt:lpstr>1.2 EXAMPLE BASIC</vt:lpstr>
      <vt:lpstr>1.2 EXAMPLE BASIC</vt:lpstr>
      <vt:lpstr>1.2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PowerPoint Presentation</vt:lpstr>
      <vt:lpstr>2.1 PRINT TO TERMINAL</vt:lpstr>
      <vt:lpstr>2.1 PRINT TO TERMINAL</vt:lpstr>
      <vt:lpstr>2.1 PRINT TO TERMINAL</vt:lpstr>
      <vt:lpstr>2.1 PRINT TO TERMINAL</vt:lpstr>
      <vt:lpstr>2.1 PRINT TO TERMINAL</vt:lpstr>
      <vt:lpstr>2.1 PRINT TO TERMINAL</vt:lpstr>
      <vt:lpstr>2.1 PRINT TO TERMINAL</vt:lpstr>
      <vt:lpstr>2.1 PRINT TO TERMINAL</vt:lpstr>
      <vt:lpstr>PowerPoint Presentation</vt:lpstr>
      <vt:lpstr>3.1 Add info MQTT</vt:lpstr>
      <vt:lpstr>3.1 Add info MQTT</vt:lpstr>
      <vt:lpstr>3.1 Add info MQTT</vt:lpstr>
      <vt:lpstr>3.1 Add info MQTT</vt:lpstr>
      <vt:lpstr>3.1 Add info MQTT</vt:lpstr>
      <vt:lpstr>3.1 Add info MQTT</vt:lpstr>
      <vt:lpstr>3.1 Add info MQTT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bybeen</cp:lastModifiedBy>
  <cp:revision>119</cp:revision>
  <dcterms:created xsi:type="dcterms:W3CDTF">2017-11-04T11:17:03Z</dcterms:created>
  <dcterms:modified xsi:type="dcterms:W3CDTF">2020-08-03T16:08:59Z</dcterms:modified>
</cp:coreProperties>
</file>