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3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CA466-A105-4B5C-B03F-51DE9C2AE9E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26064-53E4-4372-A5D8-57FFC5D389F8}">
      <dgm:prSet phldrT="[Text]"/>
      <dgm:spPr/>
      <dgm:t>
        <a:bodyPr/>
        <a:lstStyle/>
        <a:p>
          <a:r>
            <a:rPr lang="en-US" smtClean="0"/>
            <a:t>JSON</a:t>
          </a:r>
          <a:endParaRPr lang="en-US"/>
        </a:p>
      </dgm:t>
    </dgm:pt>
    <dgm:pt modelId="{F4FBA16E-E8F6-4836-90D8-727CE1FE6FD8}" type="parTrans" cxnId="{841771B1-33A6-4C83-8265-A68D8C52B9FC}">
      <dgm:prSet/>
      <dgm:spPr/>
      <dgm:t>
        <a:bodyPr/>
        <a:lstStyle/>
        <a:p>
          <a:endParaRPr lang="en-US"/>
        </a:p>
      </dgm:t>
    </dgm:pt>
    <dgm:pt modelId="{48C2444E-83E8-458C-81E6-8136B22F3106}" type="sibTrans" cxnId="{841771B1-33A6-4C83-8265-A68D8C52B9FC}">
      <dgm:prSet/>
      <dgm:spPr/>
      <dgm:t>
        <a:bodyPr/>
        <a:lstStyle/>
        <a:p>
          <a:endParaRPr lang="en-US"/>
        </a:p>
      </dgm:t>
    </dgm:pt>
    <dgm:pt modelId="{4E4AA2A2-7FB6-42B0-924D-F1DB03377CC9}">
      <dgm:prSet phldrT="[Text]"/>
      <dgm:spPr/>
      <dgm:t>
        <a:bodyPr/>
        <a:lstStyle/>
        <a:p>
          <a:r>
            <a:rPr lang="en-US" smtClean="0"/>
            <a:t>Là một chuỗi</a:t>
          </a:r>
          <a:endParaRPr lang="en-US"/>
        </a:p>
      </dgm:t>
    </dgm:pt>
    <dgm:pt modelId="{85C74249-EE3F-47F2-9933-088053733677}" type="parTrans" cxnId="{8B9BDF07-6407-4319-A790-19B19EDCDA6A}">
      <dgm:prSet/>
      <dgm:spPr/>
      <dgm:t>
        <a:bodyPr/>
        <a:lstStyle/>
        <a:p>
          <a:endParaRPr lang="en-US"/>
        </a:p>
      </dgm:t>
    </dgm:pt>
    <dgm:pt modelId="{9F6B0DD0-1B61-4249-8429-3DBE88C3EE6A}" type="sibTrans" cxnId="{8B9BDF07-6407-4319-A790-19B19EDCDA6A}">
      <dgm:prSet/>
      <dgm:spPr/>
      <dgm:t>
        <a:bodyPr/>
        <a:lstStyle/>
        <a:p>
          <a:endParaRPr lang="en-US"/>
        </a:p>
      </dgm:t>
    </dgm:pt>
    <dgm:pt modelId="{6B41E443-9AE9-42FD-B255-878AA7BF376A}">
      <dgm:prSet phldrT="[Text]"/>
      <dgm:spPr/>
      <dgm:t>
        <a:bodyPr/>
        <a:lstStyle/>
        <a:p>
          <a:r>
            <a:rPr lang="en-US" smtClean="0"/>
            <a:t>Định dạng : Key - value</a:t>
          </a:r>
          <a:endParaRPr lang="en-US"/>
        </a:p>
      </dgm:t>
    </dgm:pt>
    <dgm:pt modelId="{65E88A88-DA0D-45C1-B4C7-971CC14B09F1}" type="parTrans" cxnId="{1AFDDC56-C91F-47F5-B94A-80A8B6EFCC59}">
      <dgm:prSet/>
      <dgm:spPr/>
      <dgm:t>
        <a:bodyPr/>
        <a:lstStyle/>
        <a:p>
          <a:endParaRPr lang="en-US"/>
        </a:p>
      </dgm:t>
    </dgm:pt>
    <dgm:pt modelId="{4B224882-59D9-4440-B374-75A5DC89370B}" type="sibTrans" cxnId="{1AFDDC56-C91F-47F5-B94A-80A8B6EFCC59}">
      <dgm:prSet/>
      <dgm:spPr/>
      <dgm:t>
        <a:bodyPr/>
        <a:lstStyle/>
        <a:p>
          <a:endParaRPr lang="en-US"/>
        </a:p>
      </dgm:t>
    </dgm:pt>
    <dgm:pt modelId="{9C1D1AF5-5031-4C4A-9F00-FCC12D4971E2}" type="pres">
      <dgm:prSet presAssocID="{4BCCA466-A105-4B5C-B03F-51DE9C2AE9E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E5017C-1C11-4529-BA30-E454497F1C92}" type="pres">
      <dgm:prSet presAssocID="{34A26064-53E4-4372-A5D8-57FFC5D389F8}" presName="centerShape" presStyleLbl="node0" presStyleIdx="0" presStyleCnt="1"/>
      <dgm:spPr/>
      <dgm:t>
        <a:bodyPr/>
        <a:lstStyle/>
        <a:p>
          <a:endParaRPr lang="en-US"/>
        </a:p>
      </dgm:t>
    </dgm:pt>
    <dgm:pt modelId="{F1F49EBC-0DB0-48A4-98B8-CDC7E3096DF6}" type="pres">
      <dgm:prSet presAssocID="{4E4AA2A2-7FB6-42B0-924D-F1DB03377CC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85C9A-FADC-4691-AE13-83893B6A1FAB}" type="pres">
      <dgm:prSet presAssocID="{4E4AA2A2-7FB6-42B0-924D-F1DB03377CC9}" presName="dummy" presStyleCnt="0"/>
      <dgm:spPr/>
    </dgm:pt>
    <dgm:pt modelId="{96FBB96D-BDC8-42AE-A10B-A8FFD4AD3015}" type="pres">
      <dgm:prSet presAssocID="{9F6B0DD0-1B61-4249-8429-3DBE88C3EE6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81F22BD-7F0F-4D5E-8E49-219570C50439}" type="pres">
      <dgm:prSet presAssocID="{6B41E443-9AE9-42FD-B255-878AA7BF376A}" presName="node" presStyleLbl="node1" presStyleIdx="1" presStyleCnt="2" custScaleX="1435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ADA2-B3BF-4018-9F72-3CA07E161FE9}" type="pres">
      <dgm:prSet presAssocID="{6B41E443-9AE9-42FD-B255-878AA7BF376A}" presName="dummy" presStyleCnt="0"/>
      <dgm:spPr/>
    </dgm:pt>
    <dgm:pt modelId="{967C4044-20F3-46DE-B4ED-606B292DAB8E}" type="pres">
      <dgm:prSet presAssocID="{4B224882-59D9-4440-B374-75A5DC89370B}" presName="sibTrans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1AFDDC56-C91F-47F5-B94A-80A8B6EFCC59}" srcId="{34A26064-53E4-4372-A5D8-57FFC5D389F8}" destId="{6B41E443-9AE9-42FD-B255-878AA7BF376A}" srcOrd="1" destOrd="0" parTransId="{65E88A88-DA0D-45C1-B4C7-971CC14B09F1}" sibTransId="{4B224882-59D9-4440-B374-75A5DC89370B}"/>
    <dgm:cxn modelId="{8694CC5E-58C7-4CBD-B22C-6F90C285D4F9}" type="presOf" srcId="{9F6B0DD0-1B61-4249-8429-3DBE88C3EE6A}" destId="{96FBB96D-BDC8-42AE-A10B-A8FFD4AD3015}" srcOrd="0" destOrd="0" presId="urn:microsoft.com/office/officeart/2005/8/layout/radial6"/>
    <dgm:cxn modelId="{0B1173A5-57A9-430C-9157-3DF9A5DF61C4}" type="presOf" srcId="{6B41E443-9AE9-42FD-B255-878AA7BF376A}" destId="{081F22BD-7F0F-4D5E-8E49-219570C50439}" srcOrd="0" destOrd="0" presId="urn:microsoft.com/office/officeart/2005/8/layout/radial6"/>
    <dgm:cxn modelId="{58F10567-98C3-43E9-85DD-DB865CD020BD}" type="presOf" srcId="{34A26064-53E4-4372-A5D8-57FFC5D389F8}" destId="{E4E5017C-1C11-4529-BA30-E454497F1C92}" srcOrd="0" destOrd="0" presId="urn:microsoft.com/office/officeart/2005/8/layout/radial6"/>
    <dgm:cxn modelId="{FA36B16D-E1C5-4B8B-AA49-820F79B2E23F}" type="presOf" srcId="{4BCCA466-A105-4B5C-B03F-51DE9C2AE9E4}" destId="{9C1D1AF5-5031-4C4A-9F00-FCC12D4971E2}" srcOrd="0" destOrd="0" presId="urn:microsoft.com/office/officeart/2005/8/layout/radial6"/>
    <dgm:cxn modelId="{8B9BDF07-6407-4319-A790-19B19EDCDA6A}" srcId="{34A26064-53E4-4372-A5D8-57FFC5D389F8}" destId="{4E4AA2A2-7FB6-42B0-924D-F1DB03377CC9}" srcOrd="0" destOrd="0" parTransId="{85C74249-EE3F-47F2-9933-088053733677}" sibTransId="{9F6B0DD0-1B61-4249-8429-3DBE88C3EE6A}"/>
    <dgm:cxn modelId="{841771B1-33A6-4C83-8265-A68D8C52B9FC}" srcId="{4BCCA466-A105-4B5C-B03F-51DE9C2AE9E4}" destId="{34A26064-53E4-4372-A5D8-57FFC5D389F8}" srcOrd="0" destOrd="0" parTransId="{F4FBA16E-E8F6-4836-90D8-727CE1FE6FD8}" sibTransId="{48C2444E-83E8-458C-81E6-8136B22F3106}"/>
    <dgm:cxn modelId="{94625658-491A-4672-A301-70236493EDCB}" type="presOf" srcId="{4E4AA2A2-7FB6-42B0-924D-F1DB03377CC9}" destId="{F1F49EBC-0DB0-48A4-98B8-CDC7E3096DF6}" srcOrd="0" destOrd="0" presId="urn:microsoft.com/office/officeart/2005/8/layout/radial6"/>
    <dgm:cxn modelId="{BC1FEC94-E81F-4379-91AA-92F3A5E0757F}" type="presOf" srcId="{4B224882-59D9-4440-B374-75A5DC89370B}" destId="{967C4044-20F3-46DE-B4ED-606B292DAB8E}" srcOrd="0" destOrd="0" presId="urn:microsoft.com/office/officeart/2005/8/layout/radial6"/>
    <dgm:cxn modelId="{6565D2EB-2979-4251-8DC0-540B3AC14BF8}" type="presParOf" srcId="{9C1D1AF5-5031-4C4A-9F00-FCC12D4971E2}" destId="{E4E5017C-1C11-4529-BA30-E454497F1C92}" srcOrd="0" destOrd="0" presId="urn:microsoft.com/office/officeart/2005/8/layout/radial6"/>
    <dgm:cxn modelId="{3C5D07EB-BD15-4E7F-992B-EBA2392F185A}" type="presParOf" srcId="{9C1D1AF5-5031-4C4A-9F00-FCC12D4971E2}" destId="{F1F49EBC-0DB0-48A4-98B8-CDC7E3096DF6}" srcOrd="1" destOrd="0" presId="urn:microsoft.com/office/officeart/2005/8/layout/radial6"/>
    <dgm:cxn modelId="{BEA9E348-36BF-4081-8333-FEBF402F77E1}" type="presParOf" srcId="{9C1D1AF5-5031-4C4A-9F00-FCC12D4971E2}" destId="{8F485C9A-FADC-4691-AE13-83893B6A1FAB}" srcOrd="2" destOrd="0" presId="urn:microsoft.com/office/officeart/2005/8/layout/radial6"/>
    <dgm:cxn modelId="{DABEC667-0B0A-43AF-B88D-319E812C59DC}" type="presParOf" srcId="{9C1D1AF5-5031-4C4A-9F00-FCC12D4971E2}" destId="{96FBB96D-BDC8-42AE-A10B-A8FFD4AD3015}" srcOrd="3" destOrd="0" presId="urn:microsoft.com/office/officeart/2005/8/layout/radial6"/>
    <dgm:cxn modelId="{07E0A395-A8CF-412F-BC7F-F0EFE2987C92}" type="presParOf" srcId="{9C1D1AF5-5031-4C4A-9F00-FCC12D4971E2}" destId="{081F22BD-7F0F-4D5E-8E49-219570C50439}" srcOrd="4" destOrd="0" presId="urn:microsoft.com/office/officeart/2005/8/layout/radial6"/>
    <dgm:cxn modelId="{44CFE5BF-68AF-40DC-AC14-5FF5D07E22A6}" type="presParOf" srcId="{9C1D1AF5-5031-4C4A-9F00-FCC12D4971E2}" destId="{C55BADA2-B3BF-4018-9F72-3CA07E161FE9}" srcOrd="5" destOrd="0" presId="urn:microsoft.com/office/officeart/2005/8/layout/radial6"/>
    <dgm:cxn modelId="{C4EFB4B0-FFCE-4E3C-A1D4-DD57EF2D0F0C}" type="presParOf" srcId="{9C1D1AF5-5031-4C4A-9F00-FCC12D4971E2}" destId="{967C4044-20F3-46DE-B4ED-606B292DAB8E}" srcOrd="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C4044-20F3-46DE-B4ED-606B292DAB8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BB96D-BDC8-42AE-A10B-A8FFD4AD3015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5017C-1C11-4529-BA30-E454497F1C92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JSON</a:t>
          </a:r>
          <a:endParaRPr lang="en-US" sz="4600" kern="1200"/>
        </a:p>
      </dsp:txBody>
      <dsp:txXfrm>
        <a:off x="3385569" y="2030903"/>
        <a:ext cx="1356860" cy="1356860"/>
      </dsp:txXfrm>
    </dsp:sp>
    <dsp:sp modelId="{F1F49EBC-0DB0-48A4-98B8-CDC7E3096DF6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Là một chuỗi</a:t>
          </a:r>
          <a:endParaRPr lang="en-US" sz="2200" kern="1200"/>
        </a:p>
      </dsp:txBody>
      <dsp:txXfrm>
        <a:off x="3589098" y="199168"/>
        <a:ext cx="949803" cy="949803"/>
      </dsp:txXfrm>
    </dsp:sp>
    <dsp:sp modelId="{081F22BD-7F0F-4D5E-8E49-219570C50439}">
      <dsp:nvSpPr>
        <dsp:cNvPr id="0" name=""/>
        <dsp:cNvSpPr/>
      </dsp:nvSpPr>
      <dsp:spPr>
        <a:xfrm>
          <a:off x="3099793" y="4072985"/>
          <a:ext cx="1928412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Định dạng : Key - value</a:t>
          </a:r>
          <a:endParaRPr lang="en-US" sz="2200" kern="1200"/>
        </a:p>
      </dsp:txBody>
      <dsp:txXfrm>
        <a:off x="3382202" y="4269695"/>
        <a:ext cx="1363594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Thanks you !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duinojson.org/v6/assistant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</a:t>
            </a:r>
            <a:r>
              <a:rPr lang="en-US" smtClean="0"/>
              <a:t>String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06775" algn="l"/>
            <a:r>
              <a:rPr lang="en-US" smtClean="0"/>
              <a:t>- Khái niệm, cấu trúc.</a:t>
            </a:r>
          </a:p>
          <a:p>
            <a:pPr marL="3406775" algn="l"/>
            <a:r>
              <a:rPr lang="en-US" smtClean="0"/>
              <a:t>- Thư viện encode, decode.</a:t>
            </a:r>
          </a:p>
          <a:p>
            <a:pPr marL="3406775" algn="l"/>
            <a:r>
              <a:rPr lang="en-US" smtClean="0"/>
              <a:t>- Các hàm hỗ trợ.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Khái niệm – Cấu trúc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56" y="2987650"/>
            <a:ext cx="3314987" cy="268247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45964211"/>
              </p:ext>
            </p:extLst>
          </p:nvPr>
        </p:nvGraphicFramePr>
        <p:xfrm>
          <a:off x="4290332" y="13001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643" y="1839576"/>
            <a:ext cx="3962781" cy="4707711"/>
          </a:xfrm>
        </p:spPr>
        <p:txBody>
          <a:bodyPr/>
          <a:lstStyle/>
          <a:p>
            <a:r>
              <a:rPr lang="en-US"/>
              <a:t>DynamicJsonDocument &lt;name</a:t>
            </a:r>
            <a:r>
              <a:rPr lang="en-US" smtClean="0"/>
              <a:t>&gt;(size);</a:t>
            </a:r>
          </a:p>
          <a:p>
            <a:r>
              <a:rPr lang="en-US" smtClean="0"/>
              <a:t>StaticJsonDocument &lt;size&gt; name;</a:t>
            </a:r>
          </a:p>
          <a:p>
            <a:pPr marL="804863"/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Hàm khai báo đối tượng Json</a:t>
            </a:r>
            <a:endParaRPr lang="en-US" sz="1100" b="1" smtClean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804863"/>
            <a:endParaRPr lang="en-US" sz="1100">
              <a:hlinkClick r:id="rId2"/>
            </a:endParaRPr>
          </a:p>
          <a:p>
            <a:pPr marL="804863"/>
            <a:r>
              <a:rPr lang="en-US" sz="1100" smtClean="0">
                <a:hlinkClick r:id="rId2"/>
              </a:rPr>
              <a:t>https</a:t>
            </a:r>
            <a:r>
              <a:rPr lang="en-US" sz="1100">
                <a:hlinkClick r:id="rId2"/>
              </a:rPr>
              <a:t>://arduinojson.org/v6/assistant</a:t>
            </a:r>
            <a:r>
              <a:rPr lang="en-US" sz="1100" smtClean="0">
                <a:hlinkClick r:id="rId2"/>
              </a:rPr>
              <a:t>/</a:t>
            </a:r>
            <a:endParaRPr lang="en-US" sz="1100" smtClean="0"/>
          </a:p>
          <a:p>
            <a:r>
              <a:rPr lang="en-US" sz="1100" smtClean="0"/>
              <a:t>Truy cập vào link trên để tính toán size cho đối tượng &lt;name&gt; (tối ưu dung lượng bộ nhớ</a:t>
            </a:r>
          </a:p>
          <a:p>
            <a:pPr algn="just">
              <a:lnSpc>
                <a:spcPct val="150000"/>
              </a:lnSpc>
            </a:pPr>
            <a:r>
              <a:rPr lang="en-US" sz="1100" u="sng" smtClean="0"/>
              <a:t>Ví dụ</a:t>
            </a:r>
            <a:r>
              <a:rPr lang="en-US" sz="1100" smtClean="0"/>
              <a:t>: Nhập chuỗi như hình bên thì ta được size với ESP32 là 263</a:t>
            </a:r>
          </a:p>
          <a:p>
            <a:pPr algn="just"/>
            <a:r>
              <a:rPr lang="en-US" sz="1100" smtClean="0"/>
              <a:t>DynamicJsonDocument doc(263);</a:t>
            </a:r>
          </a:p>
          <a:p>
            <a:pPr algn="just"/>
            <a:r>
              <a:rPr lang="en-US" sz="1100" smtClean="0"/>
              <a:t>StaticJsonDocument &lt;263&gt; doc;</a:t>
            </a:r>
          </a:p>
          <a:p>
            <a:pPr algn="just"/>
            <a:endParaRPr lang="en-US" sz="1100"/>
          </a:p>
          <a:p>
            <a:pPr algn="just"/>
            <a:endParaRPr lang="en-US" sz="1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Thư viện &amp; các hàm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ArduinoJson.h </a:t>
            </a:r>
            <a:r>
              <a:rPr lang="en-US" smtClean="0"/>
              <a:t>– decode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4184" y="1704912"/>
            <a:ext cx="6212432" cy="33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Thư viện &amp; các hàm :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ArduinoJson.h - decode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643" y="1839576"/>
            <a:ext cx="5937885" cy="4707711"/>
          </a:xfrm>
        </p:spPr>
        <p:txBody>
          <a:bodyPr>
            <a:normAutofit/>
          </a:bodyPr>
          <a:lstStyle/>
          <a:p>
            <a:pPr algn="just"/>
            <a:r>
              <a:rPr lang="en-US" sz="1200" smtClean="0"/>
              <a:t>deserializeJson(JsonDocument &amp;doc, char* input);</a:t>
            </a:r>
          </a:p>
          <a:p>
            <a:pPr algn="just"/>
            <a:r>
              <a:rPr lang="en-US" sz="1200" smtClean="0"/>
              <a:t>	- Giải mã input vào doc.</a:t>
            </a:r>
            <a:endParaRPr lang="en-US" sz="1200"/>
          </a:p>
          <a:p>
            <a:pPr algn="just"/>
            <a:endParaRPr lang="en-US" sz="1200"/>
          </a:p>
          <a:p>
            <a:pPr algn="just"/>
            <a:r>
              <a:rPr lang="en-US" sz="1200" smtClean="0"/>
              <a:t>Ex: Giải mã Json {“sensor”: “gps”}:</a:t>
            </a:r>
          </a:p>
          <a:p>
            <a:pPr algn="just"/>
            <a:endParaRPr lang="en-US" sz="1200" smtClean="0"/>
          </a:p>
          <a:p>
            <a:pPr algn="just"/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2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12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“{\”sensor\”:\”gps\”}”;</a:t>
            </a:r>
          </a:p>
          <a:p>
            <a:pPr algn="just"/>
            <a:r>
              <a:rPr lang="en-US" sz="1200" smtClean="0"/>
              <a:t> </a:t>
            </a:r>
          </a:p>
          <a:p>
            <a:pPr algn="just"/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DynamicJsonDocument</a:t>
            </a:r>
            <a:r>
              <a:rPr lang="en-US" sz="1200" smtClean="0"/>
              <a:t> </a:t>
            </a:r>
            <a:r>
              <a:rPr lang="en-US" sz="1200" smtClean="0">
                <a:solidFill>
                  <a:schemeClr val="accent1">
                    <a:lumMod val="75000"/>
                  </a:schemeClr>
                </a:solidFill>
              </a:rPr>
              <a:t>doc</a:t>
            </a:r>
            <a:r>
              <a:rPr lang="en-US" sz="1200" smtClean="0"/>
              <a:t> (27);</a:t>
            </a:r>
          </a:p>
          <a:p>
            <a:pPr algn="just"/>
            <a:r>
              <a:rPr lang="en-US" sz="1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//add string input to doc</a:t>
            </a:r>
          </a:p>
          <a:p>
            <a:pPr algn="just"/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deserializeJson</a:t>
            </a:r>
            <a:r>
              <a:rPr lang="en-US" sz="1200" smtClean="0"/>
              <a:t>(doc, input);</a:t>
            </a:r>
          </a:p>
          <a:p>
            <a:pPr algn="just"/>
            <a:endParaRPr lang="en-US" sz="1200"/>
          </a:p>
          <a:p>
            <a:pPr algn="just"/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JsonObject</a:t>
            </a:r>
            <a:r>
              <a:rPr lang="en-US" sz="1200" smtClean="0"/>
              <a:t> </a:t>
            </a:r>
            <a:r>
              <a:rPr lang="en-US" sz="1200" smtClean="0">
                <a:solidFill>
                  <a:schemeClr val="accent1">
                    <a:lumMod val="75000"/>
                  </a:schemeClr>
                </a:solidFill>
              </a:rPr>
              <a:t>obj</a:t>
            </a:r>
            <a:r>
              <a:rPr lang="en-US" sz="1200" smtClean="0"/>
              <a:t> = </a:t>
            </a:r>
            <a:r>
              <a:rPr lang="en-US" sz="12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doc.as&lt;JsonObject&gt;();</a:t>
            </a:r>
          </a:p>
          <a:p>
            <a:pPr algn="just"/>
            <a:endParaRPr lang="en-US" sz="1200" smtClean="0"/>
          </a:p>
          <a:p>
            <a:pPr algn="just"/>
            <a:r>
              <a:rPr lang="en-US" sz="1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//get data sensor</a:t>
            </a:r>
          </a:p>
          <a:p>
            <a:pPr algn="just"/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200" smtClean="0"/>
              <a:t> </a:t>
            </a:r>
            <a:r>
              <a:rPr lang="en-US" sz="1200" smtClean="0">
                <a:solidFill>
                  <a:schemeClr val="accent1">
                    <a:lumMod val="75000"/>
                  </a:schemeClr>
                </a:solidFill>
              </a:rPr>
              <a:t>sensor</a:t>
            </a:r>
            <a:r>
              <a:rPr lang="en-US" sz="1200" smtClean="0"/>
              <a:t> = </a:t>
            </a:r>
            <a:r>
              <a:rPr lang="en-US" sz="12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obj[“sensor”].as&lt;String&gt;(); </a:t>
            </a:r>
            <a:r>
              <a:rPr lang="en-US" sz="1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//get data sensor</a:t>
            </a:r>
            <a:endParaRPr lang="en-US" sz="12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1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8268" y="3303884"/>
            <a:ext cx="6088908" cy="341405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382512" y="3054096"/>
            <a:ext cx="0" cy="356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Thư viện &amp; các hàm :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ArduinoJson.h - encode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0138631" y="3118104"/>
            <a:ext cx="3017895" cy="3199767"/>
          </a:xfrm>
        </p:spPr>
        <p:txBody>
          <a:bodyPr/>
          <a:lstStyle/>
          <a:p>
            <a:r>
              <a:rPr lang="en-US" smtClean="0"/>
              <a:t>Kết quả in màn hình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643" y="1839576"/>
            <a:ext cx="5937885" cy="4707711"/>
          </a:xfrm>
        </p:spPr>
        <p:txBody>
          <a:bodyPr>
            <a:normAutofit/>
          </a:bodyPr>
          <a:lstStyle/>
          <a:p>
            <a:pPr algn="just"/>
            <a:r>
              <a:rPr lang="en-US" sz="1400" smtClean="0"/>
              <a:t>serializeJson(JsonDocument &amp;doc, char* output);</a:t>
            </a:r>
          </a:p>
          <a:p>
            <a:pPr algn="just"/>
            <a:r>
              <a:rPr lang="en-US" sz="1400" smtClean="0"/>
              <a:t>	- Giải mã input vào doc.</a:t>
            </a:r>
            <a:endParaRPr lang="en-US" sz="1400"/>
          </a:p>
          <a:p>
            <a:pPr algn="just"/>
            <a:endParaRPr lang="en-US" sz="1400"/>
          </a:p>
          <a:p>
            <a:pPr algn="just"/>
            <a:r>
              <a:rPr lang="en-US" sz="1400" smtClean="0"/>
              <a:t>Ex: Tạo chuỗi Json {“sensor”: “gps”}:</a:t>
            </a:r>
            <a:endParaRPr lang="en-US" sz="1400"/>
          </a:p>
          <a:p>
            <a:pPr algn="just"/>
            <a:endParaRPr lang="en-US" sz="1400" smtClean="0"/>
          </a:p>
          <a:p>
            <a:pPr algn="just"/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4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400" smtClean="0"/>
              <a:t>=</a:t>
            </a:r>
            <a:r>
              <a:rPr lang="en-US" sz="14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“”;</a:t>
            </a:r>
            <a:endParaRPr lang="en-US" sz="1400" smtClean="0"/>
          </a:p>
          <a:p>
            <a:pPr algn="just"/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DynamicJsonDocument</a:t>
            </a:r>
            <a:r>
              <a:rPr lang="en-US" sz="1400" smtClean="0"/>
              <a:t> </a:t>
            </a:r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doc</a:t>
            </a:r>
            <a:r>
              <a:rPr lang="en-US" sz="1400" smtClean="0"/>
              <a:t> (27);</a:t>
            </a:r>
          </a:p>
          <a:p>
            <a:pPr algn="just"/>
            <a:r>
              <a:rPr lang="en-US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//add string input to doc</a:t>
            </a:r>
            <a:endParaRPr lang="en-US" sz="1400"/>
          </a:p>
          <a:p>
            <a:pPr algn="just"/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JsonObject</a:t>
            </a:r>
            <a:r>
              <a:rPr lang="en-US" sz="1400" smtClean="0"/>
              <a:t> </a:t>
            </a:r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obj</a:t>
            </a:r>
            <a:r>
              <a:rPr lang="en-US" sz="1400" smtClean="0"/>
              <a:t> = </a:t>
            </a:r>
            <a:r>
              <a:rPr 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doc.to&lt;JsonObject&gt;();</a:t>
            </a:r>
          </a:p>
          <a:p>
            <a:pPr algn="just"/>
            <a:r>
              <a:rPr lang="en-US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obj[“sensor”] </a:t>
            </a:r>
            <a:r>
              <a:rPr lang="en-US" sz="1400"/>
              <a:t>=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“gps”; </a:t>
            </a:r>
            <a:r>
              <a:rPr lang="en-US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//key: “sensor” &amp; value: “gps”</a:t>
            </a:r>
          </a:p>
          <a:p>
            <a:pPr algn="just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serializeJson(doc, output</a:t>
            </a:r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algn="just"/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//output = {“sensor”: “gps”}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2677" y="3492110"/>
            <a:ext cx="5799323" cy="30635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309360" y="3118104"/>
            <a:ext cx="0" cy="3437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631" y="3454934"/>
            <a:ext cx="1897544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Thư viện &amp; các hàm :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ArduinoJson.h – lưu giá trị array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9334662" y="1748136"/>
            <a:ext cx="3017895" cy="4707711"/>
          </a:xfrm>
        </p:spPr>
        <p:txBody>
          <a:bodyPr/>
          <a:lstStyle/>
          <a:p>
            <a:r>
              <a:rPr lang="en-US" smtClean="0"/>
              <a:t>Kết quả in ra màn hình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643" y="1839576"/>
            <a:ext cx="4721733" cy="4707711"/>
          </a:xfrm>
        </p:spPr>
        <p:txBody>
          <a:bodyPr>
            <a:normAutofit/>
          </a:bodyPr>
          <a:lstStyle/>
          <a:p>
            <a:pPr algn="just"/>
            <a:endParaRPr lang="en-US" sz="1400"/>
          </a:p>
          <a:p>
            <a:pPr algn="just"/>
            <a:r>
              <a:rPr lang="en-US" sz="1400" smtClean="0"/>
              <a:t>Ex: Tạo chuỗi </a:t>
            </a:r>
            <a:r>
              <a:rPr lang="en-US" sz="1400"/>
              <a:t>Json {"temp":[2,1</a:t>
            </a:r>
            <a:r>
              <a:rPr lang="en-US" sz="1400" smtClean="0"/>
              <a:t>]}: </a:t>
            </a:r>
            <a:endParaRPr lang="en-US" sz="1400"/>
          </a:p>
          <a:p>
            <a:pPr algn="just"/>
            <a:endParaRPr lang="en-US" sz="1400" smtClean="0"/>
          </a:p>
          <a:p>
            <a:pPr algn="just"/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4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-US" sz="1400" smtClean="0"/>
              <a:t>=</a:t>
            </a:r>
            <a:r>
              <a:rPr lang="en-US" sz="14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“”;</a:t>
            </a:r>
            <a:endParaRPr lang="en-US" sz="1400" smtClean="0"/>
          </a:p>
          <a:p>
            <a:pPr algn="just"/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DynamicJsonDocument</a:t>
            </a:r>
            <a:r>
              <a:rPr lang="en-US" sz="1400" smtClean="0"/>
              <a:t> </a:t>
            </a:r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doc</a:t>
            </a:r>
            <a:r>
              <a:rPr lang="en-US" sz="1400" smtClean="0"/>
              <a:t> (53);</a:t>
            </a:r>
          </a:p>
          <a:p>
            <a:pPr algn="just"/>
            <a:r>
              <a:rPr lang="en-US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//add string input to doc</a:t>
            </a:r>
            <a:endParaRPr lang="en-US" sz="1400"/>
          </a:p>
          <a:p>
            <a:pPr algn="just"/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doc[“temp”][0]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2; </a:t>
            </a:r>
            <a:r>
              <a:rPr lang="en-US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gan gia tri cho phan tu thu 0</a:t>
            </a:r>
          </a:p>
          <a:p>
            <a:pPr algn="just"/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 doc[“temp”][1] = 1</a:t>
            </a:r>
            <a:r>
              <a:rPr lang="en-US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; // gan gia tri cho phan tu thu nhat</a:t>
            </a:r>
          </a:p>
          <a:p>
            <a:pPr algn="just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serializeJson(doc, </a:t>
            </a:r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out);</a:t>
            </a:r>
          </a:p>
          <a:p>
            <a:pPr algn="just"/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//output = {“sensor”: “gps”}</a:t>
            </a:r>
            <a:endParaRPr 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6357" y="1748136"/>
            <a:ext cx="3734124" cy="3779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94" y="2055093"/>
            <a:ext cx="1783235" cy="48010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345936" y="1748136"/>
            <a:ext cx="0" cy="437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334662" y="1673352"/>
            <a:ext cx="0" cy="445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Thư viện &amp; các hàm : 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ArduinoJson.h – Add Json to Json</a:t>
            </a:r>
            <a:endParaRPr lang="en-US"/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743079" y="2661720"/>
            <a:ext cx="5727569" cy="4707711"/>
          </a:xfrm>
        </p:spPr>
        <p:txBody>
          <a:bodyPr/>
          <a:lstStyle/>
          <a:p>
            <a:r>
              <a:rPr lang="en-US" smtClean="0"/>
              <a:t>EX: tạo chuỗi Json như bên:</a:t>
            </a:r>
          </a:p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StaticJsonDocument</a:t>
            </a:r>
            <a:r>
              <a:rPr lang="en-US" smtClean="0"/>
              <a:t> &lt;71&gt;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doc</a:t>
            </a:r>
            <a:r>
              <a:rPr lang="en-US" smtClean="0"/>
              <a:t>;</a:t>
            </a:r>
          </a:p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mtClean="0"/>
              <a:t>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-US" smtClean="0"/>
              <a:t> =“”;</a:t>
            </a:r>
            <a:endParaRPr lang="en-US"/>
          </a:p>
          <a:p>
            <a:r>
              <a:rPr lang="en-US"/>
              <a:t>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doc[“temp”] = 1;</a:t>
            </a:r>
          </a:p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JsonObject</a:t>
            </a:r>
            <a:r>
              <a:rPr lang="en-US" smtClean="0"/>
              <a:t>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obj </a:t>
            </a:r>
            <a:r>
              <a:rPr lang="en-US" smtClean="0"/>
              <a:t>=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doc.createNestedObject(“json_1”);</a:t>
            </a:r>
          </a:p>
          <a:p>
            <a:endParaRPr lang="en-US"/>
          </a:p>
          <a:p>
            <a:r>
              <a:rPr lang="en-US" smtClean="0"/>
              <a:t>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obj[“</a:t>
            </a:r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sensor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”] = “</a:t>
            </a:r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gps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”;</a:t>
            </a:r>
          </a:p>
          <a:p>
            <a:endParaRPr lang="en-US"/>
          </a:p>
          <a:p>
            <a:r>
              <a:rPr lang="en-US" smtClean="0"/>
              <a:t>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serializeJson(doc, out);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//xuat chuoi json da       			          //tao vao 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9994323" y="2045997"/>
            <a:ext cx="22124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Kết quả chuỗi out:</a:t>
            </a:r>
          </a:p>
          <a:p>
            <a:r>
              <a:rPr lang="en-US" smtClean="0"/>
              <a:t>{</a:t>
            </a:r>
            <a:endParaRPr lang="en-US"/>
          </a:p>
          <a:p>
            <a:r>
              <a:rPr lang="en-US"/>
              <a:t>  "temp": 1,</a:t>
            </a:r>
          </a:p>
          <a:p>
            <a:r>
              <a:rPr lang="en-US"/>
              <a:t>  "json_1": {</a:t>
            </a:r>
          </a:p>
          <a:p>
            <a:r>
              <a:rPr lang="en-US"/>
              <a:t>    "sensor": "gps"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3079" y="1930200"/>
            <a:ext cx="429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JsonObject createNestedObject(“name”)</a:t>
            </a:r>
          </a:p>
          <a:p>
            <a:r>
              <a:rPr lang="en-US"/>
              <a:t>	</a:t>
            </a:r>
            <a:r>
              <a:rPr lang="en-US" smtClean="0"/>
              <a:t>- Tạo thêm Json name.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9951" y="2735223"/>
            <a:ext cx="5182049" cy="41227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995160" y="2478024"/>
            <a:ext cx="0" cy="427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345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Calibri</vt:lpstr>
      <vt:lpstr>Office Theme</vt:lpstr>
      <vt:lpstr>PowerPoint Presentation</vt:lpstr>
      <vt:lpstr>JSON String</vt:lpstr>
      <vt:lpstr>Khái niệm – Cấu trúc</vt:lpstr>
      <vt:lpstr>Thư viện &amp; các hàm :   </vt:lpstr>
      <vt:lpstr>Thư viện &amp; các hàm :  </vt:lpstr>
      <vt:lpstr>Thư viện &amp; các hàm :  </vt:lpstr>
      <vt:lpstr>Thư viện &amp; các hàm :  </vt:lpstr>
      <vt:lpstr>Thư viện &amp; các hàm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Hậu Trương</cp:lastModifiedBy>
  <cp:revision>86</cp:revision>
  <dcterms:created xsi:type="dcterms:W3CDTF">2017-11-04T11:17:03Z</dcterms:created>
  <dcterms:modified xsi:type="dcterms:W3CDTF">2020-07-22T23:52:12Z</dcterms:modified>
</cp:coreProperties>
</file>