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37DA-8307-451D-821E-16753DF74EA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343" y="597709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Sơ đồ chân wifi kit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" y="1000040"/>
            <a:ext cx="10894423" cy="58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1.8 OUTSIDE BROAD COMMUNICATION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UART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 có 4 chân.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chia làm 2 kênh.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 có 2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 (22), SDA (21)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46" y="1058202"/>
            <a:ext cx="5400675" cy="1695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446" y="3929309"/>
            <a:ext cx="4215543" cy="8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3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1.8 OUTSIDE BROAD COMMUNICATION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SPI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 có 4 chân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SCK (18), MOSI (23), MISO(19), Chọn Salve CSO (5).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13" y="2722540"/>
            <a:ext cx="7959840" cy="16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Schematic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.1 SCHEMATIC BROAD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42" y="992777"/>
            <a:ext cx="8442146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Schematic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.2 ĐẦU VÀO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" y="1058202"/>
            <a:ext cx="11963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 Source Broad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342" y="1059374"/>
            <a:ext cx="11843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7 chân nguồn: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chân GND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chân 5V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chân 3.3V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chân nguồn ngoài (Vext)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58" y="3390356"/>
            <a:ext cx="7877175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2286" y="287383"/>
            <a:ext cx="4624251" cy="77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1.3 DIGITAL PIN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10 chân vào số: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trái gồm có 6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phải gồm có 4 chân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5276850"/>
            <a:ext cx="107442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74" y="2259703"/>
            <a:ext cx="10210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1.4 ANALOG PIN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18 chân vào analog: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trái gồm có 14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 nhánh phải gồm có 4 chân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 có 2 kênh analog: kênh 1 có 8 chân, kênh 2 có 10 chân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2584"/>
            <a:ext cx="6527353" cy="3836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52" y="2842584"/>
            <a:ext cx="5658781" cy="15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1.5 DAC PIN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2 chân DAC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 số 25, 26 là bộ chuyển tín hiệu nhận được từ số sang tương tự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55" y="2353208"/>
            <a:ext cx="8105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1.6 GPIO PORT PIN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có tổng 28 chân I/O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 là các chân vào ra tùy chỉnh vào sự lập trình của người dùng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 có các chân đảm nhận các nhiệm vụ riêng như chỉ vào analog, chỉ vào digital, DAC, hoặc các giao thức giao tiếp.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81" y="2629034"/>
            <a:ext cx="8119615" cy="4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1.7 RESET PIN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1 chân reset (RST) đảm nhận nhiệm vụ khởi động lại mạch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có tác động lỗi hay nhiễu khiển broad hiển thị không đúng trên OLED.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 nhận nhiệm vụ khởi động lại mạch, nạp lại các thông số từ bên ngoài.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58" y="2913017"/>
            <a:ext cx="5210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1.7 ON BROAD COMMUNICATION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với OLED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giao tiếp với OLED qua giao thức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 các chân I2C là OLED_SCL, OLED_SDA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1 chân giúp reset hiển thị OLED_RST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58" y="3165294"/>
            <a:ext cx="7715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9794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PIN PORT IoT BROAD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343" y="59653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1.7 ON BROAD COMMUNICATION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342" y="1059374"/>
            <a:ext cx="1184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phát hiện nguồn (power detection)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nguồn ngoài Vext (Vext control)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68" y="2353208"/>
            <a:ext cx="72771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68" y="3891506"/>
            <a:ext cx="7524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421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bybeen</dc:creator>
  <cp:lastModifiedBy>bybeen</cp:lastModifiedBy>
  <cp:revision>18</cp:revision>
  <dcterms:created xsi:type="dcterms:W3CDTF">2020-07-16T01:29:44Z</dcterms:created>
  <dcterms:modified xsi:type="dcterms:W3CDTF">2020-07-16T09:59:21Z</dcterms:modified>
</cp:coreProperties>
</file>