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3" r:id="rId4"/>
    <p:sldId id="262" r:id="rId5"/>
    <p:sldId id="258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6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FAD"/>
    <a:srgbClr val="2191AD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45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21E71-55FB-4F70-BA64-7E87629B9540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CC60F-1D31-4D35-A4BD-2D8861561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83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943" y="2287162"/>
            <a:ext cx="3460115" cy="228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217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7639050" y="1"/>
            <a:ext cx="3486150" cy="6858000"/>
          </a:xfrm>
          <a:prstGeom prst="rect">
            <a:avLst/>
          </a:prstGeom>
          <a:solidFill>
            <a:srgbClr val="1B8F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3450" y="1643144"/>
            <a:ext cx="5915024" cy="1239839"/>
          </a:xfrm>
        </p:spPr>
        <p:txBody>
          <a:bodyPr>
            <a:noAutofit/>
          </a:bodyPr>
          <a:lstStyle>
            <a:lvl1pPr algn="r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Headline here</a:t>
            </a:r>
            <a:br>
              <a:rPr lang="en-US" dirty="0" smtClean="0"/>
            </a:br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515350" y="6356350"/>
            <a:ext cx="18764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www.indruino.com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33451" y="3045702"/>
            <a:ext cx="5915024" cy="828674"/>
          </a:xfrm>
        </p:spPr>
        <p:txBody>
          <a:bodyPr>
            <a:normAutofit/>
          </a:bodyPr>
          <a:lstStyle>
            <a:lvl1pPr marL="0" indent="0" algn="r"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Subhead here</a:t>
            </a:r>
          </a:p>
          <a:p>
            <a:r>
              <a:rPr lang="en-US" dirty="0" smtClean="0"/>
              <a:t>Content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672" y="1643144"/>
            <a:ext cx="2164905" cy="1428837"/>
          </a:xfrm>
          <a:prstGeom prst="rect">
            <a:avLst/>
          </a:prstGeom>
        </p:spPr>
      </p:pic>
      <p:sp>
        <p:nvSpPr>
          <p:cNvPr id="14" name="Subtitle 2"/>
          <p:cNvSpPr txBox="1">
            <a:spLocks/>
          </p:cNvSpPr>
          <p:nvPr userDrawn="1"/>
        </p:nvSpPr>
        <p:spPr>
          <a:xfrm>
            <a:off x="3581399" y="4245533"/>
            <a:ext cx="3267075" cy="828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</a:rPr>
              <a:t>Diễn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giả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dirty="0" err="1" smtClean="0">
                <a:solidFill>
                  <a:schemeClr val="bg1"/>
                </a:solidFill>
              </a:rPr>
              <a:t>Indruino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Bộ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phận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dirty="0" err="1" smtClean="0">
                <a:solidFill>
                  <a:schemeClr val="bg1"/>
                </a:solidFill>
              </a:rPr>
              <a:t>Indruino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33450" y="4037095"/>
            <a:ext cx="5915024" cy="18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74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971675" y="600429"/>
            <a:ext cx="9382124" cy="533046"/>
          </a:xfrm>
        </p:spPr>
        <p:txBody>
          <a:bodyPr>
            <a:noAutofit/>
          </a:bodyPr>
          <a:lstStyle>
            <a:lvl1pPr algn="l">
              <a:defRPr sz="4000" baseline="0"/>
            </a:lvl1pPr>
          </a:lstStyle>
          <a:p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71675" y="1133475"/>
            <a:ext cx="3267075" cy="333375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Subtitle here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1"/>
            <a:ext cx="1533525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82" y="5962650"/>
            <a:ext cx="1127359" cy="625684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533523" y="0"/>
            <a:ext cx="952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1971675" y="1648233"/>
            <a:ext cx="9382124" cy="182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2"/>
          </p:nvPr>
        </p:nvSpPr>
        <p:spPr>
          <a:xfrm>
            <a:off x="1971675" y="1847904"/>
            <a:ext cx="3562350" cy="4707711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876927" y="1847904"/>
            <a:ext cx="5476872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315907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971675" y="600429"/>
            <a:ext cx="9382124" cy="533046"/>
          </a:xfrm>
        </p:spPr>
        <p:txBody>
          <a:bodyPr>
            <a:noAutofit/>
          </a:bodyPr>
          <a:lstStyle>
            <a:lvl1pPr algn="l">
              <a:defRPr sz="4000" baseline="0"/>
            </a:lvl1pPr>
          </a:lstStyle>
          <a:p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71675" y="1133475"/>
            <a:ext cx="3267075" cy="333375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Subtitle here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533525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82" y="5962650"/>
            <a:ext cx="1127359" cy="62568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533523" y="0"/>
            <a:ext cx="952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971675" y="1648233"/>
            <a:ext cx="9382124" cy="182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71675" y="1847904"/>
            <a:ext cx="3017895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Content Here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5153789" y="1847904"/>
            <a:ext cx="3017895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Content Here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8335904" y="1847904"/>
            <a:ext cx="3017895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1532711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>
          <a:xfrm>
            <a:off x="5153790" y="1847904"/>
            <a:ext cx="3017894" cy="4707711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2"/>
          </p:nvPr>
        </p:nvSpPr>
        <p:spPr>
          <a:xfrm>
            <a:off x="1971675" y="1847904"/>
            <a:ext cx="3017894" cy="4707711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971675" y="600429"/>
            <a:ext cx="9382124" cy="533046"/>
          </a:xfrm>
        </p:spPr>
        <p:txBody>
          <a:bodyPr>
            <a:noAutofit/>
          </a:bodyPr>
          <a:lstStyle>
            <a:lvl1pPr algn="l">
              <a:defRPr sz="4000" baseline="0"/>
            </a:lvl1pPr>
          </a:lstStyle>
          <a:p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71675" y="1133475"/>
            <a:ext cx="3267075" cy="333375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Subtitle here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533525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82" y="5962650"/>
            <a:ext cx="1127359" cy="62568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533523" y="0"/>
            <a:ext cx="952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971675" y="1648233"/>
            <a:ext cx="9382124" cy="182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8335904" y="1847904"/>
            <a:ext cx="3017895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1941739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7639050" y="1"/>
            <a:ext cx="348615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33450" y="1643144"/>
            <a:ext cx="5915024" cy="1239839"/>
          </a:xfrm>
        </p:spPr>
        <p:txBody>
          <a:bodyPr>
            <a:noAutofit/>
          </a:bodyPr>
          <a:lstStyle>
            <a:lvl1pPr algn="r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Thanks you !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515350" y="6356350"/>
            <a:ext cx="18764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www.indruino.com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672" y="1643144"/>
            <a:ext cx="2164905" cy="1428837"/>
          </a:xfrm>
          <a:prstGeom prst="rect">
            <a:avLst/>
          </a:prstGeom>
        </p:spPr>
      </p:pic>
      <p:sp>
        <p:nvSpPr>
          <p:cNvPr id="19" name="Subtitle 2"/>
          <p:cNvSpPr txBox="1">
            <a:spLocks/>
          </p:cNvSpPr>
          <p:nvPr userDrawn="1"/>
        </p:nvSpPr>
        <p:spPr>
          <a:xfrm>
            <a:off x="3581399" y="3071981"/>
            <a:ext cx="3267075" cy="828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</a:rPr>
              <a:t>Diễn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giả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dirty="0" err="1" smtClean="0">
                <a:solidFill>
                  <a:schemeClr val="bg1"/>
                </a:solidFill>
              </a:rPr>
              <a:t>Indruino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Bộ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phận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dirty="0" err="1" smtClean="0">
                <a:solidFill>
                  <a:schemeClr val="bg1"/>
                </a:solidFill>
              </a:rPr>
              <a:t>Indruino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933450" y="2863543"/>
            <a:ext cx="5915024" cy="18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55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fld id="{6D9FEF56-C5D4-4D87-B961-211842A8ECEA}" type="datetime1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smtClean="0"/>
              <a:t>www.indruino.com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fld id="{D779B054-1F36-43A5-BA23-2DE8D6B1A6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60" r:id="rId2"/>
    <p:sldLayoutId id="2147483664" r:id="rId3"/>
    <p:sldLayoutId id="2147483678" r:id="rId4"/>
    <p:sldLayoutId id="2147483680" r:id="rId5"/>
    <p:sldLayoutId id="2147483663" r:id="rId6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7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882437" y="1847904"/>
            <a:ext cx="9457915" cy="4779319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tiếp với OLED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 giao tiếp với OLED qua giao thức I2C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Gồm các chân I2C là OLED_SCL, OLED_SDA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Thêm 1 chân giúp reset hiển thị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OLED_RST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phát hiện nguồn (power detection)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Điều khiển nguồn ngoài Vext (Vext control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tiếp UART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Gồm có 4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chân (2 chân TX, 2 chân RX).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Được chia làm 2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kênh (U0,U2) 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tiếp I2C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Gồm có 2 chân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SCL (22), SDA (21)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8"/>
          <p:cNvSpPr txBox="1">
            <a:spLocks noGrp="1"/>
          </p:cNvSpPr>
          <p:nvPr>
            <p:ph type="title"/>
          </p:nvPr>
        </p:nvSpPr>
        <p:spPr>
          <a:xfrm>
            <a:off x="1971675" y="571487"/>
            <a:ext cx="7690952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1.7 ON BROAD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31249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80449" y="2756653"/>
            <a:ext cx="8146397" cy="1938992"/>
          </a:xfrm>
          <a:prstGeom prst="rect">
            <a:avLst/>
          </a:prstGeom>
        </p:spPr>
        <p:txBody>
          <a:bodyPr wrap="none">
            <a:prstTxWarp prst="textWave1">
              <a:avLst/>
            </a:prstTxWarp>
            <a:spAutoFit/>
          </a:bodyPr>
          <a:lstStyle/>
          <a:p>
            <a:pPr algn="ctr"/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</a:t>
            </a:r>
            <a:r>
              <a:rPr lang="en-US" sz="6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2: </a:t>
            </a:r>
          </a:p>
          <a:p>
            <a:pPr algn="ctr"/>
            <a:r>
              <a:rPr lang="en-US" sz="6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SCHEMATIC</a:t>
            </a:r>
            <a:endParaRPr lang="en-US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01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.1 BROAD’S CHEMATIC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5" y="1133475"/>
            <a:ext cx="9382124" cy="574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55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 txBox="1">
            <a:spLocks noGrp="1"/>
          </p:cNvSpPr>
          <p:nvPr>
            <p:ph type="title"/>
          </p:nvPr>
        </p:nvSpPr>
        <p:spPr>
          <a:xfrm>
            <a:off x="1971675" y="571487"/>
            <a:ext cx="4557658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2.2 RECIVE SIGNAL</a:t>
            </a: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4"/>
          <p:cNvSpPr>
            <a:spLocks noGrp="1"/>
          </p:cNvSpPr>
          <p:nvPr>
            <p:ph type="body" sz="half" idx="2"/>
          </p:nvPr>
        </p:nvSpPr>
        <p:spPr>
          <a:xfrm>
            <a:off x="1882438" y="1847904"/>
            <a:ext cx="9456122" cy="477931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Nguồn: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 có kết nối USB lấy nguồn trực tiếp từ USB tạo thành nguồn 5V qua IC CE6260 để hạ áp xuống để có nguồn 3.3V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 không kết nối USB tích cực transistor nên mạch lấy nguồn từ pin của IC TP4054 cấp cho Broad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 hiệu: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 tín hiệu từ USB là D+ và D- của USB</a:t>
            </a:r>
          </a:p>
        </p:txBody>
      </p:sp>
    </p:spTree>
    <p:extLst>
      <p:ext uri="{BB962C8B-B14F-4D97-AF65-F5344CB8AC3E}">
        <p14:creationId xmlns:p14="http://schemas.microsoft.com/office/powerpoint/2010/main" val="306582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 txBox="1">
            <a:spLocks noGrp="1"/>
          </p:cNvSpPr>
          <p:nvPr>
            <p:ph type="title"/>
          </p:nvPr>
        </p:nvSpPr>
        <p:spPr>
          <a:xfrm>
            <a:off x="1971675" y="571487"/>
            <a:ext cx="4557658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2.2 RECIVE SIGNAL</a:t>
            </a: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5" y="1811383"/>
            <a:ext cx="10103800" cy="437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55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 txBox="1">
            <a:spLocks noGrp="1"/>
          </p:cNvSpPr>
          <p:nvPr>
            <p:ph type="title"/>
          </p:nvPr>
        </p:nvSpPr>
        <p:spPr>
          <a:xfrm>
            <a:off x="1971675" y="571487"/>
            <a:ext cx="7182672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2.3 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SIGNAL </a:t>
            </a:r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</a:t>
            </a: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4"/>
          <p:cNvSpPr>
            <a:spLocks noGrp="1"/>
          </p:cNvSpPr>
          <p:nvPr>
            <p:ph type="body" sz="half" idx="2"/>
          </p:nvPr>
        </p:nvSpPr>
        <p:spPr>
          <a:xfrm>
            <a:off x="1882438" y="1847904"/>
            <a:ext cx="9456122" cy="87787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Mạch chuyển từ tín hiệu USB là D+ D- (DP, DN) sang tín hiệu UART (Tx, Rx) nhờ vào IC CP2102.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355" y="2639105"/>
            <a:ext cx="6627495" cy="406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01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 txBox="1">
            <a:spLocks noGrp="1"/>
          </p:cNvSpPr>
          <p:nvPr>
            <p:ph type="title"/>
          </p:nvPr>
        </p:nvSpPr>
        <p:spPr>
          <a:xfrm>
            <a:off x="1971675" y="571487"/>
            <a:ext cx="5737661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2.4 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SIGNAL </a:t>
            </a:r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4"/>
          <p:cNvSpPr>
            <a:spLocks noGrp="1"/>
          </p:cNvSpPr>
          <p:nvPr>
            <p:ph type="body" sz="half" idx="2"/>
          </p:nvPr>
        </p:nvSpPr>
        <p:spPr>
          <a:xfrm>
            <a:off x="1882438" y="1847904"/>
            <a:ext cx="9456122" cy="87787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ESP32 nhận tín hiệu UART từ CP2102 để nhận tín hiệu sau đó chuyển vào Flash (IC W25Q64)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195" y="3028806"/>
            <a:ext cx="6043141" cy="37316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4646" y="2951934"/>
            <a:ext cx="36766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05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 txBox="1">
            <a:spLocks noGrp="1"/>
          </p:cNvSpPr>
          <p:nvPr>
            <p:ph type="title"/>
          </p:nvPr>
        </p:nvSpPr>
        <p:spPr>
          <a:xfrm>
            <a:off x="1971675" y="571487"/>
            <a:ext cx="5737661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2.4 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SIGNAL </a:t>
            </a:r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4"/>
          <p:cNvSpPr>
            <a:spLocks noGrp="1"/>
          </p:cNvSpPr>
          <p:nvPr>
            <p:ph type="body" sz="half" idx="2"/>
          </p:nvPr>
        </p:nvSpPr>
        <p:spPr>
          <a:xfrm>
            <a:off x="1882438" y="1847904"/>
            <a:ext cx="9456122" cy="87787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ESP32 truy xuất dữ liệu từ FLASH để thực hiện theo code.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 tiếp với OLED qua giao thức I2C qua các cổng SDA, SCL, RST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951" y="2804160"/>
            <a:ext cx="7588296" cy="388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4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www.indruino.com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60898" y="3046484"/>
            <a:ext cx="3609474" cy="70788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Diễn giả: Nguyễn Hoàng Phúc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 phận: IoT Indruino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13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www.indruino.com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33452" y="3669987"/>
            <a:ext cx="1701976" cy="204388"/>
          </a:xfrm>
        </p:spPr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mtClean="0">
                <a:ln w="12700">
                  <a:solidFill>
                    <a:srgbClr val="C00000"/>
                  </a:solidFill>
                  <a:prstDash val="solid"/>
                </a:ln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WIFI KIT ESP32 OVERVIEW</a:t>
            </a:r>
            <a:endParaRPr lang="en-US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3816520" y="4249642"/>
            <a:ext cx="3609474" cy="70788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Diễn giả: Nguyễn Hoàng Phúc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 phận: IoT Indruino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79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80449" y="2756653"/>
            <a:ext cx="8146397" cy="1938992"/>
          </a:xfrm>
          <a:prstGeom prst="rect">
            <a:avLst/>
          </a:prstGeom>
        </p:spPr>
        <p:txBody>
          <a:bodyPr wrap="none">
            <a:prstTxWarp prst="textWave1">
              <a:avLst/>
            </a:prstTxWarp>
            <a:spAutoFit/>
          </a:bodyPr>
          <a:lstStyle/>
          <a:p>
            <a:pPr algn="ctr"/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1: </a:t>
            </a:r>
            <a:endParaRPr lang="en-US" sz="60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6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 </a:t>
            </a:r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IoT BROAD</a:t>
            </a:r>
          </a:p>
        </p:txBody>
      </p:sp>
    </p:spTree>
    <p:extLst>
      <p:ext uri="{BB962C8B-B14F-4D97-AF65-F5344CB8AC3E}">
        <p14:creationId xmlns:p14="http://schemas.microsoft.com/office/powerpoint/2010/main" val="402313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1.1 SƠ ĐỒ CHÂN WIFI KIT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661" y="1702433"/>
            <a:ext cx="9588138" cy="515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22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882437" y="1847904"/>
            <a:ext cx="9457915" cy="212346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Broad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 7 chân nguồn: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chân GND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chân 5V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chân 3.3V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chân nguồn ngoài (Vext)</a:t>
            </a:r>
          </a:p>
          <a:p>
            <a:endParaRPr lang="en-US" sz="2400" dirty="0"/>
          </a:p>
        </p:txBody>
      </p:sp>
      <p:sp>
        <p:nvSpPr>
          <p:cNvPr id="9" name="Title 8"/>
          <p:cNvSpPr txBox="1">
            <a:spLocks noGrp="1"/>
          </p:cNvSpPr>
          <p:nvPr>
            <p:ph type="title"/>
          </p:nvPr>
        </p:nvSpPr>
        <p:spPr>
          <a:xfrm>
            <a:off x="1971675" y="571487"/>
            <a:ext cx="4993675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1.2 BROAD’S SOURCE</a:t>
            </a: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064" y="4201759"/>
            <a:ext cx="78771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69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 txBox="1">
            <a:spLocks noGrp="1"/>
          </p:cNvSpPr>
          <p:nvPr>
            <p:ph type="title"/>
          </p:nvPr>
        </p:nvSpPr>
        <p:spPr>
          <a:xfrm>
            <a:off x="1971675" y="571487"/>
            <a:ext cx="3728521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1.3 DIGITAL PIN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5" y="5441576"/>
            <a:ext cx="9624860" cy="14164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103" y="3033965"/>
            <a:ext cx="8816022" cy="2335588"/>
          </a:xfrm>
          <a:prstGeom prst="rect">
            <a:avLst/>
          </a:prstGeom>
        </p:spPr>
      </p:pic>
      <p:sp>
        <p:nvSpPr>
          <p:cNvPr id="11" name="Text Placeholder 4"/>
          <p:cNvSpPr>
            <a:spLocks noGrp="1"/>
          </p:cNvSpPr>
          <p:nvPr>
            <p:ph type="body" sz="half" idx="2"/>
          </p:nvPr>
        </p:nvSpPr>
        <p:spPr>
          <a:xfrm>
            <a:off x="1882438" y="1847904"/>
            <a:ext cx="4767676" cy="470771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 có 10 chân vào số: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Bên nhánh trái gồm có 6 chân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Bên nhánh phải gồm có 4 chân</a:t>
            </a:r>
          </a:p>
        </p:txBody>
      </p:sp>
    </p:spTree>
    <p:extLst>
      <p:ext uri="{BB962C8B-B14F-4D97-AF65-F5344CB8AC3E}">
        <p14:creationId xmlns:p14="http://schemas.microsoft.com/office/powerpoint/2010/main" val="177734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882438" y="1847904"/>
            <a:ext cx="9448950" cy="470771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 có 18 chân vào analog: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Bên nhánh trái gồm có 14 chân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Bên nhánh phải gồm có 4 chân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Trong đó có 2 kênh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kênh 1 có 8 chân, kênh 2 có 10 chân</a:t>
            </a:r>
          </a:p>
        </p:txBody>
      </p:sp>
      <p:sp>
        <p:nvSpPr>
          <p:cNvPr id="9" name="Title 8"/>
          <p:cNvSpPr txBox="1">
            <a:spLocks noGrp="1"/>
          </p:cNvSpPr>
          <p:nvPr>
            <p:ph type="title"/>
          </p:nvPr>
        </p:nvSpPr>
        <p:spPr>
          <a:xfrm>
            <a:off x="1971675" y="571487"/>
            <a:ext cx="3788409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1.4 ANALOG PIN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930" y="3558988"/>
            <a:ext cx="5612310" cy="32990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453" y="4158447"/>
            <a:ext cx="3782699" cy="105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24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882437" y="1847904"/>
            <a:ext cx="9457915" cy="212346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 có 2 chân DAC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Chân số 25, 26 là bộ chuyển tín hiệu nhận được từ số sang tương tự</a:t>
            </a:r>
          </a:p>
        </p:txBody>
      </p:sp>
      <p:sp>
        <p:nvSpPr>
          <p:cNvPr id="9" name="Title 8"/>
          <p:cNvSpPr txBox="1">
            <a:spLocks noGrp="1"/>
          </p:cNvSpPr>
          <p:nvPr>
            <p:ph type="title"/>
          </p:nvPr>
        </p:nvSpPr>
        <p:spPr>
          <a:xfrm>
            <a:off x="1971675" y="571487"/>
            <a:ext cx="2787943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1.5 DAC PIN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506" y="2909634"/>
            <a:ext cx="81057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7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882437" y="1847904"/>
            <a:ext cx="9457915" cy="212346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 có tổng 28 chân I/O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Đây là các chân vào ra tùy chỉnh vào sự lập trình của người dùng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Trong đó có các chân đảm nhận các nhiệm vụ riêng như chỉ vào analog, chỉ vào digital, DAC, hoặc các giao thức giao tiếp.</a:t>
            </a:r>
          </a:p>
        </p:txBody>
      </p:sp>
      <p:sp>
        <p:nvSpPr>
          <p:cNvPr id="9" name="Title 8"/>
          <p:cNvSpPr txBox="1">
            <a:spLocks noGrp="1"/>
          </p:cNvSpPr>
          <p:nvPr>
            <p:ph type="title"/>
          </p:nvPr>
        </p:nvSpPr>
        <p:spPr>
          <a:xfrm>
            <a:off x="1971675" y="571487"/>
            <a:ext cx="4340740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1.6 GPIO PORT PIN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83" y="3366866"/>
            <a:ext cx="6702977" cy="349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21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464</Words>
  <Application>Microsoft Office PowerPoint</Application>
  <PresentationFormat>Widescreen</PresentationFormat>
  <Paragraphs>61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Roboto</vt:lpstr>
      <vt:lpstr>Times New Roman</vt:lpstr>
      <vt:lpstr>Wingdings</vt:lpstr>
      <vt:lpstr>Office Theme</vt:lpstr>
      <vt:lpstr>PowerPoint Presentation</vt:lpstr>
      <vt:lpstr>WIFI KIT ESP32 OVERVIEW</vt:lpstr>
      <vt:lpstr>PowerPoint Presentation</vt:lpstr>
      <vt:lpstr>1.1 SƠ ĐỒ CHÂN WIFI KIT</vt:lpstr>
      <vt:lpstr>1.2 BROAD’S SOURCE</vt:lpstr>
      <vt:lpstr>1.3 DIGITAL PIN</vt:lpstr>
      <vt:lpstr>1.4 ANALOG PIN</vt:lpstr>
      <vt:lpstr>1.5 DAC PIN</vt:lpstr>
      <vt:lpstr>1.6 GPIO PORT PIN</vt:lpstr>
      <vt:lpstr>1.7 ON BROAD COMMUNICATION</vt:lpstr>
      <vt:lpstr>PowerPoint Presentation</vt:lpstr>
      <vt:lpstr>2.1 BROAD’S CHEMATIC</vt:lpstr>
      <vt:lpstr>2.2 RECIVE SIGNAL</vt:lpstr>
      <vt:lpstr>2.2 RECIVE SIGNAL</vt:lpstr>
      <vt:lpstr>2.3 SIGNAL TRANSFORMATION</vt:lpstr>
      <vt:lpstr>2.4 SIGNAL PROCESSING</vt:lpstr>
      <vt:lpstr>2.4 SIGNAL PROCESSING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 Luu</dc:creator>
  <cp:lastModifiedBy>bybeen</cp:lastModifiedBy>
  <cp:revision>79</cp:revision>
  <dcterms:created xsi:type="dcterms:W3CDTF">2017-11-04T11:17:03Z</dcterms:created>
  <dcterms:modified xsi:type="dcterms:W3CDTF">2020-07-20T06:29:31Z</dcterms:modified>
</cp:coreProperties>
</file>