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56" r:id="rId4"/>
    <p:sldId id="257" r:id="rId5"/>
    <p:sldId id="258" r:id="rId6"/>
    <p:sldId id="259" r:id="rId7"/>
    <p:sldId id="260" r:id="rId8"/>
    <p:sldId id="261" r:id="rId9"/>
    <p:sldId id="262" r:id="rId10"/>
    <p:sldId id="273" r:id="rId11"/>
    <p:sldId id="263" r:id="rId12"/>
    <p:sldId id="264" r:id="rId13"/>
    <p:sldId id="266" r:id="rId14"/>
    <p:sldId id="267" r:id="rId15"/>
    <p:sldId id="268" r:id="rId16"/>
    <p:sldId id="269"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F486B2-3BC1-4EED-AB89-7DA47EFBEE40}"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3564488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F486B2-3BC1-4EED-AB89-7DA47EFBEE40}"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296670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F486B2-3BC1-4EED-AB89-7DA47EFBEE40}"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384861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F486B2-3BC1-4EED-AB89-7DA47EFBEE40}"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419712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F486B2-3BC1-4EED-AB89-7DA47EFBEE40}"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106271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F486B2-3BC1-4EED-AB89-7DA47EFBEE40}"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96399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486B2-3BC1-4EED-AB89-7DA47EFBEE40}" type="datetimeFigureOut">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70300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F486B2-3BC1-4EED-AB89-7DA47EFBEE40}"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44923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486B2-3BC1-4EED-AB89-7DA47EFBEE40}" type="datetimeFigureOut">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31046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F486B2-3BC1-4EED-AB89-7DA47EFBEE40}"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108257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F486B2-3BC1-4EED-AB89-7DA47EFBEE40}"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1BD59-EA50-4670-8EFF-B182C0D9B134}" type="slidenum">
              <a:rPr lang="en-US" smtClean="0"/>
              <a:t>‹#›</a:t>
            </a:fld>
            <a:endParaRPr lang="en-US"/>
          </a:p>
        </p:txBody>
      </p:sp>
    </p:spTree>
    <p:extLst>
      <p:ext uri="{BB962C8B-B14F-4D97-AF65-F5344CB8AC3E}">
        <p14:creationId xmlns:p14="http://schemas.microsoft.com/office/powerpoint/2010/main" val="72944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486B2-3BC1-4EED-AB89-7DA47EFBEE40}" type="datetimeFigureOut">
              <a:rPr lang="en-US" smtClean="0"/>
              <a:t>7/17/2020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1BD59-EA50-4670-8EFF-B182C0D9B134}" type="slidenum">
              <a:rPr lang="en-US" smtClean="0"/>
              <a:t>‹#›</a:t>
            </a:fld>
            <a:endParaRPr lang="en-US"/>
          </a:p>
        </p:txBody>
      </p:sp>
    </p:spTree>
    <p:extLst>
      <p:ext uri="{BB962C8B-B14F-4D97-AF65-F5344CB8AC3E}">
        <p14:creationId xmlns:p14="http://schemas.microsoft.com/office/powerpoint/2010/main" val="146388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97819" y="2105731"/>
            <a:ext cx="7409977" cy="2800767"/>
          </a:xfrm>
          <a:prstGeom prst="rect">
            <a:avLst/>
          </a:prstGeom>
          <a:noFill/>
        </p:spPr>
        <p:txBody>
          <a:bodyPr wrap="none" lIns="91440" tIns="45720" rIns="91440" bIns="45720">
            <a:spAutoFit/>
            <a:scene3d>
              <a:camera prst="perspectiveRelaxedModerately"/>
              <a:lightRig rig="threePt" dir="t"/>
            </a:scene3d>
          </a:bodyPr>
          <a:lstStyle/>
          <a:p>
            <a:pPr algn="ctr"/>
            <a:r>
              <a:rPr lang="en-US" sz="8800" b="1" cap="none" spc="0" dirty="0" smtClean="0">
                <a:ln w="12700">
                  <a:solidFill>
                    <a:srgbClr val="C00000"/>
                  </a:solidFill>
                  <a:prstDash val="solid"/>
                </a:ln>
                <a:solidFill>
                  <a:srgbClr val="FFC000"/>
                </a:solidFill>
                <a:effectLst/>
                <a:latin typeface="Times New Roman" panose="02020603050405020304" pitchFamily="18" charset="0"/>
                <a:cs typeface="Times New Roman" panose="02020603050405020304" pitchFamily="18" charset="0"/>
              </a:rPr>
              <a:t>OVERVIEW</a:t>
            </a:r>
          </a:p>
          <a:p>
            <a:pPr algn="ctr"/>
            <a:r>
              <a:rPr lang="en-US" sz="8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YARN &amp; NPM</a:t>
            </a:r>
            <a:endParaRPr lang="en-US" sz="8800" b="1" cap="none" spc="0" dirty="0">
              <a:ln w="12700">
                <a:solidFill>
                  <a:srgbClr val="C00000"/>
                </a:solidFill>
                <a:prstDash val="solid"/>
              </a:ln>
              <a:solidFill>
                <a:srgbClr val="FFC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345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uild Javascript library và publish lên NPM - Seth Phá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280" y="1268957"/>
            <a:ext cx="6774946" cy="370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56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16667E-7 -1.11111E-6 L -0.21849 -0.00162 " pathEditMode="relative" rAng="0" ptsTypes="AA">
                                      <p:cBhvr>
                                        <p:cTn id="6" dur="2000" fill="hold"/>
                                        <p:tgtEl>
                                          <p:spTgt spid="2"/>
                                        </p:tgtEl>
                                        <p:attrNameLst>
                                          <p:attrName>ppt_x</p:attrName>
                                          <p:attrName>ppt_y</p:attrName>
                                        </p:attrNameLst>
                                      </p:cBhvr>
                                      <p:rCtr x="-10924"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754" y="226423"/>
            <a:ext cx="3339376" cy="6463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NPM LÀ GÌ?</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6385203" y="1029509"/>
            <a:ext cx="5623917" cy="538609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NPM viết tắt của Node package manager là một công cụ tạo và quản lý các thư viện lập trình Javascript cho </a:t>
            </a:r>
            <a:r>
              <a:rPr lang="en-US" sz="2400" dirty="0" smtClean="0">
                <a:latin typeface="Times New Roman" panose="02020603050405020304" pitchFamily="18" charset="0"/>
                <a:cs typeface="Times New Roman" panose="02020603050405020304" pitchFamily="18" charset="0"/>
              </a:rPr>
              <a:t>Node.js. </a:t>
            </a: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Trong </a:t>
            </a:r>
            <a:r>
              <a:rPr lang="en-US" sz="2400" dirty="0">
                <a:latin typeface="Times New Roman" panose="02020603050405020304" pitchFamily="18" charset="0"/>
                <a:cs typeface="Times New Roman" panose="02020603050405020304" pitchFamily="18" charset="0"/>
              </a:rPr>
              <a:t>cộng đồng Javascript, các lập trình viên chia sẻ hàng trăm nghìn các thư viện với các đoạn code đã thực hiện sẵn một chức năng nào đó.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Nó </a:t>
            </a:r>
            <a:r>
              <a:rPr lang="en-US" sz="2400" dirty="0">
                <a:latin typeface="Times New Roman" panose="02020603050405020304" pitchFamily="18" charset="0"/>
                <a:cs typeface="Times New Roman" panose="02020603050405020304" pitchFamily="18" charset="0"/>
              </a:rPr>
              <a:t>giúp cho các dự án mới tránh phải viết lại các thành phần cơ bản, các thư viện lập trình hay thậm chí </a:t>
            </a:r>
            <a:r>
              <a:rPr lang="en-US" sz="2400" dirty="0" smtClean="0">
                <a:latin typeface="Times New Roman" panose="02020603050405020304" pitchFamily="18" charset="0"/>
                <a:cs typeface="Times New Roman" panose="02020603050405020304" pitchFamily="18" charset="0"/>
              </a:rPr>
              <a:t>cả các framework.</a:t>
            </a:r>
            <a:endParaRPr lang="en-US" sz="24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pic>
        <p:nvPicPr>
          <p:cNvPr id="2050" name="Picture 2" descr="Build Javascript library và publish lên NPM - Seth Phá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68" y="1268957"/>
            <a:ext cx="6774946" cy="370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98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6423"/>
            <a:ext cx="4074833" cy="6463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KHỞI TẠO NPN</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252549" y="1118477"/>
            <a:ext cx="5623917"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Khởi động cmd (Command Prompt)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Nhập lệnh “npm init -yes”</a:t>
            </a: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File package.json được khởi tạo.</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444342" y="226423"/>
            <a:ext cx="5564777" cy="5530374"/>
          </a:xfrm>
          <a:prstGeom prst="rect">
            <a:avLst/>
          </a:prstGeom>
        </p:spPr>
      </p:pic>
      <p:pic>
        <p:nvPicPr>
          <p:cNvPr id="6" name="Picture 5"/>
          <p:cNvPicPr>
            <a:picLocks noChangeAspect="1"/>
          </p:cNvPicPr>
          <p:nvPr/>
        </p:nvPicPr>
        <p:blipFill>
          <a:blip r:embed="rId3"/>
          <a:stretch>
            <a:fillRect/>
          </a:stretch>
        </p:blipFill>
        <p:spPr>
          <a:xfrm>
            <a:off x="473707" y="3207907"/>
            <a:ext cx="5181600" cy="3650093"/>
          </a:xfrm>
          <a:prstGeom prst="rect">
            <a:avLst/>
          </a:prstGeom>
        </p:spPr>
      </p:pic>
    </p:spTree>
    <p:extLst>
      <p:ext uri="{BB962C8B-B14F-4D97-AF65-F5344CB8AC3E}">
        <p14:creationId xmlns:p14="http://schemas.microsoft.com/office/powerpoint/2010/main" val="376217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6423"/>
            <a:ext cx="4778552" cy="6463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Thêm 1 Package mới</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56755" y="1127186"/>
            <a:ext cx="5416731" cy="3046988"/>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Các lệnh sử dụng để thêm package:</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npm install package-name</a:t>
            </a:r>
          </a:p>
          <a:p>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Trong đó </a:t>
            </a:r>
            <a:r>
              <a:rPr lang="en-US" sz="2400" i="1" dirty="0" smtClean="0">
                <a:latin typeface="Times New Roman" panose="02020603050405020304" pitchFamily="18" charset="0"/>
                <a:cs typeface="Times New Roman" panose="02020603050405020304" pitchFamily="18" charset="0"/>
              </a:rPr>
              <a:t>package-name là tên gói muốn cài đặt</a:t>
            </a:r>
          </a:p>
          <a:p>
            <a:endParaRPr lang="en-US" sz="2400" i="1" dirty="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Ví dụ: </a:t>
            </a:r>
            <a:r>
              <a:rPr lang="en-US" sz="2400" dirty="0">
                <a:latin typeface="Times New Roman" panose="02020603050405020304" pitchFamily="18" charset="0"/>
                <a:cs typeface="Times New Roman" panose="02020603050405020304" pitchFamily="18" charset="0"/>
              </a:rPr>
              <a:t>npm install vue</a:t>
            </a:r>
            <a:endParaRPr lang="en-US"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384867" y="5224339"/>
            <a:ext cx="3927565"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File package sau khi thêm</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5808617" y="872754"/>
            <a:ext cx="5891349" cy="4119154"/>
          </a:xfrm>
          <a:prstGeom prst="rect">
            <a:avLst/>
          </a:prstGeom>
        </p:spPr>
      </p:pic>
    </p:spTree>
    <p:extLst>
      <p:ext uri="{BB962C8B-B14F-4D97-AF65-F5344CB8AC3E}">
        <p14:creationId xmlns:p14="http://schemas.microsoft.com/office/powerpoint/2010/main" val="278067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6423"/>
            <a:ext cx="4921219" cy="6463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Ví trí thêm 1 Package</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217715" y="1246952"/>
            <a:ext cx="1106859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Local:</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sẽ tạo ra thư mục node_modules nếu chưa có trong project hoặc nếu có rồi nó sẽ lấy code của gói cần cài đặt đưa vào đây. Khi cần sử dụng bạn có thể sử dụng lệnh </a:t>
            </a:r>
            <a:r>
              <a:rPr kumimoji="0" lang="en-US" altLang="en-US" sz="24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require().</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Global:</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sẽ lưu trữ code của gói trong các file hệ thống cố định trong máy, chỉ có thể dùng các package này thông qua các hàm CLI (Command Line Interface) ví dụ như </a:t>
            </a:r>
            <a:r>
              <a:rPr kumimoji="0" lang="en-US" altLang="en-US" sz="24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gulp.</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2400" i="1" dirty="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ví dụ:</a:t>
            </a:r>
          </a:p>
          <a:p>
            <a:r>
              <a:rPr lang="en-US" dirty="0" smtClean="0"/>
              <a:t>	</a:t>
            </a:r>
            <a:r>
              <a:rPr lang="en-US" i="1" dirty="0" smtClean="0">
                <a:latin typeface="Times New Roman" panose="02020603050405020304" pitchFamily="18" charset="0"/>
                <a:cs typeface="Times New Roman" panose="02020603050405020304" pitchFamily="18" charset="0"/>
              </a:rPr>
              <a:t>var </a:t>
            </a:r>
            <a:r>
              <a:rPr lang="en-US" i="1" dirty="0">
                <a:latin typeface="Times New Roman" panose="02020603050405020304" pitchFamily="18" charset="0"/>
                <a:cs typeface="Times New Roman" panose="02020603050405020304" pitchFamily="18" charset="0"/>
              </a:rPr>
              <a:t>require('gulp');</a:t>
            </a:r>
          </a:p>
          <a:p>
            <a:pPr latinLnBrk="1"/>
            <a:r>
              <a:rPr lang="en-US" i="1" dirty="0">
                <a:latin typeface="Times New Roman" panose="02020603050405020304" pitchFamily="18" charset="0"/>
                <a:cs typeface="Times New Roman" panose="02020603050405020304" pitchFamily="18" charset="0"/>
              </a:rPr>
              <a:t>	gulp.task('hello', function() {</a:t>
            </a:r>
          </a:p>
          <a:p>
            <a:pPr latinLnBrk="1"/>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console.log</a:t>
            </a:r>
            <a:r>
              <a:rPr lang="en-US" i="1" dirty="0">
                <a:latin typeface="Times New Roman" panose="02020603050405020304" pitchFamily="18" charset="0"/>
                <a:cs typeface="Times New Roman" panose="02020603050405020304" pitchFamily="18" charset="0"/>
              </a:rPr>
              <a:t>('Hello </a:t>
            </a:r>
            <a:r>
              <a:rPr lang="en-US" i="1" dirty="0" smtClean="0">
                <a:latin typeface="Times New Roman" panose="02020603050405020304" pitchFamily="18" charset="0"/>
                <a:cs typeface="Times New Roman" panose="02020603050405020304" pitchFamily="18" charset="0"/>
              </a:rPr>
              <a:t>World');}</a:t>
            </a:r>
            <a:endParaRPr lang="en-US" i="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47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6423"/>
            <a:ext cx="3813865" cy="6463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Update package</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56754" y="1127186"/>
            <a:ext cx="5834471" cy="341632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Các lệnh sử dụng để upgrade package:</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npm update // update toàn </a:t>
            </a:r>
            <a:r>
              <a:rPr lang="en-US" sz="2400" dirty="0" smtClean="0">
                <a:latin typeface="Times New Roman" panose="02020603050405020304" pitchFamily="18" charset="0"/>
                <a:cs typeface="Times New Roman" panose="02020603050405020304" pitchFamily="18" charset="0"/>
              </a:rPr>
              <a:t>bộ</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npm update packet_name </a:t>
            </a:r>
            <a:r>
              <a:rPr lang="en-US" sz="2400" i="1" dirty="0">
                <a:latin typeface="Times New Roman" panose="02020603050405020304" pitchFamily="18" charset="0"/>
                <a:cs typeface="Times New Roman" panose="02020603050405020304" pitchFamily="18" charset="0"/>
              </a:rPr>
              <a:t>//update 1 packet </a:t>
            </a:r>
            <a:r>
              <a:rPr lang="en-US" sz="2400" i="1" dirty="0" smtClean="0">
                <a:latin typeface="Times New Roman" panose="02020603050405020304" pitchFamily="18" charset="0"/>
                <a:cs typeface="Times New Roman" panose="02020603050405020304" pitchFamily="18" charset="0"/>
              </a:rPr>
              <a:t>				cụ </a:t>
            </a:r>
            <a:r>
              <a:rPr lang="en-US" sz="2400" i="1" dirty="0">
                <a:latin typeface="Times New Roman" panose="02020603050405020304" pitchFamily="18" charset="0"/>
                <a:cs typeface="Times New Roman" panose="02020603050405020304" pitchFamily="18" charset="0"/>
              </a:rPr>
              <a:t>thể</a:t>
            </a:r>
          </a:p>
          <a:p>
            <a:endParaRPr lang="en-US" sz="2400" i="1" dirty="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Ví dụ: </a:t>
            </a:r>
            <a:r>
              <a:rPr lang="en-US" sz="2400" dirty="0" smtClean="0">
                <a:latin typeface="Times New Roman" panose="02020603050405020304" pitchFamily="18" charset="0"/>
                <a:cs typeface="Times New Roman" panose="02020603050405020304" pitchFamily="18" charset="0"/>
              </a:rPr>
              <a:t>npm upadate vue</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95729" y="1053736"/>
            <a:ext cx="6031554" cy="4132217"/>
          </a:xfrm>
          <a:prstGeom prst="rect">
            <a:avLst/>
          </a:prstGeom>
        </p:spPr>
      </p:pic>
    </p:spTree>
    <p:extLst>
      <p:ext uri="{BB962C8B-B14F-4D97-AF65-F5344CB8AC3E}">
        <p14:creationId xmlns:p14="http://schemas.microsoft.com/office/powerpoint/2010/main" val="200424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6423"/>
            <a:ext cx="3967753" cy="6463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Remove package</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56754" y="1127186"/>
            <a:ext cx="489421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a:t>
            </a:r>
            <a:r>
              <a:rPr lang="en-US" sz="2400" dirty="0" smtClean="0">
                <a:latin typeface="Times New Roman" panose="02020603050405020304" pitchFamily="18" charset="0"/>
                <a:cs typeface="Times New Roman" panose="02020603050405020304" pitchFamily="18" charset="0"/>
              </a:rPr>
              <a:t>ệnh sử dụng để remove package:</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npm uninstall </a:t>
            </a:r>
            <a:r>
              <a:rPr lang="en-US" sz="2400" dirty="0" smtClean="0">
                <a:latin typeface="Times New Roman" panose="02020603050405020304" pitchFamily="18" charset="0"/>
                <a:cs typeface="Times New Roman" panose="02020603050405020304" pitchFamily="18" charset="0"/>
              </a:rPr>
              <a:t>package_name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vd: npm uninstall vue</a:t>
            </a:r>
          </a:p>
          <a:p>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555932" y="1051696"/>
            <a:ext cx="6200775" cy="4162425"/>
          </a:xfrm>
          <a:prstGeom prst="rect">
            <a:avLst/>
          </a:prstGeom>
        </p:spPr>
      </p:pic>
    </p:spTree>
    <p:extLst>
      <p:ext uri="{BB962C8B-B14F-4D97-AF65-F5344CB8AC3E}">
        <p14:creationId xmlns:p14="http://schemas.microsoft.com/office/powerpoint/2010/main" val="340683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754" y="226423"/>
            <a:ext cx="3634328" cy="6463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Check package</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0" y="1175375"/>
            <a:ext cx="8101584" cy="2727029"/>
          </a:xfrm>
          <a:prstGeom prst="rect">
            <a:avLst/>
          </a:prstGeom>
        </p:spPr>
        <p:txBody>
          <a:bodyPr wrap="square">
            <a:spAutoFit/>
          </a:bodyPr>
          <a:lstStyle/>
          <a:p>
            <a:pPr marL="914400" marR="0" indent="-457200">
              <a:lnSpc>
                <a:spcPct val="107000"/>
              </a:lnSpc>
              <a:spcBef>
                <a:spcPts val="0"/>
              </a:spcBef>
              <a:spcAft>
                <a:spcPts val="0"/>
              </a:spcAft>
              <a:buFont typeface="Wingdings" panose="05000000000000000000" pitchFamily="2" charset="2"/>
              <a:buChar char="Ø"/>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npm ls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//kiểm tra gói ở </a:t>
            </a:r>
            <a:r>
              <a:rPr lang="en-US" sz="3200" i="1" dirty="0" smtClean="0">
                <a:latin typeface="Times New Roman" panose="02020603050405020304" pitchFamily="18" charset="0"/>
                <a:ea typeface="Times New Roman" panose="02020603050405020304" pitchFamily="18" charset="0"/>
                <a:cs typeface="Times New Roman" panose="02020603050405020304" pitchFamily="18" charset="0"/>
              </a:rPr>
              <a:t>local</a:t>
            </a:r>
          </a:p>
          <a:p>
            <a:pPr marL="914400" marR="0" indent="-457200">
              <a:lnSpc>
                <a:spcPct val="107000"/>
              </a:lnSpc>
              <a:spcBef>
                <a:spcPts val="0"/>
              </a:spcBef>
              <a:spcAft>
                <a:spcPts val="0"/>
              </a:spcAft>
              <a:buFont typeface="Wingdings" panose="05000000000000000000" pitchFamily="2" charset="2"/>
              <a:buChar char="Ø"/>
            </a:pPr>
            <a:endParaRPr lang="en-US" sz="3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0"/>
              </a:spcAft>
              <a:buFont typeface="Wingdings" panose="05000000000000000000" pitchFamily="2" charset="2"/>
              <a:buChar char="Ø"/>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0"/>
              </a:spcAft>
              <a:buFont typeface="Wingdings" panose="05000000000000000000" pitchFamily="2" charset="2"/>
              <a:buChar char="Ø"/>
            </a:pPr>
            <a:endParaRPr lang="en-US" sz="3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0"/>
              </a:spcAft>
              <a:buFont typeface="Wingdings" panose="05000000000000000000" pitchFamily="2" charset="2"/>
              <a:buChar char="Ø"/>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npm ls –g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 kiểm tra gói ở global</a:t>
            </a:r>
            <a:endParaRPr lang="en-US" sz="32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721917" y="1281493"/>
            <a:ext cx="3971925" cy="619125"/>
          </a:xfrm>
          <a:prstGeom prst="rect">
            <a:avLst/>
          </a:prstGeom>
        </p:spPr>
      </p:pic>
      <p:pic>
        <p:nvPicPr>
          <p:cNvPr id="6" name="Picture 5"/>
          <p:cNvPicPr>
            <a:picLocks noChangeAspect="1"/>
          </p:cNvPicPr>
          <p:nvPr/>
        </p:nvPicPr>
        <p:blipFill>
          <a:blip r:embed="rId3"/>
          <a:stretch>
            <a:fillRect/>
          </a:stretch>
        </p:blipFill>
        <p:spPr>
          <a:xfrm>
            <a:off x="7721917" y="3208422"/>
            <a:ext cx="3952875" cy="800100"/>
          </a:xfrm>
          <a:prstGeom prst="rect">
            <a:avLst/>
          </a:prstGeom>
        </p:spPr>
      </p:pic>
    </p:spTree>
    <p:extLst>
      <p:ext uri="{BB962C8B-B14F-4D97-AF65-F5344CB8AC3E}">
        <p14:creationId xmlns:p14="http://schemas.microsoft.com/office/powerpoint/2010/main" val="287970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par>
                                <p:cTn id="19" presetID="14"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572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YARN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669" y="1846217"/>
            <a:ext cx="6341660" cy="3319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nodeType="clickEffect">
                                  <p:stCondLst>
                                    <p:cond delay="0"/>
                                  </p:stCondLst>
                                  <p:childTnLst>
                                    <p:animMotion origin="layout" path="M 2.29167E-6 -1.11111E-6 L -0.06406 -0.03889 C -0.07722 -0.04745 -0.0974 -0.05208 -0.11823 -0.05208 C -0.14193 -0.05208 -0.16107 -0.04745 -0.17435 -0.03889 L -0.23789 -1.11111E-6 " pathEditMode="relative" rAng="0" ptsTypes="AAAAA">
                                      <p:cBhvr>
                                        <p:cTn id="6" dur="2000" fill="hold"/>
                                        <p:tgtEl>
                                          <p:spTgt spid="4"/>
                                        </p:tgtEl>
                                        <p:attrNameLst>
                                          <p:attrName>ppt_x</p:attrName>
                                          <p:attrName>ppt_y</p:attrName>
                                        </p:attrNameLst>
                                      </p:cBhvr>
                                      <p:rCtr x="-11901" y="-2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754" y="226423"/>
            <a:ext cx="3562001" cy="6463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YARN LÀ GÌ?</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YARN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6217"/>
            <a:ext cx="6341660" cy="33194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341660" y="1724297"/>
            <a:ext cx="5623917"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là một chương trình quản lý các thư viện phụ thuộc JavaScript được sử dụng trong ứng dụng.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Yarn </a:t>
            </a:r>
            <a:r>
              <a:rPr lang="en-US" sz="2400" dirty="0">
                <a:latin typeface="Times New Roman" panose="02020603050405020304" pitchFamily="18" charset="0"/>
                <a:cs typeface="Times New Roman" panose="02020603050405020304" pitchFamily="18" charset="0"/>
              </a:rPr>
              <a:t>cho phép việc khai báo các thư viện nào sẽ được dùng trong ứng dụng cũng như việc quản lý các thư viện này, về các thông tin như phiên bản sử dụng, thêm hoặc xoá bỏ thư viện... được tiến hành một cách dễ dàng.</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7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6423"/>
            <a:ext cx="4400051" cy="6463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KHỞI TẠO YARN</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156754" y="1815163"/>
            <a:ext cx="5623917"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Khởi động cmd (Command Prompt)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Nhập lệnh “yarn init”</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Nhập các thông tin muốn thay đổi hoặc Enter để khởi tạo mặc định</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780671" y="872754"/>
            <a:ext cx="5848350" cy="4562475"/>
          </a:xfrm>
          <a:prstGeom prst="rect">
            <a:avLst/>
          </a:prstGeom>
        </p:spPr>
      </p:pic>
    </p:spTree>
    <p:extLst>
      <p:ext uri="{BB962C8B-B14F-4D97-AF65-F5344CB8AC3E}">
        <p14:creationId xmlns:p14="http://schemas.microsoft.com/office/powerpoint/2010/main" val="10960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6423"/>
            <a:ext cx="4400051" cy="6463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KHỞI TẠO YARN</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43866" y="2607644"/>
            <a:ext cx="5623917"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File package.json được khởi tạo.</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667783" y="1317035"/>
            <a:ext cx="5419725" cy="4067175"/>
          </a:xfrm>
          <a:prstGeom prst="rect">
            <a:avLst/>
          </a:prstGeom>
        </p:spPr>
      </p:pic>
    </p:spTree>
    <p:extLst>
      <p:ext uri="{BB962C8B-B14F-4D97-AF65-F5344CB8AC3E}">
        <p14:creationId xmlns:p14="http://schemas.microsoft.com/office/powerpoint/2010/main" val="104016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6423"/>
            <a:ext cx="4778552" cy="6463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Thêm 1 Package mới</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56755" y="1127186"/>
            <a:ext cx="5756366" cy="464742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Các lệnh sử dụng để thêm package:</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yarn </a:t>
            </a:r>
            <a:r>
              <a:rPr lang="en-US" sz="2400" dirty="0">
                <a:latin typeface="Times New Roman" panose="02020603050405020304" pitchFamily="18" charset="0"/>
                <a:cs typeface="Times New Roman" panose="02020603050405020304" pitchFamily="18" charset="0"/>
              </a:rPr>
              <a:t>add [package]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add [package]@[version]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add [package]@[tag</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Trong đó [package], [version] và [tag] lần lượt là tên package, phiên bản và thẻ của package</a:t>
            </a:r>
            <a:r>
              <a:rPr lang="en-US" sz="2400" i="1" dirty="0" smtClean="0">
                <a:latin typeface="Times New Roman" panose="02020603050405020304" pitchFamily="18" charset="0"/>
                <a:cs typeface="Times New Roman" panose="02020603050405020304" pitchFamily="18" charset="0"/>
              </a:rPr>
              <a:t>.</a:t>
            </a:r>
          </a:p>
          <a:p>
            <a:endParaRPr lang="en-US" sz="2400" i="1" dirty="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Ví dụ: </a:t>
            </a:r>
            <a:r>
              <a:rPr lang="en-US" sz="2400" dirty="0">
                <a:latin typeface="Times New Roman" panose="02020603050405020304" pitchFamily="18" charset="0"/>
                <a:cs typeface="Times New Roman" panose="02020603050405020304" pitchFamily="18" charset="0"/>
              </a:rPr>
              <a:t>yarn add expo-cli</a:t>
            </a:r>
            <a:endParaRPr lang="en-US" sz="2400" i="1"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138046" y="985293"/>
            <a:ext cx="5419725" cy="4086225"/>
          </a:xfrm>
          <a:prstGeom prst="rect">
            <a:avLst/>
          </a:prstGeom>
        </p:spPr>
      </p:pic>
      <p:sp>
        <p:nvSpPr>
          <p:cNvPr id="5" name="TextBox 4"/>
          <p:cNvSpPr txBox="1"/>
          <p:nvPr/>
        </p:nvSpPr>
        <p:spPr>
          <a:xfrm>
            <a:off x="7289075" y="5164183"/>
            <a:ext cx="3927565"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File package sau khi thêm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14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6423"/>
            <a:ext cx="4095993" cy="6463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Upgrade package</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56754" y="1127186"/>
            <a:ext cx="11312435" cy="427809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Các lệnh sử dụng để upgrade package:</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yarn upgrade </a:t>
            </a:r>
            <a:r>
              <a:rPr lang="en-US" sz="2400" dirty="0">
                <a:latin typeface="Times New Roman" panose="02020603050405020304" pitchFamily="18" charset="0"/>
                <a:cs typeface="Times New Roman" panose="02020603050405020304" pitchFamily="18" charset="0"/>
              </a:rPr>
              <a:t>[package]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a:t>
            </a:r>
            <a:r>
              <a:rPr lang="en-US" sz="2400" dirty="0" smtClean="0">
                <a:latin typeface="Times New Roman" panose="02020603050405020304" pitchFamily="18" charset="0"/>
                <a:cs typeface="Times New Roman" panose="02020603050405020304" pitchFamily="18" charset="0"/>
              </a:rPr>
              <a:t>upgrade </a:t>
            </a:r>
            <a:r>
              <a:rPr lang="en-US" sz="2400" dirty="0">
                <a:latin typeface="Times New Roman" panose="02020603050405020304" pitchFamily="18" charset="0"/>
                <a:cs typeface="Times New Roman" panose="02020603050405020304" pitchFamily="18" charset="0"/>
              </a:rPr>
              <a:t>[package]@[version]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yarn </a:t>
            </a:r>
            <a:r>
              <a:rPr lang="en-US" sz="2400" dirty="0" smtClean="0">
                <a:latin typeface="Times New Roman" panose="02020603050405020304" pitchFamily="18" charset="0"/>
                <a:cs typeface="Times New Roman" panose="02020603050405020304" pitchFamily="18" charset="0"/>
              </a:rPr>
              <a:t>upgrade </a:t>
            </a:r>
            <a:r>
              <a:rPr lang="en-US" sz="2400" dirty="0">
                <a:latin typeface="Times New Roman" panose="02020603050405020304" pitchFamily="18" charset="0"/>
                <a:cs typeface="Times New Roman" panose="02020603050405020304" pitchFamily="18" charset="0"/>
              </a:rPr>
              <a:t>[package]@[tag</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Trong đó [package], [version] và [tag] lần lượt là tên package, phiên bản và thẻ của package</a:t>
            </a:r>
            <a:r>
              <a:rPr lang="en-US" sz="2400" i="1" dirty="0" smtClean="0">
                <a:latin typeface="Times New Roman" panose="02020603050405020304" pitchFamily="18" charset="0"/>
                <a:cs typeface="Times New Roman" panose="02020603050405020304" pitchFamily="18" charset="0"/>
              </a:rPr>
              <a:t>.</a:t>
            </a:r>
          </a:p>
          <a:p>
            <a:endParaRPr lang="en-US" sz="2400" i="1" dirty="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Ví dụ: </a:t>
            </a:r>
            <a:r>
              <a:rPr lang="en-US" sz="2400" dirty="0">
                <a:latin typeface="Times New Roman" panose="02020603050405020304" pitchFamily="18" charset="0"/>
                <a:cs typeface="Times New Roman" panose="02020603050405020304" pitchFamily="18" charset="0"/>
              </a:rPr>
              <a:t>yarn </a:t>
            </a:r>
            <a:r>
              <a:rPr lang="en-US" sz="2400" dirty="0" smtClean="0">
                <a:latin typeface="Times New Roman" panose="02020603050405020304" pitchFamily="18" charset="0"/>
                <a:cs typeface="Times New Roman" panose="02020603050405020304" pitchFamily="18" charset="0"/>
              </a:rPr>
              <a:t>upgrade </a:t>
            </a:r>
            <a:r>
              <a:rPr lang="en-US" sz="2400" dirty="0">
                <a:latin typeface="Times New Roman" panose="02020603050405020304" pitchFamily="18" charset="0"/>
                <a:cs typeface="Times New Roman" panose="02020603050405020304" pitchFamily="18" charset="0"/>
              </a:rPr>
              <a:t>expo-cli</a:t>
            </a:r>
            <a:endParaRPr lang="en-US" sz="2400" i="1"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88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6423"/>
            <a:ext cx="3967753" cy="6463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Remove package</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56754" y="1127186"/>
            <a:ext cx="4894217" cy="243143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a:t>
            </a:r>
            <a:r>
              <a:rPr lang="en-US" sz="2400" dirty="0" smtClean="0">
                <a:latin typeface="Times New Roman" panose="02020603050405020304" pitchFamily="18" charset="0"/>
                <a:cs typeface="Times New Roman" panose="02020603050405020304" pitchFamily="18" charset="0"/>
              </a:rPr>
              <a:t>ệnh sử dụng để remove package:</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yarn remove [package</a:t>
            </a:r>
            <a:r>
              <a:rPr lang="en-US" sz="2400" dirty="0">
                <a:latin typeface="Times New Roman" panose="02020603050405020304" pitchFamily="18" charset="0"/>
                <a:cs typeface="Times New Roman" panose="02020603050405020304" pitchFamily="18" charset="0"/>
              </a:rPr>
              <a:t>] </a:t>
            </a:r>
          </a:p>
          <a:p>
            <a:endParaRPr lang="en-US" sz="2400" i="1" dirty="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Ví dụ: </a:t>
            </a:r>
            <a:r>
              <a:rPr lang="en-US" sz="2400" dirty="0">
                <a:latin typeface="Times New Roman" panose="02020603050405020304" pitchFamily="18" charset="0"/>
                <a:cs typeface="Times New Roman" panose="02020603050405020304" pitchFamily="18" charset="0"/>
              </a:rPr>
              <a:t>yarn </a:t>
            </a:r>
            <a:r>
              <a:rPr lang="en-US" sz="2400" dirty="0" smtClean="0">
                <a:latin typeface="Times New Roman" panose="02020603050405020304" pitchFamily="18" charset="0"/>
                <a:cs typeface="Times New Roman" panose="02020603050405020304" pitchFamily="18" charset="0"/>
              </a:rPr>
              <a:t>remove </a:t>
            </a:r>
            <a:r>
              <a:rPr lang="en-US" sz="2400" dirty="0">
                <a:latin typeface="Times New Roman" panose="02020603050405020304" pitchFamily="18" charset="0"/>
                <a:cs typeface="Times New Roman" panose="02020603050405020304" pitchFamily="18" charset="0"/>
              </a:rPr>
              <a:t>expo-cli</a:t>
            </a:r>
            <a:endParaRPr lang="en-US" sz="2400" i="1"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313318" y="1046798"/>
            <a:ext cx="5955573" cy="4959755"/>
          </a:xfrm>
          <a:prstGeom prst="rect">
            <a:avLst/>
          </a:prstGeom>
        </p:spPr>
      </p:pic>
    </p:spTree>
    <p:extLst>
      <p:ext uri="{BB962C8B-B14F-4D97-AF65-F5344CB8AC3E}">
        <p14:creationId xmlns:p14="http://schemas.microsoft.com/office/powerpoint/2010/main" val="225091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226423"/>
            <a:ext cx="6378349" cy="6463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Sử dụng Package cho project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56754" y="1127186"/>
            <a:ext cx="11321143"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a:t>
            </a:r>
            <a:r>
              <a:rPr lang="en-US" sz="2400" dirty="0" smtClean="0">
                <a:latin typeface="Times New Roman" panose="02020603050405020304" pitchFamily="18" charset="0"/>
                <a:cs typeface="Times New Roman" panose="02020603050405020304" pitchFamily="18" charset="0"/>
              </a:rPr>
              <a:t>ệnh sử dụng để load packages cho project: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yarn install</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yarn</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6754" y="3198223"/>
            <a:ext cx="6680034" cy="6463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Một số lệnh khác thường dùng</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56754" y="4098986"/>
            <a:ext cx="11321143"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yarn list</a:t>
            </a:r>
            <a:r>
              <a:rPr lang="en-US" sz="2400" i="1" dirty="0" smtClean="0">
                <a:latin typeface="Times New Roman" panose="02020603050405020304" pitchFamily="18" charset="0"/>
                <a:cs typeface="Times New Roman" panose="02020603050405020304" pitchFamily="18" charset="0"/>
              </a:rPr>
              <a:t> // các package đã cài đặt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Yarn check </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check phiên bản và file lock</a:t>
            </a:r>
          </a:p>
          <a:p>
            <a:pPr marL="342900" indent="-342900">
              <a:buFont typeface="Wingdings" panose="05000000000000000000" pitchFamily="2" charset="2"/>
              <a:buChar char="Ø"/>
            </a:pPr>
            <a:endParaRPr lang="en-US" sz="2400"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26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450</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bybeen</dc:creator>
  <cp:lastModifiedBy>bybeen</cp:lastModifiedBy>
  <cp:revision>20</cp:revision>
  <dcterms:created xsi:type="dcterms:W3CDTF">2020-07-13T13:48:02Z</dcterms:created>
  <dcterms:modified xsi:type="dcterms:W3CDTF">2020-07-17T02:35:08Z</dcterms:modified>
</cp:coreProperties>
</file>