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6" r:id="rId5"/>
    <p:sldId id="267" r:id="rId6"/>
    <p:sldId id="268" r:id="rId7"/>
    <p:sldId id="258" r:id="rId8"/>
    <p:sldId id="264" r:id="rId9"/>
    <p:sldId id="265"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8A86-BE98-40FD-976B-65C438749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7ECDF0-EC3D-4283-A819-86E09AC896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1E51F6-978F-4A00-9A8D-7B5FF513E1D2}"/>
              </a:ext>
            </a:extLst>
          </p:cNvPr>
          <p:cNvSpPr>
            <a:spLocks noGrp="1"/>
          </p:cNvSpPr>
          <p:nvPr>
            <p:ph type="dt" sz="half" idx="10"/>
          </p:nvPr>
        </p:nvSpPr>
        <p:spPr/>
        <p:txBody>
          <a:bodyPr/>
          <a:lstStyle/>
          <a:p>
            <a:fld id="{F81CABA6-2785-4D4A-B127-9B66A2DE4664}" type="datetimeFigureOut">
              <a:rPr lang="en-US" smtClean="0"/>
              <a:t>7/14/2020</a:t>
            </a:fld>
            <a:endParaRPr lang="en-US"/>
          </a:p>
        </p:txBody>
      </p:sp>
      <p:sp>
        <p:nvSpPr>
          <p:cNvPr id="5" name="Footer Placeholder 4">
            <a:extLst>
              <a:ext uri="{FF2B5EF4-FFF2-40B4-BE49-F238E27FC236}">
                <a16:creationId xmlns:a16="http://schemas.microsoft.com/office/drawing/2014/main" id="{D1BD8D65-1DC3-48FE-AA70-BF34A0805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627AE-D28B-4250-A0B9-41B35913AF2E}"/>
              </a:ext>
            </a:extLst>
          </p:cNvPr>
          <p:cNvSpPr>
            <a:spLocks noGrp="1"/>
          </p:cNvSpPr>
          <p:nvPr>
            <p:ph type="sldNum" sz="quarter" idx="12"/>
          </p:nvPr>
        </p:nvSpPr>
        <p:spPr/>
        <p:txBody>
          <a:bodyPr/>
          <a:lstStyle/>
          <a:p>
            <a:fld id="{55C3C059-9A3A-46BD-9A44-D97C0C995D84}" type="slidenum">
              <a:rPr lang="en-US" smtClean="0"/>
              <a:t>‹#›</a:t>
            </a:fld>
            <a:endParaRPr lang="en-US"/>
          </a:p>
        </p:txBody>
      </p:sp>
    </p:spTree>
    <p:extLst>
      <p:ext uri="{BB962C8B-B14F-4D97-AF65-F5344CB8AC3E}">
        <p14:creationId xmlns:p14="http://schemas.microsoft.com/office/powerpoint/2010/main" val="246626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51AF-7A44-4FF4-92AC-EABDF7B951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618AC0-722E-42D5-B83A-E96D277EAB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81F46-1C29-4439-9C06-14A9556E36D4}"/>
              </a:ext>
            </a:extLst>
          </p:cNvPr>
          <p:cNvSpPr>
            <a:spLocks noGrp="1"/>
          </p:cNvSpPr>
          <p:nvPr>
            <p:ph type="dt" sz="half" idx="10"/>
          </p:nvPr>
        </p:nvSpPr>
        <p:spPr/>
        <p:txBody>
          <a:bodyPr/>
          <a:lstStyle/>
          <a:p>
            <a:fld id="{F81CABA6-2785-4D4A-B127-9B66A2DE4664}" type="datetimeFigureOut">
              <a:rPr lang="en-US" smtClean="0"/>
              <a:t>7/14/2020</a:t>
            </a:fld>
            <a:endParaRPr lang="en-US"/>
          </a:p>
        </p:txBody>
      </p:sp>
      <p:sp>
        <p:nvSpPr>
          <p:cNvPr id="5" name="Footer Placeholder 4">
            <a:extLst>
              <a:ext uri="{FF2B5EF4-FFF2-40B4-BE49-F238E27FC236}">
                <a16:creationId xmlns:a16="http://schemas.microsoft.com/office/drawing/2014/main" id="{2E2C75E5-38E7-4B24-A939-1A511A22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59BC6-084C-4964-BF6E-C07B76BEDFAB}"/>
              </a:ext>
            </a:extLst>
          </p:cNvPr>
          <p:cNvSpPr>
            <a:spLocks noGrp="1"/>
          </p:cNvSpPr>
          <p:nvPr>
            <p:ph type="sldNum" sz="quarter" idx="12"/>
          </p:nvPr>
        </p:nvSpPr>
        <p:spPr/>
        <p:txBody>
          <a:bodyPr/>
          <a:lstStyle/>
          <a:p>
            <a:fld id="{55C3C059-9A3A-46BD-9A44-D97C0C995D84}" type="slidenum">
              <a:rPr lang="en-US" smtClean="0"/>
              <a:t>‹#›</a:t>
            </a:fld>
            <a:endParaRPr lang="en-US"/>
          </a:p>
        </p:txBody>
      </p:sp>
    </p:spTree>
    <p:extLst>
      <p:ext uri="{BB962C8B-B14F-4D97-AF65-F5344CB8AC3E}">
        <p14:creationId xmlns:p14="http://schemas.microsoft.com/office/powerpoint/2010/main" val="2836564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9B8ED6-4D71-4BAF-84EB-F0A850E551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A4CF7A-484D-41A2-8F0E-82DA4EF823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3C337-34D4-4DB9-B73A-5222C3562130}"/>
              </a:ext>
            </a:extLst>
          </p:cNvPr>
          <p:cNvSpPr>
            <a:spLocks noGrp="1"/>
          </p:cNvSpPr>
          <p:nvPr>
            <p:ph type="dt" sz="half" idx="10"/>
          </p:nvPr>
        </p:nvSpPr>
        <p:spPr/>
        <p:txBody>
          <a:bodyPr/>
          <a:lstStyle/>
          <a:p>
            <a:fld id="{F81CABA6-2785-4D4A-B127-9B66A2DE4664}" type="datetimeFigureOut">
              <a:rPr lang="en-US" smtClean="0"/>
              <a:t>7/14/2020</a:t>
            </a:fld>
            <a:endParaRPr lang="en-US"/>
          </a:p>
        </p:txBody>
      </p:sp>
      <p:sp>
        <p:nvSpPr>
          <p:cNvPr id="5" name="Footer Placeholder 4">
            <a:extLst>
              <a:ext uri="{FF2B5EF4-FFF2-40B4-BE49-F238E27FC236}">
                <a16:creationId xmlns:a16="http://schemas.microsoft.com/office/drawing/2014/main" id="{64D06117-26C9-44A1-89EB-75B7032E3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0A8F2-B0E9-47D3-8806-AE362B48CC12}"/>
              </a:ext>
            </a:extLst>
          </p:cNvPr>
          <p:cNvSpPr>
            <a:spLocks noGrp="1"/>
          </p:cNvSpPr>
          <p:nvPr>
            <p:ph type="sldNum" sz="quarter" idx="12"/>
          </p:nvPr>
        </p:nvSpPr>
        <p:spPr/>
        <p:txBody>
          <a:bodyPr/>
          <a:lstStyle/>
          <a:p>
            <a:fld id="{55C3C059-9A3A-46BD-9A44-D97C0C995D84}" type="slidenum">
              <a:rPr lang="en-US" smtClean="0"/>
              <a:t>‹#›</a:t>
            </a:fld>
            <a:endParaRPr lang="en-US"/>
          </a:p>
        </p:txBody>
      </p:sp>
    </p:spTree>
    <p:extLst>
      <p:ext uri="{BB962C8B-B14F-4D97-AF65-F5344CB8AC3E}">
        <p14:creationId xmlns:p14="http://schemas.microsoft.com/office/powerpoint/2010/main" val="392054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D0E0-2561-4FA1-A3B5-52F6334F83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EE736E-FF32-488A-A34D-55F9FA195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079025-8F74-458E-A8CB-9B0077C3F979}"/>
              </a:ext>
            </a:extLst>
          </p:cNvPr>
          <p:cNvSpPr>
            <a:spLocks noGrp="1"/>
          </p:cNvSpPr>
          <p:nvPr>
            <p:ph type="dt" sz="half" idx="10"/>
          </p:nvPr>
        </p:nvSpPr>
        <p:spPr/>
        <p:txBody>
          <a:bodyPr/>
          <a:lstStyle/>
          <a:p>
            <a:fld id="{F81CABA6-2785-4D4A-B127-9B66A2DE4664}" type="datetimeFigureOut">
              <a:rPr lang="en-US" smtClean="0"/>
              <a:t>7/14/2020</a:t>
            </a:fld>
            <a:endParaRPr lang="en-US"/>
          </a:p>
        </p:txBody>
      </p:sp>
      <p:sp>
        <p:nvSpPr>
          <p:cNvPr id="5" name="Footer Placeholder 4">
            <a:extLst>
              <a:ext uri="{FF2B5EF4-FFF2-40B4-BE49-F238E27FC236}">
                <a16:creationId xmlns:a16="http://schemas.microsoft.com/office/drawing/2014/main" id="{2CBBEC31-0A22-4450-AAA0-392F93CE0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FB962-2721-45B1-8080-1B2403217BD8}"/>
              </a:ext>
            </a:extLst>
          </p:cNvPr>
          <p:cNvSpPr>
            <a:spLocks noGrp="1"/>
          </p:cNvSpPr>
          <p:nvPr>
            <p:ph type="sldNum" sz="quarter" idx="12"/>
          </p:nvPr>
        </p:nvSpPr>
        <p:spPr/>
        <p:txBody>
          <a:bodyPr/>
          <a:lstStyle/>
          <a:p>
            <a:fld id="{55C3C059-9A3A-46BD-9A44-D97C0C995D84}" type="slidenum">
              <a:rPr lang="en-US" smtClean="0"/>
              <a:t>‹#›</a:t>
            </a:fld>
            <a:endParaRPr lang="en-US"/>
          </a:p>
        </p:txBody>
      </p:sp>
    </p:spTree>
    <p:extLst>
      <p:ext uri="{BB962C8B-B14F-4D97-AF65-F5344CB8AC3E}">
        <p14:creationId xmlns:p14="http://schemas.microsoft.com/office/powerpoint/2010/main" val="618226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8A70-919E-49A1-93FC-1A9943C1F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4AA688-9289-460D-8370-E04F53FA78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25BA4F-8707-4505-A15F-18D5C2B3673E}"/>
              </a:ext>
            </a:extLst>
          </p:cNvPr>
          <p:cNvSpPr>
            <a:spLocks noGrp="1"/>
          </p:cNvSpPr>
          <p:nvPr>
            <p:ph type="dt" sz="half" idx="10"/>
          </p:nvPr>
        </p:nvSpPr>
        <p:spPr/>
        <p:txBody>
          <a:bodyPr/>
          <a:lstStyle/>
          <a:p>
            <a:fld id="{F81CABA6-2785-4D4A-B127-9B66A2DE4664}" type="datetimeFigureOut">
              <a:rPr lang="en-US" smtClean="0"/>
              <a:t>7/14/2020</a:t>
            </a:fld>
            <a:endParaRPr lang="en-US"/>
          </a:p>
        </p:txBody>
      </p:sp>
      <p:sp>
        <p:nvSpPr>
          <p:cNvPr id="5" name="Footer Placeholder 4">
            <a:extLst>
              <a:ext uri="{FF2B5EF4-FFF2-40B4-BE49-F238E27FC236}">
                <a16:creationId xmlns:a16="http://schemas.microsoft.com/office/drawing/2014/main" id="{5C711160-D552-4B2B-AC3C-162B5D6C2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6576C-8C96-4AB4-9F38-D2A6E142CB93}"/>
              </a:ext>
            </a:extLst>
          </p:cNvPr>
          <p:cNvSpPr>
            <a:spLocks noGrp="1"/>
          </p:cNvSpPr>
          <p:nvPr>
            <p:ph type="sldNum" sz="quarter" idx="12"/>
          </p:nvPr>
        </p:nvSpPr>
        <p:spPr/>
        <p:txBody>
          <a:bodyPr/>
          <a:lstStyle/>
          <a:p>
            <a:fld id="{55C3C059-9A3A-46BD-9A44-D97C0C995D84}" type="slidenum">
              <a:rPr lang="en-US" smtClean="0"/>
              <a:t>‹#›</a:t>
            </a:fld>
            <a:endParaRPr lang="en-US"/>
          </a:p>
        </p:txBody>
      </p:sp>
    </p:spTree>
    <p:extLst>
      <p:ext uri="{BB962C8B-B14F-4D97-AF65-F5344CB8AC3E}">
        <p14:creationId xmlns:p14="http://schemas.microsoft.com/office/powerpoint/2010/main" val="340649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443B-D7F9-4831-85B4-8C034A58CA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DE567-CF4C-4AF6-BF8F-8BDEC80D6F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E12C44-F6CB-4925-A5E8-A7824C47A0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1E4B3C-1B50-4128-85B7-A2EDE8EB6107}"/>
              </a:ext>
            </a:extLst>
          </p:cNvPr>
          <p:cNvSpPr>
            <a:spLocks noGrp="1"/>
          </p:cNvSpPr>
          <p:nvPr>
            <p:ph type="dt" sz="half" idx="10"/>
          </p:nvPr>
        </p:nvSpPr>
        <p:spPr/>
        <p:txBody>
          <a:bodyPr/>
          <a:lstStyle/>
          <a:p>
            <a:fld id="{F81CABA6-2785-4D4A-B127-9B66A2DE4664}" type="datetimeFigureOut">
              <a:rPr lang="en-US" smtClean="0"/>
              <a:t>7/14/2020</a:t>
            </a:fld>
            <a:endParaRPr lang="en-US"/>
          </a:p>
        </p:txBody>
      </p:sp>
      <p:sp>
        <p:nvSpPr>
          <p:cNvPr id="6" name="Footer Placeholder 5">
            <a:extLst>
              <a:ext uri="{FF2B5EF4-FFF2-40B4-BE49-F238E27FC236}">
                <a16:creationId xmlns:a16="http://schemas.microsoft.com/office/drawing/2014/main" id="{A73CB5D6-D0AA-4B40-BABB-87D3DC634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754D6-D09F-4895-8418-A6274D4E09F5}"/>
              </a:ext>
            </a:extLst>
          </p:cNvPr>
          <p:cNvSpPr>
            <a:spLocks noGrp="1"/>
          </p:cNvSpPr>
          <p:nvPr>
            <p:ph type="sldNum" sz="quarter" idx="12"/>
          </p:nvPr>
        </p:nvSpPr>
        <p:spPr/>
        <p:txBody>
          <a:bodyPr/>
          <a:lstStyle/>
          <a:p>
            <a:fld id="{55C3C059-9A3A-46BD-9A44-D97C0C995D84}" type="slidenum">
              <a:rPr lang="en-US" smtClean="0"/>
              <a:t>‹#›</a:t>
            </a:fld>
            <a:endParaRPr lang="en-US"/>
          </a:p>
        </p:txBody>
      </p:sp>
    </p:spTree>
    <p:extLst>
      <p:ext uri="{BB962C8B-B14F-4D97-AF65-F5344CB8AC3E}">
        <p14:creationId xmlns:p14="http://schemas.microsoft.com/office/powerpoint/2010/main" val="3847837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C776-A1EF-43A9-913E-18CD51A8FE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8E9D80-D30C-4731-958F-69F991D008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04ACD4-1856-496C-A273-738619B5DD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70567F-1156-4528-BE3C-9145458275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161072-F15F-4232-8873-66EAD2825E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4D34BA-4ADA-4CBC-848C-5FDBB471D86A}"/>
              </a:ext>
            </a:extLst>
          </p:cNvPr>
          <p:cNvSpPr>
            <a:spLocks noGrp="1"/>
          </p:cNvSpPr>
          <p:nvPr>
            <p:ph type="dt" sz="half" idx="10"/>
          </p:nvPr>
        </p:nvSpPr>
        <p:spPr/>
        <p:txBody>
          <a:bodyPr/>
          <a:lstStyle/>
          <a:p>
            <a:fld id="{F81CABA6-2785-4D4A-B127-9B66A2DE4664}" type="datetimeFigureOut">
              <a:rPr lang="en-US" smtClean="0"/>
              <a:t>7/14/2020</a:t>
            </a:fld>
            <a:endParaRPr lang="en-US"/>
          </a:p>
        </p:txBody>
      </p:sp>
      <p:sp>
        <p:nvSpPr>
          <p:cNvPr id="8" name="Footer Placeholder 7">
            <a:extLst>
              <a:ext uri="{FF2B5EF4-FFF2-40B4-BE49-F238E27FC236}">
                <a16:creationId xmlns:a16="http://schemas.microsoft.com/office/drawing/2014/main" id="{60D1A40F-5D1A-419D-9D54-076FD85A4C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10CD78-262D-4D9B-9A74-C5FA6A7E11FB}"/>
              </a:ext>
            </a:extLst>
          </p:cNvPr>
          <p:cNvSpPr>
            <a:spLocks noGrp="1"/>
          </p:cNvSpPr>
          <p:nvPr>
            <p:ph type="sldNum" sz="quarter" idx="12"/>
          </p:nvPr>
        </p:nvSpPr>
        <p:spPr/>
        <p:txBody>
          <a:bodyPr/>
          <a:lstStyle/>
          <a:p>
            <a:fld id="{55C3C059-9A3A-46BD-9A44-D97C0C995D84}" type="slidenum">
              <a:rPr lang="en-US" smtClean="0"/>
              <a:t>‹#›</a:t>
            </a:fld>
            <a:endParaRPr lang="en-US"/>
          </a:p>
        </p:txBody>
      </p:sp>
    </p:spTree>
    <p:extLst>
      <p:ext uri="{BB962C8B-B14F-4D97-AF65-F5344CB8AC3E}">
        <p14:creationId xmlns:p14="http://schemas.microsoft.com/office/powerpoint/2010/main" val="3832203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125DD-A802-4EC1-848D-B80E02C683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6FE0C0-20A9-4294-AD5A-9E303F2D268B}"/>
              </a:ext>
            </a:extLst>
          </p:cNvPr>
          <p:cNvSpPr>
            <a:spLocks noGrp="1"/>
          </p:cNvSpPr>
          <p:nvPr>
            <p:ph type="dt" sz="half" idx="10"/>
          </p:nvPr>
        </p:nvSpPr>
        <p:spPr/>
        <p:txBody>
          <a:bodyPr/>
          <a:lstStyle/>
          <a:p>
            <a:fld id="{F81CABA6-2785-4D4A-B127-9B66A2DE4664}" type="datetimeFigureOut">
              <a:rPr lang="en-US" smtClean="0"/>
              <a:t>7/14/2020</a:t>
            </a:fld>
            <a:endParaRPr lang="en-US"/>
          </a:p>
        </p:txBody>
      </p:sp>
      <p:sp>
        <p:nvSpPr>
          <p:cNvPr id="4" name="Footer Placeholder 3">
            <a:extLst>
              <a:ext uri="{FF2B5EF4-FFF2-40B4-BE49-F238E27FC236}">
                <a16:creationId xmlns:a16="http://schemas.microsoft.com/office/drawing/2014/main" id="{CBC84086-7461-40FE-A7DE-1D36164FE8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220783-F88B-43AF-B069-86F6163B1EF9}"/>
              </a:ext>
            </a:extLst>
          </p:cNvPr>
          <p:cNvSpPr>
            <a:spLocks noGrp="1"/>
          </p:cNvSpPr>
          <p:nvPr>
            <p:ph type="sldNum" sz="quarter" idx="12"/>
          </p:nvPr>
        </p:nvSpPr>
        <p:spPr/>
        <p:txBody>
          <a:bodyPr/>
          <a:lstStyle/>
          <a:p>
            <a:fld id="{55C3C059-9A3A-46BD-9A44-D97C0C995D84}" type="slidenum">
              <a:rPr lang="en-US" smtClean="0"/>
              <a:t>‹#›</a:t>
            </a:fld>
            <a:endParaRPr lang="en-US"/>
          </a:p>
        </p:txBody>
      </p:sp>
    </p:spTree>
    <p:extLst>
      <p:ext uri="{BB962C8B-B14F-4D97-AF65-F5344CB8AC3E}">
        <p14:creationId xmlns:p14="http://schemas.microsoft.com/office/powerpoint/2010/main" val="8672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8CBA7C-768F-4D7A-8398-9E074046F183}"/>
              </a:ext>
            </a:extLst>
          </p:cNvPr>
          <p:cNvSpPr>
            <a:spLocks noGrp="1"/>
          </p:cNvSpPr>
          <p:nvPr>
            <p:ph type="dt" sz="half" idx="10"/>
          </p:nvPr>
        </p:nvSpPr>
        <p:spPr/>
        <p:txBody>
          <a:bodyPr/>
          <a:lstStyle/>
          <a:p>
            <a:fld id="{F81CABA6-2785-4D4A-B127-9B66A2DE4664}" type="datetimeFigureOut">
              <a:rPr lang="en-US" smtClean="0"/>
              <a:t>7/14/2020</a:t>
            </a:fld>
            <a:endParaRPr lang="en-US"/>
          </a:p>
        </p:txBody>
      </p:sp>
      <p:sp>
        <p:nvSpPr>
          <p:cNvPr id="3" name="Footer Placeholder 2">
            <a:extLst>
              <a:ext uri="{FF2B5EF4-FFF2-40B4-BE49-F238E27FC236}">
                <a16:creationId xmlns:a16="http://schemas.microsoft.com/office/drawing/2014/main" id="{2FD58151-86E9-44FB-98AD-76ABCBBDEE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EC4717-EC80-461C-AF80-EF6D025C651A}"/>
              </a:ext>
            </a:extLst>
          </p:cNvPr>
          <p:cNvSpPr>
            <a:spLocks noGrp="1"/>
          </p:cNvSpPr>
          <p:nvPr>
            <p:ph type="sldNum" sz="quarter" idx="12"/>
          </p:nvPr>
        </p:nvSpPr>
        <p:spPr/>
        <p:txBody>
          <a:bodyPr/>
          <a:lstStyle/>
          <a:p>
            <a:fld id="{55C3C059-9A3A-46BD-9A44-D97C0C995D84}" type="slidenum">
              <a:rPr lang="en-US" smtClean="0"/>
              <a:t>‹#›</a:t>
            </a:fld>
            <a:endParaRPr lang="en-US"/>
          </a:p>
        </p:txBody>
      </p:sp>
    </p:spTree>
    <p:extLst>
      <p:ext uri="{BB962C8B-B14F-4D97-AF65-F5344CB8AC3E}">
        <p14:creationId xmlns:p14="http://schemas.microsoft.com/office/powerpoint/2010/main" val="3199531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7151D-B490-4CB6-B530-C5FF1C4572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3C84C0-E8C9-417C-9264-AF877E7E74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95C79E-FB9D-47FF-9ECE-7992AF247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13CA1D-F995-4014-9FA1-12C3D000781D}"/>
              </a:ext>
            </a:extLst>
          </p:cNvPr>
          <p:cNvSpPr>
            <a:spLocks noGrp="1"/>
          </p:cNvSpPr>
          <p:nvPr>
            <p:ph type="dt" sz="half" idx="10"/>
          </p:nvPr>
        </p:nvSpPr>
        <p:spPr/>
        <p:txBody>
          <a:bodyPr/>
          <a:lstStyle/>
          <a:p>
            <a:fld id="{F81CABA6-2785-4D4A-B127-9B66A2DE4664}" type="datetimeFigureOut">
              <a:rPr lang="en-US" smtClean="0"/>
              <a:t>7/14/2020</a:t>
            </a:fld>
            <a:endParaRPr lang="en-US"/>
          </a:p>
        </p:txBody>
      </p:sp>
      <p:sp>
        <p:nvSpPr>
          <p:cNvPr id="6" name="Footer Placeholder 5">
            <a:extLst>
              <a:ext uri="{FF2B5EF4-FFF2-40B4-BE49-F238E27FC236}">
                <a16:creationId xmlns:a16="http://schemas.microsoft.com/office/drawing/2014/main" id="{424C6976-644A-415D-A0F1-9AA5307107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DF1AE8-669D-42EB-8FA5-DF980324EBA8}"/>
              </a:ext>
            </a:extLst>
          </p:cNvPr>
          <p:cNvSpPr>
            <a:spLocks noGrp="1"/>
          </p:cNvSpPr>
          <p:nvPr>
            <p:ph type="sldNum" sz="quarter" idx="12"/>
          </p:nvPr>
        </p:nvSpPr>
        <p:spPr/>
        <p:txBody>
          <a:bodyPr/>
          <a:lstStyle/>
          <a:p>
            <a:fld id="{55C3C059-9A3A-46BD-9A44-D97C0C995D84}" type="slidenum">
              <a:rPr lang="en-US" smtClean="0"/>
              <a:t>‹#›</a:t>
            </a:fld>
            <a:endParaRPr lang="en-US"/>
          </a:p>
        </p:txBody>
      </p:sp>
    </p:spTree>
    <p:extLst>
      <p:ext uri="{BB962C8B-B14F-4D97-AF65-F5344CB8AC3E}">
        <p14:creationId xmlns:p14="http://schemas.microsoft.com/office/powerpoint/2010/main" val="2760319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E645-703A-45F7-B3EB-04A1A907A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A6EC9F-108D-429D-9AC1-57EF7E32B8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400658-FCDE-449F-A1B5-77930F87BF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614FE3-3E98-41AA-BA59-1498B0CD5E63}"/>
              </a:ext>
            </a:extLst>
          </p:cNvPr>
          <p:cNvSpPr>
            <a:spLocks noGrp="1"/>
          </p:cNvSpPr>
          <p:nvPr>
            <p:ph type="dt" sz="half" idx="10"/>
          </p:nvPr>
        </p:nvSpPr>
        <p:spPr/>
        <p:txBody>
          <a:bodyPr/>
          <a:lstStyle/>
          <a:p>
            <a:fld id="{F81CABA6-2785-4D4A-B127-9B66A2DE4664}" type="datetimeFigureOut">
              <a:rPr lang="en-US" smtClean="0"/>
              <a:t>7/14/2020</a:t>
            </a:fld>
            <a:endParaRPr lang="en-US"/>
          </a:p>
        </p:txBody>
      </p:sp>
      <p:sp>
        <p:nvSpPr>
          <p:cNvPr id="6" name="Footer Placeholder 5">
            <a:extLst>
              <a:ext uri="{FF2B5EF4-FFF2-40B4-BE49-F238E27FC236}">
                <a16:creationId xmlns:a16="http://schemas.microsoft.com/office/drawing/2014/main" id="{6787957C-D171-4F49-B8BE-63D5DE849F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B65AB8-5EF8-41E0-9F36-61DA516EF3F5}"/>
              </a:ext>
            </a:extLst>
          </p:cNvPr>
          <p:cNvSpPr>
            <a:spLocks noGrp="1"/>
          </p:cNvSpPr>
          <p:nvPr>
            <p:ph type="sldNum" sz="quarter" idx="12"/>
          </p:nvPr>
        </p:nvSpPr>
        <p:spPr/>
        <p:txBody>
          <a:bodyPr/>
          <a:lstStyle/>
          <a:p>
            <a:fld id="{55C3C059-9A3A-46BD-9A44-D97C0C995D84}" type="slidenum">
              <a:rPr lang="en-US" smtClean="0"/>
              <a:t>‹#›</a:t>
            </a:fld>
            <a:endParaRPr lang="en-US"/>
          </a:p>
        </p:txBody>
      </p:sp>
    </p:spTree>
    <p:extLst>
      <p:ext uri="{BB962C8B-B14F-4D97-AF65-F5344CB8AC3E}">
        <p14:creationId xmlns:p14="http://schemas.microsoft.com/office/powerpoint/2010/main" val="3448971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BB405F-1536-4A08-ACBB-4122C54134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462A35-E3AA-4146-83D2-BFCCF87BC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0C5AB-E66F-46E5-81B3-F630584AA7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CABA6-2785-4D4A-B127-9B66A2DE4664}" type="datetimeFigureOut">
              <a:rPr lang="en-US" smtClean="0"/>
              <a:t>7/14/2020</a:t>
            </a:fld>
            <a:endParaRPr lang="en-US"/>
          </a:p>
        </p:txBody>
      </p:sp>
      <p:sp>
        <p:nvSpPr>
          <p:cNvPr id="5" name="Footer Placeholder 4">
            <a:extLst>
              <a:ext uri="{FF2B5EF4-FFF2-40B4-BE49-F238E27FC236}">
                <a16:creationId xmlns:a16="http://schemas.microsoft.com/office/drawing/2014/main" id="{C15ABA99-D9DF-4618-875F-325D6D7EFE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5FFEF8-1492-44AA-A66F-BF32BB5653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3C059-9A3A-46BD-9A44-D97C0C995D84}" type="slidenum">
              <a:rPr lang="en-US" smtClean="0"/>
              <a:t>‹#›</a:t>
            </a:fld>
            <a:endParaRPr lang="en-US"/>
          </a:p>
        </p:txBody>
      </p:sp>
    </p:spTree>
    <p:extLst>
      <p:ext uri="{BB962C8B-B14F-4D97-AF65-F5344CB8AC3E}">
        <p14:creationId xmlns:p14="http://schemas.microsoft.com/office/powerpoint/2010/main" val="4179754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0702-9075-44B8-B9C9-C949BA67D937}"/>
              </a:ext>
            </a:extLst>
          </p:cNvPr>
          <p:cNvSpPr>
            <a:spLocks noGrp="1"/>
          </p:cNvSpPr>
          <p:nvPr>
            <p:ph type="ctrTitle"/>
          </p:nvPr>
        </p:nvSpPr>
        <p:spPr>
          <a:xfrm>
            <a:off x="813927" y="1597441"/>
            <a:ext cx="4267200" cy="2387600"/>
          </a:xfrm>
        </p:spPr>
        <p:txBody>
          <a:bodyPr>
            <a:normAutofit/>
          </a:bodyPr>
          <a:lstStyle/>
          <a:p>
            <a:r>
              <a:rPr lang="en-US" b="1" dirty="0">
                <a:solidFill>
                  <a:schemeClr val="accent1"/>
                </a:solidFill>
              </a:rPr>
              <a:t>Visual Studio Code</a:t>
            </a:r>
          </a:p>
        </p:txBody>
      </p:sp>
      <p:sp>
        <p:nvSpPr>
          <p:cNvPr id="3" name="Subtitle 2">
            <a:extLst>
              <a:ext uri="{FF2B5EF4-FFF2-40B4-BE49-F238E27FC236}">
                <a16:creationId xmlns:a16="http://schemas.microsoft.com/office/drawing/2014/main" id="{7C0611C5-C0F1-449B-8256-62E99DA7AC55}"/>
              </a:ext>
            </a:extLst>
          </p:cNvPr>
          <p:cNvSpPr>
            <a:spLocks noGrp="1"/>
          </p:cNvSpPr>
          <p:nvPr>
            <p:ph type="subTitle" idx="1"/>
          </p:nvPr>
        </p:nvSpPr>
        <p:spPr>
          <a:xfrm>
            <a:off x="106018" y="3428999"/>
            <a:ext cx="9144000" cy="1655762"/>
          </a:xfrm>
        </p:spPr>
        <p:txBody>
          <a:bodyPr/>
          <a:lstStyle/>
          <a:p>
            <a:r>
              <a:rPr lang="en-US" dirty="0"/>
              <a:t>Code Editor</a:t>
            </a:r>
          </a:p>
        </p:txBody>
      </p:sp>
      <p:pic>
        <p:nvPicPr>
          <p:cNvPr id="5" name="Picture 4" descr="A picture containing drawing&#10;&#10;Description automatically generated">
            <a:extLst>
              <a:ext uri="{FF2B5EF4-FFF2-40B4-BE49-F238E27FC236}">
                <a16:creationId xmlns:a16="http://schemas.microsoft.com/office/drawing/2014/main" id="{ED1FDB69-BACB-44C0-9A06-7DF07192E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0998" y="132521"/>
            <a:ext cx="6620543" cy="6592957"/>
          </a:xfrm>
          <a:prstGeom prst="rect">
            <a:avLst/>
          </a:prstGeom>
        </p:spPr>
      </p:pic>
    </p:spTree>
    <p:extLst>
      <p:ext uri="{BB962C8B-B14F-4D97-AF65-F5344CB8AC3E}">
        <p14:creationId xmlns:p14="http://schemas.microsoft.com/office/powerpoint/2010/main" val="3902971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0FF77-5943-4901-AF8E-47694464B946}"/>
              </a:ext>
            </a:extLst>
          </p:cNvPr>
          <p:cNvSpPr>
            <a:spLocks noGrp="1"/>
          </p:cNvSpPr>
          <p:nvPr>
            <p:ph type="title"/>
          </p:nvPr>
        </p:nvSpPr>
        <p:spPr>
          <a:xfrm>
            <a:off x="639418" y="2568044"/>
            <a:ext cx="10515600" cy="1325563"/>
          </a:xfrm>
        </p:spPr>
        <p:txBody>
          <a:bodyPr>
            <a:normAutofit/>
          </a:bodyPr>
          <a:lstStyle/>
          <a:p>
            <a:pPr algn="ctr"/>
            <a:r>
              <a:rPr lang="en-US" b="1" dirty="0">
                <a:solidFill>
                  <a:schemeClr val="accent1"/>
                </a:solidFill>
              </a:rPr>
              <a:t>Thank you for listening</a:t>
            </a:r>
            <a:br>
              <a:rPr lang="en-US" b="1" dirty="0">
                <a:solidFill>
                  <a:schemeClr val="accent1"/>
                </a:solidFill>
              </a:rPr>
            </a:br>
            <a:r>
              <a:rPr lang="en-US" b="1" dirty="0">
                <a:solidFill>
                  <a:schemeClr val="accent1"/>
                </a:solidFill>
              </a:rPr>
              <a:t>Q&amp;A</a:t>
            </a:r>
          </a:p>
        </p:txBody>
      </p:sp>
    </p:spTree>
    <p:extLst>
      <p:ext uri="{BB962C8B-B14F-4D97-AF65-F5344CB8AC3E}">
        <p14:creationId xmlns:p14="http://schemas.microsoft.com/office/powerpoint/2010/main" val="2742414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B222-3ACA-4060-88D0-1781523FC071}"/>
              </a:ext>
            </a:extLst>
          </p:cNvPr>
          <p:cNvSpPr>
            <a:spLocks noGrp="1"/>
          </p:cNvSpPr>
          <p:nvPr>
            <p:ph type="ctrTitle"/>
          </p:nvPr>
        </p:nvSpPr>
        <p:spPr>
          <a:xfrm>
            <a:off x="-1587406" y="0"/>
            <a:ext cx="6361043" cy="1164328"/>
          </a:xfrm>
        </p:spPr>
        <p:txBody>
          <a:bodyPr/>
          <a:lstStyle/>
          <a:p>
            <a:r>
              <a:rPr lang="en-US" b="1" dirty="0" err="1">
                <a:solidFill>
                  <a:schemeClr val="accent1"/>
                </a:solidFill>
              </a:rPr>
              <a:t>Tạo</a:t>
            </a:r>
            <a:r>
              <a:rPr lang="en-US" b="1" dirty="0">
                <a:solidFill>
                  <a:schemeClr val="accent1"/>
                </a:solidFill>
              </a:rPr>
              <a:t> File</a:t>
            </a:r>
          </a:p>
        </p:txBody>
      </p:sp>
      <p:sp>
        <p:nvSpPr>
          <p:cNvPr id="8" name="TextBox 7">
            <a:extLst>
              <a:ext uri="{FF2B5EF4-FFF2-40B4-BE49-F238E27FC236}">
                <a16:creationId xmlns:a16="http://schemas.microsoft.com/office/drawing/2014/main" id="{29210D53-EF75-4181-9724-085F2A832B34}"/>
              </a:ext>
            </a:extLst>
          </p:cNvPr>
          <p:cNvSpPr txBox="1"/>
          <p:nvPr/>
        </p:nvSpPr>
        <p:spPr>
          <a:xfrm>
            <a:off x="424533" y="1352446"/>
            <a:ext cx="7581235" cy="954107"/>
          </a:xfrm>
          <a:prstGeom prst="rect">
            <a:avLst/>
          </a:prstGeom>
          <a:noFill/>
        </p:spPr>
        <p:txBody>
          <a:bodyPr wrap="square" rtlCol="0">
            <a:spAutoFit/>
          </a:bodyPr>
          <a:lstStyle/>
          <a:p>
            <a:pPr marL="342900" indent="-342900">
              <a:buFont typeface="+mj-lt"/>
              <a:buAutoNum type="arabicPeriod"/>
            </a:pPr>
            <a:r>
              <a:rPr lang="en-US" sz="2800" dirty="0" err="1"/>
              <a:t>Tạo</a:t>
            </a:r>
            <a:r>
              <a:rPr lang="en-US" sz="2800" dirty="0"/>
              <a:t> folder </a:t>
            </a:r>
            <a:r>
              <a:rPr lang="en-US" sz="2800" dirty="0" err="1"/>
              <a:t>chứa</a:t>
            </a:r>
            <a:r>
              <a:rPr lang="en-US" sz="2800" dirty="0"/>
              <a:t> file.</a:t>
            </a:r>
          </a:p>
          <a:p>
            <a:pPr marL="342900" indent="-342900">
              <a:buFont typeface="+mj-lt"/>
              <a:buAutoNum type="arabicPeriod"/>
            </a:pPr>
            <a:r>
              <a:rPr lang="en-US" sz="2800" dirty="0" err="1"/>
              <a:t>Tạo</a:t>
            </a:r>
            <a:r>
              <a:rPr lang="en-US" sz="2800" dirty="0"/>
              <a:t> source file </a:t>
            </a:r>
            <a:r>
              <a:rPr lang="en-US" sz="2800" dirty="0" err="1"/>
              <a:t>và</a:t>
            </a:r>
            <a:r>
              <a:rPr lang="en-US" sz="2800" dirty="0"/>
              <a:t> </a:t>
            </a:r>
            <a:r>
              <a:rPr lang="en-US" sz="2800" dirty="0" err="1"/>
              <a:t>định</a:t>
            </a:r>
            <a:r>
              <a:rPr lang="en-US" sz="2800" dirty="0"/>
              <a:t> </a:t>
            </a:r>
            <a:r>
              <a:rPr lang="en-US" sz="2800" dirty="0" err="1"/>
              <a:t>nghĩa</a:t>
            </a:r>
            <a:r>
              <a:rPr lang="en-US" sz="2800" dirty="0"/>
              <a:t> </a:t>
            </a:r>
            <a:r>
              <a:rPr lang="en-US" sz="2800" dirty="0" err="1"/>
              <a:t>đuôi</a:t>
            </a:r>
            <a:r>
              <a:rPr lang="en-US" sz="2800" dirty="0"/>
              <a:t> </a:t>
            </a:r>
            <a:r>
              <a:rPr lang="en-US" sz="2800" dirty="0" err="1"/>
              <a:t>định</a:t>
            </a:r>
            <a:r>
              <a:rPr lang="en-US" sz="2800" dirty="0"/>
              <a:t> </a:t>
            </a:r>
            <a:r>
              <a:rPr lang="en-US" sz="2800" dirty="0" err="1"/>
              <a:t>dạng</a:t>
            </a:r>
            <a:r>
              <a:rPr lang="en-US" sz="2800" dirty="0"/>
              <a:t>.</a:t>
            </a:r>
          </a:p>
        </p:txBody>
      </p:sp>
      <p:grpSp>
        <p:nvGrpSpPr>
          <p:cNvPr id="4" name="Group 3">
            <a:extLst>
              <a:ext uri="{FF2B5EF4-FFF2-40B4-BE49-F238E27FC236}">
                <a16:creationId xmlns:a16="http://schemas.microsoft.com/office/drawing/2014/main" id="{F3FE57D3-782A-492E-9CB0-DD814BF8EF52}"/>
              </a:ext>
            </a:extLst>
          </p:cNvPr>
          <p:cNvGrpSpPr/>
          <p:nvPr/>
        </p:nvGrpSpPr>
        <p:grpSpPr>
          <a:xfrm>
            <a:off x="970262" y="2494671"/>
            <a:ext cx="9578468" cy="3921967"/>
            <a:chOff x="970262" y="2494671"/>
            <a:chExt cx="9578468" cy="3921967"/>
          </a:xfrm>
        </p:grpSpPr>
        <p:pic>
          <p:nvPicPr>
            <p:cNvPr id="7" name="Picture 6" descr="A screenshot of a computer screen&#10;&#10;Description automatically generated">
              <a:extLst>
                <a:ext uri="{FF2B5EF4-FFF2-40B4-BE49-F238E27FC236}">
                  <a16:creationId xmlns:a16="http://schemas.microsoft.com/office/drawing/2014/main" id="{B03EF020-D262-48B9-BD10-F9BDE89AC5C9}"/>
                </a:ext>
              </a:extLst>
            </p:cNvPr>
            <p:cNvPicPr>
              <a:picLocks noChangeAspect="1"/>
            </p:cNvPicPr>
            <p:nvPr/>
          </p:nvPicPr>
          <p:blipFill rotWithShape="1">
            <a:blip r:embed="rId2">
              <a:extLst>
                <a:ext uri="{28A0092B-C50C-407E-A947-70E740481C1C}">
                  <a14:useLocalDpi xmlns:a14="http://schemas.microsoft.com/office/drawing/2010/main" val="0"/>
                </a:ext>
              </a:extLst>
            </a:blip>
            <a:srcRect t="-1" r="50000" b="58355"/>
            <a:stretch/>
          </p:blipFill>
          <p:spPr>
            <a:xfrm>
              <a:off x="970262" y="2494671"/>
              <a:ext cx="9578468" cy="3921967"/>
            </a:xfrm>
            <a:prstGeom prst="rect">
              <a:avLst/>
            </a:prstGeom>
          </p:spPr>
        </p:pic>
        <p:sp>
          <p:nvSpPr>
            <p:cNvPr id="3" name="Oval 2">
              <a:extLst>
                <a:ext uri="{FF2B5EF4-FFF2-40B4-BE49-F238E27FC236}">
                  <a16:creationId xmlns:a16="http://schemas.microsoft.com/office/drawing/2014/main" id="{A1BF174E-E7A2-49C2-B62C-1E0B70B98F07}"/>
                </a:ext>
              </a:extLst>
            </p:cNvPr>
            <p:cNvSpPr/>
            <p:nvPr/>
          </p:nvSpPr>
          <p:spPr>
            <a:xfrm>
              <a:off x="3472070" y="3429000"/>
              <a:ext cx="636104" cy="484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87742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A6C67B-C97A-4C15-8920-2D6A42CFCF0B}"/>
              </a:ext>
            </a:extLst>
          </p:cNvPr>
          <p:cNvSpPr txBox="1"/>
          <p:nvPr/>
        </p:nvSpPr>
        <p:spPr>
          <a:xfrm>
            <a:off x="836841" y="888028"/>
            <a:ext cx="6983896" cy="1015663"/>
          </a:xfrm>
          <a:prstGeom prst="rect">
            <a:avLst/>
          </a:prstGeom>
          <a:noFill/>
        </p:spPr>
        <p:txBody>
          <a:bodyPr wrap="square" rtlCol="0">
            <a:spAutoFit/>
          </a:bodyPr>
          <a:lstStyle/>
          <a:p>
            <a:r>
              <a:rPr lang="en-US" sz="6000" b="1" dirty="0">
                <a:solidFill>
                  <a:schemeClr val="accent1"/>
                </a:solidFill>
              </a:rPr>
              <a:t>Extension</a:t>
            </a:r>
          </a:p>
        </p:txBody>
      </p:sp>
      <p:sp>
        <p:nvSpPr>
          <p:cNvPr id="5" name="TextBox 4">
            <a:extLst>
              <a:ext uri="{FF2B5EF4-FFF2-40B4-BE49-F238E27FC236}">
                <a16:creationId xmlns:a16="http://schemas.microsoft.com/office/drawing/2014/main" id="{3D2678BC-43C0-47F8-BA75-24B3E033DF4C}"/>
              </a:ext>
            </a:extLst>
          </p:cNvPr>
          <p:cNvSpPr txBox="1"/>
          <p:nvPr/>
        </p:nvSpPr>
        <p:spPr>
          <a:xfrm>
            <a:off x="836841" y="2768594"/>
            <a:ext cx="380255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Visual Studio </a:t>
            </a:r>
            <a:r>
              <a:rPr lang="en-US" sz="2400" dirty="0" err="1"/>
              <a:t>IntelliCode</a:t>
            </a:r>
            <a:endParaRPr lang="en-US" sz="2400" dirty="0"/>
          </a:p>
          <a:p>
            <a:pPr marL="285750" indent="-285750">
              <a:buFont typeface="Arial" panose="020B0604020202020204" pitchFamily="34" charset="0"/>
              <a:buChar char="•"/>
            </a:pPr>
            <a:r>
              <a:rPr lang="en-US" sz="2400" dirty="0"/>
              <a:t>Live Server</a:t>
            </a:r>
          </a:p>
          <a:p>
            <a:pPr marL="285750" indent="-285750">
              <a:buFont typeface="Arial" panose="020B0604020202020204" pitchFamily="34" charset="0"/>
              <a:buChar char="•"/>
            </a:pPr>
            <a:r>
              <a:rPr lang="en-US" sz="2400" dirty="0"/>
              <a:t>Paste and Indent</a:t>
            </a:r>
          </a:p>
          <a:p>
            <a:pPr marL="285750" indent="-285750">
              <a:buFont typeface="Arial" panose="020B0604020202020204" pitchFamily="34" charset="0"/>
              <a:buChar char="•"/>
            </a:pPr>
            <a:r>
              <a:rPr lang="en-US" sz="2400" dirty="0"/>
              <a:t>Prettier</a:t>
            </a:r>
          </a:p>
        </p:txBody>
      </p:sp>
      <p:pic>
        <p:nvPicPr>
          <p:cNvPr id="9" name="Picture 8" descr="A screenshot of a computer screen&#10;&#10;Description automatically generated">
            <a:extLst>
              <a:ext uri="{FF2B5EF4-FFF2-40B4-BE49-F238E27FC236}">
                <a16:creationId xmlns:a16="http://schemas.microsoft.com/office/drawing/2014/main" id="{402FBB36-05BA-407F-B27A-B55877F473C4}"/>
              </a:ext>
            </a:extLst>
          </p:cNvPr>
          <p:cNvPicPr>
            <a:picLocks noChangeAspect="1"/>
          </p:cNvPicPr>
          <p:nvPr/>
        </p:nvPicPr>
        <p:blipFill rotWithShape="1">
          <a:blip r:embed="rId2">
            <a:extLst>
              <a:ext uri="{28A0092B-C50C-407E-A947-70E740481C1C}">
                <a14:useLocalDpi xmlns:a14="http://schemas.microsoft.com/office/drawing/2010/main" val="0"/>
              </a:ext>
            </a:extLst>
          </a:blip>
          <a:srcRect l="22731" t="7981" r="42718" b="70057"/>
          <a:stretch/>
        </p:blipFill>
        <p:spPr>
          <a:xfrm>
            <a:off x="4908250" y="658743"/>
            <a:ext cx="3703261" cy="1323439"/>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7141E59B-70CA-4C88-8CDF-F92E8B7F8887}"/>
              </a:ext>
            </a:extLst>
          </p:cNvPr>
          <p:cNvPicPr>
            <a:picLocks noChangeAspect="1"/>
          </p:cNvPicPr>
          <p:nvPr/>
        </p:nvPicPr>
        <p:blipFill rotWithShape="1">
          <a:blip r:embed="rId3">
            <a:extLst>
              <a:ext uri="{28A0092B-C50C-407E-A947-70E740481C1C}">
                <a14:useLocalDpi xmlns:a14="http://schemas.microsoft.com/office/drawing/2010/main" val="0"/>
              </a:ext>
            </a:extLst>
          </a:blip>
          <a:srcRect l="22847" t="7774" r="41615" b="71107"/>
          <a:stretch/>
        </p:blipFill>
        <p:spPr>
          <a:xfrm rot="2959672">
            <a:off x="8215664" y="1794326"/>
            <a:ext cx="3703262" cy="1237264"/>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CDB0ED32-BEC0-4127-900D-1B62DD921A04}"/>
              </a:ext>
            </a:extLst>
          </p:cNvPr>
          <p:cNvPicPr>
            <a:picLocks noChangeAspect="1"/>
          </p:cNvPicPr>
          <p:nvPr/>
        </p:nvPicPr>
        <p:blipFill rotWithShape="1">
          <a:blip r:embed="rId4">
            <a:extLst>
              <a:ext uri="{28A0092B-C50C-407E-A947-70E740481C1C}">
                <a14:useLocalDpi xmlns:a14="http://schemas.microsoft.com/office/drawing/2010/main" val="0"/>
              </a:ext>
            </a:extLst>
          </a:blip>
          <a:srcRect l="22154" t="7980" r="44269" b="70059"/>
          <a:stretch/>
        </p:blipFill>
        <p:spPr>
          <a:xfrm rot="21187274">
            <a:off x="6759880" y="4637701"/>
            <a:ext cx="3822526" cy="1250507"/>
          </a:xfrm>
          <a:prstGeom prst="rect">
            <a:avLst/>
          </a:prstGeom>
        </p:spPr>
      </p:pic>
      <p:pic>
        <p:nvPicPr>
          <p:cNvPr id="16" name="Picture 15" descr="A screenshot of a cell phone screen with text&#10;&#10;Description automatically generated">
            <a:extLst>
              <a:ext uri="{FF2B5EF4-FFF2-40B4-BE49-F238E27FC236}">
                <a16:creationId xmlns:a16="http://schemas.microsoft.com/office/drawing/2014/main" id="{4C47F910-FFF0-47BE-81F6-BBF3FD1BF70B}"/>
              </a:ext>
            </a:extLst>
          </p:cNvPr>
          <p:cNvPicPr>
            <a:picLocks noChangeAspect="1"/>
          </p:cNvPicPr>
          <p:nvPr/>
        </p:nvPicPr>
        <p:blipFill rotWithShape="1">
          <a:blip r:embed="rId5">
            <a:extLst>
              <a:ext uri="{28A0092B-C50C-407E-A947-70E740481C1C}">
                <a14:useLocalDpi xmlns:a14="http://schemas.microsoft.com/office/drawing/2010/main" val="0"/>
              </a:ext>
            </a:extLst>
          </a:blip>
          <a:srcRect l="1" t="7921" r="43065" b="56423"/>
          <a:stretch/>
        </p:blipFill>
        <p:spPr>
          <a:xfrm rot="728538">
            <a:off x="5035784" y="2479868"/>
            <a:ext cx="4625238" cy="1807123"/>
          </a:xfrm>
          <a:prstGeom prst="rect">
            <a:avLst/>
          </a:prstGeom>
        </p:spPr>
      </p:pic>
      <p:sp>
        <p:nvSpPr>
          <p:cNvPr id="17" name="Oval 16">
            <a:extLst>
              <a:ext uri="{FF2B5EF4-FFF2-40B4-BE49-F238E27FC236}">
                <a16:creationId xmlns:a16="http://schemas.microsoft.com/office/drawing/2014/main" id="{9EC5AF5E-4959-4C09-A6BD-0F04E061EEA7}"/>
              </a:ext>
            </a:extLst>
          </p:cNvPr>
          <p:cNvSpPr/>
          <p:nvPr/>
        </p:nvSpPr>
        <p:spPr>
          <a:xfrm>
            <a:off x="4639399" y="3052689"/>
            <a:ext cx="776663" cy="66118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8401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9068A5-BA67-4282-A978-581595726DB3}"/>
              </a:ext>
            </a:extLst>
          </p:cNvPr>
          <p:cNvSpPr>
            <a:spLocks noGrp="1"/>
          </p:cNvSpPr>
          <p:nvPr>
            <p:ph idx="1"/>
          </p:nvPr>
        </p:nvSpPr>
        <p:spPr>
          <a:xfrm>
            <a:off x="725658" y="3021378"/>
            <a:ext cx="10515600" cy="4351338"/>
          </a:xfrm>
        </p:spPr>
        <p:txBody>
          <a:bodyPr/>
          <a:lstStyle/>
          <a:p>
            <a:r>
              <a:rPr lang="en-US" dirty="0" err="1"/>
              <a:t>Tự</a:t>
            </a:r>
            <a:r>
              <a:rPr lang="en-US" dirty="0"/>
              <a:t> </a:t>
            </a:r>
            <a:r>
              <a:rPr lang="en-US" dirty="0" err="1"/>
              <a:t>động</a:t>
            </a:r>
            <a:r>
              <a:rPr lang="en-US" dirty="0"/>
              <a:t> </a:t>
            </a:r>
            <a:r>
              <a:rPr lang="en-US" dirty="0" err="1"/>
              <a:t>gợi</a:t>
            </a:r>
            <a:r>
              <a:rPr lang="en-US" dirty="0"/>
              <a:t> ý code.</a:t>
            </a:r>
          </a:p>
          <a:p>
            <a:r>
              <a:rPr lang="en-US" dirty="0" err="1"/>
              <a:t>Học</a:t>
            </a:r>
            <a:r>
              <a:rPr lang="en-US" dirty="0"/>
              <a:t> code </a:t>
            </a:r>
            <a:r>
              <a:rPr lang="en-US" dirty="0" err="1"/>
              <a:t>của</a:t>
            </a:r>
            <a:r>
              <a:rPr lang="en-US" dirty="0"/>
              <a:t> coder </a:t>
            </a:r>
            <a:r>
              <a:rPr lang="en-US" dirty="0" err="1"/>
              <a:t>để</a:t>
            </a:r>
            <a:r>
              <a:rPr lang="en-US" dirty="0"/>
              <a:t> </a:t>
            </a:r>
            <a:r>
              <a:rPr lang="en-US" dirty="0" err="1"/>
              <a:t>gợi</a:t>
            </a:r>
            <a:r>
              <a:rPr lang="en-US" dirty="0"/>
              <a:t> ý code.</a:t>
            </a:r>
          </a:p>
          <a:p>
            <a:r>
              <a:rPr lang="en-US" dirty="0" err="1"/>
              <a:t>Cần</a:t>
            </a:r>
            <a:r>
              <a:rPr lang="en-US" dirty="0"/>
              <a:t> </a:t>
            </a:r>
            <a:r>
              <a:rPr lang="en-US" dirty="0" err="1"/>
              <a:t>máy</a:t>
            </a:r>
            <a:r>
              <a:rPr lang="en-US" dirty="0"/>
              <a:t> Ram </a:t>
            </a:r>
            <a:r>
              <a:rPr lang="en-US" dirty="0" err="1"/>
              <a:t>tốt</a:t>
            </a:r>
            <a:r>
              <a:rPr lang="en-US" dirty="0"/>
              <a:t>.</a:t>
            </a:r>
          </a:p>
          <a:p>
            <a:r>
              <a:rPr lang="en-US" dirty="0" err="1"/>
              <a:t>Nhắc</a:t>
            </a:r>
            <a:r>
              <a:rPr lang="en-US" dirty="0"/>
              <a:t> </a:t>
            </a:r>
            <a:r>
              <a:rPr lang="en-US" dirty="0" err="1"/>
              <a:t>lệnh</a:t>
            </a:r>
            <a:r>
              <a:rPr lang="en-US" dirty="0"/>
              <a:t> </a:t>
            </a:r>
            <a:r>
              <a:rPr lang="en-US" dirty="0" err="1"/>
              <a:t>hoặc</a:t>
            </a:r>
            <a:r>
              <a:rPr lang="en-US" dirty="0"/>
              <a:t> </a:t>
            </a:r>
            <a:r>
              <a:rPr lang="en-US" dirty="0" err="1"/>
              <a:t>các</a:t>
            </a:r>
            <a:r>
              <a:rPr lang="en-US" dirty="0"/>
              <a:t> parameter.</a:t>
            </a:r>
          </a:p>
        </p:txBody>
      </p:sp>
      <p:pic>
        <p:nvPicPr>
          <p:cNvPr id="4" name="Picture 3" descr="A screenshot of a computer screen&#10;&#10;Description automatically generated">
            <a:extLst>
              <a:ext uri="{FF2B5EF4-FFF2-40B4-BE49-F238E27FC236}">
                <a16:creationId xmlns:a16="http://schemas.microsoft.com/office/drawing/2014/main" id="{30C6651D-C08F-481B-9847-698CA598C251}"/>
              </a:ext>
            </a:extLst>
          </p:cNvPr>
          <p:cNvPicPr>
            <a:picLocks noChangeAspect="1"/>
          </p:cNvPicPr>
          <p:nvPr/>
        </p:nvPicPr>
        <p:blipFill rotWithShape="1">
          <a:blip r:embed="rId2">
            <a:extLst>
              <a:ext uri="{28A0092B-C50C-407E-A947-70E740481C1C}">
                <a14:useLocalDpi xmlns:a14="http://schemas.microsoft.com/office/drawing/2010/main" val="0"/>
              </a:ext>
            </a:extLst>
          </a:blip>
          <a:srcRect l="22731" t="7981" r="42718" b="70057"/>
          <a:stretch/>
        </p:blipFill>
        <p:spPr>
          <a:xfrm>
            <a:off x="725658" y="658744"/>
            <a:ext cx="5635926" cy="2014118"/>
          </a:xfrm>
          <a:prstGeom prst="rect">
            <a:avLst/>
          </a:prstGeom>
        </p:spPr>
      </p:pic>
    </p:spTree>
    <p:extLst>
      <p:ext uri="{BB962C8B-B14F-4D97-AF65-F5344CB8AC3E}">
        <p14:creationId xmlns:p14="http://schemas.microsoft.com/office/powerpoint/2010/main" val="18572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7DCB4B-41C5-42D7-AF3D-FFDFDADE241E}"/>
              </a:ext>
            </a:extLst>
          </p:cNvPr>
          <p:cNvSpPr>
            <a:spLocks noGrp="1"/>
          </p:cNvSpPr>
          <p:nvPr>
            <p:ph idx="1"/>
          </p:nvPr>
        </p:nvSpPr>
        <p:spPr>
          <a:xfrm>
            <a:off x="838200" y="2875209"/>
            <a:ext cx="10515600" cy="4351338"/>
          </a:xfrm>
        </p:spPr>
        <p:txBody>
          <a:bodyPr/>
          <a:lstStyle/>
          <a:p>
            <a:r>
              <a:rPr lang="vi-VN" dirty="0"/>
              <a:t>Extension này sẽ tự động định dạng lại code của bạn sao cho khoa học dễ nhìn nhất mỗi khi bạn tiến hành lưu lại tài liệu đang thao tác.</a:t>
            </a:r>
          </a:p>
          <a:p>
            <a:r>
              <a:rPr lang="vi-VN" dirty="0"/>
              <a:t>Code đẹp dễ nhìn không chỉ giúp bạn dễ dàng, nhanh chóng thao tác với code hơn mà còn được đánh giá cao nếu làm việc theo nhóm hay nộp sản phẩm cho khách hàng.</a:t>
            </a:r>
            <a:endParaRPr lang="en-US" dirty="0"/>
          </a:p>
        </p:txBody>
      </p:sp>
      <p:pic>
        <p:nvPicPr>
          <p:cNvPr id="4" name="Picture 3" descr="A screenshot of a cell phone screen with text&#10;&#10;Description automatically generated">
            <a:extLst>
              <a:ext uri="{FF2B5EF4-FFF2-40B4-BE49-F238E27FC236}">
                <a16:creationId xmlns:a16="http://schemas.microsoft.com/office/drawing/2014/main" id="{F529A45E-F4DF-44D2-BE79-F934A977E338}"/>
              </a:ext>
            </a:extLst>
          </p:cNvPr>
          <p:cNvPicPr>
            <a:picLocks noChangeAspect="1"/>
          </p:cNvPicPr>
          <p:nvPr/>
        </p:nvPicPr>
        <p:blipFill rotWithShape="1">
          <a:blip r:embed="rId2">
            <a:extLst>
              <a:ext uri="{28A0092B-C50C-407E-A947-70E740481C1C}">
                <a14:useLocalDpi xmlns:a14="http://schemas.microsoft.com/office/drawing/2010/main" val="0"/>
              </a:ext>
            </a:extLst>
          </a:blip>
          <a:srcRect l="1" t="7921" r="43065" b="56423"/>
          <a:stretch/>
        </p:blipFill>
        <p:spPr>
          <a:xfrm>
            <a:off x="978877" y="520504"/>
            <a:ext cx="4625238" cy="1807123"/>
          </a:xfrm>
          <a:prstGeom prst="rect">
            <a:avLst/>
          </a:prstGeom>
        </p:spPr>
      </p:pic>
    </p:spTree>
    <p:extLst>
      <p:ext uri="{BB962C8B-B14F-4D97-AF65-F5344CB8AC3E}">
        <p14:creationId xmlns:p14="http://schemas.microsoft.com/office/powerpoint/2010/main" val="221264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15ECEE-D0AB-4AE3-B307-E052B14114BB}"/>
              </a:ext>
            </a:extLst>
          </p:cNvPr>
          <p:cNvSpPr>
            <a:spLocks noGrp="1"/>
          </p:cNvSpPr>
          <p:nvPr>
            <p:ph idx="1"/>
          </p:nvPr>
        </p:nvSpPr>
        <p:spPr>
          <a:xfrm>
            <a:off x="838200" y="2170694"/>
            <a:ext cx="10515600" cy="4351338"/>
          </a:xfrm>
        </p:spPr>
        <p:txBody>
          <a:bodyPr>
            <a:normAutofit/>
          </a:bodyPr>
          <a:lstStyle/>
          <a:p>
            <a:r>
              <a:rPr lang="vi-VN" dirty="0"/>
              <a:t>Khi code thường xuyên </a:t>
            </a:r>
            <a:r>
              <a:rPr lang="en-US" dirty="0" err="1"/>
              <a:t>có</a:t>
            </a:r>
            <a:r>
              <a:rPr lang="en-US" dirty="0"/>
              <a:t> </a:t>
            </a:r>
            <a:r>
              <a:rPr lang="vi-VN" dirty="0"/>
              <a:t>những đoạn code giống nhau </a:t>
            </a:r>
            <a:r>
              <a:rPr lang="en-US" dirty="0" err="1"/>
              <a:t>và</a:t>
            </a:r>
            <a:r>
              <a:rPr lang="en-US" dirty="0"/>
              <a:t> </a:t>
            </a:r>
            <a:r>
              <a:rPr lang="vi-VN" dirty="0"/>
              <a:t>có thể tái sử dụng chúng bằng cách copy và paste.</a:t>
            </a:r>
          </a:p>
          <a:p>
            <a:r>
              <a:rPr lang="en-US" dirty="0" err="1"/>
              <a:t>Nếu</a:t>
            </a:r>
            <a:r>
              <a:rPr lang="vi-VN" dirty="0"/>
              <a:t> dán đoạn code đó mà không căn chỉnh vị trí dán thì sẽ phải dùng phím cách hoặc tab để chỉnh lại vị trí từng dòng code.</a:t>
            </a:r>
          </a:p>
          <a:p>
            <a:r>
              <a:rPr lang="vi-VN" dirty="0"/>
              <a:t>Extension Paste and Indent sẽ giúp bạn giải quyết việc này rất dễ dàng.Sau khi cài đặt extension này bạn hãy copy một đoạn code rồi dán ở vị trí bất kì.</a:t>
            </a:r>
            <a:r>
              <a:rPr lang="en-US" dirty="0"/>
              <a:t> </a:t>
            </a:r>
            <a:r>
              <a:rPr lang="vi-VN" dirty="0"/>
              <a:t>Đoạn code đó sẽ tự động căn lề trái sao cho hợp lý nhất so với code xung quanh.</a:t>
            </a:r>
            <a:endParaRPr lang="en-US" dirty="0"/>
          </a:p>
        </p:txBody>
      </p:sp>
      <p:pic>
        <p:nvPicPr>
          <p:cNvPr id="4" name="Picture 3" descr="A screenshot of a computer&#10;&#10;Description automatically generated">
            <a:extLst>
              <a:ext uri="{FF2B5EF4-FFF2-40B4-BE49-F238E27FC236}">
                <a16:creationId xmlns:a16="http://schemas.microsoft.com/office/drawing/2014/main" id="{78651716-7F59-45CB-B4C4-C97A4E542704}"/>
              </a:ext>
            </a:extLst>
          </p:cNvPr>
          <p:cNvPicPr>
            <a:picLocks noChangeAspect="1"/>
          </p:cNvPicPr>
          <p:nvPr/>
        </p:nvPicPr>
        <p:blipFill rotWithShape="1">
          <a:blip r:embed="rId2">
            <a:extLst>
              <a:ext uri="{28A0092B-C50C-407E-A947-70E740481C1C}">
                <a14:useLocalDpi xmlns:a14="http://schemas.microsoft.com/office/drawing/2010/main" val="0"/>
              </a:ext>
            </a:extLst>
          </a:blip>
          <a:srcRect l="22154" t="7980" r="44269" b="70059"/>
          <a:stretch/>
        </p:blipFill>
        <p:spPr>
          <a:xfrm>
            <a:off x="838199" y="335968"/>
            <a:ext cx="4553555" cy="1489657"/>
          </a:xfrm>
          <a:prstGeom prst="rect">
            <a:avLst/>
          </a:prstGeom>
        </p:spPr>
      </p:pic>
    </p:spTree>
    <p:extLst>
      <p:ext uri="{BB962C8B-B14F-4D97-AF65-F5344CB8AC3E}">
        <p14:creationId xmlns:p14="http://schemas.microsoft.com/office/powerpoint/2010/main" val="579646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97B1-AF27-4B48-86B2-E3061165216F}"/>
              </a:ext>
            </a:extLst>
          </p:cNvPr>
          <p:cNvSpPr>
            <a:spLocks noGrp="1"/>
          </p:cNvSpPr>
          <p:nvPr>
            <p:ph type="ctrTitle"/>
          </p:nvPr>
        </p:nvSpPr>
        <p:spPr>
          <a:xfrm>
            <a:off x="-291548" y="488880"/>
            <a:ext cx="6652591" cy="1111320"/>
          </a:xfrm>
        </p:spPr>
        <p:txBody>
          <a:bodyPr/>
          <a:lstStyle/>
          <a:p>
            <a:r>
              <a:rPr lang="en-US" b="1" dirty="0" err="1">
                <a:solidFill>
                  <a:schemeClr val="accent1"/>
                </a:solidFill>
              </a:rPr>
              <a:t>Intellisense</a:t>
            </a:r>
            <a:endParaRPr lang="en-US" b="1" dirty="0">
              <a:solidFill>
                <a:schemeClr val="accent1"/>
              </a:solidFill>
            </a:endParaRPr>
          </a:p>
        </p:txBody>
      </p:sp>
      <p:pic>
        <p:nvPicPr>
          <p:cNvPr id="5" name="Picture 4" descr="A screenshot of a cell phone&#10;&#10;Description automatically generated">
            <a:extLst>
              <a:ext uri="{FF2B5EF4-FFF2-40B4-BE49-F238E27FC236}">
                <a16:creationId xmlns:a16="http://schemas.microsoft.com/office/drawing/2014/main" id="{5A494729-BF95-4A77-92BE-B06682017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363" y="1698142"/>
            <a:ext cx="8908012" cy="3496710"/>
          </a:xfrm>
          <a:prstGeom prst="rect">
            <a:avLst/>
          </a:prstGeom>
        </p:spPr>
      </p:pic>
    </p:spTree>
    <p:extLst>
      <p:ext uri="{BB962C8B-B14F-4D97-AF65-F5344CB8AC3E}">
        <p14:creationId xmlns:p14="http://schemas.microsoft.com/office/powerpoint/2010/main" val="218652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screen&#10;&#10;Description automatically generated">
            <a:extLst>
              <a:ext uri="{FF2B5EF4-FFF2-40B4-BE49-F238E27FC236}">
                <a16:creationId xmlns:a16="http://schemas.microsoft.com/office/drawing/2014/main" id="{4B5A968B-CD09-4FF4-B412-9E93F33D0658}"/>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35364"/>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85A5CE1-AB9F-4661-850B-F0D748EF60A6}"/>
              </a:ext>
            </a:extLst>
          </p:cNvPr>
          <p:cNvSpPr txBox="1"/>
          <p:nvPr/>
        </p:nvSpPr>
        <p:spPr>
          <a:xfrm>
            <a:off x="371093" y="1161288"/>
            <a:ext cx="3816593" cy="112471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dirty="0" err="1">
                <a:solidFill>
                  <a:schemeClr val="accent1"/>
                </a:solidFill>
                <a:latin typeface="+mj-lt"/>
                <a:ea typeface="+mj-ea"/>
                <a:cs typeface="+mj-cs"/>
              </a:rPr>
              <a:t>Cài</a:t>
            </a:r>
            <a:r>
              <a:rPr lang="en-US" sz="3600" b="1" dirty="0">
                <a:solidFill>
                  <a:schemeClr val="accent1"/>
                </a:solidFill>
                <a:latin typeface="+mj-lt"/>
                <a:ea typeface="+mj-ea"/>
                <a:cs typeface="+mj-cs"/>
              </a:rPr>
              <a:t> </a:t>
            </a:r>
            <a:r>
              <a:rPr lang="en-US" sz="3600" b="1" dirty="0" err="1">
                <a:solidFill>
                  <a:schemeClr val="accent1"/>
                </a:solidFill>
                <a:latin typeface="+mj-lt"/>
                <a:ea typeface="+mj-ea"/>
                <a:cs typeface="+mj-cs"/>
              </a:rPr>
              <a:t>đặt</a:t>
            </a:r>
            <a:r>
              <a:rPr lang="en-US" sz="3600" b="1" dirty="0">
                <a:solidFill>
                  <a:schemeClr val="accent1"/>
                </a:solidFill>
                <a:latin typeface="+mj-lt"/>
                <a:ea typeface="+mj-ea"/>
                <a:cs typeface="+mj-cs"/>
              </a:rPr>
              <a:t> </a:t>
            </a:r>
            <a:r>
              <a:rPr lang="en-US" sz="3600" b="1" dirty="0" err="1">
                <a:solidFill>
                  <a:schemeClr val="accent1"/>
                </a:solidFill>
                <a:latin typeface="+mj-lt"/>
                <a:ea typeface="+mj-ea"/>
                <a:cs typeface="+mj-cs"/>
              </a:rPr>
              <a:t>các</a:t>
            </a:r>
            <a:r>
              <a:rPr lang="en-US" sz="3600" b="1" dirty="0">
                <a:solidFill>
                  <a:schemeClr val="accent1"/>
                </a:solidFill>
                <a:latin typeface="+mj-lt"/>
                <a:ea typeface="+mj-ea"/>
                <a:cs typeface="+mj-cs"/>
              </a:rPr>
              <a:t> package </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88A8385-E422-4F97-8180-D8B3B1CD6E1F}"/>
              </a:ext>
            </a:extLst>
          </p:cNvPr>
          <p:cNvSpPr txBox="1"/>
          <p:nvPr/>
        </p:nvSpPr>
        <p:spPr>
          <a:xfrm>
            <a:off x="371094" y="2718054"/>
            <a:ext cx="5101238" cy="3207258"/>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sz="2000" dirty="0" err="1"/>
              <a:t>Tại</a:t>
            </a:r>
            <a:r>
              <a:rPr lang="en-US" sz="2000" dirty="0"/>
              <a:t> Terminal </a:t>
            </a:r>
            <a:r>
              <a:rPr lang="en-US" sz="2000" dirty="0" err="1"/>
              <a:t>gõ</a:t>
            </a:r>
            <a:r>
              <a:rPr lang="en-US" sz="2000" dirty="0"/>
              <a:t> </a:t>
            </a:r>
            <a:r>
              <a:rPr lang="en-US" sz="2000" dirty="0" err="1"/>
              <a:t>cú</a:t>
            </a:r>
            <a:r>
              <a:rPr lang="en-US" sz="2000" dirty="0"/>
              <a:t> </a:t>
            </a:r>
            <a:r>
              <a:rPr lang="en-US" sz="2000" dirty="0" err="1"/>
              <a:t>pháp</a:t>
            </a:r>
            <a:r>
              <a:rPr lang="en-US" sz="2000" dirty="0"/>
              <a:t> </a:t>
            </a:r>
            <a:r>
              <a:rPr lang="en-US" sz="2000" dirty="0" err="1"/>
              <a:t>cài</a:t>
            </a:r>
            <a:r>
              <a:rPr lang="en-US" sz="2000" dirty="0"/>
              <a:t> </a:t>
            </a:r>
            <a:r>
              <a:rPr lang="en-US" sz="2000" dirty="0" err="1"/>
              <a:t>đặt</a:t>
            </a:r>
            <a:r>
              <a:rPr lang="en-US" sz="2000" dirty="0"/>
              <a:t> </a:t>
            </a:r>
            <a:r>
              <a:rPr lang="en-US" sz="2000" dirty="0" err="1"/>
              <a:t>pạkage</a:t>
            </a:r>
            <a:r>
              <a:rPr lang="en-US" sz="2000" dirty="0"/>
              <a:t> </a:t>
            </a:r>
            <a:r>
              <a:rPr lang="en-US" sz="2000" dirty="0" err="1"/>
              <a:t>tương</a:t>
            </a:r>
            <a:r>
              <a:rPr lang="en-US" sz="2000" dirty="0"/>
              <a:t> </a:t>
            </a:r>
            <a:r>
              <a:rPr lang="en-US" sz="2000" dirty="0" err="1"/>
              <a:t>ứng</a:t>
            </a:r>
            <a:r>
              <a:rPr lang="en-US" sz="2000" dirty="0"/>
              <a:t> </a:t>
            </a:r>
            <a:r>
              <a:rPr lang="en-US" sz="2000" dirty="0" err="1"/>
              <a:t>theo</a:t>
            </a:r>
            <a:r>
              <a:rPr lang="en-US" sz="2000" dirty="0"/>
              <a:t> </a:t>
            </a:r>
            <a:r>
              <a:rPr lang="en-US" sz="2000" dirty="0" err="1"/>
              <a:t>từng</a:t>
            </a:r>
            <a:r>
              <a:rPr lang="en-US" sz="2000" dirty="0"/>
              <a:t> </a:t>
            </a:r>
            <a:r>
              <a:rPr lang="en-US" sz="2000" dirty="0" err="1"/>
              <a:t>ngôn</a:t>
            </a:r>
            <a:r>
              <a:rPr lang="en-US" sz="2000" dirty="0"/>
              <a:t> </a:t>
            </a:r>
            <a:r>
              <a:rPr lang="en-US" sz="2000" dirty="0" err="1"/>
              <a:t>ngữ</a:t>
            </a:r>
            <a:r>
              <a:rPr lang="en-US" sz="2000" dirty="0"/>
              <a:t>. </a:t>
            </a:r>
          </a:p>
          <a:p>
            <a:pPr indent="-228600">
              <a:lnSpc>
                <a:spcPct val="90000"/>
              </a:lnSpc>
              <a:spcAft>
                <a:spcPts val="600"/>
              </a:spcAft>
              <a:buFont typeface="Arial" panose="020B0604020202020204" pitchFamily="34" charset="0"/>
              <a:buChar char="•"/>
            </a:pPr>
            <a:r>
              <a:rPr lang="en-US" sz="2000" dirty="0" err="1"/>
              <a:t>Ví</a:t>
            </a:r>
            <a:r>
              <a:rPr lang="en-US" sz="2000" dirty="0"/>
              <a:t> </a:t>
            </a:r>
            <a:r>
              <a:rPr lang="en-US" sz="2000" dirty="0" err="1"/>
              <a:t>dụ</a:t>
            </a:r>
            <a:r>
              <a:rPr lang="en-US" sz="2000" dirty="0"/>
              <a:t> </a:t>
            </a:r>
            <a:r>
              <a:rPr lang="en-US" sz="2000" dirty="0" err="1"/>
              <a:t>như</a:t>
            </a:r>
            <a:r>
              <a:rPr lang="en-US" sz="2000" dirty="0"/>
              <a:t> </a:t>
            </a:r>
            <a:r>
              <a:rPr lang="en-US" sz="2000" dirty="0" err="1"/>
              <a:t>Pyhton</a:t>
            </a:r>
            <a:r>
              <a:rPr lang="en-US" sz="2000" dirty="0"/>
              <a:t>. </a:t>
            </a:r>
          </a:p>
          <a:p>
            <a:pPr indent="-228600">
              <a:lnSpc>
                <a:spcPct val="90000"/>
              </a:lnSpc>
              <a:spcAft>
                <a:spcPts val="600"/>
              </a:spcAft>
              <a:buFont typeface="Arial" panose="020B0604020202020204" pitchFamily="34" charset="0"/>
              <a:buChar char="•"/>
            </a:pPr>
            <a:r>
              <a:rPr lang="en-US" sz="2000" dirty="0" err="1"/>
              <a:t>Khi</a:t>
            </a:r>
            <a:r>
              <a:rPr lang="en-US" sz="2000" dirty="0"/>
              <a:t> </a:t>
            </a:r>
            <a:r>
              <a:rPr lang="en-US" sz="2000" dirty="0" err="1"/>
              <a:t>muốn</a:t>
            </a:r>
            <a:r>
              <a:rPr lang="en-US" sz="2000" dirty="0"/>
              <a:t> </a:t>
            </a:r>
            <a:r>
              <a:rPr lang="en-US" sz="2000" dirty="0" err="1"/>
              <a:t>sử</a:t>
            </a:r>
            <a:r>
              <a:rPr lang="en-US" sz="2000" dirty="0"/>
              <a:t> </a:t>
            </a:r>
            <a:r>
              <a:rPr lang="en-US" sz="2000" dirty="0" err="1"/>
              <a:t>dụng</a:t>
            </a:r>
            <a:r>
              <a:rPr lang="en-US" sz="2000" dirty="0"/>
              <a:t> </a:t>
            </a:r>
            <a:r>
              <a:rPr lang="en-US" sz="2000" dirty="0" err="1"/>
              <a:t>thư</a:t>
            </a:r>
            <a:r>
              <a:rPr lang="en-US" sz="2000" dirty="0"/>
              <a:t> </a:t>
            </a:r>
            <a:r>
              <a:rPr lang="en-US" sz="2000" dirty="0" err="1"/>
              <a:t>viện</a:t>
            </a:r>
            <a:r>
              <a:rPr lang="en-US" sz="2000" dirty="0"/>
              <a:t> </a:t>
            </a:r>
            <a:r>
              <a:rPr lang="en-US" sz="2000" dirty="0" err="1"/>
              <a:t>Numpy</a:t>
            </a:r>
            <a:r>
              <a:rPr lang="en-US" sz="2000" dirty="0"/>
              <a:t>, Pandas, Matplotlib, </a:t>
            </a:r>
            <a:r>
              <a:rPr lang="en-US" sz="2000" dirty="0" err="1"/>
              <a:t>Sklearn</a:t>
            </a:r>
            <a:r>
              <a:rPr lang="en-US" sz="2000" dirty="0"/>
              <a:t>, … </a:t>
            </a:r>
            <a:r>
              <a:rPr lang="en-US" sz="2000" dirty="0" err="1"/>
              <a:t>nếu</a:t>
            </a:r>
            <a:r>
              <a:rPr lang="en-US" sz="2000" dirty="0"/>
              <a:t> import </a:t>
            </a:r>
            <a:r>
              <a:rPr lang="en-US" sz="2000" dirty="0" err="1"/>
              <a:t>trực</a:t>
            </a:r>
            <a:r>
              <a:rPr lang="en-US" sz="2000" dirty="0"/>
              <a:t> </a:t>
            </a:r>
            <a:r>
              <a:rPr lang="en-US" sz="2000" dirty="0" err="1"/>
              <a:t>tiếp</a:t>
            </a:r>
            <a:r>
              <a:rPr lang="en-US" sz="2000" dirty="0"/>
              <a:t> </a:t>
            </a:r>
            <a:r>
              <a:rPr lang="en-US" sz="2000" dirty="0" err="1"/>
              <a:t>thì</a:t>
            </a:r>
            <a:r>
              <a:rPr lang="en-US" sz="2000" dirty="0"/>
              <a:t> </a:t>
            </a:r>
            <a:r>
              <a:rPr lang="en-US" sz="2000" dirty="0" err="1"/>
              <a:t>có</a:t>
            </a:r>
            <a:r>
              <a:rPr lang="en-US" sz="2000" dirty="0"/>
              <a:t> </a:t>
            </a:r>
            <a:r>
              <a:rPr lang="en-US" sz="2000" dirty="0" err="1"/>
              <a:t>một</a:t>
            </a:r>
            <a:r>
              <a:rPr lang="en-US" sz="2000" dirty="0"/>
              <a:t> </a:t>
            </a:r>
            <a:r>
              <a:rPr lang="en-US" sz="2000" dirty="0" err="1"/>
              <a:t>vài</a:t>
            </a:r>
            <a:r>
              <a:rPr lang="en-US" sz="2000" dirty="0"/>
              <a:t> </a:t>
            </a:r>
            <a:r>
              <a:rPr lang="en-US" sz="2000" dirty="0" err="1"/>
              <a:t>trường</a:t>
            </a:r>
            <a:r>
              <a:rPr lang="en-US" sz="2000" dirty="0"/>
              <a:t> </a:t>
            </a:r>
            <a:r>
              <a:rPr lang="en-US" sz="2000" dirty="0" err="1"/>
              <a:t>hợp</a:t>
            </a:r>
            <a:r>
              <a:rPr lang="en-US" sz="2000" dirty="0"/>
              <a:t> </a:t>
            </a:r>
            <a:r>
              <a:rPr lang="en-US" sz="2000" dirty="0" err="1"/>
              <a:t>sẽ</a:t>
            </a:r>
            <a:r>
              <a:rPr lang="en-US" sz="2000" dirty="0"/>
              <a:t> </a:t>
            </a:r>
            <a:r>
              <a:rPr lang="en-US" sz="2000" dirty="0" err="1"/>
              <a:t>gây</a:t>
            </a:r>
            <a:r>
              <a:rPr lang="en-US" sz="2000" dirty="0"/>
              <a:t> </a:t>
            </a:r>
            <a:r>
              <a:rPr lang="en-US" sz="2000" dirty="0" err="1"/>
              <a:t>lỗi</a:t>
            </a:r>
            <a:r>
              <a:rPr lang="en-US" sz="2000" dirty="0"/>
              <a:t> </a:t>
            </a:r>
            <a:r>
              <a:rPr lang="en-US" sz="2000" dirty="0" err="1"/>
              <a:t>vì</a:t>
            </a:r>
            <a:r>
              <a:rPr lang="en-US" sz="2000" dirty="0"/>
              <a:t> </a:t>
            </a:r>
            <a:r>
              <a:rPr lang="en-US" sz="2000" dirty="0" err="1"/>
              <a:t>môi</a:t>
            </a:r>
            <a:r>
              <a:rPr lang="en-US" sz="2000" dirty="0"/>
              <a:t> </a:t>
            </a:r>
            <a:r>
              <a:rPr lang="en-US" sz="2000" dirty="0" err="1"/>
              <a:t>trường</a:t>
            </a:r>
            <a:r>
              <a:rPr lang="en-US" sz="2000" dirty="0"/>
              <a:t> </a:t>
            </a:r>
            <a:r>
              <a:rPr lang="en-US" sz="2000" dirty="0" err="1"/>
              <a:t>không</a:t>
            </a:r>
            <a:r>
              <a:rPr lang="en-US" sz="2000" dirty="0"/>
              <a:t> </a:t>
            </a:r>
            <a:r>
              <a:rPr lang="en-US" sz="2000" dirty="0" err="1"/>
              <a:t>tích</a:t>
            </a:r>
            <a:r>
              <a:rPr lang="en-US" sz="2000" dirty="0"/>
              <a:t> </a:t>
            </a:r>
            <a:r>
              <a:rPr lang="en-US" sz="2000" dirty="0" err="1"/>
              <a:t>hợp</a:t>
            </a:r>
            <a:r>
              <a:rPr lang="en-US" sz="2000" dirty="0"/>
              <a:t> </a:t>
            </a:r>
            <a:r>
              <a:rPr lang="en-US" sz="2000" dirty="0" err="1"/>
              <a:t>sẵn</a:t>
            </a:r>
            <a:r>
              <a:rPr lang="en-US" sz="2000" dirty="0"/>
              <a:t> </a:t>
            </a:r>
            <a:r>
              <a:rPr lang="en-US" sz="2000" dirty="0" err="1"/>
              <a:t>các</a:t>
            </a:r>
            <a:r>
              <a:rPr lang="en-US" sz="2000" dirty="0"/>
              <a:t> package </a:t>
            </a:r>
            <a:r>
              <a:rPr lang="en-US" sz="2000" dirty="0" err="1"/>
              <a:t>trên</a:t>
            </a:r>
            <a:r>
              <a:rPr lang="en-US" sz="2000" dirty="0"/>
              <a:t>. </a:t>
            </a:r>
          </a:p>
          <a:p>
            <a:pPr marL="342900" indent="-228600">
              <a:lnSpc>
                <a:spcPct val="90000"/>
              </a:lnSpc>
              <a:spcAft>
                <a:spcPts val="600"/>
              </a:spcAft>
              <a:buFont typeface="Arial" panose="020B0604020202020204" pitchFamily="34" charset="0"/>
              <a:buChar char="•"/>
            </a:pPr>
            <a:r>
              <a:rPr lang="en-US" sz="2000" dirty="0"/>
              <a:t>Pip install Pandas</a:t>
            </a:r>
          </a:p>
          <a:p>
            <a:pPr marL="342900" indent="-228600">
              <a:lnSpc>
                <a:spcPct val="90000"/>
              </a:lnSpc>
              <a:spcAft>
                <a:spcPts val="600"/>
              </a:spcAft>
              <a:buFont typeface="Arial" panose="020B0604020202020204" pitchFamily="34" charset="0"/>
              <a:buChar char="•"/>
            </a:pPr>
            <a:r>
              <a:rPr lang="en-US" sz="2000" dirty="0"/>
              <a:t>Pip install Matplotlib</a:t>
            </a:r>
          </a:p>
          <a:p>
            <a:pPr marL="342900" indent="-228600">
              <a:lnSpc>
                <a:spcPct val="90000"/>
              </a:lnSpc>
              <a:spcAft>
                <a:spcPts val="600"/>
              </a:spcAft>
              <a:buFont typeface="Arial" panose="020B0604020202020204" pitchFamily="34" charset="0"/>
              <a:buChar char="•"/>
            </a:pPr>
            <a:r>
              <a:rPr lang="en-US" sz="2000" dirty="0"/>
              <a:t>Pip install </a:t>
            </a:r>
            <a:r>
              <a:rPr lang="en-US" sz="2000" dirty="0" err="1"/>
              <a:t>sklearn</a:t>
            </a:r>
            <a:endParaRPr lang="en-US" sz="2000" dirty="0"/>
          </a:p>
        </p:txBody>
      </p:sp>
      <p:sp>
        <p:nvSpPr>
          <p:cNvPr id="8" name="Rectangle 7">
            <a:extLst>
              <a:ext uri="{FF2B5EF4-FFF2-40B4-BE49-F238E27FC236}">
                <a16:creationId xmlns:a16="http://schemas.microsoft.com/office/drawing/2014/main" id="{2C7CE7DF-2751-4540-BEDA-0C8A11474AD7}"/>
              </a:ext>
            </a:extLst>
          </p:cNvPr>
          <p:cNvSpPr/>
          <p:nvPr/>
        </p:nvSpPr>
        <p:spPr>
          <a:xfrm>
            <a:off x="8348868" y="5806042"/>
            <a:ext cx="2650435" cy="6443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A296B6A-FFAF-43ED-9AC0-79B336B90A23}"/>
              </a:ext>
            </a:extLst>
          </p:cNvPr>
          <p:cNvSpPr/>
          <p:nvPr/>
        </p:nvSpPr>
        <p:spPr>
          <a:xfrm>
            <a:off x="10375073" y="407658"/>
            <a:ext cx="1167570" cy="116935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340831F-5A06-4721-92BA-1E4F3AD42422}"/>
              </a:ext>
            </a:extLst>
          </p:cNvPr>
          <p:cNvSpPr txBox="1"/>
          <p:nvPr/>
        </p:nvSpPr>
        <p:spPr>
          <a:xfrm>
            <a:off x="10375073" y="667003"/>
            <a:ext cx="1069680" cy="646331"/>
          </a:xfrm>
          <a:prstGeom prst="rect">
            <a:avLst/>
          </a:prstGeom>
          <a:noFill/>
        </p:spPr>
        <p:txBody>
          <a:bodyPr wrap="square" rtlCol="0">
            <a:spAutoFit/>
          </a:bodyPr>
          <a:lstStyle/>
          <a:p>
            <a:r>
              <a:rPr lang="en-US" dirty="0" err="1">
                <a:solidFill>
                  <a:schemeClr val="bg1"/>
                </a:solidFill>
              </a:rPr>
              <a:t>Nhìn</a:t>
            </a:r>
            <a:r>
              <a:rPr lang="en-US" dirty="0">
                <a:solidFill>
                  <a:schemeClr val="bg1"/>
                </a:solidFill>
              </a:rPr>
              <a:t> </a:t>
            </a:r>
            <a:r>
              <a:rPr lang="en-US" dirty="0" err="1">
                <a:solidFill>
                  <a:schemeClr val="bg1"/>
                </a:solidFill>
              </a:rPr>
              <a:t>vào</a:t>
            </a:r>
            <a:r>
              <a:rPr lang="en-US" dirty="0">
                <a:solidFill>
                  <a:schemeClr val="bg1"/>
                </a:solidFill>
              </a:rPr>
              <a:t> </a:t>
            </a:r>
            <a:r>
              <a:rPr lang="en-US" dirty="0" err="1">
                <a:solidFill>
                  <a:schemeClr val="bg1"/>
                </a:solidFill>
              </a:rPr>
              <a:t>góc</a:t>
            </a:r>
            <a:r>
              <a:rPr lang="en-US" dirty="0">
                <a:solidFill>
                  <a:schemeClr val="bg1"/>
                </a:solidFill>
              </a:rPr>
              <a:t> </a:t>
            </a:r>
            <a:r>
              <a:rPr lang="en-US" dirty="0" err="1">
                <a:solidFill>
                  <a:schemeClr val="bg1"/>
                </a:solidFill>
              </a:rPr>
              <a:t>phải</a:t>
            </a:r>
            <a:endParaRPr lang="en-US" dirty="0">
              <a:solidFill>
                <a:schemeClr val="bg1"/>
              </a:solidFill>
            </a:endParaRPr>
          </a:p>
        </p:txBody>
      </p:sp>
    </p:spTree>
    <p:extLst>
      <p:ext uri="{BB962C8B-B14F-4D97-AF65-F5344CB8AC3E}">
        <p14:creationId xmlns:p14="http://schemas.microsoft.com/office/powerpoint/2010/main" val="2971733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70A7AB-9D9B-40BC-8010-64163563195B}"/>
              </a:ext>
            </a:extLst>
          </p:cNvPr>
          <p:cNvSpPr txBox="1"/>
          <p:nvPr/>
        </p:nvSpPr>
        <p:spPr>
          <a:xfrm>
            <a:off x="662608" y="463826"/>
            <a:ext cx="7195931" cy="1015663"/>
          </a:xfrm>
          <a:prstGeom prst="rect">
            <a:avLst/>
          </a:prstGeom>
          <a:noFill/>
        </p:spPr>
        <p:txBody>
          <a:bodyPr wrap="square" rtlCol="0">
            <a:spAutoFit/>
          </a:bodyPr>
          <a:lstStyle/>
          <a:p>
            <a:r>
              <a:rPr lang="en-US" sz="6000" b="1" dirty="0" err="1">
                <a:solidFill>
                  <a:schemeClr val="accent1"/>
                </a:solidFill>
                <a:latin typeface="Arial" panose="020B0604020202020204" pitchFamily="34" charset="0"/>
                <a:cs typeface="Arial" panose="020B0604020202020204" pitchFamily="34" charset="0"/>
              </a:rPr>
              <a:t>Chọn</a:t>
            </a:r>
            <a:r>
              <a:rPr lang="en-US" sz="6000" b="1" dirty="0">
                <a:solidFill>
                  <a:schemeClr val="accent1"/>
                </a:solidFill>
                <a:latin typeface="Arial" panose="020B0604020202020204" pitchFamily="34" charset="0"/>
                <a:cs typeface="Arial" panose="020B0604020202020204" pitchFamily="34" charset="0"/>
              </a:rPr>
              <a:t> </a:t>
            </a:r>
            <a:r>
              <a:rPr lang="en-US" sz="6000" b="1" dirty="0" err="1">
                <a:solidFill>
                  <a:schemeClr val="accent1"/>
                </a:solidFill>
                <a:latin typeface="Arial" panose="020B0604020202020204" pitchFamily="34" charset="0"/>
                <a:cs typeface="Arial" panose="020B0604020202020204" pitchFamily="34" charset="0"/>
              </a:rPr>
              <a:t>môi</a:t>
            </a:r>
            <a:r>
              <a:rPr lang="en-US" sz="6000" b="1" dirty="0">
                <a:solidFill>
                  <a:schemeClr val="accent1"/>
                </a:solidFill>
                <a:latin typeface="Arial" panose="020B0604020202020204" pitchFamily="34" charset="0"/>
                <a:cs typeface="Arial" panose="020B0604020202020204" pitchFamily="34" charset="0"/>
              </a:rPr>
              <a:t> tr</a:t>
            </a:r>
            <a:r>
              <a:rPr lang="vi-VN" sz="6000" b="1" dirty="0">
                <a:solidFill>
                  <a:schemeClr val="accent1"/>
                </a:solidFill>
                <a:latin typeface="Arial" panose="020B0604020202020204" pitchFamily="34" charset="0"/>
                <a:cs typeface="Arial" panose="020B0604020202020204" pitchFamily="34" charset="0"/>
              </a:rPr>
              <a:t>ư</a:t>
            </a:r>
            <a:r>
              <a:rPr lang="en-US" sz="6000" b="1" dirty="0" err="1">
                <a:solidFill>
                  <a:schemeClr val="accent1"/>
                </a:solidFill>
                <a:latin typeface="Arial" panose="020B0604020202020204" pitchFamily="34" charset="0"/>
                <a:cs typeface="Arial" panose="020B0604020202020204" pitchFamily="34" charset="0"/>
              </a:rPr>
              <a:t>ờng</a:t>
            </a:r>
            <a:r>
              <a:rPr lang="en-US" sz="6000" b="1" dirty="0">
                <a:solidFill>
                  <a:schemeClr val="accent1"/>
                </a:solidFill>
                <a:latin typeface="Arial" panose="020B0604020202020204" pitchFamily="34" charset="0"/>
                <a:cs typeface="Arial" panose="020B0604020202020204" pitchFamily="34" charset="0"/>
              </a:rPr>
              <a:t>. </a:t>
            </a:r>
          </a:p>
        </p:txBody>
      </p:sp>
      <p:sp>
        <p:nvSpPr>
          <p:cNvPr id="5" name="TextBox 4">
            <a:extLst>
              <a:ext uri="{FF2B5EF4-FFF2-40B4-BE49-F238E27FC236}">
                <a16:creationId xmlns:a16="http://schemas.microsoft.com/office/drawing/2014/main" id="{73EDA99A-F4C1-4A25-9318-8D4C74B51BA9}"/>
              </a:ext>
            </a:extLst>
          </p:cNvPr>
          <p:cNvSpPr txBox="1"/>
          <p:nvPr/>
        </p:nvSpPr>
        <p:spPr>
          <a:xfrm>
            <a:off x="808382" y="1672857"/>
            <a:ext cx="10190922" cy="1015663"/>
          </a:xfrm>
          <a:prstGeom prst="rect">
            <a:avLst/>
          </a:prstGeom>
          <a:noFill/>
        </p:spPr>
        <p:txBody>
          <a:bodyPr wrap="square" rtlCol="0">
            <a:spAutoFit/>
          </a:bodyPr>
          <a:lstStyle/>
          <a:p>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đặt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môi</a:t>
            </a:r>
            <a:r>
              <a:rPr lang="en-US" sz="2000" dirty="0">
                <a:latin typeface="Arial" panose="020B0604020202020204" pitchFamily="34" charset="0"/>
                <a:cs typeface="Arial" panose="020B0604020202020204" pitchFamily="34" charset="0"/>
              </a:rPr>
              <a:t> tr</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code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Lấy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a:t>
            </a:r>
            <a:r>
              <a:rPr lang="vi-VN" sz="2000" dirty="0">
                <a:latin typeface="Arial" panose="020B0604020202020204" pitchFamily="34" charset="0"/>
                <a:cs typeface="Arial" panose="020B0604020202020204" pitchFamily="34" charset="0"/>
              </a:rPr>
              <a:t>ư</a:t>
            </a:r>
            <a:r>
              <a:rPr lang="en-US" sz="2000" dirty="0">
                <a:latin typeface="Arial" panose="020B0604020202020204" pitchFamily="34" charset="0"/>
                <a:cs typeface="Arial" panose="020B0604020202020204" pitchFamily="34" charset="0"/>
              </a:rPr>
              <a:t> python </a:t>
            </a:r>
            <a:r>
              <a:rPr lang="en-US" sz="2000" dirty="0" err="1">
                <a:latin typeface="Arial" panose="020B0604020202020204" pitchFamily="34" charset="0"/>
                <a:cs typeface="Arial" panose="020B0604020202020204" pitchFamily="34" charset="0"/>
              </a:rPr>
              <a:t>thì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môi</a:t>
            </a:r>
            <a:r>
              <a:rPr lang="en-US" sz="2000" dirty="0">
                <a:latin typeface="Arial" panose="020B0604020202020204" pitchFamily="34" charset="0"/>
                <a:cs typeface="Arial" panose="020B0604020202020204" pitchFamily="34" charset="0"/>
              </a:rPr>
              <a:t> tr</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Python v3.7 </a:t>
            </a:r>
            <a:r>
              <a:rPr lang="en-US" sz="2000" dirty="0" err="1">
                <a:latin typeface="Arial" panose="020B0604020202020204" pitchFamily="34" charset="0"/>
                <a:cs typeface="Arial" panose="020B0604020202020204" pitchFamily="34" charset="0"/>
              </a:rPr>
              <a:t>hoặc</a:t>
            </a:r>
            <a:r>
              <a:rPr lang="en-US" sz="2000" dirty="0">
                <a:latin typeface="Arial" panose="020B0604020202020204" pitchFamily="34" charset="0"/>
                <a:cs typeface="Arial" panose="020B0604020202020204" pitchFamily="34" charset="0"/>
              </a:rPr>
              <a:t> Anaconda. </a:t>
            </a:r>
            <a:r>
              <a:rPr lang="en-US" sz="2000" dirty="0" err="1">
                <a:latin typeface="Arial" panose="020B0604020202020204" pitchFamily="34" charset="0"/>
                <a:cs typeface="Arial" panose="020B0604020202020204" pitchFamily="34" charset="0"/>
              </a:rPr>
              <a:t>Tuy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sau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đặt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môi</a:t>
            </a:r>
            <a:r>
              <a:rPr lang="en-US" sz="2000" dirty="0">
                <a:latin typeface="Arial" panose="020B0604020202020204" pitchFamily="34" charset="0"/>
                <a:cs typeface="Arial" panose="020B0604020202020204" pitchFamily="34" charset="0"/>
              </a:rPr>
              <a:t> tr</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a:t>
            </a:r>
            <a:r>
              <a:rPr lang="vi-VN" sz="2000" dirty="0">
                <a:latin typeface="Arial" panose="020B0604020202020204" pitchFamily="34" charset="0"/>
                <a:cs typeface="Arial" panose="020B0604020202020204" pitchFamily="34" charset="0"/>
              </a:rPr>
              <a:t>ư</a:t>
            </a:r>
            <a:r>
              <a:rPr lang="en-US" sz="2000" dirty="0">
                <a:latin typeface="Arial" panose="020B0604020202020204" pitchFamily="34" charset="0"/>
                <a:cs typeface="Arial" panose="020B0604020202020204" pitchFamily="34" charset="0"/>
              </a:rPr>
              <a:t>ng </a:t>
            </a:r>
            <a:r>
              <a:rPr lang="en-US" sz="2000" dirty="0" err="1">
                <a:latin typeface="Arial" panose="020B0604020202020204" pitchFamily="34" charset="0"/>
                <a:cs typeface="Arial" panose="020B0604020202020204" pitchFamily="34" charset="0"/>
              </a:rPr>
              <a:t>Vscode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vẫn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 đ</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thẻ</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do </a:t>
            </a:r>
            <a:r>
              <a:rPr lang="en-US" sz="2000" dirty="0" err="1">
                <a:latin typeface="Arial" panose="020B0604020202020204" pitchFamily="34" charset="0"/>
                <a:cs typeface="Arial" panose="020B0604020202020204" pitchFamily="34" charset="0"/>
              </a:rPr>
              <a:t>ch</a:t>
            </a:r>
            <a:r>
              <a:rPr lang="vi-VN" sz="2000" dirty="0">
                <a:latin typeface="Arial" panose="020B0604020202020204" pitchFamily="34" charset="0"/>
                <a:cs typeface="Arial" panose="020B0604020202020204" pitchFamily="34" charset="0"/>
              </a:rPr>
              <a:t>ư</a:t>
            </a:r>
            <a:r>
              <a:rPr lang="en-US" sz="2000" dirty="0">
                <a:latin typeface="Arial" panose="020B0604020202020204" pitchFamily="34" charset="0"/>
                <a:cs typeface="Arial" panose="020B0604020202020204" pitchFamily="34" charset="0"/>
              </a:rPr>
              <a:t>a </a:t>
            </a:r>
            <a:r>
              <a:rPr lang="en-US" sz="2000" dirty="0" err="1">
                <a:latin typeface="Arial" panose="020B0604020202020204" pitchFamily="34" charset="0"/>
                <a:cs typeface="Arial" panose="020B0604020202020204" pitchFamily="34" charset="0"/>
              </a:rPr>
              <a:t>chọn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môi</a:t>
            </a:r>
            <a:r>
              <a:rPr lang="en-US" sz="2000" dirty="0">
                <a:latin typeface="Arial" panose="020B0604020202020204" pitchFamily="34" charset="0"/>
                <a:cs typeface="Arial" panose="020B0604020202020204" pitchFamily="34" charset="0"/>
              </a:rPr>
              <a:t> tr</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ờng</a:t>
            </a:r>
            <a:r>
              <a:rPr lang="en-US" sz="2000" dirty="0">
                <a:latin typeface="Arial" panose="020B0604020202020204" pitchFamily="34" charset="0"/>
                <a:cs typeface="Arial" panose="020B0604020202020204" pitchFamily="34" charset="0"/>
              </a:rPr>
              <a:t>.</a:t>
            </a:r>
          </a:p>
        </p:txBody>
      </p:sp>
      <p:pic>
        <p:nvPicPr>
          <p:cNvPr id="7" name="Picture 6" descr="A screenshot of a computer screen&#10;&#10;Description automatically generated">
            <a:extLst>
              <a:ext uri="{FF2B5EF4-FFF2-40B4-BE49-F238E27FC236}">
                <a16:creationId xmlns:a16="http://schemas.microsoft.com/office/drawing/2014/main" id="{AEE0FE1A-DB90-495C-8574-293376B023BD}"/>
              </a:ext>
            </a:extLst>
          </p:cNvPr>
          <p:cNvPicPr>
            <a:picLocks noChangeAspect="1"/>
          </p:cNvPicPr>
          <p:nvPr/>
        </p:nvPicPr>
        <p:blipFill rotWithShape="1">
          <a:blip r:embed="rId2">
            <a:extLst>
              <a:ext uri="{28A0092B-C50C-407E-A947-70E740481C1C}">
                <a14:useLocalDpi xmlns:a14="http://schemas.microsoft.com/office/drawing/2010/main" val="0"/>
              </a:ext>
            </a:extLst>
          </a:blip>
          <a:srcRect t="73242" r="39192"/>
          <a:stretch/>
        </p:blipFill>
        <p:spPr>
          <a:xfrm>
            <a:off x="808382" y="2996296"/>
            <a:ext cx="9710992" cy="2630659"/>
          </a:xfrm>
          <a:prstGeom prst="rect">
            <a:avLst/>
          </a:prstGeom>
        </p:spPr>
      </p:pic>
      <p:sp>
        <p:nvSpPr>
          <p:cNvPr id="8" name="Rectangle 7">
            <a:extLst>
              <a:ext uri="{FF2B5EF4-FFF2-40B4-BE49-F238E27FC236}">
                <a16:creationId xmlns:a16="http://schemas.microsoft.com/office/drawing/2014/main" id="{7E5CC965-2973-41BB-A6D7-CDCC21AA59CA}"/>
              </a:ext>
            </a:extLst>
          </p:cNvPr>
          <p:cNvSpPr/>
          <p:nvPr/>
        </p:nvSpPr>
        <p:spPr>
          <a:xfrm>
            <a:off x="1055077" y="4705948"/>
            <a:ext cx="3910818" cy="54864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6571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389</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Visual Studio Code</vt:lpstr>
      <vt:lpstr>Tạo File</vt:lpstr>
      <vt:lpstr>PowerPoint Presentation</vt:lpstr>
      <vt:lpstr>PowerPoint Presentation</vt:lpstr>
      <vt:lpstr>PowerPoint Presentation</vt:lpstr>
      <vt:lpstr>PowerPoint Presentation</vt:lpstr>
      <vt:lpstr>Intellisense</vt:lpstr>
      <vt:lpstr>PowerPoint Presentation</vt:lpstr>
      <vt:lpstr>PowerPoint Presentation</vt:lpstr>
      <vt:lpstr>Thank you for listening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Code</dc:title>
  <dc:creator>Nguyen Minh</dc:creator>
  <cp:lastModifiedBy>Nguyen Minh</cp:lastModifiedBy>
  <cp:revision>4</cp:revision>
  <dcterms:created xsi:type="dcterms:W3CDTF">2020-07-13T14:37:51Z</dcterms:created>
  <dcterms:modified xsi:type="dcterms:W3CDTF">2020-07-14T03:00:21Z</dcterms:modified>
</cp:coreProperties>
</file>