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8"/>
  </p:notesMasterIdLst>
  <p:sldIdLst>
    <p:sldId id="256" r:id="rId2"/>
    <p:sldId id="257" r:id="rId3"/>
    <p:sldId id="266" r:id="rId4"/>
    <p:sldId id="259" r:id="rId5"/>
    <p:sldId id="262" r:id="rId6"/>
    <p:sldId id="264" r:id="rId7"/>
    <p:sldId id="265" r:id="rId8"/>
    <p:sldId id="267" r:id="rId9"/>
    <p:sldId id="263" r:id="rId10"/>
    <p:sldId id="270" r:id="rId11"/>
    <p:sldId id="271" r:id="rId12"/>
    <p:sldId id="272" r:id="rId13"/>
    <p:sldId id="273" r:id="rId14"/>
    <p:sldId id="268" r:id="rId15"/>
    <p:sldId id="269" r:id="rId16"/>
    <p:sldId id="261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6851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1340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7662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5943" y="2287162"/>
            <a:ext cx="3460115" cy="228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7639050" y="1"/>
            <a:ext cx="3486150" cy="6858000"/>
          </a:xfrm>
          <a:prstGeom prst="rect">
            <a:avLst/>
          </a:prstGeom>
          <a:solidFill>
            <a:srgbClr val="1B8FAD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933450" y="1643144"/>
            <a:ext cx="5915024" cy="123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8515350" y="6356350"/>
            <a:ext cx="18764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933451" y="3045702"/>
            <a:ext cx="5915024" cy="828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9672" y="1643144"/>
            <a:ext cx="2164905" cy="142883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/>
        </p:nvSpPr>
        <p:spPr>
          <a:xfrm>
            <a:off x="3581399" y="4245533"/>
            <a:ext cx="3267075" cy="828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Diễn giả: Indruino</a:t>
            </a:r>
            <a:endParaRPr sz="1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Bộ phận: Indruino</a:t>
            </a:r>
            <a:endParaRPr sz="1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933450" y="4037095"/>
            <a:ext cx="5915024" cy="182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1971675" y="600429"/>
            <a:ext cx="9382124" cy="533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971675" y="1133475"/>
            <a:ext cx="3267075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1"/>
            <a:ext cx="1533525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Google Shape;3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082" y="5962650"/>
            <a:ext cx="1127359" cy="625684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/>
          <p:nvPr/>
        </p:nvSpPr>
        <p:spPr>
          <a:xfrm>
            <a:off x="1533523" y="0"/>
            <a:ext cx="95250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1971675" y="1847904"/>
            <a:ext cx="3017895" cy="470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3"/>
          </p:nvPr>
        </p:nvSpPr>
        <p:spPr>
          <a:xfrm>
            <a:off x="5153789" y="1847904"/>
            <a:ext cx="3017895" cy="470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4"/>
          </p:nvPr>
        </p:nvSpPr>
        <p:spPr>
          <a:xfrm>
            <a:off x="8335904" y="1847904"/>
            <a:ext cx="3017895" cy="470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>
            <a:off x="7639050" y="1"/>
            <a:ext cx="348615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33450" y="1643144"/>
            <a:ext cx="5915024" cy="123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8515350" y="6356350"/>
            <a:ext cx="18764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99672" y="1643144"/>
            <a:ext cx="2164905" cy="142883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/>
          <p:nvPr/>
        </p:nvSpPr>
        <p:spPr>
          <a:xfrm>
            <a:off x="3581399" y="3071981"/>
            <a:ext cx="3267075" cy="828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Diễn giả: Indruino</a:t>
            </a:r>
            <a:endParaRPr sz="1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Bộ phận: Indruino</a:t>
            </a:r>
            <a:endParaRPr sz="1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933450" y="2863543"/>
            <a:ext cx="5915024" cy="182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FFED-89B9-4098-AE20-54CDC4BF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794" y="302385"/>
            <a:ext cx="10220325" cy="1019978"/>
          </a:xfrm>
        </p:spPr>
        <p:txBody>
          <a:bodyPr/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LẬP CẤU HÌNH CHO CARD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D112F4-5E5B-4246-8732-207EC435BF36}"/>
              </a:ext>
            </a:extLst>
          </p:cNvPr>
          <p:cNvSpPr txBox="1"/>
          <p:nvPr/>
        </p:nvSpPr>
        <p:spPr>
          <a:xfrm>
            <a:off x="1969476" y="1730326"/>
            <a:ext cx="98333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dealine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hẹn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2C50C9-8868-4A3D-B129-D9E0936C0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052" y="2509406"/>
            <a:ext cx="9272163" cy="391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3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FFED-89B9-4098-AE20-54CDC4BF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794" y="302385"/>
            <a:ext cx="10220325" cy="1019978"/>
          </a:xfrm>
        </p:spPr>
        <p:txBody>
          <a:bodyPr/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LẬP CẤU HÌNH CHO CARD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D112F4-5E5B-4246-8732-207EC435BF36}"/>
              </a:ext>
            </a:extLst>
          </p:cNvPr>
          <p:cNvSpPr txBox="1"/>
          <p:nvPr/>
        </p:nvSpPr>
        <p:spPr>
          <a:xfrm>
            <a:off x="1969476" y="1730326"/>
            <a:ext cx="98333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cho:có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upload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F1DF06-20C2-4C8E-8614-558C075C1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950" y="2490820"/>
            <a:ext cx="9326879" cy="416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16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FFED-89B9-4098-AE20-54CDC4BF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794" y="302385"/>
            <a:ext cx="10220325" cy="1019978"/>
          </a:xfrm>
        </p:spPr>
        <p:txBody>
          <a:bodyPr/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LẬP CẤU HÌNH CHO CARD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D112F4-5E5B-4246-8732-207EC435BF36}"/>
              </a:ext>
            </a:extLst>
          </p:cNvPr>
          <p:cNvSpPr txBox="1"/>
          <p:nvPr/>
        </p:nvSpPr>
        <p:spPr>
          <a:xfrm>
            <a:off x="1969476" y="1730326"/>
            <a:ext cx="98333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card: ta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di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di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BDB110-7C4D-4F00-8365-A38B73097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76" y="3669318"/>
            <a:ext cx="9261655" cy="302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97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FFED-89B9-4098-AE20-54CDC4BF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794" y="302385"/>
            <a:ext cx="10220325" cy="1019978"/>
          </a:xfrm>
        </p:spPr>
        <p:txBody>
          <a:bodyPr/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LẬP CẤU HÌNH CHO CARD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D112F4-5E5B-4246-8732-207EC435BF36}"/>
              </a:ext>
            </a:extLst>
          </p:cNvPr>
          <p:cNvSpPr txBox="1"/>
          <p:nvPr/>
        </p:nvSpPr>
        <p:spPr>
          <a:xfrm>
            <a:off x="1969476" y="1730326"/>
            <a:ext cx="98333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7515F-85A9-4E4E-9C7A-94359D7C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794" y="2420648"/>
            <a:ext cx="10220325" cy="430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02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FFED-89B9-4098-AE20-54CDC4BF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132" y="558393"/>
            <a:ext cx="10220325" cy="1019978"/>
          </a:xfrm>
        </p:spPr>
        <p:txBody>
          <a:bodyPr/>
          <a:lstStyle/>
          <a:p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TEAM VÀ THÊM THÀNH VIÊN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95E79-05FD-4E39-A86E-375D7C85BBFD}"/>
              </a:ext>
            </a:extLst>
          </p:cNvPr>
          <p:cNvSpPr txBox="1"/>
          <p:nvPr/>
        </p:nvSpPr>
        <p:spPr>
          <a:xfrm>
            <a:off x="2335237" y="1941342"/>
            <a:ext cx="81170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Personal -&gt;  Create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CB6EC-88C6-4742-9EFB-103996C7B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929" y="2700997"/>
            <a:ext cx="8356209" cy="375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7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FFED-89B9-4098-AE20-54CDC4BF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132" y="558393"/>
            <a:ext cx="10220325" cy="1019978"/>
          </a:xfrm>
        </p:spPr>
        <p:txBody>
          <a:bodyPr/>
          <a:lstStyle/>
          <a:p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TEAM VÀ THÊM THÀNH VIÊN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95E79-05FD-4E39-A86E-375D7C85BBFD}"/>
              </a:ext>
            </a:extLst>
          </p:cNvPr>
          <p:cNvSpPr txBox="1"/>
          <p:nvPr/>
        </p:nvSpPr>
        <p:spPr>
          <a:xfrm>
            <a:off x="2472411" y="1744395"/>
            <a:ext cx="8117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gmail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trello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mời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F31AC-C2C2-4083-9CBC-0D53FB03E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411" y="3035105"/>
            <a:ext cx="8461689" cy="301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56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933450" y="1643144"/>
            <a:ext cx="5915024" cy="123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"/>
              <a:buNone/>
            </a:pP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</a:t>
            </a:r>
            <a:endParaRPr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Google Shape;103;p13"/>
          <p:cNvSpPr txBox="1">
            <a:spLocks noGrp="1"/>
          </p:cNvSpPr>
          <p:nvPr>
            <p:ph type="ftr" idx="11"/>
          </p:nvPr>
        </p:nvSpPr>
        <p:spPr>
          <a:xfrm>
            <a:off x="8515350" y="6356350"/>
            <a:ext cx="18764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www.indruino.com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422030" y="464234"/>
            <a:ext cx="6879101" cy="4825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"/>
              <a:buNone/>
            </a:pPr>
            <a:r>
              <a:rPr lang="en-US" sz="7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HƯỚNG DẪN SỬ DỤNG TRELLO</a:t>
            </a:r>
            <a:endParaRPr sz="7000" dirty="0"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8515350" y="6356350"/>
            <a:ext cx="18764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www.indruino.com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6E2F-C1F9-4AD0-BF1C-760E9ECC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674" y="457452"/>
            <a:ext cx="10220326" cy="1146587"/>
          </a:xfrm>
        </p:spPr>
        <p:txBody>
          <a:bodyPr/>
          <a:lstStyle/>
          <a:p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LẬP CẤU HÌNH CHO 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4B88B-3DD5-4523-80C4-73543BBFF54D}"/>
              </a:ext>
            </a:extLst>
          </p:cNvPr>
          <p:cNvSpPr txBox="1"/>
          <p:nvPr/>
        </p:nvSpPr>
        <p:spPr>
          <a:xfrm>
            <a:off x="2049045" y="1856936"/>
            <a:ext cx="94794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Trello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thanh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board, list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card</a:t>
            </a:r>
          </a:p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Board: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</a:p>
          <a:p>
            <a:pPr algn="just"/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List: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board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question, note .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checklist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31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1971675" y="516023"/>
            <a:ext cx="9382124" cy="91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</a:pP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board</a:t>
            </a:r>
            <a:endParaRPr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2"/>
          </p:nvPr>
        </p:nvSpPr>
        <p:spPr>
          <a:xfrm>
            <a:off x="1971675" y="1707227"/>
            <a:ext cx="10028067" cy="91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new board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9BEAD-C252-41E1-B795-45D1440A9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282" y="2391509"/>
            <a:ext cx="9748910" cy="37982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800E-2D23-4CE5-8541-B4143C02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675" y="600429"/>
            <a:ext cx="9382124" cy="820408"/>
          </a:xfrm>
        </p:spPr>
        <p:txBody>
          <a:bodyPr/>
          <a:lstStyle/>
          <a:p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board</a:t>
            </a:r>
            <a:endParaRPr lang="en-US" sz="5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52CC9-F18B-44CE-B5B4-DE1EF1222E4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971675" y="1847904"/>
            <a:ext cx="9591968" cy="1581095"/>
          </a:xfrm>
        </p:spPr>
        <p:txBody>
          <a:bodyPr/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board,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background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885CEF-3700-4E9B-A6A3-D50C320AD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382" y="3024554"/>
            <a:ext cx="7596553" cy="336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800E-2D23-4CE5-8541-B4143C02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675" y="497406"/>
            <a:ext cx="9382124" cy="820408"/>
          </a:xfrm>
        </p:spPr>
        <p:txBody>
          <a:bodyPr/>
          <a:lstStyle/>
          <a:p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</a:t>
            </a:r>
            <a:endParaRPr lang="en-US" sz="5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52CC9-F18B-44CE-B5B4-DE1EF1222E4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971675" y="1847904"/>
            <a:ext cx="9591968" cy="923431"/>
          </a:xfrm>
        </p:spPr>
        <p:txBody>
          <a:bodyPr/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Sau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Board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xong,bây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819469-D2FC-477D-978D-20C4550E4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392" y="2891111"/>
            <a:ext cx="8494689" cy="290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0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800E-2D23-4CE5-8541-B4143C02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675" y="497406"/>
            <a:ext cx="9382124" cy="820408"/>
          </a:xfrm>
        </p:spPr>
        <p:txBody>
          <a:bodyPr/>
          <a:lstStyle/>
          <a:p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card</a:t>
            </a:r>
            <a:endParaRPr lang="en-US" sz="5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52CC9-F18B-44CE-B5B4-DE1EF1222E4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971675" y="1847904"/>
            <a:ext cx="9591968" cy="923431"/>
          </a:xfrm>
        </p:spPr>
        <p:txBody>
          <a:bodyPr/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D799B-79FB-4DF2-9A43-93FB3D48B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46" y="2771335"/>
            <a:ext cx="8692687" cy="283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1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FFED-89B9-4098-AE20-54CDC4BF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675" y="558393"/>
            <a:ext cx="10220325" cy="1019978"/>
          </a:xfrm>
        </p:spPr>
        <p:txBody>
          <a:bodyPr/>
          <a:lstStyle/>
          <a:p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LẬP CẤU HÌNH CHO CARD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DF0CDD-BCF0-45B6-99E5-72E9EC86D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058" y="2857634"/>
            <a:ext cx="9251852" cy="34419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9FFE8A-3C27-45CA-BCB2-45B62708BC5A}"/>
              </a:ext>
            </a:extLst>
          </p:cNvPr>
          <p:cNvSpPr txBox="1"/>
          <p:nvPr/>
        </p:nvSpPr>
        <p:spPr>
          <a:xfrm>
            <a:off x="2021058" y="1637134"/>
            <a:ext cx="97113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hẹn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card</a:t>
            </a:r>
          </a:p>
        </p:txBody>
      </p:sp>
    </p:spTree>
    <p:extLst>
      <p:ext uri="{BB962C8B-B14F-4D97-AF65-F5344CB8AC3E}">
        <p14:creationId xmlns:p14="http://schemas.microsoft.com/office/powerpoint/2010/main" val="3788151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FFED-89B9-4098-AE20-54CDC4BF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794" y="302385"/>
            <a:ext cx="10220325" cy="1019978"/>
          </a:xfrm>
        </p:spPr>
        <p:txBody>
          <a:bodyPr/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LẬP CẤU HÌNH CHO CARD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D112F4-5E5B-4246-8732-207EC435BF36}"/>
              </a:ext>
            </a:extLst>
          </p:cNvPr>
          <p:cNvSpPr txBox="1"/>
          <p:nvPr/>
        </p:nvSpPr>
        <p:spPr>
          <a:xfrm>
            <a:off x="1969476" y="1730326"/>
            <a:ext cx="98333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lable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lable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C8FE8C-176B-46FC-B346-8E0ED02BB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097" y="2790761"/>
            <a:ext cx="9058497" cy="386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3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329</Words>
  <Application>Microsoft Office PowerPoint</Application>
  <PresentationFormat>Widescreen</PresentationFormat>
  <Paragraphs>38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Times New Roman</vt:lpstr>
      <vt:lpstr>Roboto</vt:lpstr>
      <vt:lpstr>Arial</vt:lpstr>
      <vt:lpstr>Office Theme</vt:lpstr>
      <vt:lpstr>PowerPoint Presentation</vt:lpstr>
      <vt:lpstr>HƯỚNG DẪN SỬ DỤNG TRELLO</vt:lpstr>
      <vt:lpstr>THIẾT LẬP CẤU HÌNH CHO BOARD</vt:lpstr>
      <vt:lpstr>Tạo board</vt:lpstr>
      <vt:lpstr>Tạo board</vt:lpstr>
      <vt:lpstr>Tạo list</vt:lpstr>
      <vt:lpstr>Tạo card</vt:lpstr>
      <vt:lpstr>THIẾT LẬP CẤU HÌNH CHO CARD</vt:lpstr>
      <vt:lpstr>THIẾT LẬP CẤU HÌNH CHO CARD</vt:lpstr>
      <vt:lpstr>THIẾT LẬP CẤU HÌNH CHO CARD</vt:lpstr>
      <vt:lpstr>THIẾT LẬP CẤU HÌNH CHO CARD</vt:lpstr>
      <vt:lpstr>THIẾT LẬP CẤU HÌNH CHO CARD</vt:lpstr>
      <vt:lpstr>THIẾT LẬP CẤU HÌNH CHO CARD</vt:lpstr>
      <vt:lpstr>TẠO TEAM VÀ THÊM THÀNH VIÊN</vt:lpstr>
      <vt:lpstr>TẠO TEAM VÀ THÊM THÀNH VIÊN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thanh vo</cp:lastModifiedBy>
  <cp:revision>17</cp:revision>
  <dcterms:modified xsi:type="dcterms:W3CDTF">2020-07-17T06:27:20Z</dcterms:modified>
</cp:coreProperties>
</file>