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CA466-A105-4B5C-B03F-51DE9C2AE9E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26064-53E4-4372-A5D8-57FFC5D389F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</a:p>
      </dgm:t>
    </dgm:pt>
    <dgm:pt modelId="{F4FBA16E-E8F6-4836-90D8-727CE1FE6FD8}" type="parTrans" cxnId="{841771B1-33A6-4C83-8265-A68D8C52B9FC}">
      <dgm:prSet/>
      <dgm:spPr/>
      <dgm:t>
        <a:bodyPr/>
        <a:lstStyle/>
        <a:p>
          <a:endParaRPr lang="en-US"/>
        </a:p>
      </dgm:t>
    </dgm:pt>
    <dgm:pt modelId="{48C2444E-83E8-458C-81E6-8136B22F3106}" type="sibTrans" cxnId="{841771B1-33A6-4C83-8265-A68D8C52B9FC}">
      <dgm:prSet/>
      <dgm:spPr/>
      <dgm:t>
        <a:bodyPr/>
        <a:lstStyle/>
        <a:p>
          <a:endParaRPr lang="en-US"/>
        </a:p>
      </dgm:t>
    </dgm:pt>
    <dgm:pt modelId="{4E4AA2A2-7FB6-42B0-924D-F1DB03377CC9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C74249-EE3F-47F2-9933-088053733677}" type="parTrans" cxnId="{8B9BDF07-6407-4319-A790-19B19EDCDA6A}">
      <dgm:prSet/>
      <dgm:spPr/>
      <dgm:t>
        <a:bodyPr/>
        <a:lstStyle/>
        <a:p>
          <a:endParaRPr lang="en-US"/>
        </a:p>
      </dgm:t>
    </dgm:pt>
    <dgm:pt modelId="{9F6B0DD0-1B61-4249-8429-3DBE88C3EE6A}" type="sibTrans" cxnId="{8B9BDF07-6407-4319-A790-19B19EDCDA6A}">
      <dgm:prSet/>
      <dgm:spPr/>
      <dgm:t>
        <a:bodyPr/>
        <a:lstStyle/>
        <a:p>
          <a:endParaRPr lang="en-US"/>
        </a:p>
      </dgm:t>
    </dgm:pt>
    <dgm:pt modelId="{6B41E443-9AE9-42FD-B255-878AA7BF376A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Định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dạng</a:t>
          </a:r>
          <a:r>
            <a:rPr lang="en-US" dirty="0">
              <a:solidFill>
                <a:schemeClr val="tx1"/>
              </a:solidFill>
            </a:rPr>
            <a:t> : Key - value</a:t>
          </a:r>
        </a:p>
      </dgm:t>
    </dgm:pt>
    <dgm:pt modelId="{65E88A88-DA0D-45C1-B4C7-971CC14B09F1}" type="parTrans" cxnId="{1AFDDC56-C91F-47F5-B94A-80A8B6EFCC59}">
      <dgm:prSet/>
      <dgm:spPr/>
      <dgm:t>
        <a:bodyPr/>
        <a:lstStyle/>
        <a:p>
          <a:endParaRPr lang="en-US"/>
        </a:p>
      </dgm:t>
    </dgm:pt>
    <dgm:pt modelId="{4B224882-59D9-4440-B374-75A5DC89370B}" type="sibTrans" cxnId="{1AFDDC56-C91F-47F5-B94A-80A8B6EFCC59}">
      <dgm:prSet/>
      <dgm:spPr/>
      <dgm:t>
        <a:bodyPr/>
        <a:lstStyle/>
        <a:p>
          <a:endParaRPr lang="en-US"/>
        </a:p>
      </dgm:t>
    </dgm:pt>
    <dgm:pt modelId="{9C1D1AF5-5031-4C4A-9F00-FCC12D4971E2}" type="pres">
      <dgm:prSet presAssocID="{4BCCA466-A105-4B5C-B03F-51DE9C2AE9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E5017C-1C11-4529-BA30-E454497F1C92}" type="pres">
      <dgm:prSet presAssocID="{34A26064-53E4-4372-A5D8-57FFC5D389F8}" presName="centerShape" presStyleLbl="node0" presStyleIdx="0" presStyleCnt="1"/>
      <dgm:spPr/>
    </dgm:pt>
    <dgm:pt modelId="{F1F49EBC-0DB0-48A4-98B8-CDC7E3096DF6}" type="pres">
      <dgm:prSet presAssocID="{4E4AA2A2-7FB6-42B0-924D-F1DB03377CC9}" presName="node" presStyleLbl="node1" presStyleIdx="0" presStyleCnt="2">
        <dgm:presLayoutVars>
          <dgm:bulletEnabled val="1"/>
        </dgm:presLayoutVars>
      </dgm:prSet>
      <dgm:spPr/>
    </dgm:pt>
    <dgm:pt modelId="{8F485C9A-FADC-4691-AE13-83893B6A1FAB}" type="pres">
      <dgm:prSet presAssocID="{4E4AA2A2-7FB6-42B0-924D-F1DB03377CC9}" presName="dummy" presStyleCnt="0"/>
      <dgm:spPr/>
    </dgm:pt>
    <dgm:pt modelId="{96FBB96D-BDC8-42AE-A10B-A8FFD4AD3015}" type="pres">
      <dgm:prSet presAssocID="{9F6B0DD0-1B61-4249-8429-3DBE88C3EE6A}" presName="sibTrans" presStyleLbl="sibTrans2D1" presStyleIdx="0" presStyleCnt="2"/>
      <dgm:spPr/>
    </dgm:pt>
    <dgm:pt modelId="{081F22BD-7F0F-4D5E-8E49-219570C50439}" type="pres">
      <dgm:prSet presAssocID="{6B41E443-9AE9-42FD-B255-878AA7BF376A}" presName="node" presStyleLbl="node1" presStyleIdx="1" presStyleCnt="2" custScaleX="143566">
        <dgm:presLayoutVars>
          <dgm:bulletEnabled val="1"/>
        </dgm:presLayoutVars>
      </dgm:prSet>
      <dgm:spPr/>
    </dgm:pt>
    <dgm:pt modelId="{C55BADA2-B3BF-4018-9F72-3CA07E161FE9}" type="pres">
      <dgm:prSet presAssocID="{6B41E443-9AE9-42FD-B255-878AA7BF376A}" presName="dummy" presStyleCnt="0"/>
      <dgm:spPr/>
    </dgm:pt>
    <dgm:pt modelId="{967C4044-20F3-46DE-B4ED-606B292DAB8E}" type="pres">
      <dgm:prSet presAssocID="{4B224882-59D9-4440-B374-75A5DC89370B}" presName="sibTrans" presStyleLbl="sibTrans2D1" presStyleIdx="1" presStyleCnt="2"/>
      <dgm:spPr/>
    </dgm:pt>
  </dgm:ptLst>
  <dgm:cxnLst>
    <dgm:cxn modelId="{8B9BDF07-6407-4319-A790-19B19EDCDA6A}" srcId="{34A26064-53E4-4372-A5D8-57FFC5D389F8}" destId="{4E4AA2A2-7FB6-42B0-924D-F1DB03377CC9}" srcOrd="0" destOrd="0" parTransId="{85C74249-EE3F-47F2-9933-088053733677}" sibTransId="{9F6B0DD0-1B61-4249-8429-3DBE88C3EE6A}"/>
    <dgm:cxn modelId="{8694CC5E-58C7-4CBD-B22C-6F90C285D4F9}" type="presOf" srcId="{9F6B0DD0-1B61-4249-8429-3DBE88C3EE6A}" destId="{96FBB96D-BDC8-42AE-A10B-A8FFD4AD3015}" srcOrd="0" destOrd="0" presId="urn:microsoft.com/office/officeart/2005/8/layout/radial6"/>
    <dgm:cxn modelId="{58F10567-98C3-43E9-85DD-DB865CD020BD}" type="presOf" srcId="{34A26064-53E4-4372-A5D8-57FFC5D389F8}" destId="{E4E5017C-1C11-4529-BA30-E454497F1C92}" srcOrd="0" destOrd="0" presId="urn:microsoft.com/office/officeart/2005/8/layout/radial6"/>
    <dgm:cxn modelId="{FA36B16D-E1C5-4B8B-AA49-820F79B2E23F}" type="presOf" srcId="{4BCCA466-A105-4B5C-B03F-51DE9C2AE9E4}" destId="{9C1D1AF5-5031-4C4A-9F00-FCC12D4971E2}" srcOrd="0" destOrd="0" presId="urn:microsoft.com/office/officeart/2005/8/layout/radial6"/>
    <dgm:cxn modelId="{1AFDDC56-C91F-47F5-B94A-80A8B6EFCC59}" srcId="{34A26064-53E4-4372-A5D8-57FFC5D389F8}" destId="{6B41E443-9AE9-42FD-B255-878AA7BF376A}" srcOrd="1" destOrd="0" parTransId="{65E88A88-DA0D-45C1-B4C7-971CC14B09F1}" sibTransId="{4B224882-59D9-4440-B374-75A5DC89370B}"/>
    <dgm:cxn modelId="{94625658-491A-4672-A301-70236493EDCB}" type="presOf" srcId="{4E4AA2A2-7FB6-42B0-924D-F1DB03377CC9}" destId="{F1F49EBC-0DB0-48A4-98B8-CDC7E3096DF6}" srcOrd="0" destOrd="0" presId="urn:microsoft.com/office/officeart/2005/8/layout/radial6"/>
    <dgm:cxn modelId="{BC1FEC94-E81F-4379-91AA-92F3A5E0757F}" type="presOf" srcId="{4B224882-59D9-4440-B374-75A5DC89370B}" destId="{967C4044-20F3-46DE-B4ED-606B292DAB8E}" srcOrd="0" destOrd="0" presId="urn:microsoft.com/office/officeart/2005/8/layout/radial6"/>
    <dgm:cxn modelId="{0B1173A5-57A9-430C-9157-3DF9A5DF61C4}" type="presOf" srcId="{6B41E443-9AE9-42FD-B255-878AA7BF376A}" destId="{081F22BD-7F0F-4D5E-8E49-219570C50439}" srcOrd="0" destOrd="0" presId="urn:microsoft.com/office/officeart/2005/8/layout/radial6"/>
    <dgm:cxn modelId="{841771B1-33A6-4C83-8265-A68D8C52B9FC}" srcId="{4BCCA466-A105-4B5C-B03F-51DE9C2AE9E4}" destId="{34A26064-53E4-4372-A5D8-57FFC5D389F8}" srcOrd="0" destOrd="0" parTransId="{F4FBA16E-E8F6-4836-90D8-727CE1FE6FD8}" sibTransId="{48C2444E-83E8-458C-81E6-8136B22F3106}"/>
    <dgm:cxn modelId="{6565D2EB-2979-4251-8DC0-540B3AC14BF8}" type="presParOf" srcId="{9C1D1AF5-5031-4C4A-9F00-FCC12D4971E2}" destId="{E4E5017C-1C11-4529-BA30-E454497F1C92}" srcOrd="0" destOrd="0" presId="urn:microsoft.com/office/officeart/2005/8/layout/radial6"/>
    <dgm:cxn modelId="{3C5D07EB-BD15-4E7F-992B-EBA2392F185A}" type="presParOf" srcId="{9C1D1AF5-5031-4C4A-9F00-FCC12D4971E2}" destId="{F1F49EBC-0DB0-48A4-98B8-CDC7E3096DF6}" srcOrd="1" destOrd="0" presId="urn:microsoft.com/office/officeart/2005/8/layout/radial6"/>
    <dgm:cxn modelId="{BEA9E348-36BF-4081-8333-FEBF402F77E1}" type="presParOf" srcId="{9C1D1AF5-5031-4C4A-9F00-FCC12D4971E2}" destId="{8F485C9A-FADC-4691-AE13-83893B6A1FAB}" srcOrd="2" destOrd="0" presId="urn:microsoft.com/office/officeart/2005/8/layout/radial6"/>
    <dgm:cxn modelId="{DABEC667-0B0A-43AF-B88D-319E812C59DC}" type="presParOf" srcId="{9C1D1AF5-5031-4C4A-9F00-FCC12D4971E2}" destId="{96FBB96D-BDC8-42AE-A10B-A8FFD4AD3015}" srcOrd="3" destOrd="0" presId="urn:microsoft.com/office/officeart/2005/8/layout/radial6"/>
    <dgm:cxn modelId="{07E0A395-A8CF-412F-BC7F-F0EFE2987C92}" type="presParOf" srcId="{9C1D1AF5-5031-4C4A-9F00-FCC12D4971E2}" destId="{081F22BD-7F0F-4D5E-8E49-219570C50439}" srcOrd="4" destOrd="0" presId="urn:microsoft.com/office/officeart/2005/8/layout/radial6"/>
    <dgm:cxn modelId="{44CFE5BF-68AF-40DC-AC14-5FF5D07E22A6}" type="presParOf" srcId="{9C1D1AF5-5031-4C4A-9F00-FCC12D4971E2}" destId="{C55BADA2-B3BF-4018-9F72-3CA07E161FE9}" srcOrd="5" destOrd="0" presId="urn:microsoft.com/office/officeart/2005/8/layout/radial6"/>
    <dgm:cxn modelId="{C4EFB4B0-FFCE-4E3C-A1D4-DD57EF2D0F0C}" type="presParOf" srcId="{9C1D1AF5-5031-4C4A-9F00-FCC12D4971E2}" destId="{967C4044-20F3-46DE-B4ED-606B292DAB8E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C4044-20F3-46DE-B4ED-606B292DAB8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BB96D-BDC8-42AE-A10B-A8FFD4AD3015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5017C-1C11-4529-BA30-E454497F1C92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</a:p>
      </dsp:txBody>
      <dsp:txXfrm>
        <a:off x="3385569" y="2030903"/>
        <a:ext cx="1356860" cy="1356860"/>
      </dsp:txXfrm>
    </dsp:sp>
    <dsp:sp modelId="{F1F49EBC-0DB0-48A4-98B8-CDC7E3096DF6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endParaRPr lang="en-US" sz="2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9098" y="199168"/>
        <a:ext cx="949803" cy="949803"/>
      </dsp:txXfrm>
    </dsp:sp>
    <dsp:sp modelId="{081F22BD-7F0F-4D5E-8E49-219570C50439}">
      <dsp:nvSpPr>
        <dsp:cNvPr id="0" name=""/>
        <dsp:cNvSpPr/>
      </dsp:nvSpPr>
      <dsp:spPr>
        <a:xfrm>
          <a:off x="3099793" y="4072985"/>
          <a:ext cx="1928412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Định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dạng</a:t>
          </a:r>
          <a:r>
            <a:rPr lang="en-US" sz="2200" kern="1200" dirty="0">
              <a:solidFill>
                <a:schemeClr val="tx1"/>
              </a:solidFill>
            </a:rPr>
            <a:t> : Key - value</a:t>
          </a:r>
        </a:p>
      </dsp:txBody>
      <dsp:txXfrm>
        <a:off x="3382202" y="4269695"/>
        <a:ext cx="1363594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duinojson.org/v6/assistan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JSON String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3450" y="2947383"/>
            <a:ext cx="6497159" cy="1118587"/>
          </a:xfrm>
        </p:spPr>
        <p:txBody>
          <a:bodyPr>
            <a:normAutofit/>
          </a:bodyPr>
          <a:lstStyle/>
          <a:p>
            <a:pPr marL="3406775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B2C-3CAA-40DF-BFE4-0774CB19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Nội 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90378-BF99-4404-BFFF-A3A119E68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307E-9CB0-4851-AF75-847AA1302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26020" y="1847904"/>
            <a:ext cx="5476872" cy="4707711"/>
          </a:xfrm>
        </p:spPr>
        <p:txBody>
          <a:bodyPr>
            <a:normAutofit/>
          </a:bodyPr>
          <a:lstStyle/>
          <a:p>
            <a:r>
              <a:rPr lang="en-US" sz="300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- Khái niệm, cấu trúc.</a:t>
            </a:r>
          </a:p>
          <a:p>
            <a:r>
              <a:rPr lang="en-US" sz="300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- Thư viện encode, decode.</a:t>
            </a:r>
          </a:p>
          <a:p>
            <a:r>
              <a:rPr lang="en-US" sz="300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- Các hàm hỗ trợ.</a:t>
            </a:r>
          </a:p>
        </p:txBody>
      </p:sp>
    </p:spTree>
    <p:extLst>
      <p:ext uri="{BB962C8B-B14F-4D97-AF65-F5344CB8AC3E}">
        <p14:creationId xmlns:p14="http://schemas.microsoft.com/office/powerpoint/2010/main" val="143580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Khái niệm – Cấu trúc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56" y="2987650"/>
            <a:ext cx="3314987" cy="268247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72405159"/>
              </p:ext>
            </p:extLst>
          </p:nvPr>
        </p:nvGraphicFramePr>
        <p:xfrm>
          <a:off x="4290332" y="13001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4380357" cy="4707711"/>
          </a:xfrm>
        </p:spPr>
        <p:txBody>
          <a:bodyPr/>
          <a:lstStyle/>
          <a:p>
            <a:r>
              <a:rPr lang="en-US" sz="18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DynamicJsonDocument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&lt;name&gt;(size);</a:t>
            </a:r>
          </a:p>
          <a:p>
            <a:r>
              <a:rPr lang="en-US" sz="18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StaticJsonDocument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&lt;size&gt; </a:t>
            </a:r>
            <a:r>
              <a:rPr lang="en-US" sz="180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name;</a:t>
            </a:r>
          </a:p>
          <a:p>
            <a:r>
              <a:rPr lang="en-US" sz="1800" b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//</a:t>
            </a:r>
            <a:r>
              <a:rPr lang="en-US" b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Hàm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khai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tượng</a:t>
            </a:r>
            <a:r>
              <a:rPr lang="en-US" b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Json</a:t>
            </a:r>
            <a:endParaRPr lang="en-US" sz="11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  <a:hlinkClick r:id="rId2"/>
            </a:endParaRPr>
          </a:p>
          <a:p>
            <a:pPr marL="804863"/>
            <a:r>
              <a:rPr lang="en-US" sz="1400" u="sng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  <a:hlinkClick r:id="rId2"/>
              </a:rPr>
              <a:t>https://arduinojson.org/v6/assistant/</a:t>
            </a:r>
            <a:endParaRPr lang="en-US" sz="1400" u="sng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804863"/>
            <a:endParaRPr lang="en-US" sz="11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link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toán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size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đối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tượng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&lt;name&gt; (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tối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ưu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dung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bộ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nhớ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1400" u="sng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Ví</a:t>
            </a:r>
            <a:r>
              <a:rPr lang="en-US" sz="1400" u="sng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dụ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chuỗi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bên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thì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size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ESP32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263</a:t>
            </a:r>
          </a:p>
          <a:p>
            <a:pPr algn="just"/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DynamicJsonDocument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doc(263);</a:t>
            </a:r>
          </a:p>
          <a:p>
            <a:pPr algn="just"/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StaticJsonDocument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&lt;263&gt; doc;</a:t>
            </a:r>
          </a:p>
          <a:p>
            <a:pPr algn="just"/>
            <a:endParaRPr lang="en-US" sz="11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just"/>
            <a:endParaRPr lang="en-US" sz="11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Thư viện &amp; các hàm :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ArduinoJson.h – decode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4184" y="1704912"/>
            <a:ext cx="6212432" cy="33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Thư viện &amp; các hàm :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ArduinoJson.h - decode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5937885" cy="47077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9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deserializeJson</a:t>
            </a:r>
            <a:r>
              <a:rPr lang="en-US" sz="19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JsonDocument</a:t>
            </a:r>
            <a:r>
              <a:rPr lang="en-US" sz="19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&amp;doc, char* input);</a:t>
            </a:r>
          </a:p>
          <a:p>
            <a:pPr algn="just"/>
            <a:r>
              <a:rPr lang="en-US" sz="19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- </a:t>
            </a:r>
            <a:r>
              <a:rPr lang="en-US" sz="19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Giải</a:t>
            </a:r>
            <a:r>
              <a:rPr lang="en-US" sz="19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mã</a:t>
            </a:r>
            <a:r>
              <a:rPr lang="en-US" sz="19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input </a:t>
            </a:r>
            <a:r>
              <a:rPr lang="en-US" sz="19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vào</a:t>
            </a:r>
            <a:r>
              <a:rPr lang="en-US" sz="19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doc.</a:t>
            </a:r>
          </a:p>
          <a:p>
            <a:pPr algn="just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Ex: </a:t>
            </a:r>
            <a:r>
              <a:rPr lang="en-US" sz="19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Giải</a:t>
            </a:r>
            <a:r>
              <a:rPr lang="en-US" sz="19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mã</a:t>
            </a:r>
            <a:r>
              <a:rPr lang="en-US" sz="19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Json {“sensor”: “</a:t>
            </a:r>
            <a:r>
              <a:rPr lang="en-US" sz="19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gps</a:t>
            </a:r>
            <a:r>
              <a:rPr lang="en-US" sz="19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”}:</a:t>
            </a:r>
          </a:p>
          <a:p>
            <a:pPr algn="just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“{\”sensor\”:\”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gps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\”}”;</a:t>
            </a:r>
          </a:p>
          <a:p>
            <a:pPr algn="just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DynamicJsonDocument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doc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(27);</a:t>
            </a: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//add string input to doc</a:t>
            </a:r>
          </a:p>
          <a:p>
            <a:pPr algn="just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deserializeJson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(doc, input);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JsonObject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obj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= doc.as&lt;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JsonObject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&gt;();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//get data sensor</a:t>
            </a:r>
          </a:p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sensor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obj[“sensor”].as&lt;String&gt;();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//get data sensor</a:t>
            </a:r>
          </a:p>
          <a:p>
            <a:pPr algn="just"/>
            <a:endParaRPr lang="en-US" sz="11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2512" y="3321639"/>
            <a:ext cx="6088908" cy="34140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382512" y="3054096"/>
            <a:ext cx="0" cy="356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7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Thư viện &amp; các hàm :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ArduinoJson.h - encode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0138632" y="3118104"/>
            <a:ext cx="2108614" cy="1010013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in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5937885" cy="4707711"/>
          </a:xfrm>
        </p:spPr>
        <p:txBody>
          <a:bodyPr>
            <a:normAutofit/>
          </a:bodyPr>
          <a:lstStyle/>
          <a:p>
            <a:pPr algn="just"/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serializeJson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JsonDocument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&amp;doc, char* output);</a:t>
            </a:r>
          </a:p>
          <a:p>
            <a:pPr algn="just"/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	-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Giải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mã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input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vào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doc.</a:t>
            </a:r>
          </a:p>
          <a:p>
            <a:pPr algn="just"/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Ex: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Tạo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chuỗi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Json {“sensor”: “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gps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”}:</a:t>
            </a:r>
          </a:p>
          <a:p>
            <a:pPr algn="just"/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String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output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=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“”;</a:t>
            </a:r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DynamicJsonDocument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(27);</a:t>
            </a:r>
          </a:p>
          <a:p>
            <a:pPr algn="just"/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//add string input to doc</a:t>
            </a:r>
            <a:endParaRPr lang="en-US" sz="1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JsonObject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=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doc.to&lt;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JsonObject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&gt;();</a:t>
            </a:r>
          </a:p>
          <a:p>
            <a:pPr algn="just"/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obj[“sensor”] 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=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“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”;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//key: “sensor” &amp; value: “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gps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”</a:t>
            </a:r>
          </a:p>
          <a:p>
            <a:pPr algn="just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serializeJson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(doc, output);</a:t>
            </a:r>
          </a:p>
          <a:p>
            <a:pPr algn="just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//output = {“sensor”: “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gps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”}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8581" y="3492110"/>
            <a:ext cx="5799323" cy="30635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663930" y="3118104"/>
            <a:ext cx="0" cy="3437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631" y="3454934"/>
            <a:ext cx="1897544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Thư viện &amp; các hàm :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1600">
                <a:latin typeface="Segoe UI Black" panose="020B0A02040204020203" pitchFamily="34" charset="0"/>
                <a:ea typeface="Segoe UI Black" panose="020B0A02040204020203" pitchFamily="34" charset="0"/>
              </a:rPr>
              <a:t>ArduinoJson.h – lưu giá trị array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9334662" y="1748136"/>
            <a:ext cx="3017895" cy="4707711"/>
          </a:xfrm>
        </p:spPr>
        <p:txBody>
          <a:bodyPr/>
          <a:lstStyle/>
          <a:p>
            <a:r>
              <a:rPr lang="en-US"/>
              <a:t>Kết quả in ra màn hình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0326" y="1839576"/>
            <a:ext cx="4721733" cy="4707711"/>
          </a:xfrm>
        </p:spPr>
        <p:txBody>
          <a:bodyPr>
            <a:normAutofit/>
          </a:bodyPr>
          <a:lstStyle/>
          <a:p>
            <a:pPr algn="just"/>
            <a:endParaRPr lang="en-US" sz="140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>
                <a:latin typeface="Segoe UI Black" panose="020B0A02040204020203" pitchFamily="34" charset="0"/>
                <a:ea typeface="Segoe UI Black" panose="020B0A02040204020203" pitchFamily="34" charset="0"/>
              </a:rPr>
              <a:t>Ex: Tạo chuỗi Json {"temp":[2,1]}: </a:t>
            </a:r>
          </a:p>
          <a:p>
            <a:pPr algn="just"/>
            <a:endParaRPr lang="en-US" sz="140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String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out</a:t>
            </a:r>
            <a:r>
              <a:rPr lang="en-US" sz="1400">
                <a:latin typeface="Segoe UI Black" panose="020B0A02040204020203" pitchFamily="34" charset="0"/>
                <a:ea typeface="Segoe UI Black" panose="020B0A02040204020203" pitchFamily="34" charset="0"/>
              </a:rPr>
              <a:t>=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“”;</a:t>
            </a:r>
            <a:endParaRPr lang="en-US" sz="140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DynamicJsonDocument</a:t>
            </a:r>
            <a:r>
              <a:rPr lang="en-US" sz="140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</a:t>
            </a:r>
            <a:r>
              <a:rPr lang="en-US" sz="1400">
                <a:latin typeface="Segoe UI Black" panose="020B0A02040204020203" pitchFamily="34" charset="0"/>
                <a:ea typeface="Segoe UI Black" panose="020B0A02040204020203" pitchFamily="34" charset="0"/>
              </a:rPr>
              <a:t> (53);</a:t>
            </a:r>
          </a:p>
          <a:p>
            <a:pPr algn="just"/>
            <a:r>
              <a:rPr 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//add string input to doc</a:t>
            </a:r>
            <a:endParaRPr lang="en-US" sz="140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doc[“temp”][0] = 2; </a:t>
            </a:r>
            <a:r>
              <a:rPr 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// gan gia tri cho phan tu thu 0</a:t>
            </a:r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doc[“temp”][1] = 1</a:t>
            </a:r>
            <a:r>
              <a:rPr 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; // gan gia tri cho phan tu thu nhat</a:t>
            </a:r>
          </a:p>
          <a:p>
            <a:pPr algn="just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serializeJson(doc, out);</a:t>
            </a:r>
          </a:p>
          <a:p>
            <a:pPr algn="just"/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//output = {“sensor”: “gps”}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6357" y="1748136"/>
            <a:ext cx="3734124" cy="3779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94" y="2055093"/>
            <a:ext cx="1783235" cy="48010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345936" y="1748136"/>
            <a:ext cx="0" cy="437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334662" y="1673352"/>
            <a:ext cx="0" cy="445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2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Thư viện &amp; các hàm : </a:t>
            </a:r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ArduinoJson.h – Add Json to Json</a:t>
            </a:r>
          </a:p>
          <a:p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687093" y="2661720"/>
            <a:ext cx="5727569" cy="4707711"/>
          </a:xfrm>
        </p:spPr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EX: tạo chuỗi Json như bên: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StaticJsonDocument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&lt;71&gt;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;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String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out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=“”;</a:t>
            </a: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doc[“temp”] = 1;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JsonObject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 </a:t>
            </a: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=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doc.createNestedObject(“json_1”);</a:t>
            </a:r>
          </a:p>
          <a:p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obj[“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sensor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”] = “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gps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”;</a:t>
            </a:r>
          </a:p>
          <a:p>
            <a:endParaRPr lang="en-US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serializeJson(doc, out);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//xuat chuoi json da       			          //tao vao 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9994323" y="2045997"/>
            <a:ext cx="22124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Kết quả chuỗi out:</a:t>
            </a:r>
          </a:p>
          <a:p>
            <a:r>
              <a:rPr lang="en-US"/>
              <a:t>{</a:t>
            </a:r>
          </a:p>
          <a:p>
            <a:r>
              <a:rPr lang="en-US"/>
              <a:t>  "temp": 1,</a:t>
            </a:r>
          </a:p>
          <a:p>
            <a:r>
              <a:rPr lang="en-US"/>
              <a:t>  "json_1": {</a:t>
            </a:r>
          </a:p>
          <a:p>
            <a:r>
              <a:rPr lang="en-US"/>
              <a:t>    "sensor": "gps"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3078" y="1930200"/>
            <a:ext cx="525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JsonObject createNestedObject(“name”)</a:t>
            </a:r>
          </a:p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	- Tạo thêm Json name.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9951" y="2735223"/>
            <a:ext cx="5182049" cy="41227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995160" y="2478024"/>
            <a:ext cx="0" cy="427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558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</vt:lpstr>
      <vt:lpstr>Arial</vt:lpstr>
      <vt:lpstr>Calibri</vt:lpstr>
      <vt:lpstr>Segoe UI Black</vt:lpstr>
      <vt:lpstr>Times New Roman</vt:lpstr>
      <vt:lpstr>Office Theme</vt:lpstr>
      <vt:lpstr>PowerPoint Presentation</vt:lpstr>
      <vt:lpstr>JSON String</vt:lpstr>
      <vt:lpstr>Nội dung</vt:lpstr>
      <vt:lpstr>Khái niệm – Cấu trúc</vt:lpstr>
      <vt:lpstr>Thư viện &amp; các hàm :   </vt:lpstr>
      <vt:lpstr>Thư viện &amp; các hàm :  </vt:lpstr>
      <vt:lpstr>Thư viện &amp; các hàm :  </vt:lpstr>
      <vt:lpstr>Thư viện &amp; các hàm :  </vt:lpstr>
      <vt:lpstr>Thư viện &amp; các hàm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Hậu Trương</cp:lastModifiedBy>
  <cp:revision>95</cp:revision>
  <dcterms:created xsi:type="dcterms:W3CDTF">2017-11-04T11:17:03Z</dcterms:created>
  <dcterms:modified xsi:type="dcterms:W3CDTF">2020-08-13T04:31:46Z</dcterms:modified>
</cp:coreProperties>
</file>