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800" baseline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30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30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30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ubclient.knolleary.net/ap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675" y="1757855"/>
            <a:ext cx="6104149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Điều khiển 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2941" y="1891846"/>
            <a:ext cx="995258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7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MQTT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960688"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12851" y="1791920"/>
            <a:ext cx="5476872" cy="4707711"/>
          </a:xfrm>
        </p:spPr>
        <p:txBody>
          <a:bodyPr>
            <a:normAutofit/>
          </a:bodyPr>
          <a:lstStyle/>
          <a:p>
            <a:pPr indent="3175"/>
            <a:r>
              <a:rPr lang="en-US" sz="200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 Khái niệm</a:t>
            </a:r>
          </a:p>
          <a:p>
            <a:pPr indent="3175"/>
            <a:r>
              <a:rPr lang="en-US" sz="200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 Thư viện hỗ trợ, các hàm xử lý.</a:t>
            </a:r>
          </a:p>
          <a:p>
            <a:pPr indent="3175"/>
            <a:r>
              <a:rPr lang="en-US" sz="200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- Mqtt + Json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ECB8315-E376-4483-9F2E-9DD939EC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/>
              <a:t>1.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</a:t>
            </a:r>
            <a:r>
              <a:rPr lang="en-US" err="1"/>
              <a:t>chung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ướng dẫn cài đặt Broker Mosquitto trên Windows - TAPI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847904"/>
            <a:ext cx="66198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3267075" cy="33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a. Pub, sub, broker</a:t>
            </a:r>
          </a:p>
        </p:txBody>
      </p:sp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/>
              <a:t>1.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</a:t>
            </a:r>
            <a:r>
              <a:rPr lang="en-US" err="1"/>
              <a:t>chung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66950" y="1829616"/>
            <a:ext cx="5476872" cy="4707711"/>
          </a:xfrm>
        </p:spPr>
        <p:txBody>
          <a:bodyPr/>
          <a:lstStyle/>
          <a:p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Qos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(Qualities of service):</a:t>
            </a:r>
          </a:p>
          <a:p>
            <a:pPr marL="550863" indent="-285750">
              <a:buFontTx/>
              <a:buChar char="-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Qos0: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Gửi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1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lần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rồi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thôi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550863" indent="-285750">
              <a:buFontTx/>
              <a:buChar char="-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Qos1: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Gửi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tới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khi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nào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nhận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được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phản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hồi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550863" indent="-285750">
              <a:buFontTx/>
              <a:buChar char="-"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Qos2: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Gửi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xong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và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chờ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phản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hồi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Retain: </a:t>
            </a:r>
          </a:p>
          <a:p>
            <a:pPr marL="550863" indent="-285750">
              <a:buFontTx/>
              <a:buChar char="-"/>
            </a:pP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Cờ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chốt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dữ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liệu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cuối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cùng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gửi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lên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. (True: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dữ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liệu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cuối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được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chốt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các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client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mới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connect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sau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thì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nhận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được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dữ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liệu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này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khi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subcribe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topic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tương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ứng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.)</a:t>
            </a:r>
          </a:p>
          <a:p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Lwt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</a:p>
          <a:p>
            <a:pPr marL="357188" indent="-92075"/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-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Gói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lwt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được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tạo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ra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khi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client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vừa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connect -&gt; broker.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Khi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client disconnect,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thì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gói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tin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này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sẽ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được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broker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gửi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theo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như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yêu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cầu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của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gói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tin. (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như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bản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di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chúc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của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client).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6177254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b.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Qos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, retain,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lwt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(last will and testament)</a:t>
            </a:r>
          </a:p>
        </p:txBody>
      </p:sp>
    </p:spTree>
    <p:extLst>
      <p:ext uri="{BB962C8B-B14F-4D97-AF65-F5344CB8AC3E}">
        <p14:creationId xmlns:p14="http://schemas.microsoft.com/office/powerpoint/2010/main" val="197488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6148197" cy="333375"/>
          </a:xfrm>
        </p:spPr>
        <p:txBody>
          <a:bodyPr>
            <a:noAutofit/>
          </a:bodyPr>
          <a:lstStyle/>
          <a:p>
            <a:r>
              <a:rPr lang="en-US" err="1"/>
              <a:t>PubSubClient.h</a:t>
            </a:r>
            <a:r>
              <a:rPr lang="en-US"/>
              <a:t> - </a:t>
            </a:r>
            <a:r>
              <a:rPr lang="en-US">
                <a:hlinkClick r:id="rId2"/>
              </a:rPr>
              <a:t>https://pubsubclient.knolleary.net/api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710862" y="2361464"/>
            <a:ext cx="10277856" cy="4707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PubSubClient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&lt;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name_of_client_mqtt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&gt;(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network_client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trong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class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PubSubClient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-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boolean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connect(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clientID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, [username, password] , [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willTopic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willQos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willRetain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willMessage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],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cleanSession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-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PubSubClient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*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setServer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(server, port);</a:t>
            </a:r>
          </a:p>
          <a:p>
            <a:pPr>
              <a:lnSpc>
                <a:spcPct val="150000"/>
              </a:lnSpc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-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boolean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publish(topic, payload, [length], [retained]);</a:t>
            </a:r>
          </a:p>
          <a:p>
            <a:pPr>
              <a:lnSpc>
                <a:spcPct val="150000"/>
              </a:lnSpc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-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boolean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publish(topic, payload, [retained]);</a:t>
            </a:r>
          </a:p>
          <a:p>
            <a:pPr>
              <a:lnSpc>
                <a:spcPct val="150000"/>
              </a:lnSpc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-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boolean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subscribe(topic, [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qos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182973" y="1773239"/>
            <a:ext cx="4472178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Một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số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cơ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err="1">
                <a:latin typeface="Segoe UI Black" panose="020B0A02040204020203" pitchFamily="34" charset="0"/>
                <a:ea typeface="Segoe UI Black" panose="020B0A02040204020203" pitchFamily="34" charset="0"/>
              </a:rPr>
              <a:t>bản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283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led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8563" y="1814951"/>
            <a:ext cx="3894157" cy="3063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7981" y="1741799"/>
            <a:ext cx="3749365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2686" y="2260881"/>
            <a:ext cx="1101947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led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4094" y="2111739"/>
            <a:ext cx="599746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7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326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Arial</vt:lpstr>
      <vt:lpstr>Calibri</vt:lpstr>
      <vt:lpstr>Segoe UI Black</vt:lpstr>
      <vt:lpstr>Office Theme</vt:lpstr>
      <vt:lpstr>PowerPoint Presentation</vt:lpstr>
      <vt:lpstr>MQTT</vt:lpstr>
      <vt:lpstr>Nội dung</vt:lpstr>
      <vt:lpstr>Khái niệm</vt:lpstr>
      <vt:lpstr>Khái niệm</vt:lpstr>
      <vt:lpstr>Thư viện hỗ trợ</vt:lpstr>
      <vt:lpstr>MQTT &amp; JSON</vt:lpstr>
      <vt:lpstr>MQTT &amp; JSON</vt:lpstr>
      <vt:lpstr>MQTT &amp; JSON</vt:lpstr>
      <vt:lpstr>MQTT &amp; JSON</vt:lpstr>
      <vt:lpstr>MQTT &amp; JSON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Hậu Trương</cp:lastModifiedBy>
  <cp:revision>82</cp:revision>
  <dcterms:created xsi:type="dcterms:W3CDTF">2017-11-04T11:17:03Z</dcterms:created>
  <dcterms:modified xsi:type="dcterms:W3CDTF">2020-08-13T04:38:41Z</dcterms:modified>
</cp:coreProperties>
</file>