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87" r:id="rId5"/>
    <p:sldId id="320" r:id="rId6"/>
    <p:sldId id="321" r:id="rId7"/>
    <p:sldId id="322" r:id="rId8"/>
    <p:sldId id="323" r:id="rId9"/>
    <p:sldId id="324" r:id="rId10"/>
    <p:sldId id="302" r:id="rId11"/>
    <p:sldId id="30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Thanks you !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0449" y="2756653"/>
            <a:ext cx="8146397" cy="1938992"/>
          </a:xfrm>
          <a:prstGeom prst="rect">
            <a:avLst/>
          </a:prstGeom>
        </p:spPr>
        <p:txBody>
          <a:bodyPr wrap="none">
            <a:prstTxWarp prst="textWave1">
              <a:avLst/>
            </a:prstTxWarp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Post&amp;Get http</a:t>
            </a:r>
          </a:p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info</a:t>
            </a:r>
            <a:endParaRPr lang="en-US" sz="6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278794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68" y="1809885"/>
            <a:ext cx="5419725" cy="374332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 đường link hiện lên trên serial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với user và password là “Indruino”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278794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với các lựa chọn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12" y="1847904"/>
            <a:ext cx="4619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278794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Information: các thông tin về thông số wifi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055" y="1982696"/>
            <a:ext cx="50768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278794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Diagnostic: thông tin về chip, input, output chip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012" y="1712572"/>
            <a:ext cx="4709977" cy="51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278794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chế độ get/ post đến server đã lập trình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472" y="1752328"/>
            <a:ext cx="5807528" cy="30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278794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với websever như đường link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 id muốn get và submit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38" y="3574339"/>
            <a:ext cx="10230072" cy="32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278794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đến websever được lập trình sẵn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 thông điệp muốn gửi đến sever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 lại ID và repose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16" y="3884023"/>
            <a:ext cx="10518484" cy="297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76311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 get/ post &amp; get info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 trang login 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khởi động lại để tắt mode 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63" y="1847904"/>
            <a:ext cx="5227905" cy="40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76311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 get/ post &amp; get info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 các trang với các giao diện đã lập trình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170" y="1715588"/>
            <a:ext cx="5455830" cy="45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3452" y="3669987"/>
            <a:ext cx="1701976" cy="204388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WEBSEVER</a:t>
            </a:r>
            <a:br>
              <a:rPr lang="en-US" sz="4800" b="1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WIFI</a:t>
            </a:r>
            <a:br>
              <a:rPr lang="en-US" sz="4800" b="1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MQTT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6520" y="4249642"/>
            <a:ext cx="3609474" cy="7078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 giả: Nguyễn Hoàng Phúc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phận: IoT Indruino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76311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 get/ post &amp; get info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cho giao diện lựa chọn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5" y="3271697"/>
            <a:ext cx="9422674" cy="34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76311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 get/ post &amp; get info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9" y="1847904"/>
            <a:ext cx="4361608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cho trang lấy thông tin wifi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73" y="1759131"/>
            <a:ext cx="6011907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76311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 get/ post &amp; get info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9" y="1847904"/>
            <a:ext cx="4361608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cho trang lấy thông tin wifi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thường dùng trong wifi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73" y="1759131"/>
            <a:ext cx="6011907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76311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 get/ post &amp; get info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9" y="1847904"/>
            <a:ext cx="4361608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cho trang lấy thông tin ESP, I/O 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lệnh thường dùng trong ESP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604" y="1767841"/>
            <a:ext cx="5765988" cy="50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76311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 get/ post &amp; get info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9" y="1847904"/>
            <a:ext cx="9386452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get/ post với các function giao diện và điều khiển 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webcontrolget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webcontrolpost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475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0898" y="3046484"/>
            <a:ext cx="3609474" cy="7078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 giả: Nguyễn Hoàng Phúc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phận: IoT Indruino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0449" y="2756653"/>
            <a:ext cx="8146397" cy="1938992"/>
          </a:xfrm>
          <a:prstGeom prst="rect">
            <a:avLst/>
          </a:prstGeom>
        </p:spPr>
        <p:txBody>
          <a:bodyPr wrap="none">
            <a:prstTxWarp prst="textWave1">
              <a:avLst/>
            </a:prstTxWarp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 CONFIG</a:t>
            </a:r>
            <a:endParaRPr lang="en-US" sz="6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92598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GIAO DIỆN THAO TÁC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Wifi, Đăng nhập vào mạng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Info, thông tin mạng và thông tin phần cứng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Exit, ngắt kết nối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3" y="1847904"/>
            <a:ext cx="530352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393376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CONFIG WIFI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Static Ip to set up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DHCP or STATIC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MQTT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84" y="-81145"/>
            <a:ext cx="2824436" cy="69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25464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CONFIG WIFI (code)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21" y="1773992"/>
            <a:ext cx="5341757" cy="4687767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Labrary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25464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CONFIG WIFI (code)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file in flash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 vào các biến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678" y="1785256"/>
            <a:ext cx="5342347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25464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CONFIG WIFI (code)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các trường để nhập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 vào webserver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66" y="1730546"/>
            <a:ext cx="6403658" cy="34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25464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CONFIG WIFI (code)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 data sau khi nhập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 vào flash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18" y="1730332"/>
            <a:ext cx="4904721" cy="46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381</Words>
  <Application>Microsoft Office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Roboto</vt:lpstr>
      <vt:lpstr>Times New Roman</vt:lpstr>
      <vt:lpstr>Office Theme</vt:lpstr>
      <vt:lpstr>PowerPoint Presentation</vt:lpstr>
      <vt:lpstr>WEBSEVER LOGIN WIFI SET MQTT</vt:lpstr>
      <vt:lpstr>PowerPoint Presentation</vt:lpstr>
      <vt:lpstr>1.1 GIAO DIỆN THAO TÁC</vt:lpstr>
      <vt:lpstr>1.1 CONFIG WIFI</vt:lpstr>
      <vt:lpstr>1.1 CONFIG WIFI (code)</vt:lpstr>
      <vt:lpstr>1.1 CONFIG WIFI (code)</vt:lpstr>
      <vt:lpstr>1.1 CONFIG WIFI (code)</vt:lpstr>
      <vt:lpstr>1.1 CONFIG WIFI (code)</vt:lpstr>
      <vt:lpstr>PowerPoint Presentation</vt:lpstr>
      <vt:lpstr>2.1 Giao diện</vt:lpstr>
      <vt:lpstr>2.1 Giao diện</vt:lpstr>
      <vt:lpstr>2.1 Giao diện</vt:lpstr>
      <vt:lpstr>2.1 Giao diện</vt:lpstr>
      <vt:lpstr>2.1 Giao diện</vt:lpstr>
      <vt:lpstr>2.1 Giao diện</vt:lpstr>
      <vt:lpstr>2.1 Giao diện</vt:lpstr>
      <vt:lpstr>2.1 Code get/ post &amp; get info</vt:lpstr>
      <vt:lpstr>2.1 Code get/ post &amp; get info</vt:lpstr>
      <vt:lpstr>2.1 Code get/ post &amp; get info</vt:lpstr>
      <vt:lpstr>2.1 Code get/ post &amp; get info</vt:lpstr>
      <vt:lpstr>2.1 Code get/ post &amp; get info</vt:lpstr>
      <vt:lpstr>2.1 Code get/ post &amp; get info</vt:lpstr>
      <vt:lpstr>2.1 Code get/ post &amp; get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bybeen</cp:lastModifiedBy>
  <cp:revision>125</cp:revision>
  <dcterms:created xsi:type="dcterms:W3CDTF">2017-11-04T11:17:03Z</dcterms:created>
  <dcterms:modified xsi:type="dcterms:W3CDTF">2020-08-15T07:53:48Z</dcterms:modified>
</cp:coreProperties>
</file>