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94C7-DD35-4734-B509-21D210A7F94B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7332-04B1-42E8-A76A-C5771587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02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94C7-DD35-4734-B509-21D210A7F94B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7332-04B1-42E8-A76A-C5771587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48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94C7-DD35-4734-B509-21D210A7F94B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7332-04B1-42E8-A76A-C5771587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766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94C7-DD35-4734-B509-21D210A7F94B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7332-04B1-42E8-A76A-C57715870F41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41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94C7-DD35-4734-B509-21D210A7F94B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7332-04B1-42E8-A76A-C5771587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73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94C7-DD35-4734-B509-21D210A7F94B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7332-04B1-42E8-A76A-C5771587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761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94C7-DD35-4734-B509-21D210A7F94B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7332-04B1-42E8-A76A-C5771587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472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94C7-DD35-4734-B509-21D210A7F94B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7332-04B1-42E8-A76A-C5771587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393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94C7-DD35-4734-B509-21D210A7F94B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7332-04B1-42E8-A76A-C5771587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28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94C7-DD35-4734-B509-21D210A7F94B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7332-04B1-42E8-A76A-C5771587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27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94C7-DD35-4734-B509-21D210A7F94B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7332-04B1-42E8-A76A-C5771587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49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94C7-DD35-4734-B509-21D210A7F94B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7332-04B1-42E8-A76A-C5771587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9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94C7-DD35-4734-B509-21D210A7F94B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7332-04B1-42E8-A76A-C5771587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04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94C7-DD35-4734-B509-21D210A7F94B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7332-04B1-42E8-A76A-C5771587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174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94C7-DD35-4734-B509-21D210A7F94B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7332-04B1-42E8-A76A-C5771587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10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94C7-DD35-4734-B509-21D210A7F94B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7332-04B1-42E8-A76A-C5771587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41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94C7-DD35-4734-B509-21D210A7F94B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7332-04B1-42E8-A76A-C5771587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32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3094C7-DD35-4734-B509-21D210A7F94B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37332-04B1-42E8-A76A-C5771587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438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Avantage et inconvénient de WordPress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206776" y="6018352"/>
            <a:ext cx="3547674" cy="434700"/>
          </a:xfrm>
        </p:spPr>
        <p:txBody>
          <a:bodyPr/>
          <a:lstStyle/>
          <a:p>
            <a:r>
              <a:rPr lang="fr-FR" b="1" dirty="0" smtClean="0">
                <a:solidFill>
                  <a:schemeClr val="accent1"/>
                </a:solidFill>
              </a:rPr>
              <a:t>Orange digital </a:t>
            </a:r>
            <a:r>
              <a:rPr lang="fr-FR" b="1" dirty="0" err="1" smtClean="0">
                <a:solidFill>
                  <a:schemeClr val="accent1"/>
                </a:solidFill>
              </a:rPr>
              <a:t>kalanso</a:t>
            </a:r>
            <a:endParaRPr lang="fr-F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8376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5819"/>
          </a:xfrm>
        </p:spPr>
        <p:txBody>
          <a:bodyPr/>
          <a:lstStyle/>
          <a:p>
            <a:pPr algn="ctr"/>
            <a:r>
              <a:rPr lang="fr-FR" b="1" dirty="0" smtClean="0"/>
              <a:t>Les membres 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3058758"/>
            <a:ext cx="8946541" cy="1343425"/>
          </a:xfrm>
        </p:spPr>
        <p:txBody>
          <a:bodyPr/>
          <a:lstStyle/>
          <a:p>
            <a:r>
              <a:rPr lang="fr-FR" dirty="0" smtClean="0"/>
              <a:t>Aminata Sidibé</a:t>
            </a:r>
          </a:p>
          <a:p>
            <a:r>
              <a:rPr lang="fr-FR" dirty="0" smtClean="0"/>
              <a:t>Samba </a:t>
            </a:r>
            <a:r>
              <a:rPr lang="fr-FR" dirty="0" err="1" smtClean="0"/>
              <a:t>Daou</a:t>
            </a:r>
            <a:endParaRPr lang="fr-FR" dirty="0"/>
          </a:p>
          <a:p>
            <a:r>
              <a:rPr lang="fr-FR" dirty="0" smtClean="0"/>
              <a:t>Ibrahim Kelly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3519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0" y="413530"/>
            <a:ext cx="9686609" cy="918882"/>
          </a:xfrm>
        </p:spPr>
        <p:txBody>
          <a:bodyPr/>
          <a:lstStyle/>
          <a:p>
            <a:pPr marL="857250" indent="-857250" algn="ctr">
              <a:buFont typeface="+mj-lt"/>
              <a:buAutoNum type="romanUcPeriod"/>
            </a:pPr>
            <a:r>
              <a:rPr lang="fr-FR" sz="4400" b="1" dirty="0" smtClean="0"/>
              <a:t>LES AVANTAGES DE WORDPRESS</a:t>
            </a:r>
            <a:endParaRPr lang="fr-FR" sz="4400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6110" y="2103946"/>
            <a:ext cx="10862266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Rapide à déployer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Wysiwyg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Facile à utiliser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fr-FR" altLang="fr-FR" dirty="0" smtClean="0">
                <a:latin typeface="+mn-lt"/>
              </a:rPr>
              <a:t>Nombreuses </a:t>
            </a:r>
            <a:r>
              <a:rPr lang="fr-FR" altLang="fr-FR" dirty="0">
                <a:latin typeface="+mn-lt"/>
              </a:rPr>
              <a:t>mises à jour </a:t>
            </a:r>
            <a:endParaRPr lang="fr-FR" altLang="fr-FR" dirty="0" smtClean="0">
              <a:latin typeface="+mn-lt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fr-FR" altLang="fr-FR" dirty="0" smtClean="0">
                <a:latin typeface="+mn-lt"/>
              </a:rPr>
              <a:t>Gestion </a:t>
            </a:r>
            <a:r>
              <a:rPr lang="fr-FR" altLang="fr-FR" dirty="0">
                <a:latin typeface="+mn-lt"/>
              </a:rPr>
              <a:t>performante des </a:t>
            </a:r>
            <a:r>
              <a:rPr lang="fr-FR" altLang="fr-FR" dirty="0" smtClean="0">
                <a:latin typeface="+mn-lt"/>
              </a:rPr>
              <a:t>newsletters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fr-FR" dirty="0">
                <a:latin typeface="+mn-lt"/>
              </a:rPr>
              <a:t>Sécurisé si l’on fait les mises à jour afin d’éviter les failles de </a:t>
            </a:r>
            <a:r>
              <a:rPr lang="fr-FR" dirty="0" smtClean="0">
                <a:latin typeface="+mn-lt"/>
              </a:rPr>
              <a:t>sécurité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fr-FR" dirty="0">
                <a:latin typeface="+mn-lt"/>
              </a:rPr>
              <a:t>Très complet : E-commerce, réservation en ligne, portfolio, calendrier, etc.</a:t>
            </a:r>
            <a:r>
              <a:rPr lang="fr-FR" altLang="fr-FR" dirty="0" smtClean="0">
                <a:latin typeface="+mn-lt"/>
              </a:rPr>
              <a:t> </a:t>
            </a:r>
            <a:endParaRPr lang="fr-FR" altLang="fr-FR" dirty="0">
              <a:latin typeface="+mn-lt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fr-FR" dirty="0">
                <a:latin typeface="+mn-lt"/>
              </a:rPr>
              <a:t>Il permet de collecter des contenus de façon dynamique, à savoir des informations postées par les internautes</a:t>
            </a:r>
            <a:r>
              <a:rPr lang="fr-FR" dirty="0" smtClean="0">
                <a:latin typeface="+mn-lt"/>
              </a:rPr>
              <a:t>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fr-FR" dirty="0">
                <a:latin typeface="+mn-lt"/>
              </a:rPr>
              <a:t>Il structure le contenu (FAQ, </a:t>
            </a:r>
            <a:r>
              <a:rPr lang="fr-FR" dirty="0" err="1">
                <a:latin typeface="+mn-lt"/>
              </a:rPr>
              <a:t>portofolio</a:t>
            </a:r>
            <a:r>
              <a:rPr lang="fr-FR" dirty="0">
                <a:latin typeface="+mn-lt"/>
              </a:rPr>
              <a:t>, articles de blogs, page « contact », catégories, sous-catégories, etc</a:t>
            </a:r>
            <a:r>
              <a:rPr lang="fr-FR" dirty="0" smtClean="0">
                <a:latin typeface="+mn-lt"/>
              </a:rPr>
              <a:t>.).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fr-FR" dirty="0">
                <a:latin typeface="+mn-lt"/>
              </a:rPr>
              <a:t>Les plugins prennent en charge l’ensemble des interactions avec l’utilisateur</a:t>
            </a:r>
            <a:r>
              <a:rPr lang="fr-FR" dirty="0" smtClean="0">
                <a:latin typeface="+mn-lt"/>
              </a:rPr>
              <a:t>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3945053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0" y="1933303"/>
            <a:ext cx="10875330" cy="4624251"/>
          </a:xfrm>
        </p:spPr>
        <p:txBody>
          <a:bodyPr>
            <a:normAutofit lnSpcReduction="10000"/>
          </a:bodyPr>
          <a:lstStyle/>
          <a:p>
            <a:pPr algn="just"/>
            <a:r>
              <a:rPr lang="fr-FR" dirty="0"/>
              <a:t>Moins adapté que certains CMS pour les besoins </a:t>
            </a:r>
            <a:r>
              <a:rPr lang="fr-FR" dirty="0" smtClean="0"/>
              <a:t>d’intranet</a:t>
            </a:r>
          </a:p>
          <a:p>
            <a:pPr algn="just"/>
            <a:r>
              <a:rPr lang="fr-FR" dirty="0"/>
              <a:t>Pas de niveaux d’utilisateurs pour la gestion d’une boutique en ligne (utilisateur, référenceur, gestionnaire de stock, chargé de clientèle, responsable service après-vente</a:t>
            </a:r>
            <a:r>
              <a:rPr lang="fr-FR" dirty="0" smtClean="0"/>
              <a:t>)</a:t>
            </a:r>
          </a:p>
          <a:p>
            <a:pPr algn="just"/>
            <a:r>
              <a:rPr lang="fr-FR" dirty="0"/>
              <a:t>Pas de solution pour intégrer du contenu à partir de sources externes sauf pour le E-commerce (fichiers </a:t>
            </a:r>
            <a:r>
              <a:rPr lang="fr-FR" dirty="0" err="1"/>
              <a:t>xls</a:t>
            </a:r>
            <a:r>
              <a:rPr lang="fr-FR" dirty="0" smtClean="0"/>
              <a:t>)</a:t>
            </a:r>
          </a:p>
          <a:p>
            <a:pPr algn="just"/>
            <a:r>
              <a:rPr lang="fr-FR" dirty="0"/>
              <a:t>Cible potentielle des hackers. Par exemple, il ne faut  jamais mettre « admin » comme nom d’utilisateur, car ceci est trop facile à hacker</a:t>
            </a:r>
            <a:r>
              <a:rPr lang="fr-FR" dirty="0" smtClean="0"/>
              <a:t>.</a:t>
            </a:r>
          </a:p>
          <a:p>
            <a:pPr algn="just"/>
            <a:r>
              <a:rPr lang="fr-FR" dirty="0"/>
              <a:t>L’usage d’un nombre trop important d’extensions peut ralentir le </a:t>
            </a:r>
            <a:r>
              <a:rPr lang="fr-FR" dirty="0" smtClean="0"/>
              <a:t>site;</a:t>
            </a:r>
          </a:p>
          <a:p>
            <a:pPr algn="just"/>
            <a:r>
              <a:rPr lang="fr-FR" dirty="0"/>
              <a:t>Il n’est pas la solution pour un gros site </a:t>
            </a:r>
            <a:r>
              <a:rPr lang="fr-FR" dirty="0" smtClean="0"/>
              <a:t>E-commerce</a:t>
            </a:r>
          </a:p>
          <a:p>
            <a:pPr algn="just"/>
            <a:r>
              <a:rPr lang="fr-FR" dirty="0"/>
              <a:t>La structure du site ne permet pas beaucoup d’arrangements pour la faire évoluer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Etc…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46110" y="452717"/>
            <a:ext cx="9686609" cy="1336893"/>
          </a:xfrm>
        </p:spPr>
        <p:txBody>
          <a:bodyPr/>
          <a:lstStyle/>
          <a:p>
            <a:pPr marL="857250" indent="-857250" algn="ctr">
              <a:buFont typeface="+mj-lt"/>
              <a:buAutoNum type="romanUcPeriod" startAt="2"/>
            </a:pPr>
            <a:r>
              <a:rPr lang="fr-FR" sz="4400" b="1" dirty="0" smtClean="0"/>
              <a:t>LES INCONVENIENTS DE WORDPRESS</a:t>
            </a:r>
            <a:endParaRPr lang="fr-FR" sz="4400" b="1" dirty="0"/>
          </a:p>
        </p:txBody>
      </p:sp>
    </p:spTree>
    <p:extLst>
      <p:ext uri="{BB962C8B-B14F-4D97-AF65-F5344CB8AC3E}">
        <p14:creationId xmlns:p14="http://schemas.microsoft.com/office/powerpoint/2010/main" val="2436676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12763" y="2764844"/>
            <a:ext cx="9404723" cy="801317"/>
          </a:xfrm>
        </p:spPr>
        <p:txBody>
          <a:bodyPr/>
          <a:lstStyle/>
          <a:p>
            <a:pPr algn="ctr"/>
            <a:r>
              <a:rPr lang="fr-FR" sz="4800" b="1" dirty="0" smtClean="0"/>
              <a:t>MERCI !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2222755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194</Words>
  <Application>Microsoft Office PowerPoint</Application>
  <PresentationFormat>Grand écran</PresentationFormat>
  <Paragraphs>28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</vt:lpstr>
      <vt:lpstr>Avantage et inconvénient de WordPress</vt:lpstr>
      <vt:lpstr>Les membres :</vt:lpstr>
      <vt:lpstr>LES AVANTAGES DE WORDPRESS</vt:lpstr>
      <vt:lpstr>LES INCONVENIENTS DE WORDPRESS</vt:lpstr>
      <vt:lpstr>MERCI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Avantage et inconvénient de WordPress</dc:title>
  <dc:creator>Ibrahim Kelly</dc:creator>
  <cp:lastModifiedBy>Ibrahim Kelly</cp:lastModifiedBy>
  <cp:revision>4</cp:revision>
  <dcterms:created xsi:type="dcterms:W3CDTF">2021-10-20T12:03:28Z</dcterms:created>
  <dcterms:modified xsi:type="dcterms:W3CDTF">2021-10-20T12:28:01Z</dcterms:modified>
</cp:coreProperties>
</file>