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C084AAE-EEF7-463E-A89F-221C8E37586F}" type="datetimeFigureOut">
              <a:rPr lang="fr-FR" smtClean="0"/>
              <a:t>27/10/2023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397286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084AAE-EEF7-463E-A89F-221C8E37586F}" type="datetimeFigureOut">
              <a:rPr lang="fr-FR" smtClean="0"/>
              <a:t>27/10/2023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429423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084AAE-EEF7-463E-A89F-221C8E37586F}" type="datetimeFigureOut">
              <a:rPr lang="fr-FR" smtClean="0"/>
              <a:t>27/10/2023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21313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C084AAE-EEF7-463E-A89F-221C8E37586F}" type="datetimeFigureOut">
              <a:rPr lang="fr-FR" smtClean="0"/>
              <a:t>27/10/2023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267037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C084AAE-EEF7-463E-A89F-221C8E37586F}" type="datetimeFigureOut">
              <a:rPr lang="fr-FR" smtClean="0"/>
              <a:t>27/10/2023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413942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C084AAE-EEF7-463E-A89F-221C8E37586F}" type="datetimeFigureOut">
              <a:rPr lang="fr-FR" smtClean="0"/>
              <a:t>27/10/2023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87773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C084AAE-EEF7-463E-A89F-221C8E37586F}" type="datetimeFigureOut">
              <a:rPr lang="fr-FR" smtClean="0"/>
              <a:t>27/10/2023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386930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C084AAE-EEF7-463E-A89F-221C8E37586F}" type="datetimeFigureOut">
              <a:rPr lang="fr-FR" smtClean="0"/>
              <a:t>27/10/2023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341144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C084AAE-EEF7-463E-A89F-221C8E37586F}" type="datetimeFigureOut">
              <a:rPr lang="fr-FR" smtClean="0"/>
              <a:t>27/10/2023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411037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C084AAE-EEF7-463E-A89F-221C8E37586F}" type="datetimeFigureOut">
              <a:rPr lang="fr-FR" smtClean="0"/>
              <a:t>27/10/2023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132314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C084AAE-EEF7-463E-A89F-221C8E37586F}" type="datetimeFigureOut">
              <a:rPr lang="fr-FR" smtClean="0"/>
              <a:t>27/10/2023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2F8B03B-438C-4C87-B48E-B649D56AF37B}" type="slidenum">
              <a:rPr lang="fr-FR" smtClean="0"/>
              <a:t>‹N°›</a:t>
            </a:fld>
            <a:endParaRPr lang="fr-FR"/>
          </a:p>
        </p:txBody>
      </p:sp>
    </p:spTree>
    <p:extLst>
      <p:ext uri="{BB962C8B-B14F-4D97-AF65-F5344CB8AC3E}">
        <p14:creationId xmlns:p14="http://schemas.microsoft.com/office/powerpoint/2010/main" val="1970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84AAE-EEF7-463E-A89F-221C8E37586F}" type="datetimeFigureOut">
              <a:rPr lang="fr-FR" smtClean="0"/>
              <a:t>27/10/2023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8B03B-438C-4C87-B48E-B649D56AF37B}" type="slidenum">
              <a:rPr lang="fr-FR" smtClean="0"/>
              <a:t>‹N°›</a:t>
            </a:fld>
            <a:endParaRPr lang="fr-FR"/>
          </a:p>
        </p:txBody>
      </p:sp>
    </p:spTree>
    <p:extLst>
      <p:ext uri="{BB962C8B-B14F-4D97-AF65-F5344CB8AC3E}">
        <p14:creationId xmlns:p14="http://schemas.microsoft.com/office/powerpoint/2010/main" val="65707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elp.ovhcloud.com/csm/fr-web-hosting-cms-manual-installation?id=kb_article_view&amp;sysparm_article=KB0052430" TargetMode="External"/><Relationship Id="rId2" Type="http://schemas.openxmlformats.org/officeDocument/2006/relationships/hyperlink" Target="https://www.ovhcloud.com/fr/web-hosti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8782" y="609600"/>
            <a:ext cx="11436627" cy="1828800"/>
          </a:xfrm>
        </p:spPr>
        <p:txBody>
          <a:bodyPr>
            <a:normAutofit fontScale="90000"/>
          </a:bodyPr>
          <a:lstStyle/>
          <a:p>
            <a:pPr algn="l"/>
            <a:r>
              <a:rPr lang="fr-FR" sz="2000" b="1" dirty="0" smtClean="0">
                <a:latin typeface="Arial" panose="020B0604020202020204" pitchFamily="34" charset="0"/>
                <a:cs typeface="Arial" panose="020B0604020202020204" pitchFamily="34" charset="0"/>
              </a:rPr>
              <a:t/>
            </a:r>
            <a:br>
              <a:rPr lang="fr-FR" sz="2000" b="1" dirty="0" smtClean="0">
                <a:latin typeface="Arial" panose="020B0604020202020204" pitchFamily="34" charset="0"/>
                <a:cs typeface="Arial" panose="020B0604020202020204" pitchFamily="34" charset="0"/>
              </a:rPr>
            </a:br>
            <a:r>
              <a:rPr lang="fr-FR" sz="2000" b="1" dirty="0" smtClean="0">
                <a:latin typeface="Arial" panose="020B0604020202020204" pitchFamily="34" charset="0"/>
                <a:cs typeface="Arial" panose="020B0604020202020204" pitchFamily="34" charset="0"/>
              </a:rPr>
              <a:t>       </a:t>
            </a:r>
            <a:r>
              <a:rPr lang="fr-FR" sz="3100" b="1" dirty="0" smtClean="0">
                <a:latin typeface="Arial" panose="020B0604020202020204" pitchFamily="34" charset="0"/>
                <a:cs typeface="Arial" panose="020B0604020202020204" pitchFamily="34" charset="0"/>
              </a:rPr>
              <a:t>PrestaShop : qu’est-ce que c’est et comment ça fonctionne ? </a:t>
            </a:r>
            <a:r>
              <a:rPr lang="fr-FR" sz="2400" b="1" dirty="0" smtClean="0">
                <a:latin typeface="Arial" panose="020B0604020202020204" pitchFamily="34" charset="0"/>
                <a:cs typeface="Arial" panose="020B0604020202020204" pitchFamily="34" charset="0"/>
              </a:rPr>
              <a:t/>
            </a:r>
            <a:br>
              <a:rPr lang="fr-FR" sz="2400" b="1" dirty="0" smtClean="0">
                <a:latin typeface="Arial" panose="020B0604020202020204" pitchFamily="34" charset="0"/>
                <a:cs typeface="Arial" panose="020B0604020202020204" pitchFamily="34" charset="0"/>
              </a:rPr>
            </a:br>
            <a:r>
              <a:rPr lang="fr-FR" sz="2400" b="1" dirty="0" smtClean="0">
                <a:latin typeface="Arial" panose="020B0604020202020204" pitchFamily="34" charset="0"/>
                <a:cs typeface="Arial" panose="020B0604020202020204" pitchFamily="34" charset="0"/>
              </a:rPr>
              <a:t> </a:t>
            </a:r>
            <a:r>
              <a:rPr lang="fr-FR" sz="2000" b="1" dirty="0" smtClean="0">
                <a:latin typeface="Arial" panose="020B0604020202020204" pitchFamily="34" charset="0"/>
                <a:cs typeface="Arial" panose="020B0604020202020204" pitchFamily="34" charset="0"/>
              </a:rPr>
              <a:t/>
            </a:r>
            <a:br>
              <a:rPr lang="fr-FR" sz="2000" b="1" dirty="0" smtClean="0">
                <a:latin typeface="Arial" panose="020B0604020202020204" pitchFamily="34" charset="0"/>
                <a:cs typeface="Arial" panose="020B0604020202020204" pitchFamily="34" charset="0"/>
              </a:rPr>
            </a:br>
            <a:r>
              <a:rPr lang="fr-FR" sz="2000" b="1" dirty="0" smtClean="0">
                <a:latin typeface="Arial" panose="020B0604020202020204" pitchFamily="34" charset="0"/>
                <a:cs typeface="Arial" panose="020B0604020202020204" pitchFamily="34" charset="0"/>
              </a:rPr>
              <a:t>                    </a:t>
            </a:r>
            <a:r>
              <a:rPr lang="fr-FR" sz="2700" dirty="0" smtClean="0">
                <a:latin typeface="Arial" panose="020B0604020202020204" pitchFamily="34" charset="0"/>
                <a:cs typeface="Arial" panose="020B0604020202020204" pitchFamily="34" charset="0"/>
              </a:rPr>
              <a:t>Rapport : Expliquant comment installer Prestashop?</a:t>
            </a:r>
            <a:br>
              <a:rPr lang="fr-FR" sz="2700" dirty="0" smtClean="0">
                <a:latin typeface="Arial" panose="020B0604020202020204" pitchFamily="34" charset="0"/>
                <a:cs typeface="Arial" panose="020B0604020202020204" pitchFamily="34" charset="0"/>
              </a:rPr>
            </a:br>
            <a:r>
              <a:rPr lang="fr-FR" sz="2000" b="1" dirty="0">
                <a:latin typeface="Arial" panose="020B0604020202020204" pitchFamily="34" charset="0"/>
                <a:cs typeface="Arial" panose="020B0604020202020204" pitchFamily="34" charset="0"/>
              </a:rPr>
              <a:t/>
            </a:r>
            <a:br>
              <a:rPr lang="fr-FR" sz="2000" b="1" dirty="0">
                <a:latin typeface="Arial" panose="020B0604020202020204" pitchFamily="34" charset="0"/>
                <a:cs typeface="Arial" panose="020B0604020202020204" pitchFamily="34" charset="0"/>
              </a:rPr>
            </a:br>
            <a:r>
              <a:rPr lang="fr-FR" sz="2400" b="1" dirty="0"/>
              <a:t/>
            </a:r>
            <a:br>
              <a:rPr lang="fr-FR" sz="2400" b="1" dirty="0"/>
            </a:br>
            <a:endParaRPr lang="fr-FR" sz="2400" dirty="0"/>
          </a:p>
        </p:txBody>
      </p:sp>
      <p:sp>
        <p:nvSpPr>
          <p:cNvPr id="3" name="Sous-titre 2"/>
          <p:cNvSpPr>
            <a:spLocks noGrp="1"/>
          </p:cNvSpPr>
          <p:nvPr>
            <p:ph type="subTitle" idx="1"/>
          </p:nvPr>
        </p:nvSpPr>
        <p:spPr>
          <a:xfrm>
            <a:off x="198782" y="2438400"/>
            <a:ext cx="11635409" cy="4253947"/>
          </a:xfrm>
        </p:spPr>
        <p:txBody>
          <a:bodyPr/>
          <a:lstStyle/>
          <a:p>
            <a:pPr algn="l"/>
            <a:r>
              <a:rPr lang="fr-FR" b="1" dirty="0"/>
              <a:t>PrestaShop est une plateforme gratuite et open source</a:t>
            </a:r>
            <a:r>
              <a:rPr lang="fr-FR" dirty="0"/>
              <a:t> spécialement conçue pour </a:t>
            </a:r>
            <a:r>
              <a:rPr lang="fr-FR" b="1" dirty="0"/>
              <a:t>créer et gérer des sites Internet e-commerces</a:t>
            </a:r>
            <a:r>
              <a:rPr lang="fr-FR" dirty="0"/>
              <a:t>. Plus précisément, </a:t>
            </a:r>
            <a:r>
              <a:rPr lang="fr-FR" b="1" dirty="0"/>
              <a:t>Prestashop est un CMS</a:t>
            </a:r>
            <a:r>
              <a:rPr lang="fr-FR" dirty="0"/>
              <a:t> (Content Management System), autrement dit un système de gestion des contenus Web tout comme, par exemple, WordPress, Joomla ou Magento.</a:t>
            </a:r>
          </a:p>
          <a:p>
            <a:pPr algn="l"/>
            <a:r>
              <a:rPr lang="fr-FR" dirty="0"/>
              <a:t>PrestaShop fonctionne grâce à un </a:t>
            </a:r>
            <a:r>
              <a:rPr lang="fr-FR" b="1" dirty="0"/>
              <a:t>système modulaire</a:t>
            </a:r>
            <a:r>
              <a:rPr lang="fr-FR" dirty="0"/>
              <a:t>, donc une fois la boutique de base créée, il est possible de mettre en place des fonctions supplémentaires : par exemple, de nouveaux moyens de paiement, des améliorations graphiques, des systèmes de promotion des produits et un suivi des utilisateurs. Ce </a:t>
            </a:r>
            <a:r>
              <a:rPr lang="fr-FR" b="1" dirty="0"/>
              <a:t>système de modules</a:t>
            </a:r>
            <a:r>
              <a:rPr lang="fr-FR" dirty="0"/>
              <a:t> le rend assez intuitif, polyvalent et simple à utiliser.</a:t>
            </a:r>
          </a:p>
          <a:p>
            <a:endParaRPr lang="fr-FR" dirty="0"/>
          </a:p>
        </p:txBody>
      </p:sp>
    </p:spTree>
    <p:extLst>
      <p:ext uri="{BB962C8B-B14F-4D97-AF65-F5344CB8AC3E}">
        <p14:creationId xmlns:p14="http://schemas.microsoft.com/office/powerpoint/2010/main" val="313366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311964"/>
          </a:xfrm>
        </p:spPr>
        <p:txBody>
          <a:bodyPr>
            <a:normAutofit fontScale="90000"/>
          </a:bodyPr>
          <a:lstStyle/>
          <a:p>
            <a:r>
              <a:rPr lang="fr-FR" sz="4000" b="1" dirty="0">
                <a:latin typeface="Arial" panose="020B0604020202020204" pitchFamily="34" charset="0"/>
                <a:cs typeface="Arial" panose="020B0604020202020204" pitchFamily="34" charset="0"/>
              </a:rPr>
              <a:t>Avantages et inconvénients de PrestaShop</a:t>
            </a:r>
            <a:r>
              <a:rPr lang="fr-FR" b="1" dirty="0"/>
              <a:t/>
            </a:r>
            <a:br>
              <a:rPr lang="fr-FR" b="1" dirty="0"/>
            </a:br>
            <a:endParaRPr lang="fr-FR" dirty="0"/>
          </a:p>
        </p:txBody>
      </p:sp>
      <p:sp>
        <p:nvSpPr>
          <p:cNvPr id="3" name="Espace réservé du contenu 2"/>
          <p:cNvSpPr>
            <a:spLocks noGrp="1"/>
          </p:cNvSpPr>
          <p:nvPr>
            <p:ph idx="1"/>
          </p:nvPr>
        </p:nvSpPr>
        <p:spPr>
          <a:xfrm>
            <a:off x="0" y="1311964"/>
            <a:ext cx="12192000" cy="5546035"/>
          </a:xfrm>
        </p:spPr>
        <p:txBody>
          <a:bodyPr>
            <a:normAutofit/>
          </a:bodyPr>
          <a:lstStyle/>
          <a:p>
            <a:pPr>
              <a:buFont typeface="Wingdings" panose="05000000000000000000" pitchFamily="2" charset="2"/>
              <a:buChar char="Ø"/>
            </a:pPr>
            <a:r>
              <a:rPr lang="fr-FR" sz="1900" b="1" dirty="0"/>
              <a:t>Les avantages de PrestaShop</a:t>
            </a:r>
          </a:p>
          <a:p>
            <a:r>
              <a:rPr lang="fr-FR" sz="1900" dirty="0"/>
              <a:t>Il est fondamentalement gratuit, sans frais fixes ni commissions sur les ventes</a:t>
            </a:r>
          </a:p>
          <a:p>
            <a:r>
              <a:rPr lang="fr-FR" sz="1900" dirty="0"/>
              <a:t>Il est très intuitif et simple à utiliser même pour les utilisateurs inexpérimentés</a:t>
            </a:r>
          </a:p>
          <a:p>
            <a:r>
              <a:rPr lang="fr-FR" sz="1900" dirty="0"/>
              <a:t>C’est un système stable et fiable</a:t>
            </a:r>
          </a:p>
          <a:p>
            <a:r>
              <a:rPr lang="fr-FR" sz="1900" dirty="0"/>
              <a:t>Il a une communauté active pouvant fournir un soutien gratuit</a:t>
            </a:r>
          </a:p>
          <a:p>
            <a:pPr>
              <a:buFont typeface="Wingdings" panose="05000000000000000000" pitchFamily="2" charset="2"/>
              <a:buChar char="Ø"/>
            </a:pPr>
            <a:r>
              <a:rPr lang="fr-FR" sz="1900" b="1" dirty="0"/>
              <a:t>Les inconvénients de PrestaShop</a:t>
            </a:r>
          </a:p>
          <a:p>
            <a:r>
              <a:rPr lang="fr-FR" sz="1900" dirty="0"/>
              <a:t>Bien qu’il soit gratuit à la base, certains modules complémentaires sont payants. Pour les e-commerces complexes, les coûts augmentent</a:t>
            </a:r>
          </a:p>
          <a:p>
            <a:r>
              <a:rPr lang="fr-FR" sz="1900" dirty="0"/>
              <a:t>Bien qu’il soit plus intuitif que d’autres plateformes e-commerces, l’installation initiale de PrestaShop pourrait être compliquée pour ceux qui n’ont jamais créé un site Internet</a:t>
            </a:r>
          </a:p>
          <a:p>
            <a:r>
              <a:rPr lang="fr-FR" sz="1900" dirty="0"/>
              <a:t>Il n’est pas adapté à un e-commerce avec un grand nombre de produits</a:t>
            </a:r>
          </a:p>
          <a:p>
            <a:r>
              <a:rPr lang="fr-FR" sz="1900" dirty="0"/>
              <a:t>En général, donc, </a:t>
            </a:r>
            <a:r>
              <a:rPr lang="fr-FR" sz="1900" b="1" dirty="0"/>
              <a:t>PrestaShop pourrait être le bon choix pour les e-commerces de petites et moyennes dimensions </a:t>
            </a:r>
            <a:r>
              <a:rPr lang="fr-FR" sz="1900" dirty="0"/>
              <a:t>: par exemple, une boutique d’artisanat ou la section de vente en ligne d’une entreprise de mobilier locale. Pour les boutiques en ligne plus complexes, les coûts augmentent et les solutions alternatives pourraient être plus avantageuses.</a:t>
            </a:r>
          </a:p>
          <a:p>
            <a:r>
              <a:rPr lang="fr-FR" sz="1900" dirty="0"/>
              <a:t>Si vous avez choisi de l’utiliser – ou du moins de l’essayer –, les prochaines sections du guide sont consacrées à quelques rudiments de base pour apprendre à utiliser PrestaShop</a:t>
            </a:r>
            <a:r>
              <a:rPr lang="fr-FR" sz="1400" dirty="0"/>
              <a:t>.</a:t>
            </a:r>
          </a:p>
          <a:p>
            <a:pPr marL="0" indent="0">
              <a:buNone/>
            </a:pPr>
            <a:endParaRPr lang="fr-FR" dirty="0"/>
          </a:p>
        </p:txBody>
      </p:sp>
    </p:spTree>
    <p:extLst>
      <p:ext uri="{BB962C8B-B14F-4D97-AF65-F5344CB8AC3E}">
        <p14:creationId xmlns:p14="http://schemas.microsoft.com/office/powerpoint/2010/main" val="67929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848138"/>
          </a:xfrm>
        </p:spPr>
        <p:txBody>
          <a:bodyPr/>
          <a:lstStyle/>
          <a:p>
            <a:r>
              <a:rPr lang="fr-FR" dirty="0" smtClean="0"/>
              <a:t>Comment installer </a:t>
            </a:r>
            <a:r>
              <a:rPr lang="fr-FR" dirty="0" err="1" smtClean="0"/>
              <a:t>prestashop</a:t>
            </a:r>
            <a:endParaRPr lang="fr-FR" dirty="0"/>
          </a:p>
        </p:txBody>
      </p:sp>
      <p:sp>
        <p:nvSpPr>
          <p:cNvPr id="3" name="Espace réservé du contenu 2"/>
          <p:cNvSpPr>
            <a:spLocks noGrp="1"/>
          </p:cNvSpPr>
          <p:nvPr>
            <p:ph idx="1"/>
          </p:nvPr>
        </p:nvSpPr>
        <p:spPr>
          <a:xfrm>
            <a:off x="626164" y="848139"/>
            <a:ext cx="10515600" cy="1951245"/>
          </a:xfrm>
        </p:spPr>
        <p:txBody>
          <a:bodyPr>
            <a:normAutofit/>
          </a:bodyPr>
          <a:lstStyle/>
          <a:p>
            <a:r>
              <a:rPr lang="fr-FR" sz="1600" dirty="0"/>
              <a:t>En pratique</a:t>
            </a:r>
          </a:p>
          <a:p>
            <a:r>
              <a:rPr lang="fr-FR" sz="1600" dirty="0"/>
              <a:t>Etape 1 - préparer l'installation</a:t>
            </a:r>
          </a:p>
          <a:p>
            <a:r>
              <a:rPr lang="fr-FR" sz="1600" dirty="0"/>
              <a:t>Pour installer le CMS </a:t>
            </a:r>
            <a:r>
              <a:rPr lang="fr-FR" sz="1600" b="1" dirty="0"/>
              <a:t>PrestaShop</a:t>
            </a:r>
            <a:r>
              <a:rPr lang="fr-FR" sz="1600" dirty="0"/>
              <a:t> sur votre offre d'</a:t>
            </a:r>
            <a:r>
              <a:rPr lang="fr-FR" sz="1600" dirty="0">
                <a:hlinkClick r:id="rId2"/>
              </a:rPr>
              <a:t>hébergement web</a:t>
            </a:r>
            <a:r>
              <a:rPr lang="fr-FR" sz="1600" dirty="0"/>
              <a:t>, quelques préparatifs sont nécessaires.</a:t>
            </a:r>
          </a:p>
          <a:p>
            <a:r>
              <a:rPr lang="fr-FR" sz="1600" dirty="0"/>
              <a:t>Suivez l'</a:t>
            </a:r>
            <a:r>
              <a:rPr lang="fr-FR" sz="1600" b="1" dirty="0"/>
              <a:t>ensemble des étapes</a:t>
            </a:r>
            <a:r>
              <a:rPr lang="fr-FR" sz="1600" dirty="0"/>
              <a:t> décrites dans notre tutoriel sur l'</a:t>
            </a:r>
            <a:r>
              <a:rPr lang="fr-FR" sz="1600" dirty="0">
                <a:hlinkClick r:id="rId3"/>
              </a:rPr>
              <a:t>installation manuelle d'un CMS</a:t>
            </a:r>
            <a:r>
              <a:rPr lang="fr-FR" sz="1600" dirty="0"/>
              <a:t> avant de poursuivre vers l'étape 2 ci-dessous.</a:t>
            </a:r>
          </a:p>
          <a:p>
            <a:r>
              <a:rPr lang="fr-FR" sz="1600" dirty="0"/>
              <a:t>Etape 2 - finaliser l'installation manuelle</a:t>
            </a:r>
          </a:p>
          <a:p>
            <a:pPr marL="0" indent="0">
              <a:buNone/>
            </a:pPr>
            <a:endParaRPr lang="fr-FR" dirty="0"/>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99385"/>
            <a:ext cx="12192000" cy="3945972"/>
          </a:xfrm>
          <a:prstGeom prst="rect">
            <a:avLst/>
          </a:prstGeom>
        </p:spPr>
      </p:pic>
    </p:spTree>
    <p:extLst>
      <p:ext uri="{BB962C8B-B14F-4D97-AF65-F5344CB8AC3E}">
        <p14:creationId xmlns:p14="http://schemas.microsoft.com/office/powerpoint/2010/main" val="204177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7595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6261"/>
            <a:ext cx="12191999" cy="6791739"/>
          </a:xfrm>
        </p:spPr>
      </p:pic>
    </p:spTree>
    <p:extLst>
      <p:ext uri="{BB962C8B-B14F-4D97-AF65-F5344CB8AC3E}">
        <p14:creationId xmlns:p14="http://schemas.microsoft.com/office/powerpoint/2010/main" val="168971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732104"/>
          </a:xfrm>
        </p:spPr>
      </p:pic>
    </p:spTree>
    <p:extLst>
      <p:ext uri="{BB962C8B-B14F-4D97-AF65-F5344CB8AC3E}">
        <p14:creationId xmlns:p14="http://schemas.microsoft.com/office/powerpoint/2010/main" val="238090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64" y="0"/>
            <a:ext cx="11979965" cy="6858000"/>
          </a:xfrm>
        </p:spPr>
      </p:pic>
    </p:spTree>
    <p:extLst>
      <p:ext uri="{BB962C8B-B14F-4D97-AF65-F5344CB8AC3E}">
        <p14:creationId xmlns:p14="http://schemas.microsoft.com/office/powerpoint/2010/main" val="103166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1791"/>
            <a:ext cx="11979965" cy="6606209"/>
          </a:xfrm>
        </p:spPr>
      </p:pic>
    </p:spTree>
    <p:extLst>
      <p:ext uri="{BB962C8B-B14F-4D97-AF65-F5344CB8AC3E}">
        <p14:creationId xmlns:p14="http://schemas.microsoft.com/office/powerpoint/2010/main" val="133045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2" y="304800"/>
            <a:ext cx="11913704" cy="6215270"/>
          </a:xfrm>
        </p:spPr>
      </p:pic>
    </p:spTree>
    <p:extLst>
      <p:ext uri="{BB962C8B-B14F-4D97-AF65-F5344CB8AC3E}">
        <p14:creationId xmlns:p14="http://schemas.microsoft.com/office/powerpoint/2010/main" val="6489036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143</Words>
  <Application>Microsoft Office PowerPoint</Application>
  <PresentationFormat>Grand écran</PresentationFormat>
  <Paragraphs>21</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Wingdings</vt:lpstr>
      <vt:lpstr>Thème Office</vt:lpstr>
      <vt:lpstr>        PrestaShop : qu’est-ce que c’est et comment ça fonctionne ?                        Rapport : Expliquant comment installer Prestashop?   </vt:lpstr>
      <vt:lpstr>Avantages et inconvénients de PrestaShop </vt:lpstr>
      <vt:lpstr>Comment installer prestashop</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qu’est-ce que c’est ?</dc:title>
  <dc:creator>HP</dc:creator>
  <cp:lastModifiedBy>HP</cp:lastModifiedBy>
  <cp:revision>8</cp:revision>
  <dcterms:created xsi:type="dcterms:W3CDTF">2023-10-27T14:44:40Z</dcterms:created>
  <dcterms:modified xsi:type="dcterms:W3CDTF">2023-10-27T15:50:30Z</dcterms:modified>
</cp:coreProperties>
</file>