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log.hubspot.fr/marketing/hebergement-wordpre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insta.com/fr/devkins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pachefriends.org/fr/index.html" TargetMode="External"/><Relationship Id="rId2" Type="http://schemas.openxmlformats.org/officeDocument/2006/relationships/hyperlink" Target="https://www.mamp.info/en/" TargetMode="External"/><Relationship Id="rId1" Type="http://schemas.openxmlformats.org/officeDocument/2006/relationships/slideLayout" Target="../slideLayouts/slideLayout2.xml"/><Relationship Id="rId4" Type="http://schemas.openxmlformats.org/officeDocument/2006/relationships/hyperlink" Target="http://www.wampserver.com/"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ordpress.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75861" y="172277"/>
            <a:ext cx="8044069" cy="887897"/>
          </a:xfrm>
        </p:spPr>
        <p:txBody>
          <a:bodyPr/>
          <a:lstStyle/>
          <a:p>
            <a:r>
              <a:rPr lang="fr-FR" sz="2400" dirty="0">
                <a:latin typeface="Arial" panose="020B0604020202020204" pitchFamily="34" charset="0"/>
                <a:cs typeface="Arial" panose="020B0604020202020204" pitchFamily="34" charset="0"/>
              </a:rPr>
              <a:t>Rapport : Expliquant comment installer l'application ainsi que les plugins installés avec des captures écran.</a:t>
            </a:r>
            <a:endParaRPr lang="fr-FR" sz="2400" dirty="0">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a:xfrm>
            <a:off x="556591" y="1457740"/>
            <a:ext cx="10376452" cy="1298712"/>
          </a:xfrm>
        </p:spPr>
        <p:txBody>
          <a:bodyPr>
            <a:normAutofit/>
          </a:bodyPr>
          <a:lstStyle/>
          <a:p>
            <a:r>
              <a:rPr lang="fr-FR" dirty="0">
                <a:solidFill>
                  <a:schemeClr val="tx1"/>
                </a:solidFill>
                <a:latin typeface="Arial" panose="020B0604020202020204" pitchFamily="34" charset="0"/>
                <a:cs typeface="Arial" panose="020B0604020202020204" pitchFamily="34" charset="0"/>
              </a:rPr>
              <a:t>T</a:t>
            </a:r>
            <a:r>
              <a:rPr lang="fr-FR" dirty="0" smtClean="0">
                <a:solidFill>
                  <a:schemeClr val="tx1"/>
                </a:solidFill>
                <a:latin typeface="Arial" panose="020B0604020202020204" pitchFamily="34" charset="0"/>
                <a:cs typeface="Arial" panose="020B0604020202020204" pitchFamily="34" charset="0"/>
              </a:rPr>
              <a:t>élécharger </a:t>
            </a:r>
            <a:r>
              <a:rPr lang="fr-FR" dirty="0">
                <a:solidFill>
                  <a:schemeClr val="tx1"/>
                </a:solidFill>
                <a:latin typeface="Arial" panose="020B0604020202020204" pitchFamily="34" charset="0"/>
                <a:cs typeface="Arial" panose="020B0604020202020204" pitchFamily="34" charset="0"/>
              </a:rPr>
              <a:t>la dernière version </a:t>
            </a:r>
            <a:r>
              <a:rPr lang="fr-FR" sz="1400" dirty="0">
                <a:solidFill>
                  <a:schemeClr val="tx1"/>
                </a:solidFill>
                <a:latin typeface="Arial" panose="020B0604020202020204" pitchFamily="34" charset="0"/>
                <a:cs typeface="Arial" panose="020B0604020202020204" pitchFamily="34" charset="0"/>
              </a:rPr>
              <a:t>de</a:t>
            </a:r>
            <a:r>
              <a:rPr lang="fr-FR" dirty="0">
                <a:solidFill>
                  <a:schemeClr val="tx1"/>
                </a:solidFill>
                <a:latin typeface="Arial" panose="020B0604020202020204" pitchFamily="34" charset="0"/>
                <a:cs typeface="Arial" panose="020B0604020202020204" pitchFamily="34" charset="0"/>
              </a:rPr>
              <a:t> WordPress sur le site WordPress.org. Décompresser l'archive téléchargée, puis placer le dossier </a:t>
            </a:r>
            <a:r>
              <a:rPr lang="fr-FR" dirty="0" smtClean="0">
                <a:solidFill>
                  <a:schemeClr val="tx1"/>
                </a:solidFill>
                <a:latin typeface="Arial" panose="020B0604020202020204" pitchFamily="34" charset="0"/>
                <a:cs typeface="Arial" panose="020B0604020202020204" pitchFamily="34" charset="0"/>
              </a:rPr>
              <a:t>WordPress </a:t>
            </a:r>
            <a:r>
              <a:rPr lang="fr-FR" dirty="0">
                <a:solidFill>
                  <a:schemeClr val="tx1"/>
                </a:solidFill>
                <a:latin typeface="Arial" panose="020B0604020202020204" pitchFamily="34" charset="0"/>
                <a:cs typeface="Arial" panose="020B0604020202020204" pitchFamily="34" charset="0"/>
              </a:rPr>
              <a:t>dans le dossier « </a:t>
            </a:r>
            <a:r>
              <a:rPr lang="fr-FR" dirty="0" err="1">
                <a:solidFill>
                  <a:schemeClr val="tx1"/>
                </a:solidFill>
                <a:latin typeface="Arial" panose="020B0604020202020204" pitchFamily="34" charset="0"/>
                <a:cs typeface="Arial" panose="020B0604020202020204" pitchFamily="34" charset="0"/>
              </a:rPr>
              <a:t>htdocs</a:t>
            </a:r>
            <a:r>
              <a:rPr lang="fr-FR" dirty="0">
                <a:solidFill>
                  <a:schemeClr val="tx1"/>
                </a:solidFill>
                <a:latin typeface="Arial" panose="020B0604020202020204" pitchFamily="34" charset="0"/>
                <a:cs typeface="Arial" panose="020B0604020202020204" pitchFamily="34" charset="0"/>
              </a:rPr>
              <a:t> » de l'application MAMP. Dans le navigateur web, se rendre </a:t>
            </a:r>
            <a:r>
              <a:rPr lang="fr-FR" dirty="0" smtClean="0">
                <a:solidFill>
                  <a:schemeClr val="tx1"/>
                </a:solidFill>
                <a:latin typeface="Arial" panose="020B0604020202020204" pitchFamily="34" charset="0"/>
                <a:cs typeface="Arial" panose="020B0604020202020204" pitchFamily="34" charset="0"/>
              </a:rPr>
              <a:t>à </a:t>
            </a:r>
            <a:r>
              <a:rPr lang="fr-FR" dirty="0">
                <a:solidFill>
                  <a:schemeClr val="tx1"/>
                </a:solidFill>
                <a:latin typeface="Arial" panose="020B0604020202020204" pitchFamily="34" charset="0"/>
                <a:cs typeface="Arial" panose="020B0604020202020204" pitchFamily="34" charset="0"/>
              </a:rPr>
              <a:t>l'adresse « http://localhost</a:t>
            </a:r>
            <a:endParaRPr lang="fr-F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609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8070" y="172278"/>
            <a:ext cx="5800111" cy="728870"/>
          </a:xfrm>
        </p:spPr>
        <p:txBody>
          <a:bodyPr/>
          <a:lstStyle/>
          <a:p>
            <a:r>
              <a:rPr lang="fr-FR" dirty="0" smtClean="0"/>
              <a:t>Voici la capture d écran </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86679"/>
            <a:ext cx="12192000" cy="5771322"/>
          </a:xfrm>
        </p:spPr>
      </p:pic>
    </p:spTree>
    <p:extLst>
      <p:ext uri="{BB962C8B-B14F-4D97-AF65-F5344CB8AC3E}">
        <p14:creationId xmlns:p14="http://schemas.microsoft.com/office/powerpoint/2010/main" val="35491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74642" y="198782"/>
            <a:ext cx="6957393" cy="622852"/>
          </a:xfrm>
        </p:spPr>
        <p:txBody>
          <a:bodyPr>
            <a:normAutofit fontScale="90000"/>
          </a:bodyPr>
          <a:lstStyle/>
          <a:p>
            <a:r>
              <a:rPr lang="fr-FR" dirty="0" err="1" smtClean="0"/>
              <a:t>Woocommerce</a:t>
            </a:r>
            <a:r>
              <a:rPr lang="fr-FR" dirty="0" smtClean="0"/>
              <a:t> installer</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2209"/>
            <a:ext cx="12192000" cy="5585791"/>
          </a:xfrm>
        </p:spPr>
      </p:pic>
    </p:spTree>
    <p:extLst>
      <p:ext uri="{BB962C8B-B14F-4D97-AF65-F5344CB8AC3E}">
        <p14:creationId xmlns:p14="http://schemas.microsoft.com/office/powerpoint/2010/main" val="389086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0703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Créer une base de données sur le serveur</a:t>
            </a:r>
            <a:br>
              <a:rPr lang="fr-FR" dirty="0"/>
            </a:br>
            <a:endParaRPr lang="fr-FR" dirty="0"/>
          </a:p>
        </p:txBody>
      </p:sp>
      <p:sp>
        <p:nvSpPr>
          <p:cNvPr id="5" name="Espace réservé du contenu 4"/>
          <p:cNvSpPr>
            <a:spLocks noGrp="1"/>
          </p:cNvSpPr>
          <p:nvPr>
            <p:ph idx="1"/>
          </p:nvPr>
        </p:nvSpPr>
        <p:spPr>
          <a:xfrm>
            <a:off x="677334" y="1550505"/>
            <a:ext cx="8596668" cy="2796208"/>
          </a:xfrm>
        </p:spPr>
        <p:txBody>
          <a:bodyPr/>
          <a:lstStyle/>
          <a:p>
            <a:pPr fontAlgn="base">
              <a:buFont typeface="Wingdings" panose="05000000000000000000" pitchFamily="2" charset="2"/>
              <a:buChar char="Ø"/>
            </a:pPr>
            <a:r>
              <a:rPr lang="fr-FR" dirty="0"/>
              <a:t>Dans l'espace personnel fourni par l'</a:t>
            </a:r>
            <a:r>
              <a:rPr lang="fr-FR" dirty="0">
                <a:hlinkClick r:id="rId2"/>
              </a:rPr>
              <a:t>hébergeur</a:t>
            </a:r>
            <a:r>
              <a:rPr lang="fr-FR" dirty="0"/>
              <a:t>, aller dans le panneau de configuration (</a:t>
            </a:r>
            <a:r>
              <a:rPr lang="fr-FR" dirty="0" err="1"/>
              <a:t>cpanel</a:t>
            </a:r>
            <a:r>
              <a:rPr lang="fr-FR" dirty="0"/>
              <a:t>). Cliquer sur Bases de données MySQL. Donner un nom à la base de données, puis cliquer sur Créer une base de données.</a:t>
            </a:r>
          </a:p>
          <a:p>
            <a:pPr fontAlgn="base">
              <a:buFont typeface="Wingdings" panose="05000000000000000000" pitchFamily="2" charset="2"/>
              <a:buChar char="Ø"/>
            </a:pPr>
            <a:r>
              <a:rPr lang="fr-FR" dirty="0" smtClean="0"/>
              <a:t>Créer </a:t>
            </a:r>
            <a:r>
              <a:rPr lang="fr-FR" dirty="0"/>
              <a:t>un utilisateur en entrant un nom d'utilisateur et un mot de passe, et confirmer en cliquant sur Créer un utilisateur. Associer l'utilisateur créé à la base de données, puis cliquer sur Ajouter.</a:t>
            </a:r>
          </a:p>
          <a:p>
            <a:pPr fontAlgn="base">
              <a:buFont typeface="Wingdings" panose="05000000000000000000" pitchFamily="2" charset="2"/>
              <a:buChar char="Ø"/>
            </a:pPr>
            <a:r>
              <a:rPr lang="fr-FR" dirty="0"/>
              <a:t>Gérer ensuite les privilèges de l'utilisateur en cochant ou en décochant les différentes propositions, puis cliquer sur Apporter les modifications.</a:t>
            </a:r>
          </a:p>
          <a:p>
            <a:pPr marL="0" indent="0">
              <a:buNone/>
            </a:pPr>
            <a:endParaRPr lang="fr-FR" dirty="0"/>
          </a:p>
        </p:txBody>
      </p:sp>
    </p:spTree>
    <p:extLst>
      <p:ext uri="{BB962C8B-B14F-4D97-AF65-F5344CB8AC3E}">
        <p14:creationId xmlns:p14="http://schemas.microsoft.com/office/powerpoint/2010/main" val="303714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fontAlgn="base"/>
            <a:r>
              <a:rPr lang="fr-FR" dirty="0"/>
              <a:t>Installer WordPress sur le serveur</a:t>
            </a:r>
          </a:p>
        </p:txBody>
      </p:sp>
      <p:sp>
        <p:nvSpPr>
          <p:cNvPr id="3" name="Espace réservé du contenu 2"/>
          <p:cNvSpPr>
            <a:spLocks noGrp="1"/>
          </p:cNvSpPr>
          <p:nvPr>
            <p:ph idx="1"/>
          </p:nvPr>
        </p:nvSpPr>
        <p:spPr>
          <a:xfrm>
            <a:off x="0" y="1749287"/>
            <a:ext cx="9753600" cy="2425149"/>
          </a:xfrm>
        </p:spPr>
        <p:txBody>
          <a:bodyPr/>
          <a:lstStyle/>
          <a:p>
            <a:pPr fontAlgn="base"/>
            <a:r>
              <a:rPr lang="fr-FR" dirty="0"/>
              <a:t>Ouvrir </a:t>
            </a:r>
            <a:r>
              <a:rPr lang="fr-FR" dirty="0" err="1"/>
              <a:t>FileZilla</a:t>
            </a:r>
            <a:r>
              <a:rPr lang="fr-FR" dirty="0"/>
              <a:t>, puis se connecter au serveur avec l'identifiant et le mot de passe fournis par l'hébergeur.</a:t>
            </a:r>
          </a:p>
          <a:p>
            <a:pPr fontAlgn="base"/>
            <a:r>
              <a:rPr lang="fr-FR" dirty="0"/>
              <a:t>Sélectionner tous les fichiers inclus dans le dossier </a:t>
            </a:r>
            <a:r>
              <a:rPr lang="fr-FR" dirty="0" err="1"/>
              <a:t>Wordpress</a:t>
            </a:r>
            <a:r>
              <a:rPr lang="fr-FR" dirty="0"/>
              <a:t> décompressé pour les transférer à la racine (ex. : nomdusite.com), ou dans un sous-répertoire du nom de domaine (ex. : nomdusite.com/blog).</a:t>
            </a:r>
          </a:p>
          <a:p>
            <a:pPr marL="0" indent="0">
              <a:buNone/>
            </a:pPr>
            <a:endParaRPr lang="fr-FR" dirty="0"/>
          </a:p>
        </p:txBody>
      </p:sp>
    </p:spTree>
    <p:extLst>
      <p:ext uri="{BB962C8B-B14F-4D97-AF65-F5344CB8AC3E}">
        <p14:creationId xmlns:p14="http://schemas.microsoft.com/office/powerpoint/2010/main" val="340759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901148"/>
          </a:xfrm>
        </p:spPr>
        <p:txBody>
          <a:bodyPr>
            <a:normAutofit fontScale="90000"/>
          </a:bodyPr>
          <a:lstStyle/>
          <a:p>
            <a:r>
              <a:rPr lang="fr-FR" dirty="0"/>
              <a:t>Configurer WordPress</a:t>
            </a:r>
            <a:br>
              <a:rPr lang="fr-FR" dirty="0"/>
            </a:br>
            <a:endParaRPr lang="fr-FR" dirty="0"/>
          </a:p>
        </p:txBody>
      </p:sp>
      <p:sp>
        <p:nvSpPr>
          <p:cNvPr id="3" name="Espace réservé du contenu 2"/>
          <p:cNvSpPr>
            <a:spLocks noGrp="1"/>
          </p:cNvSpPr>
          <p:nvPr>
            <p:ph idx="1"/>
          </p:nvPr>
        </p:nvSpPr>
        <p:spPr>
          <a:xfrm>
            <a:off x="-1" y="1696279"/>
            <a:ext cx="9992139" cy="4200938"/>
          </a:xfrm>
        </p:spPr>
        <p:txBody>
          <a:bodyPr>
            <a:normAutofit fontScale="92500" lnSpcReduction="10000"/>
          </a:bodyPr>
          <a:lstStyle/>
          <a:p>
            <a:pPr fontAlgn="base"/>
            <a:r>
              <a:rPr lang="fr-FR" dirty="0"/>
              <a:t>Lorsque tous les fichiers d'installation de WordPress sont sur le serveur, se rendre à l'adresse du site (ex. : nomdusite.com) dans le navigateur web.</a:t>
            </a:r>
          </a:p>
          <a:p>
            <a:pPr fontAlgn="base"/>
            <a:r>
              <a:rPr lang="fr-FR" dirty="0"/>
              <a:t>Une page s'ouvre, demandant le choix de la langue. Entrer les informations sur la base de données créée sur l'hébergeur (nom de la base de données, identifiant, mot de passe). L'adresse de la base de données (« </a:t>
            </a:r>
            <a:r>
              <a:rPr lang="fr-FR" dirty="0" err="1"/>
              <a:t>localhost</a:t>
            </a:r>
            <a:r>
              <a:rPr lang="fr-FR" dirty="0"/>
              <a:t> ») et le préfixe des tables (« </a:t>
            </a:r>
            <a:r>
              <a:rPr lang="fr-FR" dirty="0" err="1"/>
              <a:t>wp</a:t>
            </a:r>
            <a:r>
              <a:rPr lang="fr-FR" dirty="0"/>
              <a:t>_ ») peuvent être laissés tels quels, mais il est conseillé de changer le préfixe des tables par mesure de sécurité. Cliquer sur Envoyer, puis sur Lancer l'installation.</a:t>
            </a:r>
          </a:p>
          <a:p>
            <a:pPr fontAlgn="base"/>
            <a:r>
              <a:rPr lang="fr-FR" dirty="0"/>
              <a:t>Une nouvelle page s'ouvre, demandant de renseigner certaines informations pour l'administration du site, en particulier le titre du site, l'identifiant et le mot de passe. Après avoir rempli le formulaire, cliquer sur Installer WordPress.</a:t>
            </a:r>
          </a:p>
          <a:p>
            <a:pPr fontAlgn="base"/>
            <a:r>
              <a:rPr lang="fr-FR" dirty="0"/>
              <a:t>Une page s'affiche après quelques secondes pour confirmer que WordPress est bien installé. Il est ensuite possible de vous connecter à WordPress avec l'identifiant et le mot de passe choisis dans le menu précédent.</a:t>
            </a:r>
          </a:p>
          <a:p>
            <a:pPr fontAlgn="base"/>
            <a:r>
              <a:rPr lang="fr-FR" dirty="0"/>
              <a:t>Pour gérer le site ultérieurement, il faudra se rendre à l'adresse du site suivi de « </a:t>
            </a:r>
            <a:r>
              <a:rPr lang="fr-FR" dirty="0" err="1"/>
              <a:t>wp</a:t>
            </a:r>
            <a:r>
              <a:rPr lang="fr-FR" dirty="0"/>
              <a:t>-admin » (ex. : nomdusite.com/</a:t>
            </a:r>
            <a:r>
              <a:rPr lang="fr-FR" dirty="0" err="1"/>
              <a:t>wp</a:t>
            </a:r>
            <a:r>
              <a:rPr lang="fr-FR" dirty="0"/>
              <a:t>-admin).</a:t>
            </a:r>
          </a:p>
          <a:p>
            <a:pPr marL="0" indent="0">
              <a:buNone/>
            </a:pPr>
            <a:endParaRPr lang="fr-FR" dirty="0"/>
          </a:p>
        </p:txBody>
      </p:sp>
    </p:spTree>
    <p:extLst>
      <p:ext uri="{BB962C8B-B14F-4D97-AF65-F5344CB8AC3E}">
        <p14:creationId xmlns:p14="http://schemas.microsoft.com/office/powerpoint/2010/main" val="200703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304800"/>
            <a:ext cx="8596668" cy="940904"/>
          </a:xfrm>
        </p:spPr>
        <p:txBody>
          <a:bodyPr>
            <a:normAutofit/>
          </a:bodyPr>
          <a:lstStyle/>
          <a:p>
            <a:pPr fontAlgn="base"/>
            <a:r>
              <a:rPr lang="fr-FR" dirty="0"/>
              <a:t>Installer WordPress en local</a:t>
            </a:r>
          </a:p>
        </p:txBody>
      </p:sp>
      <p:sp>
        <p:nvSpPr>
          <p:cNvPr id="3" name="Espace réservé du contenu 2"/>
          <p:cNvSpPr>
            <a:spLocks noGrp="1"/>
          </p:cNvSpPr>
          <p:nvPr>
            <p:ph idx="1"/>
          </p:nvPr>
        </p:nvSpPr>
        <p:spPr>
          <a:xfrm>
            <a:off x="298910" y="1436638"/>
            <a:ext cx="9274002" cy="1444486"/>
          </a:xfrm>
        </p:spPr>
        <p:txBody>
          <a:bodyPr/>
          <a:lstStyle/>
          <a:p>
            <a:pPr fontAlgn="base"/>
            <a:r>
              <a:rPr lang="fr-FR" dirty="0"/>
              <a:t>Installation de MAMP et création d'une base de données.</a:t>
            </a:r>
          </a:p>
          <a:p>
            <a:pPr fontAlgn="base"/>
            <a:r>
              <a:rPr lang="fr-FR" dirty="0"/>
              <a:t>Installation de WordPress sur l'ordinateur.</a:t>
            </a:r>
          </a:p>
          <a:p>
            <a:pPr marL="0" indent="0">
              <a:buNone/>
            </a:pPr>
            <a:endParaRPr lang="fr-FR" dirty="0"/>
          </a:p>
        </p:txBody>
      </p:sp>
      <p:sp>
        <p:nvSpPr>
          <p:cNvPr id="4" name="Rectangle 3"/>
          <p:cNvSpPr/>
          <p:nvPr/>
        </p:nvSpPr>
        <p:spPr>
          <a:xfrm>
            <a:off x="677334" y="2410028"/>
            <a:ext cx="8306592" cy="646331"/>
          </a:xfrm>
          <a:prstGeom prst="rect">
            <a:avLst/>
          </a:prstGeom>
        </p:spPr>
        <p:txBody>
          <a:bodyPr wrap="square">
            <a:spAutoFit/>
          </a:bodyPr>
          <a:lstStyle/>
          <a:p>
            <a:pPr fontAlgn="base"/>
            <a:r>
              <a:rPr lang="fr-FR" sz="3600" dirty="0">
                <a:solidFill>
                  <a:srgbClr val="FF7A59"/>
                </a:solidFill>
                <a:latin typeface="Lexend Deca"/>
              </a:rPr>
              <a:t>Pourquoi installer WordPress en local ?</a:t>
            </a:r>
            <a:endParaRPr lang="fr-FR" sz="3600" b="0" i="0" dirty="0">
              <a:solidFill>
                <a:srgbClr val="2E475D"/>
              </a:solidFill>
              <a:effectLst/>
              <a:latin typeface="Lexend Deca"/>
            </a:endParaRPr>
          </a:p>
        </p:txBody>
      </p:sp>
      <p:sp>
        <p:nvSpPr>
          <p:cNvPr id="5" name="Rectangle 4"/>
          <p:cNvSpPr/>
          <p:nvPr/>
        </p:nvSpPr>
        <p:spPr>
          <a:xfrm>
            <a:off x="132522" y="3212428"/>
            <a:ext cx="10933043" cy="2800767"/>
          </a:xfrm>
          <a:prstGeom prst="rect">
            <a:avLst/>
          </a:prstGeom>
        </p:spPr>
        <p:txBody>
          <a:bodyPr wrap="square">
            <a:spAutoFit/>
          </a:bodyPr>
          <a:lstStyle/>
          <a:p>
            <a:pPr fontAlgn="base"/>
            <a:r>
              <a:rPr lang="fr-FR" sz="1600" dirty="0">
                <a:latin typeface="Arial" panose="020B0604020202020204" pitchFamily="34" charset="0"/>
                <a:cs typeface="Arial" panose="020B0604020202020204" pitchFamily="34" charset="0"/>
              </a:rPr>
              <a:t>Installer WordPress en local signifie que le site sera hébergé par le disque dur de l'ordinateur, et non sur un serveur à distance. Cette utilisation de WordPress permet de créer un site hors ligne sans même disposer d'hébergeur. Lorsque le site est prêt en local, il peut être mis en ligne en le transférant sur un serveur.</a:t>
            </a:r>
          </a:p>
          <a:p>
            <a:pPr fontAlgn="base"/>
            <a:r>
              <a:rPr lang="fr-FR" sz="1600" dirty="0">
                <a:latin typeface="Arial" panose="020B0604020202020204" pitchFamily="34" charset="0"/>
                <a:cs typeface="Arial" panose="020B0604020202020204" pitchFamily="34" charset="0"/>
              </a:rPr>
              <a:t>Installer WordPress en local permet aussi de créer une copie d'un site sur un ordinateur, et d'effectuer des tests ou des modifications hors ligne, avant de rendre ces modifications effectives sur la version en ligne du site.</a:t>
            </a:r>
          </a:p>
          <a:p>
            <a:pPr fontAlgn="base"/>
            <a:r>
              <a:rPr lang="fr-FR" sz="1600" dirty="0">
                <a:latin typeface="Arial" panose="020B0604020202020204" pitchFamily="34" charset="0"/>
                <a:cs typeface="Arial" panose="020B0604020202020204" pitchFamily="34" charset="0"/>
              </a:rPr>
              <a:t>Une installation locale permet donc un plus grand contrôle de votre site depuis un disque dur. Il existe par ailleurs de nombreux outils pour vous aider à développer votre site WordPress local rapidement et facilement.</a:t>
            </a:r>
          </a:p>
          <a:p>
            <a:pPr fontAlgn="base"/>
            <a:r>
              <a:rPr lang="fr-FR" sz="1600" dirty="0">
                <a:latin typeface="Arial" panose="020B0604020202020204" pitchFamily="34" charset="0"/>
                <a:cs typeface="Arial" panose="020B0604020202020204" pitchFamily="34" charset="0"/>
              </a:rPr>
              <a:t>C'est le cas par exemple de </a:t>
            </a:r>
            <a:r>
              <a:rPr lang="fr-FR" sz="1600" dirty="0" err="1">
                <a:latin typeface="Arial" panose="020B0604020202020204" pitchFamily="34" charset="0"/>
                <a:cs typeface="Arial" panose="020B0604020202020204" pitchFamily="34" charset="0"/>
                <a:hlinkClick r:id="rId2"/>
              </a:rPr>
              <a:t>DevKinsta</a:t>
            </a:r>
            <a:r>
              <a:rPr lang="fr-FR" sz="1600" dirty="0">
                <a:latin typeface="Arial" panose="020B0604020202020204" pitchFamily="34" charset="0"/>
                <a:cs typeface="Arial" panose="020B0604020202020204" pitchFamily="34" charset="0"/>
              </a:rPr>
              <a:t>, outil gratuit de développement WordPress local qui permet de faire tourner un ou plusieurs sites en un seul clic. </a:t>
            </a:r>
            <a:r>
              <a:rPr lang="fr-FR" sz="1600" dirty="0" err="1">
                <a:latin typeface="Arial" panose="020B0604020202020204" pitchFamily="34" charset="0"/>
                <a:cs typeface="Arial" panose="020B0604020202020204" pitchFamily="34" charset="0"/>
              </a:rPr>
              <a:t>DevKinsta</a:t>
            </a:r>
            <a:r>
              <a:rPr lang="fr-FR" sz="1600" dirty="0">
                <a:latin typeface="Arial" panose="020B0604020202020204" pitchFamily="34" charset="0"/>
                <a:cs typeface="Arial" panose="020B0604020202020204" pitchFamily="34" charset="0"/>
              </a:rPr>
              <a:t> donne également accès à de nombreux outils de développement puissants, tels que le gestionnaire de base de données </a:t>
            </a:r>
            <a:r>
              <a:rPr lang="fr-FR" sz="1600" dirty="0" err="1">
                <a:latin typeface="Arial" panose="020B0604020202020204" pitchFamily="34" charset="0"/>
                <a:cs typeface="Arial" panose="020B0604020202020204" pitchFamily="34" charset="0"/>
              </a:rPr>
              <a:t>Adminer</a:t>
            </a:r>
            <a:r>
              <a:rPr lang="fr-FR" sz="1600" dirty="0">
                <a:latin typeface="Arial" panose="020B0604020202020204" pitchFamily="34" charset="0"/>
                <a:cs typeface="Arial" panose="020B0604020202020204" pitchFamily="34" charset="0"/>
              </a:rPr>
              <a:t>, l’outil de test d’e-mail </a:t>
            </a:r>
            <a:r>
              <a:rPr lang="fr-FR" sz="1600" dirty="0" err="1">
                <a:latin typeface="Arial" panose="020B0604020202020204" pitchFamily="34" charset="0"/>
                <a:cs typeface="Arial" panose="020B0604020202020204" pitchFamily="34" charset="0"/>
              </a:rPr>
              <a:t>MailHog</a:t>
            </a:r>
            <a:r>
              <a:rPr lang="fr-FR" sz="1600" dirty="0">
                <a:latin typeface="Arial" panose="020B0604020202020204" pitchFamily="34" charset="0"/>
                <a:cs typeface="Arial" panose="020B0604020202020204" pitchFamily="34" charset="0"/>
              </a:rPr>
              <a:t>, le commutateur WP_DEBUG, les versions PHP échangeables à chaud, entre autres.</a:t>
            </a:r>
            <a:endParaRPr lang="fr-FR" sz="16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922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59027"/>
            <a:ext cx="8596668" cy="887896"/>
          </a:xfrm>
        </p:spPr>
        <p:txBody>
          <a:bodyPr>
            <a:normAutofit fontScale="90000"/>
          </a:bodyPr>
          <a:lstStyle/>
          <a:p>
            <a:r>
              <a:rPr lang="fr-FR" sz="3100" dirty="0">
                <a:latin typeface="Arial" panose="020B0604020202020204" pitchFamily="34" charset="0"/>
                <a:cs typeface="Arial" panose="020B0604020202020204" pitchFamily="34" charset="0"/>
              </a:rPr>
              <a:t>Installation de MAMP et création d'une base de données</a:t>
            </a:r>
            <a:r>
              <a:rPr lang="fr-FR" dirty="0"/>
              <a:t/>
            </a:r>
            <a:br>
              <a:rPr lang="fr-FR" dirty="0"/>
            </a:br>
            <a:endParaRPr lang="fr-FR" dirty="0"/>
          </a:p>
        </p:txBody>
      </p:sp>
      <p:sp>
        <p:nvSpPr>
          <p:cNvPr id="3" name="Espace réservé du contenu 2"/>
          <p:cNvSpPr>
            <a:spLocks noGrp="1"/>
          </p:cNvSpPr>
          <p:nvPr>
            <p:ph idx="1"/>
          </p:nvPr>
        </p:nvSpPr>
        <p:spPr>
          <a:xfrm>
            <a:off x="0" y="1166192"/>
            <a:ext cx="11423374" cy="2928730"/>
          </a:xfrm>
        </p:spPr>
        <p:txBody>
          <a:bodyPr/>
          <a:lstStyle/>
          <a:p>
            <a:pPr fontAlgn="base"/>
            <a:r>
              <a:rPr lang="fr-FR" sz="1600" dirty="0">
                <a:solidFill>
                  <a:schemeClr val="tx1"/>
                </a:solidFill>
                <a:latin typeface="Arial" panose="020B0604020202020204" pitchFamily="34" charset="0"/>
                <a:cs typeface="Arial" panose="020B0604020202020204" pitchFamily="34" charset="0"/>
              </a:rPr>
              <a:t>Pour installer WordPress en local, il faut tout d'abord créer un environnement, c'est-à-dire un serveur local (</a:t>
            </a:r>
            <a:r>
              <a:rPr lang="fr-FR" sz="1600" dirty="0" err="1">
                <a:solidFill>
                  <a:schemeClr val="tx1"/>
                </a:solidFill>
                <a:latin typeface="Arial" panose="020B0604020202020204" pitchFamily="34" charset="0"/>
                <a:cs typeface="Arial" panose="020B0604020202020204" pitchFamily="34" charset="0"/>
              </a:rPr>
              <a:t>localhost</a:t>
            </a:r>
            <a:r>
              <a:rPr lang="fr-FR" sz="1600" dirty="0">
                <a:solidFill>
                  <a:schemeClr val="tx1"/>
                </a:solidFill>
                <a:latin typeface="Arial" panose="020B0604020202020204" pitchFamily="34" charset="0"/>
                <a:cs typeface="Arial" panose="020B0604020202020204" pitchFamily="34" charset="0"/>
              </a:rPr>
              <a:t>), grâce à un logiciel spécifique de type WAMP. Il existe plusieurs logiciels de ce type, comme </a:t>
            </a:r>
            <a:r>
              <a:rPr lang="fr-FR" sz="1600" dirty="0">
                <a:solidFill>
                  <a:schemeClr val="tx1"/>
                </a:solidFill>
                <a:latin typeface="Arial" panose="020B0604020202020204" pitchFamily="34" charset="0"/>
                <a:cs typeface="Arial" panose="020B0604020202020204" pitchFamily="34" charset="0"/>
                <a:hlinkClick r:id="rId2"/>
              </a:rPr>
              <a:t>MAMP</a:t>
            </a:r>
            <a:r>
              <a:rPr lang="fr-FR" sz="1600" dirty="0">
                <a:solidFill>
                  <a:schemeClr val="tx1"/>
                </a:solidFill>
                <a:latin typeface="Arial" panose="020B0604020202020204" pitchFamily="34" charset="0"/>
                <a:cs typeface="Arial" panose="020B0604020202020204" pitchFamily="34" charset="0"/>
              </a:rPr>
              <a:t>, </a:t>
            </a:r>
            <a:r>
              <a:rPr lang="fr-FR" sz="1600" dirty="0">
                <a:solidFill>
                  <a:schemeClr val="tx1"/>
                </a:solidFill>
                <a:latin typeface="Arial" panose="020B0604020202020204" pitchFamily="34" charset="0"/>
                <a:cs typeface="Arial" panose="020B0604020202020204" pitchFamily="34" charset="0"/>
                <a:hlinkClick r:id="rId3"/>
              </a:rPr>
              <a:t>XAMPP</a:t>
            </a:r>
            <a:r>
              <a:rPr lang="fr-FR" sz="1600" dirty="0">
                <a:solidFill>
                  <a:schemeClr val="tx1"/>
                </a:solidFill>
                <a:latin typeface="Arial" panose="020B0604020202020204" pitchFamily="34" charset="0"/>
                <a:cs typeface="Arial" panose="020B0604020202020204" pitchFamily="34" charset="0"/>
              </a:rPr>
              <a:t> ou </a:t>
            </a:r>
            <a:r>
              <a:rPr lang="fr-FR" sz="1600" dirty="0" err="1">
                <a:solidFill>
                  <a:schemeClr val="tx1"/>
                </a:solidFill>
                <a:latin typeface="Arial" panose="020B0604020202020204" pitchFamily="34" charset="0"/>
                <a:cs typeface="Arial" panose="020B0604020202020204" pitchFamily="34" charset="0"/>
                <a:hlinkClick r:id="rId4"/>
              </a:rPr>
              <a:t>WampServer</a:t>
            </a:r>
            <a:r>
              <a:rPr lang="fr-FR" sz="1600" dirty="0">
                <a:solidFill>
                  <a:schemeClr val="tx1"/>
                </a:solidFill>
                <a:latin typeface="Arial" panose="020B0604020202020204" pitchFamily="34" charset="0"/>
                <a:cs typeface="Arial" panose="020B0604020202020204" pitchFamily="34" charset="0"/>
              </a:rPr>
              <a:t>.</a:t>
            </a:r>
          </a:p>
          <a:p>
            <a:pPr fontAlgn="base"/>
            <a:r>
              <a:rPr lang="fr-FR" sz="1600" dirty="0">
                <a:solidFill>
                  <a:schemeClr val="tx1"/>
                </a:solidFill>
                <a:latin typeface="Arial" panose="020B0604020202020204" pitchFamily="34" charset="0"/>
                <a:cs typeface="Arial" panose="020B0604020202020204" pitchFamily="34" charset="0"/>
              </a:rPr>
              <a:t>Pour installer MAMP (disponible pour Mac et Windows), télécharger puis installer le logiciel sur un ordinateur.</a:t>
            </a:r>
          </a:p>
          <a:p>
            <a:pPr fontAlgn="base"/>
            <a:r>
              <a:rPr lang="fr-FR" sz="1600" dirty="0">
                <a:solidFill>
                  <a:schemeClr val="tx1"/>
                </a:solidFill>
                <a:latin typeface="Arial" panose="020B0604020202020204" pitchFamily="34" charset="0"/>
                <a:cs typeface="Arial" panose="020B0604020202020204" pitchFamily="34" charset="0"/>
              </a:rPr>
              <a:t>Lancer MAMP, puis cliquer sur Démarrer les serveurs. La page d'accueil de MAMP s'ouvre dans un navigateur, confirmant le bon démarrage des serveurs.</a:t>
            </a:r>
          </a:p>
          <a:p>
            <a:pPr fontAlgn="base"/>
            <a:r>
              <a:rPr lang="fr-FR" sz="1600" dirty="0">
                <a:solidFill>
                  <a:schemeClr val="tx1"/>
                </a:solidFill>
                <a:latin typeface="Arial" panose="020B0604020202020204" pitchFamily="34" charset="0"/>
                <a:cs typeface="Arial" panose="020B0604020202020204" pitchFamily="34" charset="0"/>
              </a:rPr>
              <a:t>Il faut maintenant créer une base de données où tous les éléments du site seront sauvegardés. Dans le bandeau supérieur, cliquer sur </a:t>
            </a:r>
            <a:r>
              <a:rPr lang="fr-FR" sz="1600" dirty="0" err="1">
                <a:solidFill>
                  <a:schemeClr val="tx1"/>
                </a:solidFill>
                <a:latin typeface="Arial" panose="020B0604020202020204" pitchFamily="34" charset="0"/>
                <a:cs typeface="Arial" panose="020B0604020202020204" pitchFamily="34" charset="0"/>
              </a:rPr>
              <a:t>PHPMyAdmin</a:t>
            </a:r>
            <a:r>
              <a:rPr lang="fr-FR" sz="1600" dirty="0">
                <a:solidFill>
                  <a:schemeClr val="tx1"/>
                </a:solidFill>
                <a:latin typeface="Arial" panose="020B0604020202020204" pitchFamily="34" charset="0"/>
                <a:cs typeface="Arial" panose="020B0604020202020204" pitchFamily="34" charset="0"/>
              </a:rPr>
              <a:t>, puis sur l'onglet Base de données.</a:t>
            </a:r>
          </a:p>
          <a:p>
            <a:pPr fontAlgn="base"/>
            <a:r>
              <a:rPr lang="fr-FR" sz="1600" dirty="0">
                <a:solidFill>
                  <a:schemeClr val="tx1"/>
                </a:solidFill>
                <a:latin typeface="Arial" panose="020B0604020202020204" pitchFamily="34" charset="0"/>
                <a:cs typeface="Arial" panose="020B0604020202020204" pitchFamily="34" charset="0"/>
              </a:rPr>
              <a:t>Donner un nom à la nouvelle base de données dans le champ Nom de base de données, puis cliquer sur Créer.</a:t>
            </a:r>
          </a:p>
          <a:p>
            <a:pPr marL="0" indent="0">
              <a:buNone/>
            </a:pPr>
            <a:endParaRPr lang="fr-FR" dirty="0"/>
          </a:p>
        </p:txBody>
      </p:sp>
    </p:spTree>
    <p:extLst>
      <p:ext uri="{BB962C8B-B14F-4D97-AF65-F5344CB8AC3E}">
        <p14:creationId xmlns:p14="http://schemas.microsoft.com/office/powerpoint/2010/main" val="66365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715617"/>
          </a:xfrm>
        </p:spPr>
        <p:txBody>
          <a:bodyPr>
            <a:normAutofit fontScale="90000"/>
          </a:bodyPr>
          <a:lstStyle/>
          <a:p>
            <a:r>
              <a:rPr lang="fr-FR" dirty="0">
                <a:latin typeface="Arial" panose="020B0604020202020204" pitchFamily="34" charset="0"/>
                <a:cs typeface="Arial" panose="020B0604020202020204" pitchFamily="34" charset="0"/>
              </a:rPr>
              <a:t>Installation de WordPress sur l'ordinateur</a:t>
            </a:r>
            <a:r>
              <a:rPr lang="fr-FR" dirty="0"/>
              <a:t/>
            </a:r>
            <a:br>
              <a:rPr lang="fr-FR" dirty="0"/>
            </a:br>
            <a:endParaRPr lang="fr-FR" dirty="0"/>
          </a:p>
        </p:txBody>
      </p:sp>
      <p:sp>
        <p:nvSpPr>
          <p:cNvPr id="3" name="Espace réservé du contenu 2"/>
          <p:cNvSpPr>
            <a:spLocks noGrp="1"/>
          </p:cNvSpPr>
          <p:nvPr>
            <p:ph idx="1"/>
          </p:nvPr>
        </p:nvSpPr>
        <p:spPr>
          <a:xfrm>
            <a:off x="-1" y="1431236"/>
            <a:ext cx="11688417" cy="4320208"/>
          </a:xfrm>
        </p:spPr>
        <p:txBody>
          <a:bodyPr>
            <a:normAutofit/>
          </a:bodyPr>
          <a:lstStyle/>
          <a:p>
            <a:pPr fontAlgn="base"/>
            <a:r>
              <a:rPr lang="fr-FR" sz="1700" dirty="0">
                <a:solidFill>
                  <a:schemeClr val="tx1"/>
                </a:solidFill>
                <a:latin typeface="Arial" panose="020B0604020202020204" pitchFamily="34" charset="0"/>
                <a:cs typeface="Arial" panose="020B0604020202020204" pitchFamily="34" charset="0"/>
              </a:rPr>
              <a:t>Télécharger la dernière version de WordPress sur le site </a:t>
            </a:r>
            <a:r>
              <a:rPr lang="fr-FR" sz="1700" dirty="0">
                <a:solidFill>
                  <a:schemeClr val="tx1"/>
                </a:solidFill>
                <a:latin typeface="Arial" panose="020B0604020202020204" pitchFamily="34" charset="0"/>
                <a:cs typeface="Arial" panose="020B0604020202020204" pitchFamily="34" charset="0"/>
                <a:hlinkClick r:id="rId2"/>
              </a:rPr>
              <a:t>WordPress.org</a:t>
            </a:r>
            <a:r>
              <a:rPr lang="fr-FR" sz="1700" dirty="0">
                <a:solidFill>
                  <a:schemeClr val="tx1"/>
                </a:solidFill>
                <a:latin typeface="Arial" panose="020B0604020202020204" pitchFamily="34" charset="0"/>
                <a:cs typeface="Arial" panose="020B0604020202020204" pitchFamily="34" charset="0"/>
              </a:rPr>
              <a:t>.</a:t>
            </a:r>
          </a:p>
          <a:p>
            <a:pPr fontAlgn="base"/>
            <a:r>
              <a:rPr lang="fr-FR" sz="1700" dirty="0">
                <a:solidFill>
                  <a:schemeClr val="tx1"/>
                </a:solidFill>
                <a:latin typeface="Arial" panose="020B0604020202020204" pitchFamily="34" charset="0"/>
                <a:cs typeface="Arial" panose="020B0604020202020204" pitchFamily="34" charset="0"/>
              </a:rPr>
              <a:t>Décompresser l'archive téléchargée, puis placer le dossier </a:t>
            </a:r>
            <a:r>
              <a:rPr lang="fr-FR" sz="1700" dirty="0" err="1">
                <a:solidFill>
                  <a:schemeClr val="tx1"/>
                </a:solidFill>
                <a:latin typeface="Arial" panose="020B0604020202020204" pitchFamily="34" charset="0"/>
                <a:cs typeface="Arial" panose="020B0604020202020204" pitchFamily="34" charset="0"/>
              </a:rPr>
              <a:t>wordpress</a:t>
            </a:r>
            <a:r>
              <a:rPr lang="fr-FR" sz="1700" dirty="0">
                <a:solidFill>
                  <a:schemeClr val="tx1"/>
                </a:solidFill>
                <a:latin typeface="Arial" panose="020B0604020202020204" pitchFamily="34" charset="0"/>
                <a:cs typeface="Arial" panose="020B0604020202020204" pitchFamily="34" charset="0"/>
              </a:rPr>
              <a:t> dans le dossier « </a:t>
            </a:r>
            <a:r>
              <a:rPr lang="fr-FR" sz="1700" dirty="0" err="1">
                <a:solidFill>
                  <a:schemeClr val="tx1"/>
                </a:solidFill>
                <a:latin typeface="Arial" panose="020B0604020202020204" pitchFamily="34" charset="0"/>
                <a:cs typeface="Arial" panose="020B0604020202020204" pitchFamily="34" charset="0"/>
              </a:rPr>
              <a:t>htdocs</a:t>
            </a:r>
            <a:r>
              <a:rPr lang="fr-FR" sz="1700" dirty="0">
                <a:solidFill>
                  <a:schemeClr val="tx1"/>
                </a:solidFill>
                <a:latin typeface="Arial" panose="020B0604020202020204" pitchFamily="34" charset="0"/>
                <a:cs typeface="Arial" panose="020B0604020202020204" pitchFamily="34" charset="0"/>
              </a:rPr>
              <a:t> » de l'application MAMP. Dans le navigateur web, se rendre à l'adresse « http://localhost:8888 ». La page d'installation de WordPress s'ouvre, avec le choix de la langue.</a:t>
            </a:r>
          </a:p>
          <a:p>
            <a:pPr fontAlgn="base"/>
            <a:r>
              <a:rPr lang="fr-FR" sz="1700" dirty="0">
                <a:solidFill>
                  <a:schemeClr val="tx1"/>
                </a:solidFill>
                <a:latin typeface="Arial" panose="020B0604020202020204" pitchFamily="34" charset="0"/>
                <a:cs typeface="Arial" panose="020B0604020202020204" pitchFamily="34" charset="0"/>
              </a:rPr>
              <a:t>Après avoir choisi la langue, cliquer sur Continuer puis sur C'est parti !. Un menu s'ouvre avec des champs à remplir.</a:t>
            </a:r>
          </a:p>
          <a:p>
            <a:pPr fontAlgn="base"/>
            <a:r>
              <a:rPr lang="fr-FR" sz="1700" dirty="0">
                <a:solidFill>
                  <a:schemeClr val="tx1"/>
                </a:solidFill>
                <a:latin typeface="Arial" panose="020B0604020202020204" pitchFamily="34" charset="0"/>
                <a:cs typeface="Arial" panose="020B0604020202020204" pitchFamily="34" charset="0"/>
              </a:rPr>
              <a:t>Renseigner le nom exact de la base de données créée plus tôt. Pour l'identifiant et le mot de passe, taper « </a:t>
            </a:r>
            <a:r>
              <a:rPr lang="fr-FR" sz="1700" dirty="0" err="1">
                <a:solidFill>
                  <a:schemeClr val="tx1"/>
                </a:solidFill>
                <a:latin typeface="Arial" panose="020B0604020202020204" pitchFamily="34" charset="0"/>
                <a:cs typeface="Arial" panose="020B0604020202020204" pitchFamily="34" charset="0"/>
              </a:rPr>
              <a:t>root</a:t>
            </a:r>
            <a:r>
              <a:rPr lang="fr-FR" sz="1700" dirty="0">
                <a:solidFill>
                  <a:schemeClr val="tx1"/>
                </a:solidFill>
                <a:latin typeface="Arial" panose="020B0604020202020204" pitchFamily="34" charset="0"/>
                <a:cs typeface="Arial" panose="020B0604020202020204" pitchFamily="34" charset="0"/>
              </a:rPr>
              <a:t> ». Cliquer sur Envoyer, puis Lancer l'installation.</a:t>
            </a:r>
          </a:p>
          <a:p>
            <a:pPr fontAlgn="base"/>
            <a:r>
              <a:rPr lang="fr-FR" sz="1700" dirty="0">
                <a:solidFill>
                  <a:schemeClr val="tx1"/>
                </a:solidFill>
                <a:latin typeface="Arial" panose="020B0604020202020204" pitchFamily="34" charset="0"/>
                <a:cs typeface="Arial" panose="020B0604020202020204" pitchFamily="34" charset="0"/>
              </a:rPr>
              <a:t>Une page s'ouvre, demandant de fournir certaines informations pour l'administration du site (titre du site, identifiant, mot de passe, etc.). Après avoir rempli les champs, cliquer sur Installer WordPress.</a:t>
            </a:r>
          </a:p>
          <a:p>
            <a:pPr fontAlgn="base"/>
            <a:r>
              <a:rPr lang="fr-FR" sz="1700" dirty="0">
                <a:solidFill>
                  <a:schemeClr val="tx1"/>
                </a:solidFill>
                <a:latin typeface="Arial" panose="020B0604020202020204" pitchFamily="34" charset="0"/>
                <a:cs typeface="Arial" panose="020B0604020202020204" pitchFamily="34" charset="0"/>
              </a:rPr>
              <a:t>Après quelques instants, une page s'affiche pour confirmer l'installation de WordPress. Il n'y a plus qu'à se connecter avec l'identifiant et le mot de passe choisis dans le menu précédent.</a:t>
            </a:r>
          </a:p>
          <a:p>
            <a:pPr marL="0" indent="0">
              <a:buNone/>
            </a:pPr>
            <a:endParaRPr lang="fr-FR" dirty="0"/>
          </a:p>
        </p:txBody>
      </p:sp>
    </p:spTree>
    <p:extLst>
      <p:ext uri="{BB962C8B-B14F-4D97-AF65-F5344CB8AC3E}">
        <p14:creationId xmlns:p14="http://schemas.microsoft.com/office/powerpoint/2010/main" val="291250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3096" y="132522"/>
            <a:ext cx="8466142" cy="1073426"/>
          </a:xfrm>
        </p:spPr>
        <p:txBody>
          <a:bodyPr>
            <a:normAutofit fontScale="90000"/>
          </a:bodyPr>
          <a:lstStyle/>
          <a:p>
            <a:r>
              <a:rPr lang="fr-FR" dirty="0" smtClean="0">
                <a:latin typeface="Arial" panose="020B0604020202020204" pitchFamily="34" charset="0"/>
                <a:cs typeface="Arial" panose="020B0604020202020204" pitchFamily="34" charset="0"/>
              </a:rPr>
              <a:t>Comment installer un plugins sur WordPress</a:t>
            </a:r>
            <a:endParaRPr lang="fr-FR"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225287" y="1572590"/>
            <a:ext cx="9713843" cy="5285409"/>
          </a:xfrm>
        </p:spPr>
        <p:txBody>
          <a:bodyPr>
            <a:normAutofit/>
          </a:bodyPr>
          <a:lstStyle/>
          <a:p>
            <a:pPr marL="0" indent="0">
              <a:buNone/>
            </a:pPr>
            <a:r>
              <a:rPr lang="fr-FR" dirty="0">
                <a:latin typeface="Arial" panose="020B0604020202020204" pitchFamily="34" charset="0"/>
                <a:cs typeface="Arial" panose="020B0604020202020204" pitchFamily="34" charset="0"/>
              </a:rPr>
              <a:t>Cliquez sur l'onglet « Extension » qui se trouve dans le menu à gauche. Sélectionnez « Ajouter » Entrez l'extension souhaitée dans la barre de recherche qui se trouve en haut à droite. Une fois le plugin trouvé, cliquez sur « Installer maintenant » puis confirmez en sélectionnant « Ok </a:t>
            </a:r>
            <a:r>
              <a:rPr lang="fr-FR" dirty="0" smtClean="0">
                <a:latin typeface="Arial" panose="020B0604020202020204" pitchFamily="34" charset="0"/>
                <a:cs typeface="Arial" panose="020B0604020202020204" pitchFamily="34" charset="0"/>
              </a:rPr>
              <a:t>»</a:t>
            </a:r>
          </a:p>
          <a:p>
            <a:pPr marL="0" indent="0">
              <a:buNone/>
            </a:pPr>
            <a:r>
              <a:rPr lang="fr-FR" dirty="0" smtClean="0">
                <a:latin typeface="Arial" panose="020B0604020202020204" pitchFamily="34" charset="0"/>
                <a:cs typeface="Arial" panose="020B0604020202020204" pitchFamily="34" charset="0"/>
              </a:rPr>
              <a:t>La liste de mes plugins installent: </a:t>
            </a:r>
          </a:p>
          <a:p>
            <a:pPr marL="0" indent="0">
              <a:buNone/>
            </a:pPr>
            <a:r>
              <a:rPr lang="fr-FR" b="1" dirty="0" err="1" smtClean="0"/>
              <a:t>Elementor</a:t>
            </a:r>
            <a:r>
              <a:rPr lang="fr-FR" b="1" dirty="0" smtClean="0"/>
              <a:t>, </a:t>
            </a:r>
            <a:r>
              <a:rPr lang="fr-FR" b="1" dirty="0" err="1" smtClean="0"/>
              <a:t>Gtranslate</a:t>
            </a:r>
            <a:r>
              <a:rPr lang="fr-FR" b="1" dirty="0" smtClean="0"/>
              <a:t>, </a:t>
            </a:r>
            <a:r>
              <a:rPr lang="fr-FR" b="1" dirty="0" err="1" smtClean="0"/>
              <a:t>WooCommerce</a:t>
            </a:r>
            <a:r>
              <a:rPr lang="fr-FR" b="1" dirty="0" smtClean="0"/>
              <a:t>, </a:t>
            </a:r>
            <a:r>
              <a:rPr lang="fr-FR" b="1" dirty="0" err="1"/>
              <a:t>WPForms</a:t>
            </a:r>
            <a:r>
              <a:rPr lang="fr-FR" b="1" dirty="0"/>
              <a:t> </a:t>
            </a:r>
            <a:r>
              <a:rPr lang="fr-FR" b="1" dirty="0" smtClean="0"/>
              <a:t>Lite </a:t>
            </a:r>
            <a:r>
              <a:rPr lang="fr-FR" b="1" dirty="0" err="1" smtClean="0"/>
              <a:t>etc</a:t>
            </a:r>
            <a:r>
              <a:rPr lang="fr-FR" b="1" dirty="0" smtClean="0"/>
              <a:t>,,,</a:t>
            </a:r>
          </a:p>
          <a:p>
            <a:pPr marL="0" indent="0">
              <a:buNone/>
            </a:pPr>
            <a:endParaRPr lang="fr-FR" b="1" dirty="0"/>
          </a:p>
          <a:p>
            <a:pPr marL="0" indent="0">
              <a:buNone/>
            </a:pPr>
            <a:r>
              <a:rPr lang="fr-FR" b="1" u="sng" dirty="0" smtClean="0"/>
              <a:t>Un exemple comment j ai installé:</a:t>
            </a:r>
          </a:p>
          <a:p>
            <a:r>
              <a:rPr lang="fr-FR" dirty="0"/>
              <a:t>Pour installer </a:t>
            </a:r>
            <a:r>
              <a:rPr lang="fr-FR" dirty="0" err="1"/>
              <a:t>WooCommerce</a:t>
            </a:r>
            <a:r>
              <a:rPr lang="fr-FR" dirty="0"/>
              <a:t> :Accédez à </a:t>
            </a:r>
            <a:r>
              <a:rPr lang="fr-FR" b="1" dirty="0"/>
              <a:t>Extensions &gt; Ajouter</a:t>
            </a:r>
            <a:r>
              <a:rPr lang="fr-FR" dirty="0"/>
              <a:t>.</a:t>
            </a:r>
          </a:p>
          <a:p>
            <a:r>
              <a:rPr lang="fr-FR" dirty="0"/>
              <a:t>Recherchez l’extension « </a:t>
            </a:r>
            <a:r>
              <a:rPr lang="fr-FR" dirty="0" err="1"/>
              <a:t>WooCommerce</a:t>
            </a:r>
            <a:r>
              <a:rPr lang="fr-FR" dirty="0"/>
              <a:t> ».</a:t>
            </a:r>
            <a:r>
              <a:rPr lang="fr-FR" b="1" dirty="0"/>
              <a:t> </a:t>
            </a:r>
            <a:endParaRPr lang="fr-FR" dirty="0"/>
          </a:p>
          <a:p>
            <a:r>
              <a:rPr lang="fr-FR" dirty="0"/>
              <a:t>Cliquez sur </a:t>
            </a:r>
            <a:r>
              <a:rPr lang="fr-FR" b="1" dirty="0"/>
              <a:t>Installer maintenant</a:t>
            </a:r>
            <a:r>
              <a:rPr lang="fr-FR" dirty="0"/>
              <a:t>.</a:t>
            </a:r>
          </a:p>
          <a:p>
            <a:r>
              <a:rPr lang="fr-FR" dirty="0"/>
              <a:t>Cliquez sur </a:t>
            </a:r>
            <a:r>
              <a:rPr lang="fr-FR" b="1" dirty="0"/>
              <a:t>Activer</a:t>
            </a:r>
            <a:r>
              <a:rPr lang="fr-FR" dirty="0"/>
              <a:t>. L’assistant de configuration </a:t>
            </a:r>
            <a:r>
              <a:rPr lang="fr-FR" dirty="0" err="1"/>
              <a:t>WooCommerce</a:t>
            </a:r>
            <a:r>
              <a:rPr lang="fr-FR" dirty="0"/>
              <a:t> s’affiche. </a:t>
            </a:r>
          </a:p>
          <a:p>
            <a:pPr marL="0" indent="0">
              <a:buNone/>
            </a:pPr>
            <a:r>
              <a:rPr lang="fr-FR" b="1" u="sng" dirty="0" smtClean="0"/>
              <a:t> </a:t>
            </a:r>
            <a:endParaRPr lang="fr-FR" u="sng" dirty="0" smtClean="0">
              <a:latin typeface="Arial" panose="020B0604020202020204" pitchFamily="34" charset="0"/>
              <a:cs typeface="Arial" panose="020B0604020202020204" pitchFamily="34" charset="0"/>
            </a:endParaRPr>
          </a:p>
          <a:p>
            <a:pPr marL="0" indent="0">
              <a:buNone/>
            </a:pPr>
            <a:endParaRPr lang="fr-FR" dirty="0" smtClean="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224205"/>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276</TotalTime>
  <Words>505</Words>
  <Application>Microsoft Office PowerPoint</Application>
  <PresentationFormat>Grand écran</PresentationFormat>
  <Paragraphs>49</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Lexend Deca</vt:lpstr>
      <vt:lpstr>Trebuchet MS</vt:lpstr>
      <vt:lpstr>Wingdings</vt:lpstr>
      <vt:lpstr>Wingdings 3</vt:lpstr>
      <vt:lpstr>Facette</vt:lpstr>
      <vt:lpstr>Rapport : Expliquant comment installer l'application ainsi que les plugins installés avec des captures écran.</vt:lpstr>
      <vt:lpstr>Présentation PowerPoint</vt:lpstr>
      <vt:lpstr>Créer une base de données sur le serveur </vt:lpstr>
      <vt:lpstr>Installer WordPress sur le serveur</vt:lpstr>
      <vt:lpstr>Configurer WordPress </vt:lpstr>
      <vt:lpstr>Installer WordPress en local</vt:lpstr>
      <vt:lpstr>Installation de MAMP et création d'une base de données </vt:lpstr>
      <vt:lpstr>Installation de WordPress sur l'ordinateur </vt:lpstr>
      <vt:lpstr>Comment installer un plugins sur WordPress</vt:lpstr>
      <vt:lpstr>Voici la capture d écran </vt:lpstr>
      <vt:lpstr>Woocommerce installer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 Expliquant comment installer l'application ainsi que les plugins installés avec des captures écran.</dc:title>
  <dc:creator>HP</dc:creator>
  <cp:lastModifiedBy>HP</cp:lastModifiedBy>
  <cp:revision>12</cp:revision>
  <dcterms:created xsi:type="dcterms:W3CDTF">2023-10-18T09:16:14Z</dcterms:created>
  <dcterms:modified xsi:type="dcterms:W3CDTF">2023-10-18T13:53:01Z</dcterms:modified>
</cp:coreProperties>
</file>