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sldIdLst>
    <p:sldId id="256" r:id="rId2"/>
    <p:sldId id="257" r:id="rId3"/>
    <p:sldId id="258" r:id="rId4"/>
    <p:sldId id="265" r:id="rId5"/>
    <p:sldId id="266" r:id="rId6"/>
    <p:sldId id="267" r:id="rId7"/>
    <p:sldId id="268" r:id="rId8"/>
    <p:sldId id="260" r:id="rId9"/>
    <p:sldId id="262" r:id="rId10"/>
    <p:sldId id="261" r:id="rId11"/>
    <p:sldId id="263" r:id="rId12"/>
    <p:sldId id="26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6"/>
    <p:restoredTop sz="94670"/>
  </p:normalViewPr>
  <p:slideViewPr>
    <p:cSldViewPr snapToGrid="0" snapToObjects="1">
      <p:cViewPr>
        <p:scale>
          <a:sx n="75" d="100"/>
          <a:sy n="75" d="100"/>
        </p:scale>
        <p:origin x="-787" y="-37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F746B-47CB-674B-ACFB-8B5ADC93FCFA}" type="datetimeFigureOut">
              <a:rPr lang="en-US" smtClean="0"/>
              <a:t>3/11/2016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A1D2E527-87C1-0642-B2DF-FCC94D9238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84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F746B-47CB-674B-ACFB-8B5ADC93FCFA}" type="datetimeFigureOut">
              <a:rPr lang="en-US" smtClean="0"/>
              <a:t>3/11/2016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2E527-87C1-0642-B2DF-FCC94D9238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221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F746B-47CB-674B-ACFB-8B5ADC93FCFA}" type="datetimeFigureOut">
              <a:rPr lang="en-US" smtClean="0"/>
              <a:t>3/11/2016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2E527-87C1-0642-B2DF-FCC94D9238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598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F746B-47CB-674B-ACFB-8B5ADC93FCFA}" type="datetimeFigureOut">
              <a:rPr lang="en-US" smtClean="0"/>
              <a:t>3/11/2016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2E527-87C1-0642-B2DF-FCC94D9238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593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0D3F746B-47CB-674B-ACFB-8B5ADC93FCFA}" type="datetimeFigureOut">
              <a:rPr lang="en-US" smtClean="0"/>
              <a:t>3/11/2016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A1D2E527-87C1-0642-B2DF-FCC94D9238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512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F746B-47CB-674B-ACFB-8B5ADC93FCFA}" type="datetimeFigureOut">
              <a:rPr lang="en-US" smtClean="0"/>
              <a:t>3/11/2016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2E527-87C1-0642-B2DF-FCC94D9238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963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F746B-47CB-674B-ACFB-8B5ADC93FCFA}" type="datetimeFigureOut">
              <a:rPr lang="en-US" smtClean="0"/>
              <a:t>3/11/2016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2E527-87C1-0642-B2DF-FCC94D9238A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27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F746B-47CB-674B-ACFB-8B5ADC93FCFA}" type="datetimeFigureOut">
              <a:rPr lang="en-US" smtClean="0"/>
              <a:t>3/11/2016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2E527-87C1-0642-B2DF-FCC94D9238A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061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F746B-47CB-674B-ACFB-8B5ADC93FCFA}" type="datetimeFigureOut">
              <a:rPr lang="en-US" smtClean="0"/>
              <a:t>3/11/2016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2E527-87C1-0642-B2DF-FCC94D9238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3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F746B-47CB-674B-ACFB-8B5ADC93FCFA}" type="datetimeFigureOut">
              <a:rPr lang="en-US" smtClean="0"/>
              <a:t>3/11/2016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2E527-87C1-0642-B2DF-FCC94D9238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668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F746B-47CB-674B-ACFB-8B5ADC93FCFA}" type="datetimeFigureOut">
              <a:rPr lang="en-US" smtClean="0"/>
              <a:t>3/11/2016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2E527-87C1-0642-B2DF-FCC94D9238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700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0D3F746B-47CB-674B-ACFB-8B5ADC93FCFA}" type="datetimeFigureOut">
              <a:rPr lang="en-US" smtClean="0"/>
              <a:t>3/11/2016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A1D2E527-87C1-0642-B2DF-FCC94D9238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069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Photo Album Storyboard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</a:t>
            </a:r>
            <a:r>
              <a:rPr lang="en-US" dirty="0" err="1" smtClean="0"/>
              <a:t>Capki</a:t>
            </a:r>
            <a:r>
              <a:rPr lang="en-US" dirty="0" smtClean="0"/>
              <a:t> Kim, Daoun Oh (Group 38)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03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057297"/>
          </a:xfrm>
        </p:spPr>
        <p:txBody>
          <a:bodyPr/>
          <a:lstStyle/>
          <a:p>
            <a:r>
              <a:rPr lang="en-US" dirty="0" smtClean="0"/>
              <a:t>Photo – drop down options 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74142" y="1541929"/>
            <a:ext cx="9158478" cy="49731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110844" y="1664081"/>
            <a:ext cx="21788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Album Name</a:t>
            </a:r>
            <a:endParaRPr lang="en-US" sz="2400" b="1" dirty="0"/>
          </a:p>
        </p:txBody>
      </p:sp>
      <p:sp>
        <p:nvSpPr>
          <p:cNvPr id="6" name="Rectangle 5"/>
          <p:cNvSpPr/>
          <p:nvPr/>
        </p:nvSpPr>
        <p:spPr>
          <a:xfrm>
            <a:off x="764667" y="2590800"/>
            <a:ext cx="914400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223440" y="2590800"/>
            <a:ext cx="914400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07492" y="2247900"/>
            <a:ext cx="8872728" cy="4176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682213" y="2590800"/>
            <a:ext cx="914400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140986" y="2590800"/>
            <a:ext cx="914400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6599759" y="2590800"/>
            <a:ext cx="914400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8058531" y="2590800"/>
            <a:ext cx="914400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764667" y="3892808"/>
            <a:ext cx="914400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764667" y="5194815"/>
            <a:ext cx="914400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2223440" y="3892808"/>
            <a:ext cx="914400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3682213" y="3892808"/>
            <a:ext cx="914400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5140986" y="3892808"/>
            <a:ext cx="914400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6599759" y="3892808"/>
            <a:ext cx="914400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8058531" y="3892808"/>
            <a:ext cx="914400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2223440" y="5194815"/>
            <a:ext cx="914400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3682213" y="5194815"/>
            <a:ext cx="914400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5140986" y="5194815"/>
            <a:ext cx="914400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6599759" y="5194815"/>
            <a:ext cx="914400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8058531" y="5194815"/>
            <a:ext cx="914400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9227820" y="2247900"/>
            <a:ext cx="152400" cy="4176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le 36"/>
          <p:cNvSpPr/>
          <p:nvPr/>
        </p:nvSpPr>
        <p:spPr>
          <a:xfrm>
            <a:off x="9258300" y="2279796"/>
            <a:ext cx="91440" cy="1188720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Plus 38"/>
          <p:cNvSpPr/>
          <p:nvPr/>
        </p:nvSpPr>
        <p:spPr>
          <a:xfrm>
            <a:off x="532955" y="1636974"/>
            <a:ext cx="532760" cy="532760"/>
          </a:xfrm>
          <a:prstGeom prst="mathPlus">
            <a:avLst>
              <a:gd name="adj1" fmla="val 876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5752111" y="1710248"/>
            <a:ext cx="2291273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🔍 search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8257683" y="1718688"/>
            <a:ext cx="970137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options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257683" y="2089059"/>
            <a:ext cx="970137" cy="12775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dirty="0" smtClean="0">
                <a:solidFill>
                  <a:sysClr val="windowText" lastClr="000000"/>
                </a:solidFill>
              </a:rPr>
              <a:t>edit</a:t>
            </a:r>
          </a:p>
          <a:p>
            <a:pPr algn="ctr">
              <a:lnSpc>
                <a:spcPct val="150000"/>
              </a:lnSpc>
            </a:pPr>
            <a:r>
              <a:rPr lang="en-US" dirty="0" smtClean="0">
                <a:solidFill>
                  <a:sysClr val="windowText" lastClr="000000"/>
                </a:solidFill>
              </a:rPr>
              <a:t>delete</a:t>
            </a:r>
          </a:p>
          <a:p>
            <a:pPr algn="ctr">
              <a:lnSpc>
                <a:spcPct val="150000"/>
              </a:lnSpc>
            </a:pPr>
            <a:r>
              <a:rPr lang="en-US" dirty="0" smtClean="0">
                <a:solidFill>
                  <a:sysClr val="windowText" lastClr="000000"/>
                </a:solidFill>
              </a:rPr>
              <a:t>move</a:t>
            </a:r>
          </a:p>
        </p:txBody>
      </p:sp>
      <p:sp>
        <p:nvSpPr>
          <p:cNvPr id="38" name="Line Callout 2 (No Border) 37"/>
          <p:cNvSpPr/>
          <p:nvPr/>
        </p:nvSpPr>
        <p:spPr>
          <a:xfrm>
            <a:off x="9665970" y="1010352"/>
            <a:ext cx="2356984" cy="3252556"/>
          </a:xfrm>
          <a:prstGeom prst="callout2">
            <a:avLst>
              <a:gd name="adj1" fmla="val 26765"/>
              <a:gd name="adj2" fmla="val 9879"/>
              <a:gd name="adj3" fmla="val 26677"/>
              <a:gd name="adj4" fmla="val -12830"/>
              <a:gd name="adj5" fmla="val 36085"/>
              <a:gd name="adj6" fmla="val -18711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edit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Select a picture, click options, then click edit</a:t>
            </a:r>
          </a:p>
          <a:p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 smtClean="0">
                <a:solidFill>
                  <a:schemeClr val="bg1"/>
                </a:solidFill>
              </a:rPr>
              <a:t>delete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Select picture, click options, then click delete to remove picture</a:t>
            </a:r>
          </a:p>
          <a:p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b="1" dirty="0" smtClean="0">
                <a:solidFill>
                  <a:schemeClr val="bg1"/>
                </a:solidFill>
              </a:rPr>
              <a:t>move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Select picture, click options, then click move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47879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057297"/>
          </a:xfrm>
        </p:spPr>
        <p:txBody>
          <a:bodyPr/>
          <a:lstStyle/>
          <a:p>
            <a:r>
              <a:rPr lang="en-US" dirty="0" smtClean="0"/>
              <a:t>Photo – edit  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512477" y="1541929"/>
            <a:ext cx="9158478" cy="49731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178164" y="1604865"/>
            <a:ext cx="19607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Edit picture</a:t>
            </a:r>
            <a:endParaRPr lang="en-US" sz="2400" b="1" dirty="0"/>
          </a:p>
        </p:txBody>
      </p:sp>
      <p:sp>
        <p:nvSpPr>
          <p:cNvPr id="42" name="Rectangle 41"/>
          <p:cNvSpPr/>
          <p:nvPr/>
        </p:nvSpPr>
        <p:spPr>
          <a:xfrm>
            <a:off x="1655351" y="2202516"/>
            <a:ext cx="8872728" cy="4176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1807751" y="2354916"/>
            <a:ext cx="4910290" cy="38779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027365" y="3527221"/>
            <a:ext cx="247106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bg1">
                    <a:lumMod val="75000"/>
                  </a:schemeClr>
                </a:solidFill>
              </a:rPr>
              <a:t>Enlarged </a:t>
            </a:r>
          </a:p>
          <a:p>
            <a:pPr algn="ctr"/>
            <a:r>
              <a:rPr lang="en-US" sz="4000" dirty="0" smtClean="0">
                <a:solidFill>
                  <a:schemeClr val="bg1">
                    <a:lumMod val="75000"/>
                  </a:schemeClr>
                </a:solidFill>
              </a:rPr>
              <a:t>picture</a:t>
            </a:r>
            <a:endParaRPr lang="en-US" sz="4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971541" y="2354916"/>
            <a:ext cx="3303037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Caption description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44" name="TextBox 43"/>
          <p:cNvSpPr txBox="1"/>
          <p:nvPr/>
        </p:nvSpPr>
        <p:spPr>
          <a:xfrm>
            <a:off x="6971540" y="4516924"/>
            <a:ext cx="330303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Date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971540" y="5032520"/>
            <a:ext cx="3303037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Add or delete tags 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#location #people</a:t>
            </a:r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15940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057297"/>
          </a:xfrm>
        </p:spPr>
        <p:txBody>
          <a:bodyPr/>
          <a:lstStyle/>
          <a:p>
            <a:r>
              <a:rPr lang="en-US" dirty="0" smtClean="0"/>
              <a:t>Photo – drop down options 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74142" y="1541929"/>
            <a:ext cx="9158478" cy="49731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110844" y="1664081"/>
            <a:ext cx="21788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Album Name</a:t>
            </a:r>
            <a:endParaRPr lang="en-US" sz="2400" b="1" dirty="0"/>
          </a:p>
        </p:txBody>
      </p:sp>
      <p:sp>
        <p:nvSpPr>
          <p:cNvPr id="6" name="Rectangle 5"/>
          <p:cNvSpPr/>
          <p:nvPr/>
        </p:nvSpPr>
        <p:spPr>
          <a:xfrm>
            <a:off x="764667" y="2590800"/>
            <a:ext cx="914400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223440" y="2590800"/>
            <a:ext cx="914400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07492" y="2247900"/>
            <a:ext cx="8872728" cy="4176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682213" y="2590800"/>
            <a:ext cx="914400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140986" y="2590800"/>
            <a:ext cx="914400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6599759" y="2590800"/>
            <a:ext cx="914400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8058531" y="2590800"/>
            <a:ext cx="914400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764667" y="3892808"/>
            <a:ext cx="914400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764667" y="5194815"/>
            <a:ext cx="914400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2223440" y="3892808"/>
            <a:ext cx="914400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3682213" y="3892808"/>
            <a:ext cx="914400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5140986" y="3892808"/>
            <a:ext cx="914400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6599759" y="3892808"/>
            <a:ext cx="914400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8058531" y="3892808"/>
            <a:ext cx="914400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2223440" y="5194815"/>
            <a:ext cx="914400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3682213" y="5194815"/>
            <a:ext cx="914400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5140986" y="5194815"/>
            <a:ext cx="914400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6599759" y="5194815"/>
            <a:ext cx="914400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8058531" y="5194815"/>
            <a:ext cx="914400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9227820" y="2247900"/>
            <a:ext cx="152400" cy="4176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le 36"/>
          <p:cNvSpPr/>
          <p:nvPr/>
        </p:nvSpPr>
        <p:spPr>
          <a:xfrm>
            <a:off x="9258300" y="2279796"/>
            <a:ext cx="91440" cy="1188720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Plus 38"/>
          <p:cNvSpPr/>
          <p:nvPr/>
        </p:nvSpPr>
        <p:spPr>
          <a:xfrm>
            <a:off x="532955" y="1636974"/>
            <a:ext cx="532760" cy="532760"/>
          </a:xfrm>
          <a:prstGeom prst="mathPlus">
            <a:avLst>
              <a:gd name="adj1" fmla="val 876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5752111" y="1710248"/>
            <a:ext cx="2291273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🔍 search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8257683" y="1718688"/>
            <a:ext cx="970137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options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257683" y="2089059"/>
            <a:ext cx="970137" cy="12775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dirty="0" smtClean="0">
                <a:solidFill>
                  <a:sysClr val="windowText" lastClr="000000"/>
                </a:solidFill>
              </a:rPr>
              <a:t>edit</a:t>
            </a:r>
          </a:p>
          <a:p>
            <a:pPr algn="ctr">
              <a:lnSpc>
                <a:spcPct val="150000"/>
              </a:lnSpc>
            </a:pPr>
            <a:r>
              <a:rPr lang="en-US" dirty="0" smtClean="0">
                <a:solidFill>
                  <a:sysClr val="windowText" lastClr="000000"/>
                </a:solidFill>
              </a:rPr>
              <a:t>delete</a:t>
            </a:r>
          </a:p>
          <a:p>
            <a:pPr algn="ctr">
              <a:lnSpc>
                <a:spcPct val="150000"/>
              </a:lnSpc>
            </a:pPr>
            <a:r>
              <a:rPr lang="en-US" dirty="0" smtClean="0">
                <a:solidFill>
                  <a:sysClr val="windowText" lastClr="000000"/>
                </a:solidFill>
              </a:rPr>
              <a:t>move</a:t>
            </a:r>
          </a:p>
        </p:txBody>
      </p:sp>
      <p:sp>
        <p:nvSpPr>
          <p:cNvPr id="38" name="Line Callout 2 (No Border) 37"/>
          <p:cNvSpPr/>
          <p:nvPr/>
        </p:nvSpPr>
        <p:spPr>
          <a:xfrm>
            <a:off x="9665970" y="1010352"/>
            <a:ext cx="2356984" cy="3252556"/>
          </a:xfrm>
          <a:prstGeom prst="callout2">
            <a:avLst>
              <a:gd name="adj1" fmla="val 26765"/>
              <a:gd name="adj2" fmla="val 9879"/>
              <a:gd name="adj3" fmla="val 26677"/>
              <a:gd name="adj4" fmla="val -12830"/>
              <a:gd name="adj5" fmla="val 36085"/>
              <a:gd name="adj6" fmla="val -18711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edit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Select a picture, click options, then click edit</a:t>
            </a:r>
          </a:p>
          <a:p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 smtClean="0">
                <a:solidFill>
                  <a:schemeClr val="bg1"/>
                </a:solidFill>
              </a:rPr>
              <a:t>delete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Select picture, click options, then click delete to remove picture</a:t>
            </a:r>
          </a:p>
          <a:p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b="1" dirty="0" smtClean="0">
                <a:solidFill>
                  <a:schemeClr val="bg1"/>
                </a:solidFill>
              </a:rPr>
              <a:t>move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Select picture, click options, then click move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6838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057297"/>
          </a:xfrm>
        </p:spPr>
        <p:txBody>
          <a:bodyPr/>
          <a:lstStyle/>
          <a:p>
            <a:r>
              <a:rPr lang="en-US" dirty="0" smtClean="0"/>
              <a:t>Log-in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092869" y="2041952"/>
            <a:ext cx="4344835" cy="37114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790940" y="2376603"/>
            <a:ext cx="29486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Photo Album Log in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3722576" y="3869955"/>
            <a:ext cx="3065929" cy="5558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560766" y="3346221"/>
            <a:ext cx="13895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Username</a:t>
            </a:r>
            <a:endParaRPr 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4799325" y="4889516"/>
            <a:ext cx="912429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 anchor="ctr" anchorCtr="0">
            <a:spAutoFit/>
          </a:bodyPr>
          <a:lstStyle/>
          <a:p>
            <a:r>
              <a:rPr lang="en-US" sz="2000" smtClean="0"/>
              <a:t>Log in</a:t>
            </a:r>
            <a:endParaRPr lang="en-US" sz="2000" dirty="0"/>
          </a:p>
        </p:txBody>
      </p:sp>
      <p:sp>
        <p:nvSpPr>
          <p:cNvPr id="12" name="Line Callout 2 (No Border) 11"/>
          <p:cNvSpPr/>
          <p:nvPr/>
        </p:nvSpPr>
        <p:spPr>
          <a:xfrm>
            <a:off x="7838488" y="3606800"/>
            <a:ext cx="2406180" cy="1282716"/>
          </a:xfrm>
          <a:prstGeom prst="callout2">
            <a:avLst>
              <a:gd name="adj1" fmla="val 84046"/>
              <a:gd name="adj2" fmla="val 4374"/>
              <a:gd name="adj3" fmla="val 108439"/>
              <a:gd name="adj4" fmla="val -24363"/>
              <a:gd name="adj5" fmla="val 109593"/>
              <a:gd name="adj6" fmla="val -88450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Button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Leads to either admin page or the album of the user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2207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057297"/>
          </a:xfrm>
        </p:spPr>
        <p:txBody>
          <a:bodyPr/>
          <a:lstStyle/>
          <a:p>
            <a:r>
              <a:rPr lang="en-US" dirty="0" smtClean="0"/>
              <a:t>Admin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471422" y="1541929"/>
            <a:ext cx="9158478" cy="49731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604772" y="2247900"/>
            <a:ext cx="8872728" cy="4176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10355580" y="2279796"/>
            <a:ext cx="91440" cy="1188720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0325100" y="2247900"/>
            <a:ext cx="152400" cy="4176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208124" y="1664081"/>
            <a:ext cx="11977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Admin</a:t>
            </a:r>
            <a:endParaRPr lang="en-US" sz="2400" b="1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225040" y="2874156"/>
            <a:ext cx="75793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2260981" y="3468516"/>
            <a:ext cx="75793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260981" y="5190636"/>
            <a:ext cx="75793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260981" y="4601356"/>
            <a:ext cx="75793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260981" y="4028514"/>
            <a:ext cx="75793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2260981" y="5790076"/>
            <a:ext cx="75793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454021" y="2400807"/>
            <a:ext cx="8467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Users</a:t>
            </a:r>
            <a:endParaRPr lang="en-US" sz="2000" dirty="0"/>
          </a:p>
        </p:txBody>
      </p:sp>
      <p:sp>
        <p:nvSpPr>
          <p:cNvPr id="22" name="TextBox 21"/>
          <p:cNvSpPr txBox="1"/>
          <p:nvPr/>
        </p:nvSpPr>
        <p:spPr>
          <a:xfrm>
            <a:off x="6396101" y="2386679"/>
            <a:ext cx="6402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Info</a:t>
            </a:r>
            <a:endParaRPr lang="en-US" sz="2000" dirty="0"/>
          </a:p>
        </p:txBody>
      </p:sp>
      <p:sp>
        <p:nvSpPr>
          <p:cNvPr id="24" name="TextBox 23"/>
          <p:cNvSpPr txBox="1"/>
          <p:nvPr/>
        </p:nvSpPr>
        <p:spPr>
          <a:xfrm>
            <a:off x="2687701" y="3089023"/>
            <a:ext cx="1950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User1</a:t>
            </a:r>
            <a:endParaRPr lang="en-US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2687701" y="3720736"/>
            <a:ext cx="1950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User2</a:t>
            </a:r>
            <a:endParaRPr lang="en-US" sz="1400" dirty="0"/>
          </a:p>
        </p:txBody>
      </p:sp>
      <p:sp>
        <p:nvSpPr>
          <p:cNvPr id="26" name="TextBox 25"/>
          <p:cNvSpPr txBox="1"/>
          <p:nvPr/>
        </p:nvSpPr>
        <p:spPr>
          <a:xfrm>
            <a:off x="2687701" y="4279317"/>
            <a:ext cx="1950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User3</a:t>
            </a:r>
            <a:endParaRPr lang="en-US" sz="1400" dirty="0"/>
          </a:p>
        </p:txBody>
      </p:sp>
      <p:sp>
        <p:nvSpPr>
          <p:cNvPr id="27" name="TextBox 26"/>
          <p:cNvSpPr txBox="1"/>
          <p:nvPr/>
        </p:nvSpPr>
        <p:spPr>
          <a:xfrm>
            <a:off x="2687701" y="4905136"/>
            <a:ext cx="1950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User4</a:t>
            </a:r>
            <a:endParaRPr lang="en-US" sz="1400" dirty="0"/>
          </a:p>
        </p:txBody>
      </p:sp>
      <p:sp>
        <p:nvSpPr>
          <p:cNvPr id="28" name="TextBox 27"/>
          <p:cNvSpPr txBox="1"/>
          <p:nvPr/>
        </p:nvSpPr>
        <p:spPr>
          <a:xfrm>
            <a:off x="2687701" y="5482299"/>
            <a:ext cx="1950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User5</a:t>
            </a:r>
            <a:endParaRPr lang="en-US" sz="1400" dirty="0"/>
          </a:p>
        </p:txBody>
      </p:sp>
      <p:sp>
        <p:nvSpPr>
          <p:cNvPr id="29" name="TextBox 28"/>
          <p:cNvSpPr txBox="1"/>
          <p:nvPr/>
        </p:nvSpPr>
        <p:spPr>
          <a:xfrm>
            <a:off x="2687701" y="6138997"/>
            <a:ext cx="1950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User6</a:t>
            </a:r>
            <a:endParaRPr lang="en-US" sz="1400" dirty="0"/>
          </a:p>
        </p:txBody>
      </p:sp>
      <p:sp>
        <p:nvSpPr>
          <p:cNvPr id="32" name="Freeform 31"/>
          <p:cNvSpPr/>
          <p:nvPr/>
        </p:nvSpPr>
        <p:spPr>
          <a:xfrm>
            <a:off x="5679440" y="4882672"/>
            <a:ext cx="3291840" cy="265639"/>
          </a:xfrm>
          <a:custGeom>
            <a:avLst/>
            <a:gdLst>
              <a:gd name="connsiteX0" fmla="*/ 0 w 3291840"/>
              <a:gd name="connsiteY0" fmla="*/ 214839 h 265639"/>
              <a:gd name="connsiteX1" fmla="*/ 50800 w 3291840"/>
              <a:gd name="connsiteY1" fmla="*/ 204679 h 265639"/>
              <a:gd name="connsiteX2" fmla="*/ 111760 w 3291840"/>
              <a:gd name="connsiteY2" fmla="*/ 174199 h 265639"/>
              <a:gd name="connsiteX3" fmla="*/ 213360 w 3291840"/>
              <a:gd name="connsiteY3" fmla="*/ 184359 h 265639"/>
              <a:gd name="connsiteX4" fmla="*/ 243840 w 3291840"/>
              <a:gd name="connsiteY4" fmla="*/ 214839 h 265639"/>
              <a:gd name="connsiteX5" fmla="*/ 294640 w 3291840"/>
              <a:gd name="connsiteY5" fmla="*/ 194519 h 265639"/>
              <a:gd name="connsiteX6" fmla="*/ 325120 w 3291840"/>
              <a:gd name="connsiteY6" fmla="*/ 204679 h 265639"/>
              <a:gd name="connsiteX7" fmla="*/ 335280 w 3291840"/>
              <a:gd name="connsiteY7" fmla="*/ 255479 h 265639"/>
              <a:gd name="connsiteX8" fmla="*/ 365760 w 3291840"/>
              <a:gd name="connsiteY8" fmla="*/ 265639 h 265639"/>
              <a:gd name="connsiteX9" fmla="*/ 447040 w 3291840"/>
              <a:gd name="connsiteY9" fmla="*/ 245319 h 265639"/>
              <a:gd name="connsiteX10" fmla="*/ 528320 w 3291840"/>
              <a:gd name="connsiteY10" fmla="*/ 255479 h 265639"/>
              <a:gd name="connsiteX11" fmla="*/ 589280 w 3291840"/>
              <a:gd name="connsiteY11" fmla="*/ 255479 h 265639"/>
              <a:gd name="connsiteX12" fmla="*/ 609600 w 3291840"/>
              <a:gd name="connsiteY12" fmla="*/ 224999 h 265639"/>
              <a:gd name="connsiteX13" fmla="*/ 640080 w 3291840"/>
              <a:gd name="connsiteY13" fmla="*/ 245319 h 265639"/>
              <a:gd name="connsiteX14" fmla="*/ 711200 w 3291840"/>
              <a:gd name="connsiteY14" fmla="*/ 255479 h 265639"/>
              <a:gd name="connsiteX15" fmla="*/ 751840 w 3291840"/>
              <a:gd name="connsiteY15" fmla="*/ 265639 h 265639"/>
              <a:gd name="connsiteX16" fmla="*/ 843280 w 3291840"/>
              <a:gd name="connsiteY16" fmla="*/ 235159 h 265639"/>
              <a:gd name="connsiteX17" fmla="*/ 873760 w 3291840"/>
              <a:gd name="connsiteY17" fmla="*/ 224999 h 265639"/>
              <a:gd name="connsiteX18" fmla="*/ 904240 w 3291840"/>
              <a:gd name="connsiteY18" fmla="*/ 214839 h 265639"/>
              <a:gd name="connsiteX19" fmla="*/ 944880 w 3291840"/>
              <a:gd name="connsiteY19" fmla="*/ 194519 h 265639"/>
              <a:gd name="connsiteX20" fmla="*/ 995680 w 3291840"/>
              <a:gd name="connsiteY20" fmla="*/ 164039 h 265639"/>
              <a:gd name="connsiteX21" fmla="*/ 1066800 w 3291840"/>
              <a:gd name="connsiteY21" fmla="*/ 143719 h 265639"/>
              <a:gd name="connsiteX22" fmla="*/ 1097280 w 3291840"/>
              <a:gd name="connsiteY22" fmla="*/ 133559 h 265639"/>
              <a:gd name="connsiteX23" fmla="*/ 1137920 w 3291840"/>
              <a:gd name="connsiteY23" fmla="*/ 143719 h 265639"/>
              <a:gd name="connsiteX24" fmla="*/ 1168400 w 3291840"/>
              <a:gd name="connsiteY24" fmla="*/ 164039 h 265639"/>
              <a:gd name="connsiteX25" fmla="*/ 1198880 w 3291840"/>
              <a:gd name="connsiteY25" fmla="*/ 174199 h 265639"/>
              <a:gd name="connsiteX26" fmla="*/ 1341120 w 3291840"/>
              <a:gd name="connsiteY26" fmla="*/ 123399 h 265639"/>
              <a:gd name="connsiteX27" fmla="*/ 1432560 w 3291840"/>
              <a:gd name="connsiteY27" fmla="*/ 133559 h 265639"/>
              <a:gd name="connsiteX28" fmla="*/ 1513840 w 3291840"/>
              <a:gd name="connsiteY28" fmla="*/ 153879 h 265639"/>
              <a:gd name="connsiteX29" fmla="*/ 1574800 w 3291840"/>
              <a:gd name="connsiteY29" fmla="*/ 164039 h 265639"/>
              <a:gd name="connsiteX30" fmla="*/ 1605280 w 3291840"/>
              <a:gd name="connsiteY30" fmla="*/ 153879 h 265639"/>
              <a:gd name="connsiteX31" fmla="*/ 1645920 w 3291840"/>
              <a:gd name="connsiteY31" fmla="*/ 164039 h 265639"/>
              <a:gd name="connsiteX32" fmla="*/ 1706880 w 3291840"/>
              <a:gd name="connsiteY32" fmla="*/ 174199 h 265639"/>
              <a:gd name="connsiteX33" fmla="*/ 1808480 w 3291840"/>
              <a:gd name="connsiteY33" fmla="*/ 143719 h 265639"/>
              <a:gd name="connsiteX34" fmla="*/ 1869440 w 3291840"/>
              <a:gd name="connsiteY34" fmla="*/ 143719 h 265639"/>
              <a:gd name="connsiteX35" fmla="*/ 1920240 w 3291840"/>
              <a:gd name="connsiteY35" fmla="*/ 153879 h 265639"/>
              <a:gd name="connsiteX36" fmla="*/ 2021840 w 3291840"/>
              <a:gd name="connsiteY36" fmla="*/ 194519 h 265639"/>
              <a:gd name="connsiteX37" fmla="*/ 2082800 w 3291840"/>
              <a:gd name="connsiteY37" fmla="*/ 235159 h 265639"/>
              <a:gd name="connsiteX38" fmla="*/ 2123440 w 3291840"/>
              <a:gd name="connsiteY38" fmla="*/ 245319 h 265639"/>
              <a:gd name="connsiteX39" fmla="*/ 2174240 w 3291840"/>
              <a:gd name="connsiteY39" fmla="*/ 235159 h 265639"/>
              <a:gd name="connsiteX40" fmla="*/ 2265680 w 3291840"/>
              <a:gd name="connsiteY40" fmla="*/ 204679 h 265639"/>
              <a:gd name="connsiteX41" fmla="*/ 2306320 w 3291840"/>
              <a:gd name="connsiteY41" fmla="*/ 194519 h 265639"/>
              <a:gd name="connsiteX42" fmla="*/ 2336800 w 3291840"/>
              <a:gd name="connsiteY42" fmla="*/ 184359 h 265639"/>
              <a:gd name="connsiteX43" fmla="*/ 2479040 w 3291840"/>
              <a:gd name="connsiteY43" fmla="*/ 164039 h 265639"/>
              <a:gd name="connsiteX44" fmla="*/ 2529840 w 3291840"/>
              <a:gd name="connsiteY44" fmla="*/ 133559 h 265639"/>
              <a:gd name="connsiteX45" fmla="*/ 2590800 w 3291840"/>
              <a:gd name="connsiteY45" fmla="*/ 92919 h 265639"/>
              <a:gd name="connsiteX46" fmla="*/ 2621280 w 3291840"/>
              <a:gd name="connsiteY46" fmla="*/ 82759 h 265639"/>
              <a:gd name="connsiteX47" fmla="*/ 2651760 w 3291840"/>
              <a:gd name="connsiteY47" fmla="*/ 103079 h 265639"/>
              <a:gd name="connsiteX48" fmla="*/ 2682240 w 3291840"/>
              <a:gd name="connsiteY48" fmla="*/ 92919 h 265639"/>
              <a:gd name="connsiteX49" fmla="*/ 2712720 w 3291840"/>
              <a:gd name="connsiteY49" fmla="*/ 103079 h 265639"/>
              <a:gd name="connsiteX50" fmla="*/ 2702560 w 3291840"/>
              <a:gd name="connsiteY50" fmla="*/ 31959 h 265639"/>
              <a:gd name="connsiteX51" fmla="*/ 2753360 w 3291840"/>
              <a:gd name="connsiteY51" fmla="*/ 42119 h 265639"/>
              <a:gd name="connsiteX52" fmla="*/ 2794000 w 3291840"/>
              <a:gd name="connsiteY52" fmla="*/ 31959 h 265639"/>
              <a:gd name="connsiteX53" fmla="*/ 2844800 w 3291840"/>
              <a:gd name="connsiteY53" fmla="*/ 11639 h 265639"/>
              <a:gd name="connsiteX54" fmla="*/ 2875280 w 3291840"/>
              <a:gd name="connsiteY54" fmla="*/ 1479 h 265639"/>
              <a:gd name="connsiteX55" fmla="*/ 2926080 w 3291840"/>
              <a:gd name="connsiteY55" fmla="*/ 11639 h 265639"/>
              <a:gd name="connsiteX56" fmla="*/ 2956560 w 3291840"/>
              <a:gd name="connsiteY56" fmla="*/ 1479 h 265639"/>
              <a:gd name="connsiteX57" fmla="*/ 2966720 w 3291840"/>
              <a:gd name="connsiteY57" fmla="*/ 42119 h 265639"/>
              <a:gd name="connsiteX58" fmla="*/ 3007360 w 3291840"/>
              <a:gd name="connsiteY58" fmla="*/ 92919 h 265639"/>
              <a:gd name="connsiteX59" fmla="*/ 3037840 w 3291840"/>
              <a:gd name="connsiteY59" fmla="*/ 72599 h 265639"/>
              <a:gd name="connsiteX60" fmla="*/ 3078480 w 3291840"/>
              <a:gd name="connsiteY60" fmla="*/ 92919 h 265639"/>
              <a:gd name="connsiteX61" fmla="*/ 3139440 w 3291840"/>
              <a:gd name="connsiteY61" fmla="*/ 103079 h 265639"/>
              <a:gd name="connsiteX62" fmla="*/ 3180080 w 3291840"/>
              <a:gd name="connsiteY62" fmla="*/ 153879 h 265639"/>
              <a:gd name="connsiteX63" fmla="*/ 3190240 w 3291840"/>
              <a:gd name="connsiteY63" fmla="*/ 184359 h 265639"/>
              <a:gd name="connsiteX64" fmla="*/ 3291840 w 3291840"/>
              <a:gd name="connsiteY64" fmla="*/ 204679 h 265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3291840" h="265639">
                <a:moveTo>
                  <a:pt x="0" y="214839"/>
                </a:moveTo>
                <a:cubicBezTo>
                  <a:pt x="16933" y="211452"/>
                  <a:pt x="34571" y="210580"/>
                  <a:pt x="50800" y="204679"/>
                </a:cubicBezTo>
                <a:cubicBezTo>
                  <a:pt x="72151" y="196915"/>
                  <a:pt x="89217" y="177017"/>
                  <a:pt x="111760" y="174199"/>
                </a:cubicBezTo>
                <a:cubicBezTo>
                  <a:pt x="145533" y="169977"/>
                  <a:pt x="179493" y="180972"/>
                  <a:pt x="213360" y="184359"/>
                </a:cubicBezTo>
                <a:cubicBezTo>
                  <a:pt x="223520" y="194519"/>
                  <a:pt x="229583" y="213057"/>
                  <a:pt x="243840" y="214839"/>
                </a:cubicBezTo>
                <a:cubicBezTo>
                  <a:pt x="261937" y="217101"/>
                  <a:pt x="276543" y="196781"/>
                  <a:pt x="294640" y="194519"/>
                </a:cubicBezTo>
                <a:cubicBezTo>
                  <a:pt x="305267" y="193191"/>
                  <a:pt x="314960" y="201292"/>
                  <a:pt x="325120" y="204679"/>
                </a:cubicBezTo>
                <a:cubicBezTo>
                  <a:pt x="328507" y="221612"/>
                  <a:pt x="325701" y="241111"/>
                  <a:pt x="335280" y="255479"/>
                </a:cubicBezTo>
                <a:cubicBezTo>
                  <a:pt x="341221" y="264390"/>
                  <a:pt x="355050" y="265639"/>
                  <a:pt x="365760" y="265639"/>
                </a:cubicBezTo>
                <a:cubicBezTo>
                  <a:pt x="390281" y="265639"/>
                  <a:pt x="422988" y="253336"/>
                  <a:pt x="447040" y="245319"/>
                </a:cubicBezTo>
                <a:cubicBezTo>
                  <a:pt x="474133" y="248706"/>
                  <a:pt x="501016" y="255479"/>
                  <a:pt x="528320" y="255479"/>
                </a:cubicBezTo>
                <a:cubicBezTo>
                  <a:pt x="609600" y="255479"/>
                  <a:pt x="508000" y="228386"/>
                  <a:pt x="589280" y="255479"/>
                </a:cubicBezTo>
                <a:cubicBezTo>
                  <a:pt x="596053" y="245319"/>
                  <a:pt x="597626" y="227394"/>
                  <a:pt x="609600" y="224999"/>
                </a:cubicBezTo>
                <a:cubicBezTo>
                  <a:pt x="621574" y="222604"/>
                  <a:pt x="628384" y="241810"/>
                  <a:pt x="640080" y="245319"/>
                </a:cubicBezTo>
                <a:cubicBezTo>
                  <a:pt x="663017" y="252200"/>
                  <a:pt x="687639" y="251195"/>
                  <a:pt x="711200" y="255479"/>
                </a:cubicBezTo>
                <a:cubicBezTo>
                  <a:pt x="724938" y="257977"/>
                  <a:pt x="738293" y="262252"/>
                  <a:pt x="751840" y="265639"/>
                </a:cubicBezTo>
                <a:lnTo>
                  <a:pt x="843280" y="235159"/>
                </a:lnTo>
                <a:lnTo>
                  <a:pt x="873760" y="224999"/>
                </a:lnTo>
                <a:cubicBezTo>
                  <a:pt x="883920" y="221612"/>
                  <a:pt x="894661" y="219628"/>
                  <a:pt x="904240" y="214839"/>
                </a:cubicBezTo>
                <a:cubicBezTo>
                  <a:pt x="917787" y="208066"/>
                  <a:pt x="931640" y="201874"/>
                  <a:pt x="944880" y="194519"/>
                </a:cubicBezTo>
                <a:cubicBezTo>
                  <a:pt x="962142" y="184929"/>
                  <a:pt x="977452" y="171634"/>
                  <a:pt x="995680" y="164039"/>
                </a:cubicBezTo>
                <a:cubicBezTo>
                  <a:pt x="1018439" y="154556"/>
                  <a:pt x="1043185" y="150804"/>
                  <a:pt x="1066800" y="143719"/>
                </a:cubicBezTo>
                <a:cubicBezTo>
                  <a:pt x="1077058" y="140642"/>
                  <a:pt x="1087120" y="136946"/>
                  <a:pt x="1097280" y="133559"/>
                </a:cubicBezTo>
                <a:cubicBezTo>
                  <a:pt x="1110827" y="136946"/>
                  <a:pt x="1125085" y="138218"/>
                  <a:pt x="1137920" y="143719"/>
                </a:cubicBezTo>
                <a:cubicBezTo>
                  <a:pt x="1149143" y="148529"/>
                  <a:pt x="1157478" y="158578"/>
                  <a:pt x="1168400" y="164039"/>
                </a:cubicBezTo>
                <a:cubicBezTo>
                  <a:pt x="1177979" y="168828"/>
                  <a:pt x="1188720" y="170812"/>
                  <a:pt x="1198880" y="174199"/>
                </a:cubicBezTo>
                <a:cubicBezTo>
                  <a:pt x="1302200" y="148369"/>
                  <a:pt x="1255181" y="166368"/>
                  <a:pt x="1341120" y="123399"/>
                </a:cubicBezTo>
                <a:cubicBezTo>
                  <a:pt x="1371600" y="126786"/>
                  <a:pt x="1402359" y="128229"/>
                  <a:pt x="1432560" y="133559"/>
                </a:cubicBezTo>
                <a:cubicBezTo>
                  <a:pt x="1460062" y="138412"/>
                  <a:pt x="1486533" y="148027"/>
                  <a:pt x="1513840" y="153879"/>
                </a:cubicBezTo>
                <a:cubicBezTo>
                  <a:pt x="1533983" y="158195"/>
                  <a:pt x="1554480" y="160652"/>
                  <a:pt x="1574800" y="164039"/>
                </a:cubicBezTo>
                <a:cubicBezTo>
                  <a:pt x="1584960" y="160652"/>
                  <a:pt x="1594570" y="153879"/>
                  <a:pt x="1605280" y="153879"/>
                </a:cubicBezTo>
                <a:cubicBezTo>
                  <a:pt x="1619244" y="153879"/>
                  <a:pt x="1632228" y="161301"/>
                  <a:pt x="1645920" y="164039"/>
                </a:cubicBezTo>
                <a:cubicBezTo>
                  <a:pt x="1666120" y="168079"/>
                  <a:pt x="1686560" y="170812"/>
                  <a:pt x="1706880" y="174199"/>
                </a:cubicBezTo>
                <a:cubicBezTo>
                  <a:pt x="1781087" y="149463"/>
                  <a:pt x="1747060" y="159074"/>
                  <a:pt x="1808480" y="143719"/>
                </a:cubicBezTo>
                <a:cubicBezTo>
                  <a:pt x="1889760" y="170812"/>
                  <a:pt x="1788160" y="143719"/>
                  <a:pt x="1869440" y="143719"/>
                </a:cubicBezTo>
                <a:cubicBezTo>
                  <a:pt x="1886709" y="143719"/>
                  <a:pt x="1903307" y="150492"/>
                  <a:pt x="1920240" y="153879"/>
                </a:cubicBezTo>
                <a:cubicBezTo>
                  <a:pt x="1987770" y="221409"/>
                  <a:pt x="1902968" y="148799"/>
                  <a:pt x="2021840" y="194519"/>
                </a:cubicBezTo>
                <a:cubicBezTo>
                  <a:pt x="2044634" y="203286"/>
                  <a:pt x="2062480" y="221612"/>
                  <a:pt x="2082800" y="235159"/>
                </a:cubicBezTo>
                <a:cubicBezTo>
                  <a:pt x="2094418" y="242905"/>
                  <a:pt x="2109893" y="241932"/>
                  <a:pt x="2123440" y="245319"/>
                </a:cubicBezTo>
                <a:cubicBezTo>
                  <a:pt x="2140373" y="241932"/>
                  <a:pt x="2157636" y="239903"/>
                  <a:pt x="2174240" y="235159"/>
                </a:cubicBezTo>
                <a:cubicBezTo>
                  <a:pt x="2205133" y="226333"/>
                  <a:pt x="2234511" y="212471"/>
                  <a:pt x="2265680" y="204679"/>
                </a:cubicBezTo>
                <a:cubicBezTo>
                  <a:pt x="2279227" y="201292"/>
                  <a:pt x="2292894" y="198355"/>
                  <a:pt x="2306320" y="194519"/>
                </a:cubicBezTo>
                <a:cubicBezTo>
                  <a:pt x="2316618" y="191577"/>
                  <a:pt x="2326410" y="186956"/>
                  <a:pt x="2336800" y="184359"/>
                </a:cubicBezTo>
                <a:cubicBezTo>
                  <a:pt x="2388558" y="171419"/>
                  <a:pt x="2422141" y="170361"/>
                  <a:pt x="2479040" y="164039"/>
                </a:cubicBezTo>
                <a:cubicBezTo>
                  <a:pt x="2495973" y="153879"/>
                  <a:pt x="2513180" y="144161"/>
                  <a:pt x="2529840" y="133559"/>
                </a:cubicBezTo>
                <a:cubicBezTo>
                  <a:pt x="2550444" y="120448"/>
                  <a:pt x="2567632" y="100642"/>
                  <a:pt x="2590800" y="92919"/>
                </a:cubicBezTo>
                <a:lnTo>
                  <a:pt x="2621280" y="82759"/>
                </a:lnTo>
                <a:cubicBezTo>
                  <a:pt x="2631440" y="89532"/>
                  <a:pt x="2639715" y="101072"/>
                  <a:pt x="2651760" y="103079"/>
                </a:cubicBezTo>
                <a:cubicBezTo>
                  <a:pt x="2662324" y="104840"/>
                  <a:pt x="2671530" y="92919"/>
                  <a:pt x="2682240" y="92919"/>
                </a:cubicBezTo>
                <a:cubicBezTo>
                  <a:pt x="2692950" y="92919"/>
                  <a:pt x="2702560" y="99692"/>
                  <a:pt x="2712720" y="103079"/>
                </a:cubicBezTo>
                <a:cubicBezTo>
                  <a:pt x="2704735" y="91101"/>
                  <a:pt x="2666476" y="50001"/>
                  <a:pt x="2702560" y="31959"/>
                </a:cubicBezTo>
                <a:cubicBezTo>
                  <a:pt x="2718006" y="24236"/>
                  <a:pt x="2736427" y="38732"/>
                  <a:pt x="2753360" y="42119"/>
                </a:cubicBezTo>
                <a:cubicBezTo>
                  <a:pt x="2766907" y="38732"/>
                  <a:pt x="2780753" y="36375"/>
                  <a:pt x="2794000" y="31959"/>
                </a:cubicBezTo>
                <a:cubicBezTo>
                  <a:pt x="2811302" y="26192"/>
                  <a:pt x="2827723" y="18043"/>
                  <a:pt x="2844800" y="11639"/>
                </a:cubicBezTo>
                <a:cubicBezTo>
                  <a:pt x="2854828" y="7879"/>
                  <a:pt x="2865120" y="4866"/>
                  <a:pt x="2875280" y="1479"/>
                </a:cubicBezTo>
                <a:cubicBezTo>
                  <a:pt x="2892213" y="4866"/>
                  <a:pt x="2908811" y="11639"/>
                  <a:pt x="2926080" y="11639"/>
                </a:cubicBezTo>
                <a:cubicBezTo>
                  <a:pt x="2936790" y="11639"/>
                  <a:pt x="2947992" y="-4947"/>
                  <a:pt x="2956560" y="1479"/>
                </a:cubicBezTo>
                <a:cubicBezTo>
                  <a:pt x="2967731" y="9857"/>
                  <a:pt x="2962884" y="28693"/>
                  <a:pt x="2966720" y="42119"/>
                </a:cubicBezTo>
                <a:cubicBezTo>
                  <a:pt x="2978267" y="82534"/>
                  <a:pt x="2970790" y="68539"/>
                  <a:pt x="3007360" y="92919"/>
                </a:cubicBezTo>
                <a:cubicBezTo>
                  <a:pt x="3017520" y="86146"/>
                  <a:pt x="3025629" y="72599"/>
                  <a:pt x="3037840" y="72599"/>
                </a:cubicBezTo>
                <a:cubicBezTo>
                  <a:pt x="3052986" y="72599"/>
                  <a:pt x="3063973" y="88567"/>
                  <a:pt x="3078480" y="92919"/>
                </a:cubicBezTo>
                <a:cubicBezTo>
                  <a:pt x="3098211" y="98838"/>
                  <a:pt x="3119120" y="99692"/>
                  <a:pt x="3139440" y="103079"/>
                </a:cubicBezTo>
                <a:cubicBezTo>
                  <a:pt x="3152987" y="120012"/>
                  <a:pt x="3168587" y="135490"/>
                  <a:pt x="3180080" y="153879"/>
                </a:cubicBezTo>
                <a:cubicBezTo>
                  <a:pt x="3185756" y="162961"/>
                  <a:pt x="3180490" y="179927"/>
                  <a:pt x="3190240" y="184359"/>
                </a:cubicBezTo>
                <a:cubicBezTo>
                  <a:pt x="3221682" y="198651"/>
                  <a:pt x="3291840" y="204679"/>
                  <a:pt x="3291840" y="204679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32"/>
          <p:cNvSpPr/>
          <p:nvPr/>
        </p:nvSpPr>
        <p:spPr>
          <a:xfrm>
            <a:off x="5679440" y="3587916"/>
            <a:ext cx="3291840" cy="265639"/>
          </a:xfrm>
          <a:custGeom>
            <a:avLst/>
            <a:gdLst>
              <a:gd name="connsiteX0" fmla="*/ 0 w 3291840"/>
              <a:gd name="connsiteY0" fmla="*/ 214839 h 265639"/>
              <a:gd name="connsiteX1" fmla="*/ 50800 w 3291840"/>
              <a:gd name="connsiteY1" fmla="*/ 204679 h 265639"/>
              <a:gd name="connsiteX2" fmla="*/ 111760 w 3291840"/>
              <a:gd name="connsiteY2" fmla="*/ 174199 h 265639"/>
              <a:gd name="connsiteX3" fmla="*/ 213360 w 3291840"/>
              <a:gd name="connsiteY3" fmla="*/ 184359 h 265639"/>
              <a:gd name="connsiteX4" fmla="*/ 243840 w 3291840"/>
              <a:gd name="connsiteY4" fmla="*/ 214839 h 265639"/>
              <a:gd name="connsiteX5" fmla="*/ 294640 w 3291840"/>
              <a:gd name="connsiteY5" fmla="*/ 194519 h 265639"/>
              <a:gd name="connsiteX6" fmla="*/ 325120 w 3291840"/>
              <a:gd name="connsiteY6" fmla="*/ 204679 h 265639"/>
              <a:gd name="connsiteX7" fmla="*/ 335280 w 3291840"/>
              <a:gd name="connsiteY7" fmla="*/ 255479 h 265639"/>
              <a:gd name="connsiteX8" fmla="*/ 365760 w 3291840"/>
              <a:gd name="connsiteY8" fmla="*/ 265639 h 265639"/>
              <a:gd name="connsiteX9" fmla="*/ 447040 w 3291840"/>
              <a:gd name="connsiteY9" fmla="*/ 245319 h 265639"/>
              <a:gd name="connsiteX10" fmla="*/ 528320 w 3291840"/>
              <a:gd name="connsiteY10" fmla="*/ 255479 h 265639"/>
              <a:gd name="connsiteX11" fmla="*/ 589280 w 3291840"/>
              <a:gd name="connsiteY11" fmla="*/ 255479 h 265639"/>
              <a:gd name="connsiteX12" fmla="*/ 609600 w 3291840"/>
              <a:gd name="connsiteY12" fmla="*/ 224999 h 265639"/>
              <a:gd name="connsiteX13" fmla="*/ 640080 w 3291840"/>
              <a:gd name="connsiteY13" fmla="*/ 245319 h 265639"/>
              <a:gd name="connsiteX14" fmla="*/ 711200 w 3291840"/>
              <a:gd name="connsiteY14" fmla="*/ 255479 h 265639"/>
              <a:gd name="connsiteX15" fmla="*/ 751840 w 3291840"/>
              <a:gd name="connsiteY15" fmla="*/ 265639 h 265639"/>
              <a:gd name="connsiteX16" fmla="*/ 843280 w 3291840"/>
              <a:gd name="connsiteY16" fmla="*/ 235159 h 265639"/>
              <a:gd name="connsiteX17" fmla="*/ 873760 w 3291840"/>
              <a:gd name="connsiteY17" fmla="*/ 224999 h 265639"/>
              <a:gd name="connsiteX18" fmla="*/ 904240 w 3291840"/>
              <a:gd name="connsiteY18" fmla="*/ 214839 h 265639"/>
              <a:gd name="connsiteX19" fmla="*/ 944880 w 3291840"/>
              <a:gd name="connsiteY19" fmla="*/ 194519 h 265639"/>
              <a:gd name="connsiteX20" fmla="*/ 995680 w 3291840"/>
              <a:gd name="connsiteY20" fmla="*/ 164039 h 265639"/>
              <a:gd name="connsiteX21" fmla="*/ 1066800 w 3291840"/>
              <a:gd name="connsiteY21" fmla="*/ 143719 h 265639"/>
              <a:gd name="connsiteX22" fmla="*/ 1097280 w 3291840"/>
              <a:gd name="connsiteY22" fmla="*/ 133559 h 265639"/>
              <a:gd name="connsiteX23" fmla="*/ 1137920 w 3291840"/>
              <a:gd name="connsiteY23" fmla="*/ 143719 h 265639"/>
              <a:gd name="connsiteX24" fmla="*/ 1168400 w 3291840"/>
              <a:gd name="connsiteY24" fmla="*/ 164039 h 265639"/>
              <a:gd name="connsiteX25" fmla="*/ 1198880 w 3291840"/>
              <a:gd name="connsiteY25" fmla="*/ 174199 h 265639"/>
              <a:gd name="connsiteX26" fmla="*/ 1341120 w 3291840"/>
              <a:gd name="connsiteY26" fmla="*/ 123399 h 265639"/>
              <a:gd name="connsiteX27" fmla="*/ 1432560 w 3291840"/>
              <a:gd name="connsiteY27" fmla="*/ 133559 h 265639"/>
              <a:gd name="connsiteX28" fmla="*/ 1513840 w 3291840"/>
              <a:gd name="connsiteY28" fmla="*/ 153879 h 265639"/>
              <a:gd name="connsiteX29" fmla="*/ 1574800 w 3291840"/>
              <a:gd name="connsiteY29" fmla="*/ 164039 h 265639"/>
              <a:gd name="connsiteX30" fmla="*/ 1605280 w 3291840"/>
              <a:gd name="connsiteY30" fmla="*/ 153879 h 265639"/>
              <a:gd name="connsiteX31" fmla="*/ 1645920 w 3291840"/>
              <a:gd name="connsiteY31" fmla="*/ 164039 h 265639"/>
              <a:gd name="connsiteX32" fmla="*/ 1706880 w 3291840"/>
              <a:gd name="connsiteY32" fmla="*/ 174199 h 265639"/>
              <a:gd name="connsiteX33" fmla="*/ 1808480 w 3291840"/>
              <a:gd name="connsiteY33" fmla="*/ 143719 h 265639"/>
              <a:gd name="connsiteX34" fmla="*/ 1869440 w 3291840"/>
              <a:gd name="connsiteY34" fmla="*/ 143719 h 265639"/>
              <a:gd name="connsiteX35" fmla="*/ 1920240 w 3291840"/>
              <a:gd name="connsiteY35" fmla="*/ 153879 h 265639"/>
              <a:gd name="connsiteX36" fmla="*/ 2021840 w 3291840"/>
              <a:gd name="connsiteY36" fmla="*/ 194519 h 265639"/>
              <a:gd name="connsiteX37" fmla="*/ 2082800 w 3291840"/>
              <a:gd name="connsiteY37" fmla="*/ 235159 h 265639"/>
              <a:gd name="connsiteX38" fmla="*/ 2123440 w 3291840"/>
              <a:gd name="connsiteY38" fmla="*/ 245319 h 265639"/>
              <a:gd name="connsiteX39" fmla="*/ 2174240 w 3291840"/>
              <a:gd name="connsiteY39" fmla="*/ 235159 h 265639"/>
              <a:gd name="connsiteX40" fmla="*/ 2265680 w 3291840"/>
              <a:gd name="connsiteY40" fmla="*/ 204679 h 265639"/>
              <a:gd name="connsiteX41" fmla="*/ 2306320 w 3291840"/>
              <a:gd name="connsiteY41" fmla="*/ 194519 h 265639"/>
              <a:gd name="connsiteX42" fmla="*/ 2336800 w 3291840"/>
              <a:gd name="connsiteY42" fmla="*/ 184359 h 265639"/>
              <a:gd name="connsiteX43" fmla="*/ 2479040 w 3291840"/>
              <a:gd name="connsiteY43" fmla="*/ 164039 h 265639"/>
              <a:gd name="connsiteX44" fmla="*/ 2529840 w 3291840"/>
              <a:gd name="connsiteY44" fmla="*/ 133559 h 265639"/>
              <a:gd name="connsiteX45" fmla="*/ 2590800 w 3291840"/>
              <a:gd name="connsiteY45" fmla="*/ 92919 h 265639"/>
              <a:gd name="connsiteX46" fmla="*/ 2621280 w 3291840"/>
              <a:gd name="connsiteY46" fmla="*/ 82759 h 265639"/>
              <a:gd name="connsiteX47" fmla="*/ 2651760 w 3291840"/>
              <a:gd name="connsiteY47" fmla="*/ 103079 h 265639"/>
              <a:gd name="connsiteX48" fmla="*/ 2682240 w 3291840"/>
              <a:gd name="connsiteY48" fmla="*/ 92919 h 265639"/>
              <a:gd name="connsiteX49" fmla="*/ 2712720 w 3291840"/>
              <a:gd name="connsiteY49" fmla="*/ 103079 h 265639"/>
              <a:gd name="connsiteX50" fmla="*/ 2702560 w 3291840"/>
              <a:gd name="connsiteY50" fmla="*/ 31959 h 265639"/>
              <a:gd name="connsiteX51" fmla="*/ 2753360 w 3291840"/>
              <a:gd name="connsiteY51" fmla="*/ 42119 h 265639"/>
              <a:gd name="connsiteX52" fmla="*/ 2794000 w 3291840"/>
              <a:gd name="connsiteY52" fmla="*/ 31959 h 265639"/>
              <a:gd name="connsiteX53" fmla="*/ 2844800 w 3291840"/>
              <a:gd name="connsiteY53" fmla="*/ 11639 h 265639"/>
              <a:gd name="connsiteX54" fmla="*/ 2875280 w 3291840"/>
              <a:gd name="connsiteY54" fmla="*/ 1479 h 265639"/>
              <a:gd name="connsiteX55" fmla="*/ 2926080 w 3291840"/>
              <a:gd name="connsiteY55" fmla="*/ 11639 h 265639"/>
              <a:gd name="connsiteX56" fmla="*/ 2956560 w 3291840"/>
              <a:gd name="connsiteY56" fmla="*/ 1479 h 265639"/>
              <a:gd name="connsiteX57" fmla="*/ 2966720 w 3291840"/>
              <a:gd name="connsiteY57" fmla="*/ 42119 h 265639"/>
              <a:gd name="connsiteX58" fmla="*/ 3007360 w 3291840"/>
              <a:gd name="connsiteY58" fmla="*/ 92919 h 265639"/>
              <a:gd name="connsiteX59" fmla="*/ 3037840 w 3291840"/>
              <a:gd name="connsiteY59" fmla="*/ 72599 h 265639"/>
              <a:gd name="connsiteX60" fmla="*/ 3078480 w 3291840"/>
              <a:gd name="connsiteY60" fmla="*/ 92919 h 265639"/>
              <a:gd name="connsiteX61" fmla="*/ 3139440 w 3291840"/>
              <a:gd name="connsiteY61" fmla="*/ 103079 h 265639"/>
              <a:gd name="connsiteX62" fmla="*/ 3180080 w 3291840"/>
              <a:gd name="connsiteY62" fmla="*/ 153879 h 265639"/>
              <a:gd name="connsiteX63" fmla="*/ 3190240 w 3291840"/>
              <a:gd name="connsiteY63" fmla="*/ 184359 h 265639"/>
              <a:gd name="connsiteX64" fmla="*/ 3291840 w 3291840"/>
              <a:gd name="connsiteY64" fmla="*/ 204679 h 265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3291840" h="265639">
                <a:moveTo>
                  <a:pt x="0" y="214839"/>
                </a:moveTo>
                <a:cubicBezTo>
                  <a:pt x="16933" y="211452"/>
                  <a:pt x="34571" y="210580"/>
                  <a:pt x="50800" y="204679"/>
                </a:cubicBezTo>
                <a:cubicBezTo>
                  <a:pt x="72151" y="196915"/>
                  <a:pt x="89217" y="177017"/>
                  <a:pt x="111760" y="174199"/>
                </a:cubicBezTo>
                <a:cubicBezTo>
                  <a:pt x="145533" y="169977"/>
                  <a:pt x="179493" y="180972"/>
                  <a:pt x="213360" y="184359"/>
                </a:cubicBezTo>
                <a:cubicBezTo>
                  <a:pt x="223520" y="194519"/>
                  <a:pt x="229583" y="213057"/>
                  <a:pt x="243840" y="214839"/>
                </a:cubicBezTo>
                <a:cubicBezTo>
                  <a:pt x="261937" y="217101"/>
                  <a:pt x="276543" y="196781"/>
                  <a:pt x="294640" y="194519"/>
                </a:cubicBezTo>
                <a:cubicBezTo>
                  <a:pt x="305267" y="193191"/>
                  <a:pt x="314960" y="201292"/>
                  <a:pt x="325120" y="204679"/>
                </a:cubicBezTo>
                <a:cubicBezTo>
                  <a:pt x="328507" y="221612"/>
                  <a:pt x="325701" y="241111"/>
                  <a:pt x="335280" y="255479"/>
                </a:cubicBezTo>
                <a:cubicBezTo>
                  <a:pt x="341221" y="264390"/>
                  <a:pt x="355050" y="265639"/>
                  <a:pt x="365760" y="265639"/>
                </a:cubicBezTo>
                <a:cubicBezTo>
                  <a:pt x="390281" y="265639"/>
                  <a:pt x="422988" y="253336"/>
                  <a:pt x="447040" y="245319"/>
                </a:cubicBezTo>
                <a:cubicBezTo>
                  <a:pt x="474133" y="248706"/>
                  <a:pt x="501016" y="255479"/>
                  <a:pt x="528320" y="255479"/>
                </a:cubicBezTo>
                <a:cubicBezTo>
                  <a:pt x="609600" y="255479"/>
                  <a:pt x="508000" y="228386"/>
                  <a:pt x="589280" y="255479"/>
                </a:cubicBezTo>
                <a:cubicBezTo>
                  <a:pt x="596053" y="245319"/>
                  <a:pt x="597626" y="227394"/>
                  <a:pt x="609600" y="224999"/>
                </a:cubicBezTo>
                <a:cubicBezTo>
                  <a:pt x="621574" y="222604"/>
                  <a:pt x="628384" y="241810"/>
                  <a:pt x="640080" y="245319"/>
                </a:cubicBezTo>
                <a:cubicBezTo>
                  <a:pt x="663017" y="252200"/>
                  <a:pt x="687639" y="251195"/>
                  <a:pt x="711200" y="255479"/>
                </a:cubicBezTo>
                <a:cubicBezTo>
                  <a:pt x="724938" y="257977"/>
                  <a:pt x="738293" y="262252"/>
                  <a:pt x="751840" y="265639"/>
                </a:cubicBezTo>
                <a:lnTo>
                  <a:pt x="843280" y="235159"/>
                </a:lnTo>
                <a:lnTo>
                  <a:pt x="873760" y="224999"/>
                </a:lnTo>
                <a:cubicBezTo>
                  <a:pt x="883920" y="221612"/>
                  <a:pt x="894661" y="219628"/>
                  <a:pt x="904240" y="214839"/>
                </a:cubicBezTo>
                <a:cubicBezTo>
                  <a:pt x="917787" y="208066"/>
                  <a:pt x="931640" y="201874"/>
                  <a:pt x="944880" y="194519"/>
                </a:cubicBezTo>
                <a:cubicBezTo>
                  <a:pt x="962142" y="184929"/>
                  <a:pt x="977452" y="171634"/>
                  <a:pt x="995680" y="164039"/>
                </a:cubicBezTo>
                <a:cubicBezTo>
                  <a:pt x="1018439" y="154556"/>
                  <a:pt x="1043185" y="150804"/>
                  <a:pt x="1066800" y="143719"/>
                </a:cubicBezTo>
                <a:cubicBezTo>
                  <a:pt x="1077058" y="140642"/>
                  <a:pt x="1087120" y="136946"/>
                  <a:pt x="1097280" y="133559"/>
                </a:cubicBezTo>
                <a:cubicBezTo>
                  <a:pt x="1110827" y="136946"/>
                  <a:pt x="1125085" y="138218"/>
                  <a:pt x="1137920" y="143719"/>
                </a:cubicBezTo>
                <a:cubicBezTo>
                  <a:pt x="1149143" y="148529"/>
                  <a:pt x="1157478" y="158578"/>
                  <a:pt x="1168400" y="164039"/>
                </a:cubicBezTo>
                <a:cubicBezTo>
                  <a:pt x="1177979" y="168828"/>
                  <a:pt x="1188720" y="170812"/>
                  <a:pt x="1198880" y="174199"/>
                </a:cubicBezTo>
                <a:cubicBezTo>
                  <a:pt x="1302200" y="148369"/>
                  <a:pt x="1255181" y="166368"/>
                  <a:pt x="1341120" y="123399"/>
                </a:cubicBezTo>
                <a:cubicBezTo>
                  <a:pt x="1371600" y="126786"/>
                  <a:pt x="1402359" y="128229"/>
                  <a:pt x="1432560" y="133559"/>
                </a:cubicBezTo>
                <a:cubicBezTo>
                  <a:pt x="1460062" y="138412"/>
                  <a:pt x="1486533" y="148027"/>
                  <a:pt x="1513840" y="153879"/>
                </a:cubicBezTo>
                <a:cubicBezTo>
                  <a:pt x="1533983" y="158195"/>
                  <a:pt x="1554480" y="160652"/>
                  <a:pt x="1574800" y="164039"/>
                </a:cubicBezTo>
                <a:cubicBezTo>
                  <a:pt x="1584960" y="160652"/>
                  <a:pt x="1594570" y="153879"/>
                  <a:pt x="1605280" y="153879"/>
                </a:cubicBezTo>
                <a:cubicBezTo>
                  <a:pt x="1619244" y="153879"/>
                  <a:pt x="1632228" y="161301"/>
                  <a:pt x="1645920" y="164039"/>
                </a:cubicBezTo>
                <a:cubicBezTo>
                  <a:pt x="1666120" y="168079"/>
                  <a:pt x="1686560" y="170812"/>
                  <a:pt x="1706880" y="174199"/>
                </a:cubicBezTo>
                <a:cubicBezTo>
                  <a:pt x="1781087" y="149463"/>
                  <a:pt x="1747060" y="159074"/>
                  <a:pt x="1808480" y="143719"/>
                </a:cubicBezTo>
                <a:cubicBezTo>
                  <a:pt x="1889760" y="170812"/>
                  <a:pt x="1788160" y="143719"/>
                  <a:pt x="1869440" y="143719"/>
                </a:cubicBezTo>
                <a:cubicBezTo>
                  <a:pt x="1886709" y="143719"/>
                  <a:pt x="1903307" y="150492"/>
                  <a:pt x="1920240" y="153879"/>
                </a:cubicBezTo>
                <a:cubicBezTo>
                  <a:pt x="1987770" y="221409"/>
                  <a:pt x="1902968" y="148799"/>
                  <a:pt x="2021840" y="194519"/>
                </a:cubicBezTo>
                <a:cubicBezTo>
                  <a:pt x="2044634" y="203286"/>
                  <a:pt x="2062480" y="221612"/>
                  <a:pt x="2082800" y="235159"/>
                </a:cubicBezTo>
                <a:cubicBezTo>
                  <a:pt x="2094418" y="242905"/>
                  <a:pt x="2109893" y="241932"/>
                  <a:pt x="2123440" y="245319"/>
                </a:cubicBezTo>
                <a:cubicBezTo>
                  <a:pt x="2140373" y="241932"/>
                  <a:pt x="2157636" y="239903"/>
                  <a:pt x="2174240" y="235159"/>
                </a:cubicBezTo>
                <a:cubicBezTo>
                  <a:pt x="2205133" y="226333"/>
                  <a:pt x="2234511" y="212471"/>
                  <a:pt x="2265680" y="204679"/>
                </a:cubicBezTo>
                <a:cubicBezTo>
                  <a:pt x="2279227" y="201292"/>
                  <a:pt x="2292894" y="198355"/>
                  <a:pt x="2306320" y="194519"/>
                </a:cubicBezTo>
                <a:cubicBezTo>
                  <a:pt x="2316618" y="191577"/>
                  <a:pt x="2326410" y="186956"/>
                  <a:pt x="2336800" y="184359"/>
                </a:cubicBezTo>
                <a:cubicBezTo>
                  <a:pt x="2388558" y="171419"/>
                  <a:pt x="2422141" y="170361"/>
                  <a:pt x="2479040" y="164039"/>
                </a:cubicBezTo>
                <a:cubicBezTo>
                  <a:pt x="2495973" y="153879"/>
                  <a:pt x="2513180" y="144161"/>
                  <a:pt x="2529840" y="133559"/>
                </a:cubicBezTo>
                <a:cubicBezTo>
                  <a:pt x="2550444" y="120448"/>
                  <a:pt x="2567632" y="100642"/>
                  <a:pt x="2590800" y="92919"/>
                </a:cubicBezTo>
                <a:lnTo>
                  <a:pt x="2621280" y="82759"/>
                </a:lnTo>
                <a:cubicBezTo>
                  <a:pt x="2631440" y="89532"/>
                  <a:pt x="2639715" y="101072"/>
                  <a:pt x="2651760" y="103079"/>
                </a:cubicBezTo>
                <a:cubicBezTo>
                  <a:pt x="2662324" y="104840"/>
                  <a:pt x="2671530" y="92919"/>
                  <a:pt x="2682240" y="92919"/>
                </a:cubicBezTo>
                <a:cubicBezTo>
                  <a:pt x="2692950" y="92919"/>
                  <a:pt x="2702560" y="99692"/>
                  <a:pt x="2712720" y="103079"/>
                </a:cubicBezTo>
                <a:cubicBezTo>
                  <a:pt x="2704735" y="91101"/>
                  <a:pt x="2666476" y="50001"/>
                  <a:pt x="2702560" y="31959"/>
                </a:cubicBezTo>
                <a:cubicBezTo>
                  <a:pt x="2718006" y="24236"/>
                  <a:pt x="2736427" y="38732"/>
                  <a:pt x="2753360" y="42119"/>
                </a:cubicBezTo>
                <a:cubicBezTo>
                  <a:pt x="2766907" y="38732"/>
                  <a:pt x="2780753" y="36375"/>
                  <a:pt x="2794000" y="31959"/>
                </a:cubicBezTo>
                <a:cubicBezTo>
                  <a:pt x="2811302" y="26192"/>
                  <a:pt x="2827723" y="18043"/>
                  <a:pt x="2844800" y="11639"/>
                </a:cubicBezTo>
                <a:cubicBezTo>
                  <a:pt x="2854828" y="7879"/>
                  <a:pt x="2865120" y="4866"/>
                  <a:pt x="2875280" y="1479"/>
                </a:cubicBezTo>
                <a:cubicBezTo>
                  <a:pt x="2892213" y="4866"/>
                  <a:pt x="2908811" y="11639"/>
                  <a:pt x="2926080" y="11639"/>
                </a:cubicBezTo>
                <a:cubicBezTo>
                  <a:pt x="2936790" y="11639"/>
                  <a:pt x="2947992" y="-4947"/>
                  <a:pt x="2956560" y="1479"/>
                </a:cubicBezTo>
                <a:cubicBezTo>
                  <a:pt x="2967731" y="9857"/>
                  <a:pt x="2962884" y="28693"/>
                  <a:pt x="2966720" y="42119"/>
                </a:cubicBezTo>
                <a:cubicBezTo>
                  <a:pt x="2978267" y="82534"/>
                  <a:pt x="2970790" y="68539"/>
                  <a:pt x="3007360" y="92919"/>
                </a:cubicBezTo>
                <a:cubicBezTo>
                  <a:pt x="3017520" y="86146"/>
                  <a:pt x="3025629" y="72599"/>
                  <a:pt x="3037840" y="72599"/>
                </a:cubicBezTo>
                <a:cubicBezTo>
                  <a:pt x="3052986" y="72599"/>
                  <a:pt x="3063973" y="88567"/>
                  <a:pt x="3078480" y="92919"/>
                </a:cubicBezTo>
                <a:cubicBezTo>
                  <a:pt x="3098211" y="98838"/>
                  <a:pt x="3119120" y="99692"/>
                  <a:pt x="3139440" y="103079"/>
                </a:cubicBezTo>
                <a:cubicBezTo>
                  <a:pt x="3152987" y="120012"/>
                  <a:pt x="3168587" y="135490"/>
                  <a:pt x="3180080" y="153879"/>
                </a:cubicBezTo>
                <a:cubicBezTo>
                  <a:pt x="3185756" y="162961"/>
                  <a:pt x="3180490" y="179927"/>
                  <a:pt x="3190240" y="184359"/>
                </a:cubicBezTo>
                <a:cubicBezTo>
                  <a:pt x="3221682" y="198651"/>
                  <a:pt x="3291840" y="204679"/>
                  <a:pt x="3291840" y="204679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 33"/>
          <p:cNvSpPr/>
          <p:nvPr/>
        </p:nvSpPr>
        <p:spPr>
          <a:xfrm>
            <a:off x="5679440" y="4185666"/>
            <a:ext cx="3291840" cy="265639"/>
          </a:xfrm>
          <a:custGeom>
            <a:avLst/>
            <a:gdLst>
              <a:gd name="connsiteX0" fmla="*/ 0 w 3291840"/>
              <a:gd name="connsiteY0" fmla="*/ 214839 h 265639"/>
              <a:gd name="connsiteX1" fmla="*/ 50800 w 3291840"/>
              <a:gd name="connsiteY1" fmla="*/ 204679 h 265639"/>
              <a:gd name="connsiteX2" fmla="*/ 111760 w 3291840"/>
              <a:gd name="connsiteY2" fmla="*/ 174199 h 265639"/>
              <a:gd name="connsiteX3" fmla="*/ 213360 w 3291840"/>
              <a:gd name="connsiteY3" fmla="*/ 184359 h 265639"/>
              <a:gd name="connsiteX4" fmla="*/ 243840 w 3291840"/>
              <a:gd name="connsiteY4" fmla="*/ 214839 h 265639"/>
              <a:gd name="connsiteX5" fmla="*/ 294640 w 3291840"/>
              <a:gd name="connsiteY5" fmla="*/ 194519 h 265639"/>
              <a:gd name="connsiteX6" fmla="*/ 325120 w 3291840"/>
              <a:gd name="connsiteY6" fmla="*/ 204679 h 265639"/>
              <a:gd name="connsiteX7" fmla="*/ 335280 w 3291840"/>
              <a:gd name="connsiteY7" fmla="*/ 255479 h 265639"/>
              <a:gd name="connsiteX8" fmla="*/ 365760 w 3291840"/>
              <a:gd name="connsiteY8" fmla="*/ 265639 h 265639"/>
              <a:gd name="connsiteX9" fmla="*/ 447040 w 3291840"/>
              <a:gd name="connsiteY9" fmla="*/ 245319 h 265639"/>
              <a:gd name="connsiteX10" fmla="*/ 528320 w 3291840"/>
              <a:gd name="connsiteY10" fmla="*/ 255479 h 265639"/>
              <a:gd name="connsiteX11" fmla="*/ 589280 w 3291840"/>
              <a:gd name="connsiteY11" fmla="*/ 255479 h 265639"/>
              <a:gd name="connsiteX12" fmla="*/ 609600 w 3291840"/>
              <a:gd name="connsiteY12" fmla="*/ 224999 h 265639"/>
              <a:gd name="connsiteX13" fmla="*/ 640080 w 3291840"/>
              <a:gd name="connsiteY13" fmla="*/ 245319 h 265639"/>
              <a:gd name="connsiteX14" fmla="*/ 711200 w 3291840"/>
              <a:gd name="connsiteY14" fmla="*/ 255479 h 265639"/>
              <a:gd name="connsiteX15" fmla="*/ 751840 w 3291840"/>
              <a:gd name="connsiteY15" fmla="*/ 265639 h 265639"/>
              <a:gd name="connsiteX16" fmla="*/ 843280 w 3291840"/>
              <a:gd name="connsiteY16" fmla="*/ 235159 h 265639"/>
              <a:gd name="connsiteX17" fmla="*/ 873760 w 3291840"/>
              <a:gd name="connsiteY17" fmla="*/ 224999 h 265639"/>
              <a:gd name="connsiteX18" fmla="*/ 904240 w 3291840"/>
              <a:gd name="connsiteY18" fmla="*/ 214839 h 265639"/>
              <a:gd name="connsiteX19" fmla="*/ 944880 w 3291840"/>
              <a:gd name="connsiteY19" fmla="*/ 194519 h 265639"/>
              <a:gd name="connsiteX20" fmla="*/ 995680 w 3291840"/>
              <a:gd name="connsiteY20" fmla="*/ 164039 h 265639"/>
              <a:gd name="connsiteX21" fmla="*/ 1066800 w 3291840"/>
              <a:gd name="connsiteY21" fmla="*/ 143719 h 265639"/>
              <a:gd name="connsiteX22" fmla="*/ 1097280 w 3291840"/>
              <a:gd name="connsiteY22" fmla="*/ 133559 h 265639"/>
              <a:gd name="connsiteX23" fmla="*/ 1137920 w 3291840"/>
              <a:gd name="connsiteY23" fmla="*/ 143719 h 265639"/>
              <a:gd name="connsiteX24" fmla="*/ 1168400 w 3291840"/>
              <a:gd name="connsiteY24" fmla="*/ 164039 h 265639"/>
              <a:gd name="connsiteX25" fmla="*/ 1198880 w 3291840"/>
              <a:gd name="connsiteY25" fmla="*/ 174199 h 265639"/>
              <a:gd name="connsiteX26" fmla="*/ 1341120 w 3291840"/>
              <a:gd name="connsiteY26" fmla="*/ 123399 h 265639"/>
              <a:gd name="connsiteX27" fmla="*/ 1432560 w 3291840"/>
              <a:gd name="connsiteY27" fmla="*/ 133559 h 265639"/>
              <a:gd name="connsiteX28" fmla="*/ 1513840 w 3291840"/>
              <a:gd name="connsiteY28" fmla="*/ 153879 h 265639"/>
              <a:gd name="connsiteX29" fmla="*/ 1574800 w 3291840"/>
              <a:gd name="connsiteY29" fmla="*/ 164039 h 265639"/>
              <a:gd name="connsiteX30" fmla="*/ 1605280 w 3291840"/>
              <a:gd name="connsiteY30" fmla="*/ 153879 h 265639"/>
              <a:gd name="connsiteX31" fmla="*/ 1645920 w 3291840"/>
              <a:gd name="connsiteY31" fmla="*/ 164039 h 265639"/>
              <a:gd name="connsiteX32" fmla="*/ 1706880 w 3291840"/>
              <a:gd name="connsiteY32" fmla="*/ 174199 h 265639"/>
              <a:gd name="connsiteX33" fmla="*/ 1808480 w 3291840"/>
              <a:gd name="connsiteY33" fmla="*/ 143719 h 265639"/>
              <a:gd name="connsiteX34" fmla="*/ 1869440 w 3291840"/>
              <a:gd name="connsiteY34" fmla="*/ 143719 h 265639"/>
              <a:gd name="connsiteX35" fmla="*/ 1920240 w 3291840"/>
              <a:gd name="connsiteY35" fmla="*/ 153879 h 265639"/>
              <a:gd name="connsiteX36" fmla="*/ 2021840 w 3291840"/>
              <a:gd name="connsiteY36" fmla="*/ 194519 h 265639"/>
              <a:gd name="connsiteX37" fmla="*/ 2082800 w 3291840"/>
              <a:gd name="connsiteY37" fmla="*/ 235159 h 265639"/>
              <a:gd name="connsiteX38" fmla="*/ 2123440 w 3291840"/>
              <a:gd name="connsiteY38" fmla="*/ 245319 h 265639"/>
              <a:gd name="connsiteX39" fmla="*/ 2174240 w 3291840"/>
              <a:gd name="connsiteY39" fmla="*/ 235159 h 265639"/>
              <a:gd name="connsiteX40" fmla="*/ 2265680 w 3291840"/>
              <a:gd name="connsiteY40" fmla="*/ 204679 h 265639"/>
              <a:gd name="connsiteX41" fmla="*/ 2306320 w 3291840"/>
              <a:gd name="connsiteY41" fmla="*/ 194519 h 265639"/>
              <a:gd name="connsiteX42" fmla="*/ 2336800 w 3291840"/>
              <a:gd name="connsiteY42" fmla="*/ 184359 h 265639"/>
              <a:gd name="connsiteX43" fmla="*/ 2479040 w 3291840"/>
              <a:gd name="connsiteY43" fmla="*/ 164039 h 265639"/>
              <a:gd name="connsiteX44" fmla="*/ 2529840 w 3291840"/>
              <a:gd name="connsiteY44" fmla="*/ 133559 h 265639"/>
              <a:gd name="connsiteX45" fmla="*/ 2590800 w 3291840"/>
              <a:gd name="connsiteY45" fmla="*/ 92919 h 265639"/>
              <a:gd name="connsiteX46" fmla="*/ 2621280 w 3291840"/>
              <a:gd name="connsiteY46" fmla="*/ 82759 h 265639"/>
              <a:gd name="connsiteX47" fmla="*/ 2651760 w 3291840"/>
              <a:gd name="connsiteY47" fmla="*/ 103079 h 265639"/>
              <a:gd name="connsiteX48" fmla="*/ 2682240 w 3291840"/>
              <a:gd name="connsiteY48" fmla="*/ 92919 h 265639"/>
              <a:gd name="connsiteX49" fmla="*/ 2712720 w 3291840"/>
              <a:gd name="connsiteY49" fmla="*/ 103079 h 265639"/>
              <a:gd name="connsiteX50" fmla="*/ 2702560 w 3291840"/>
              <a:gd name="connsiteY50" fmla="*/ 31959 h 265639"/>
              <a:gd name="connsiteX51" fmla="*/ 2753360 w 3291840"/>
              <a:gd name="connsiteY51" fmla="*/ 42119 h 265639"/>
              <a:gd name="connsiteX52" fmla="*/ 2794000 w 3291840"/>
              <a:gd name="connsiteY52" fmla="*/ 31959 h 265639"/>
              <a:gd name="connsiteX53" fmla="*/ 2844800 w 3291840"/>
              <a:gd name="connsiteY53" fmla="*/ 11639 h 265639"/>
              <a:gd name="connsiteX54" fmla="*/ 2875280 w 3291840"/>
              <a:gd name="connsiteY54" fmla="*/ 1479 h 265639"/>
              <a:gd name="connsiteX55" fmla="*/ 2926080 w 3291840"/>
              <a:gd name="connsiteY55" fmla="*/ 11639 h 265639"/>
              <a:gd name="connsiteX56" fmla="*/ 2956560 w 3291840"/>
              <a:gd name="connsiteY56" fmla="*/ 1479 h 265639"/>
              <a:gd name="connsiteX57" fmla="*/ 2966720 w 3291840"/>
              <a:gd name="connsiteY57" fmla="*/ 42119 h 265639"/>
              <a:gd name="connsiteX58" fmla="*/ 3007360 w 3291840"/>
              <a:gd name="connsiteY58" fmla="*/ 92919 h 265639"/>
              <a:gd name="connsiteX59" fmla="*/ 3037840 w 3291840"/>
              <a:gd name="connsiteY59" fmla="*/ 72599 h 265639"/>
              <a:gd name="connsiteX60" fmla="*/ 3078480 w 3291840"/>
              <a:gd name="connsiteY60" fmla="*/ 92919 h 265639"/>
              <a:gd name="connsiteX61" fmla="*/ 3139440 w 3291840"/>
              <a:gd name="connsiteY61" fmla="*/ 103079 h 265639"/>
              <a:gd name="connsiteX62" fmla="*/ 3180080 w 3291840"/>
              <a:gd name="connsiteY62" fmla="*/ 153879 h 265639"/>
              <a:gd name="connsiteX63" fmla="*/ 3190240 w 3291840"/>
              <a:gd name="connsiteY63" fmla="*/ 184359 h 265639"/>
              <a:gd name="connsiteX64" fmla="*/ 3291840 w 3291840"/>
              <a:gd name="connsiteY64" fmla="*/ 204679 h 265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3291840" h="265639">
                <a:moveTo>
                  <a:pt x="0" y="214839"/>
                </a:moveTo>
                <a:cubicBezTo>
                  <a:pt x="16933" y="211452"/>
                  <a:pt x="34571" y="210580"/>
                  <a:pt x="50800" y="204679"/>
                </a:cubicBezTo>
                <a:cubicBezTo>
                  <a:pt x="72151" y="196915"/>
                  <a:pt x="89217" y="177017"/>
                  <a:pt x="111760" y="174199"/>
                </a:cubicBezTo>
                <a:cubicBezTo>
                  <a:pt x="145533" y="169977"/>
                  <a:pt x="179493" y="180972"/>
                  <a:pt x="213360" y="184359"/>
                </a:cubicBezTo>
                <a:cubicBezTo>
                  <a:pt x="223520" y="194519"/>
                  <a:pt x="229583" y="213057"/>
                  <a:pt x="243840" y="214839"/>
                </a:cubicBezTo>
                <a:cubicBezTo>
                  <a:pt x="261937" y="217101"/>
                  <a:pt x="276543" y="196781"/>
                  <a:pt x="294640" y="194519"/>
                </a:cubicBezTo>
                <a:cubicBezTo>
                  <a:pt x="305267" y="193191"/>
                  <a:pt x="314960" y="201292"/>
                  <a:pt x="325120" y="204679"/>
                </a:cubicBezTo>
                <a:cubicBezTo>
                  <a:pt x="328507" y="221612"/>
                  <a:pt x="325701" y="241111"/>
                  <a:pt x="335280" y="255479"/>
                </a:cubicBezTo>
                <a:cubicBezTo>
                  <a:pt x="341221" y="264390"/>
                  <a:pt x="355050" y="265639"/>
                  <a:pt x="365760" y="265639"/>
                </a:cubicBezTo>
                <a:cubicBezTo>
                  <a:pt x="390281" y="265639"/>
                  <a:pt x="422988" y="253336"/>
                  <a:pt x="447040" y="245319"/>
                </a:cubicBezTo>
                <a:cubicBezTo>
                  <a:pt x="474133" y="248706"/>
                  <a:pt x="501016" y="255479"/>
                  <a:pt x="528320" y="255479"/>
                </a:cubicBezTo>
                <a:cubicBezTo>
                  <a:pt x="609600" y="255479"/>
                  <a:pt x="508000" y="228386"/>
                  <a:pt x="589280" y="255479"/>
                </a:cubicBezTo>
                <a:cubicBezTo>
                  <a:pt x="596053" y="245319"/>
                  <a:pt x="597626" y="227394"/>
                  <a:pt x="609600" y="224999"/>
                </a:cubicBezTo>
                <a:cubicBezTo>
                  <a:pt x="621574" y="222604"/>
                  <a:pt x="628384" y="241810"/>
                  <a:pt x="640080" y="245319"/>
                </a:cubicBezTo>
                <a:cubicBezTo>
                  <a:pt x="663017" y="252200"/>
                  <a:pt x="687639" y="251195"/>
                  <a:pt x="711200" y="255479"/>
                </a:cubicBezTo>
                <a:cubicBezTo>
                  <a:pt x="724938" y="257977"/>
                  <a:pt x="738293" y="262252"/>
                  <a:pt x="751840" y="265639"/>
                </a:cubicBezTo>
                <a:lnTo>
                  <a:pt x="843280" y="235159"/>
                </a:lnTo>
                <a:lnTo>
                  <a:pt x="873760" y="224999"/>
                </a:lnTo>
                <a:cubicBezTo>
                  <a:pt x="883920" y="221612"/>
                  <a:pt x="894661" y="219628"/>
                  <a:pt x="904240" y="214839"/>
                </a:cubicBezTo>
                <a:cubicBezTo>
                  <a:pt x="917787" y="208066"/>
                  <a:pt x="931640" y="201874"/>
                  <a:pt x="944880" y="194519"/>
                </a:cubicBezTo>
                <a:cubicBezTo>
                  <a:pt x="962142" y="184929"/>
                  <a:pt x="977452" y="171634"/>
                  <a:pt x="995680" y="164039"/>
                </a:cubicBezTo>
                <a:cubicBezTo>
                  <a:pt x="1018439" y="154556"/>
                  <a:pt x="1043185" y="150804"/>
                  <a:pt x="1066800" y="143719"/>
                </a:cubicBezTo>
                <a:cubicBezTo>
                  <a:pt x="1077058" y="140642"/>
                  <a:pt x="1087120" y="136946"/>
                  <a:pt x="1097280" y="133559"/>
                </a:cubicBezTo>
                <a:cubicBezTo>
                  <a:pt x="1110827" y="136946"/>
                  <a:pt x="1125085" y="138218"/>
                  <a:pt x="1137920" y="143719"/>
                </a:cubicBezTo>
                <a:cubicBezTo>
                  <a:pt x="1149143" y="148529"/>
                  <a:pt x="1157478" y="158578"/>
                  <a:pt x="1168400" y="164039"/>
                </a:cubicBezTo>
                <a:cubicBezTo>
                  <a:pt x="1177979" y="168828"/>
                  <a:pt x="1188720" y="170812"/>
                  <a:pt x="1198880" y="174199"/>
                </a:cubicBezTo>
                <a:cubicBezTo>
                  <a:pt x="1302200" y="148369"/>
                  <a:pt x="1255181" y="166368"/>
                  <a:pt x="1341120" y="123399"/>
                </a:cubicBezTo>
                <a:cubicBezTo>
                  <a:pt x="1371600" y="126786"/>
                  <a:pt x="1402359" y="128229"/>
                  <a:pt x="1432560" y="133559"/>
                </a:cubicBezTo>
                <a:cubicBezTo>
                  <a:pt x="1460062" y="138412"/>
                  <a:pt x="1486533" y="148027"/>
                  <a:pt x="1513840" y="153879"/>
                </a:cubicBezTo>
                <a:cubicBezTo>
                  <a:pt x="1533983" y="158195"/>
                  <a:pt x="1554480" y="160652"/>
                  <a:pt x="1574800" y="164039"/>
                </a:cubicBezTo>
                <a:cubicBezTo>
                  <a:pt x="1584960" y="160652"/>
                  <a:pt x="1594570" y="153879"/>
                  <a:pt x="1605280" y="153879"/>
                </a:cubicBezTo>
                <a:cubicBezTo>
                  <a:pt x="1619244" y="153879"/>
                  <a:pt x="1632228" y="161301"/>
                  <a:pt x="1645920" y="164039"/>
                </a:cubicBezTo>
                <a:cubicBezTo>
                  <a:pt x="1666120" y="168079"/>
                  <a:pt x="1686560" y="170812"/>
                  <a:pt x="1706880" y="174199"/>
                </a:cubicBezTo>
                <a:cubicBezTo>
                  <a:pt x="1781087" y="149463"/>
                  <a:pt x="1747060" y="159074"/>
                  <a:pt x="1808480" y="143719"/>
                </a:cubicBezTo>
                <a:cubicBezTo>
                  <a:pt x="1889760" y="170812"/>
                  <a:pt x="1788160" y="143719"/>
                  <a:pt x="1869440" y="143719"/>
                </a:cubicBezTo>
                <a:cubicBezTo>
                  <a:pt x="1886709" y="143719"/>
                  <a:pt x="1903307" y="150492"/>
                  <a:pt x="1920240" y="153879"/>
                </a:cubicBezTo>
                <a:cubicBezTo>
                  <a:pt x="1987770" y="221409"/>
                  <a:pt x="1902968" y="148799"/>
                  <a:pt x="2021840" y="194519"/>
                </a:cubicBezTo>
                <a:cubicBezTo>
                  <a:pt x="2044634" y="203286"/>
                  <a:pt x="2062480" y="221612"/>
                  <a:pt x="2082800" y="235159"/>
                </a:cubicBezTo>
                <a:cubicBezTo>
                  <a:pt x="2094418" y="242905"/>
                  <a:pt x="2109893" y="241932"/>
                  <a:pt x="2123440" y="245319"/>
                </a:cubicBezTo>
                <a:cubicBezTo>
                  <a:pt x="2140373" y="241932"/>
                  <a:pt x="2157636" y="239903"/>
                  <a:pt x="2174240" y="235159"/>
                </a:cubicBezTo>
                <a:cubicBezTo>
                  <a:pt x="2205133" y="226333"/>
                  <a:pt x="2234511" y="212471"/>
                  <a:pt x="2265680" y="204679"/>
                </a:cubicBezTo>
                <a:cubicBezTo>
                  <a:pt x="2279227" y="201292"/>
                  <a:pt x="2292894" y="198355"/>
                  <a:pt x="2306320" y="194519"/>
                </a:cubicBezTo>
                <a:cubicBezTo>
                  <a:pt x="2316618" y="191577"/>
                  <a:pt x="2326410" y="186956"/>
                  <a:pt x="2336800" y="184359"/>
                </a:cubicBezTo>
                <a:cubicBezTo>
                  <a:pt x="2388558" y="171419"/>
                  <a:pt x="2422141" y="170361"/>
                  <a:pt x="2479040" y="164039"/>
                </a:cubicBezTo>
                <a:cubicBezTo>
                  <a:pt x="2495973" y="153879"/>
                  <a:pt x="2513180" y="144161"/>
                  <a:pt x="2529840" y="133559"/>
                </a:cubicBezTo>
                <a:cubicBezTo>
                  <a:pt x="2550444" y="120448"/>
                  <a:pt x="2567632" y="100642"/>
                  <a:pt x="2590800" y="92919"/>
                </a:cubicBezTo>
                <a:lnTo>
                  <a:pt x="2621280" y="82759"/>
                </a:lnTo>
                <a:cubicBezTo>
                  <a:pt x="2631440" y="89532"/>
                  <a:pt x="2639715" y="101072"/>
                  <a:pt x="2651760" y="103079"/>
                </a:cubicBezTo>
                <a:cubicBezTo>
                  <a:pt x="2662324" y="104840"/>
                  <a:pt x="2671530" y="92919"/>
                  <a:pt x="2682240" y="92919"/>
                </a:cubicBezTo>
                <a:cubicBezTo>
                  <a:pt x="2692950" y="92919"/>
                  <a:pt x="2702560" y="99692"/>
                  <a:pt x="2712720" y="103079"/>
                </a:cubicBezTo>
                <a:cubicBezTo>
                  <a:pt x="2704735" y="91101"/>
                  <a:pt x="2666476" y="50001"/>
                  <a:pt x="2702560" y="31959"/>
                </a:cubicBezTo>
                <a:cubicBezTo>
                  <a:pt x="2718006" y="24236"/>
                  <a:pt x="2736427" y="38732"/>
                  <a:pt x="2753360" y="42119"/>
                </a:cubicBezTo>
                <a:cubicBezTo>
                  <a:pt x="2766907" y="38732"/>
                  <a:pt x="2780753" y="36375"/>
                  <a:pt x="2794000" y="31959"/>
                </a:cubicBezTo>
                <a:cubicBezTo>
                  <a:pt x="2811302" y="26192"/>
                  <a:pt x="2827723" y="18043"/>
                  <a:pt x="2844800" y="11639"/>
                </a:cubicBezTo>
                <a:cubicBezTo>
                  <a:pt x="2854828" y="7879"/>
                  <a:pt x="2865120" y="4866"/>
                  <a:pt x="2875280" y="1479"/>
                </a:cubicBezTo>
                <a:cubicBezTo>
                  <a:pt x="2892213" y="4866"/>
                  <a:pt x="2908811" y="11639"/>
                  <a:pt x="2926080" y="11639"/>
                </a:cubicBezTo>
                <a:cubicBezTo>
                  <a:pt x="2936790" y="11639"/>
                  <a:pt x="2947992" y="-4947"/>
                  <a:pt x="2956560" y="1479"/>
                </a:cubicBezTo>
                <a:cubicBezTo>
                  <a:pt x="2967731" y="9857"/>
                  <a:pt x="2962884" y="28693"/>
                  <a:pt x="2966720" y="42119"/>
                </a:cubicBezTo>
                <a:cubicBezTo>
                  <a:pt x="2978267" y="82534"/>
                  <a:pt x="2970790" y="68539"/>
                  <a:pt x="3007360" y="92919"/>
                </a:cubicBezTo>
                <a:cubicBezTo>
                  <a:pt x="3017520" y="86146"/>
                  <a:pt x="3025629" y="72599"/>
                  <a:pt x="3037840" y="72599"/>
                </a:cubicBezTo>
                <a:cubicBezTo>
                  <a:pt x="3052986" y="72599"/>
                  <a:pt x="3063973" y="88567"/>
                  <a:pt x="3078480" y="92919"/>
                </a:cubicBezTo>
                <a:cubicBezTo>
                  <a:pt x="3098211" y="98838"/>
                  <a:pt x="3119120" y="99692"/>
                  <a:pt x="3139440" y="103079"/>
                </a:cubicBezTo>
                <a:cubicBezTo>
                  <a:pt x="3152987" y="120012"/>
                  <a:pt x="3168587" y="135490"/>
                  <a:pt x="3180080" y="153879"/>
                </a:cubicBezTo>
                <a:cubicBezTo>
                  <a:pt x="3185756" y="162961"/>
                  <a:pt x="3180490" y="179927"/>
                  <a:pt x="3190240" y="184359"/>
                </a:cubicBezTo>
                <a:cubicBezTo>
                  <a:pt x="3221682" y="198651"/>
                  <a:pt x="3291840" y="204679"/>
                  <a:pt x="3291840" y="204679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 34"/>
          <p:cNvSpPr/>
          <p:nvPr/>
        </p:nvSpPr>
        <p:spPr>
          <a:xfrm>
            <a:off x="5709920" y="3106384"/>
            <a:ext cx="3291840" cy="265639"/>
          </a:xfrm>
          <a:custGeom>
            <a:avLst/>
            <a:gdLst>
              <a:gd name="connsiteX0" fmla="*/ 0 w 3291840"/>
              <a:gd name="connsiteY0" fmla="*/ 214839 h 265639"/>
              <a:gd name="connsiteX1" fmla="*/ 50800 w 3291840"/>
              <a:gd name="connsiteY1" fmla="*/ 204679 h 265639"/>
              <a:gd name="connsiteX2" fmla="*/ 111760 w 3291840"/>
              <a:gd name="connsiteY2" fmla="*/ 174199 h 265639"/>
              <a:gd name="connsiteX3" fmla="*/ 213360 w 3291840"/>
              <a:gd name="connsiteY3" fmla="*/ 184359 h 265639"/>
              <a:gd name="connsiteX4" fmla="*/ 243840 w 3291840"/>
              <a:gd name="connsiteY4" fmla="*/ 214839 h 265639"/>
              <a:gd name="connsiteX5" fmla="*/ 294640 w 3291840"/>
              <a:gd name="connsiteY5" fmla="*/ 194519 h 265639"/>
              <a:gd name="connsiteX6" fmla="*/ 325120 w 3291840"/>
              <a:gd name="connsiteY6" fmla="*/ 204679 h 265639"/>
              <a:gd name="connsiteX7" fmla="*/ 335280 w 3291840"/>
              <a:gd name="connsiteY7" fmla="*/ 255479 h 265639"/>
              <a:gd name="connsiteX8" fmla="*/ 365760 w 3291840"/>
              <a:gd name="connsiteY8" fmla="*/ 265639 h 265639"/>
              <a:gd name="connsiteX9" fmla="*/ 447040 w 3291840"/>
              <a:gd name="connsiteY9" fmla="*/ 245319 h 265639"/>
              <a:gd name="connsiteX10" fmla="*/ 528320 w 3291840"/>
              <a:gd name="connsiteY10" fmla="*/ 255479 h 265639"/>
              <a:gd name="connsiteX11" fmla="*/ 589280 w 3291840"/>
              <a:gd name="connsiteY11" fmla="*/ 255479 h 265639"/>
              <a:gd name="connsiteX12" fmla="*/ 609600 w 3291840"/>
              <a:gd name="connsiteY12" fmla="*/ 224999 h 265639"/>
              <a:gd name="connsiteX13" fmla="*/ 640080 w 3291840"/>
              <a:gd name="connsiteY13" fmla="*/ 245319 h 265639"/>
              <a:gd name="connsiteX14" fmla="*/ 711200 w 3291840"/>
              <a:gd name="connsiteY14" fmla="*/ 255479 h 265639"/>
              <a:gd name="connsiteX15" fmla="*/ 751840 w 3291840"/>
              <a:gd name="connsiteY15" fmla="*/ 265639 h 265639"/>
              <a:gd name="connsiteX16" fmla="*/ 843280 w 3291840"/>
              <a:gd name="connsiteY16" fmla="*/ 235159 h 265639"/>
              <a:gd name="connsiteX17" fmla="*/ 873760 w 3291840"/>
              <a:gd name="connsiteY17" fmla="*/ 224999 h 265639"/>
              <a:gd name="connsiteX18" fmla="*/ 904240 w 3291840"/>
              <a:gd name="connsiteY18" fmla="*/ 214839 h 265639"/>
              <a:gd name="connsiteX19" fmla="*/ 944880 w 3291840"/>
              <a:gd name="connsiteY19" fmla="*/ 194519 h 265639"/>
              <a:gd name="connsiteX20" fmla="*/ 995680 w 3291840"/>
              <a:gd name="connsiteY20" fmla="*/ 164039 h 265639"/>
              <a:gd name="connsiteX21" fmla="*/ 1066800 w 3291840"/>
              <a:gd name="connsiteY21" fmla="*/ 143719 h 265639"/>
              <a:gd name="connsiteX22" fmla="*/ 1097280 w 3291840"/>
              <a:gd name="connsiteY22" fmla="*/ 133559 h 265639"/>
              <a:gd name="connsiteX23" fmla="*/ 1137920 w 3291840"/>
              <a:gd name="connsiteY23" fmla="*/ 143719 h 265639"/>
              <a:gd name="connsiteX24" fmla="*/ 1168400 w 3291840"/>
              <a:gd name="connsiteY24" fmla="*/ 164039 h 265639"/>
              <a:gd name="connsiteX25" fmla="*/ 1198880 w 3291840"/>
              <a:gd name="connsiteY25" fmla="*/ 174199 h 265639"/>
              <a:gd name="connsiteX26" fmla="*/ 1341120 w 3291840"/>
              <a:gd name="connsiteY26" fmla="*/ 123399 h 265639"/>
              <a:gd name="connsiteX27" fmla="*/ 1432560 w 3291840"/>
              <a:gd name="connsiteY27" fmla="*/ 133559 h 265639"/>
              <a:gd name="connsiteX28" fmla="*/ 1513840 w 3291840"/>
              <a:gd name="connsiteY28" fmla="*/ 153879 h 265639"/>
              <a:gd name="connsiteX29" fmla="*/ 1574800 w 3291840"/>
              <a:gd name="connsiteY29" fmla="*/ 164039 h 265639"/>
              <a:gd name="connsiteX30" fmla="*/ 1605280 w 3291840"/>
              <a:gd name="connsiteY30" fmla="*/ 153879 h 265639"/>
              <a:gd name="connsiteX31" fmla="*/ 1645920 w 3291840"/>
              <a:gd name="connsiteY31" fmla="*/ 164039 h 265639"/>
              <a:gd name="connsiteX32" fmla="*/ 1706880 w 3291840"/>
              <a:gd name="connsiteY32" fmla="*/ 174199 h 265639"/>
              <a:gd name="connsiteX33" fmla="*/ 1808480 w 3291840"/>
              <a:gd name="connsiteY33" fmla="*/ 143719 h 265639"/>
              <a:gd name="connsiteX34" fmla="*/ 1869440 w 3291840"/>
              <a:gd name="connsiteY34" fmla="*/ 143719 h 265639"/>
              <a:gd name="connsiteX35" fmla="*/ 1920240 w 3291840"/>
              <a:gd name="connsiteY35" fmla="*/ 153879 h 265639"/>
              <a:gd name="connsiteX36" fmla="*/ 2021840 w 3291840"/>
              <a:gd name="connsiteY36" fmla="*/ 194519 h 265639"/>
              <a:gd name="connsiteX37" fmla="*/ 2082800 w 3291840"/>
              <a:gd name="connsiteY37" fmla="*/ 235159 h 265639"/>
              <a:gd name="connsiteX38" fmla="*/ 2123440 w 3291840"/>
              <a:gd name="connsiteY38" fmla="*/ 245319 h 265639"/>
              <a:gd name="connsiteX39" fmla="*/ 2174240 w 3291840"/>
              <a:gd name="connsiteY39" fmla="*/ 235159 h 265639"/>
              <a:gd name="connsiteX40" fmla="*/ 2265680 w 3291840"/>
              <a:gd name="connsiteY40" fmla="*/ 204679 h 265639"/>
              <a:gd name="connsiteX41" fmla="*/ 2306320 w 3291840"/>
              <a:gd name="connsiteY41" fmla="*/ 194519 h 265639"/>
              <a:gd name="connsiteX42" fmla="*/ 2336800 w 3291840"/>
              <a:gd name="connsiteY42" fmla="*/ 184359 h 265639"/>
              <a:gd name="connsiteX43" fmla="*/ 2479040 w 3291840"/>
              <a:gd name="connsiteY43" fmla="*/ 164039 h 265639"/>
              <a:gd name="connsiteX44" fmla="*/ 2529840 w 3291840"/>
              <a:gd name="connsiteY44" fmla="*/ 133559 h 265639"/>
              <a:gd name="connsiteX45" fmla="*/ 2590800 w 3291840"/>
              <a:gd name="connsiteY45" fmla="*/ 92919 h 265639"/>
              <a:gd name="connsiteX46" fmla="*/ 2621280 w 3291840"/>
              <a:gd name="connsiteY46" fmla="*/ 82759 h 265639"/>
              <a:gd name="connsiteX47" fmla="*/ 2651760 w 3291840"/>
              <a:gd name="connsiteY47" fmla="*/ 103079 h 265639"/>
              <a:gd name="connsiteX48" fmla="*/ 2682240 w 3291840"/>
              <a:gd name="connsiteY48" fmla="*/ 92919 h 265639"/>
              <a:gd name="connsiteX49" fmla="*/ 2712720 w 3291840"/>
              <a:gd name="connsiteY49" fmla="*/ 103079 h 265639"/>
              <a:gd name="connsiteX50" fmla="*/ 2702560 w 3291840"/>
              <a:gd name="connsiteY50" fmla="*/ 31959 h 265639"/>
              <a:gd name="connsiteX51" fmla="*/ 2753360 w 3291840"/>
              <a:gd name="connsiteY51" fmla="*/ 42119 h 265639"/>
              <a:gd name="connsiteX52" fmla="*/ 2794000 w 3291840"/>
              <a:gd name="connsiteY52" fmla="*/ 31959 h 265639"/>
              <a:gd name="connsiteX53" fmla="*/ 2844800 w 3291840"/>
              <a:gd name="connsiteY53" fmla="*/ 11639 h 265639"/>
              <a:gd name="connsiteX54" fmla="*/ 2875280 w 3291840"/>
              <a:gd name="connsiteY54" fmla="*/ 1479 h 265639"/>
              <a:gd name="connsiteX55" fmla="*/ 2926080 w 3291840"/>
              <a:gd name="connsiteY55" fmla="*/ 11639 h 265639"/>
              <a:gd name="connsiteX56" fmla="*/ 2956560 w 3291840"/>
              <a:gd name="connsiteY56" fmla="*/ 1479 h 265639"/>
              <a:gd name="connsiteX57" fmla="*/ 2966720 w 3291840"/>
              <a:gd name="connsiteY57" fmla="*/ 42119 h 265639"/>
              <a:gd name="connsiteX58" fmla="*/ 3007360 w 3291840"/>
              <a:gd name="connsiteY58" fmla="*/ 92919 h 265639"/>
              <a:gd name="connsiteX59" fmla="*/ 3037840 w 3291840"/>
              <a:gd name="connsiteY59" fmla="*/ 72599 h 265639"/>
              <a:gd name="connsiteX60" fmla="*/ 3078480 w 3291840"/>
              <a:gd name="connsiteY60" fmla="*/ 92919 h 265639"/>
              <a:gd name="connsiteX61" fmla="*/ 3139440 w 3291840"/>
              <a:gd name="connsiteY61" fmla="*/ 103079 h 265639"/>
              <a:gd name="connsiteX62" fmla="*/ 3180080 w 3291840"/>
              <a:gd name="connsiteY62" fmla="*/ 153879 h 265639"/>
              <a:gd name="connsiteX63" fmla="*/ 3190240 w 3291840"/>
              <a:gd name="connsiteY63" fmla="*/ 184359 h 265639"/>
              <a:gd name="connsiteX64" fmla="*/ 3291840 w 3291840"/>
              <a:gd name="connsiteY64" fmla="*/ 204679 h 265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3291840" h="265639">
                <a:moveTo>
                  <a:pt x="0" y="214839"/>
                </a:moveTo>
                <a:cubicBezTo>
                  <a:pt x="16933" y="211452"/>
                  <a:pt x="34571" y="210580"/>
                  <a:pt x="50800" y="204679"/>
                </a:cubicBezTo>
                <a:cubicBezTo>
                  <a:pt x="72151" y="196915"/>
                  <a:pt x="89217" y="177017"/>
                  <a:pt x="111760" y="174199"/>
                </a:cubicBezTo>
                <a:cubicBezTo>
                  <a:pt x="145533" y="169977"/>
                  <a:pt x="179493" y="180972"/>
                  <a:pt x="213360" y="184359"/>
                </a:cubicBezTo>
                <a:cubicBezTo>
                  <a:pt x="223520" y="194519"/>
                  <a:pt x="229583" y="213057"/>
                  <a:pt x="243840" y="214839"/>
                </a:cubicBezTo>
                <a:cubicBezTo>
                  <a:pt x="261937" y="217101"/>
                  <a:pt x="276543" y="196781"/>
                  <a:pt x="294640" y="194519"/>
                </a:cubicBezTo>
                <a:cubicBezTo>
                  <a:pt x="305267" y="193191"/>
                  <a:pt x="314960" y="201292"/>
                  <a:pt x="325120" y="204679"/>
                </a:cubicBezTo>
                <a:cubicBezTo>
                  <a:pt x="328507" y="221612"/>
                  <a:pt x="325701" y="241111"/>
                  <a:pt x="335280" y="255479"/>
                </a:cubicBezTo>
                <a:cubicBezTo>
                  <a:pt x="341221" y="264390"/>
                  <a:pt x="355050" y="265639"/>
                  <a:pt x="365760" y="265639"/>
                </a:cubicBezTo>
                <a:cubicBezTo>
                  <a:pt x="390281" y="265639"/>
                  <a:pt x="422988" y="253336"/>
                  <a:pt x="447040" y="245319"/>
                </a:cubicBezTo>
                <a:cubicBezTo>
                  <a:pt x="474133" y="248706"/>
                  <a:pt x="501016" y="255479"/>
                  <a:pt x="528320" y="255479"/>
                </a:cubicBezTo>
                <a:cubicBezTo>
                  <a:pt x="609600" y="255479"/>
                  <a:pt x="508000" y="228386"/>
                  <a:pt x="589280" y="255479"/>
                </a:cubicBezTo>
                <a:cubicBezTo>
                  <a:pt x="596053" y="245319"/>
                  <a:pt x="597626" y="227394"/>
                  <a:pt x="609600" y="224999"/>
                </a:cubicBezTo>
                <a:cubicBezTo>
                  <a:pt x="621574" y="222604"/>
                  <a:pt x="628384" y="241810"/>
                  <a:pt x="640080" y="245319"/>
                </a:cubicBezTo>
                <a:cubicBezTo>
                  <a:pt x="663017" y="252200"/>
                  <a:pt x="687639" y="251195"/>
                  <a:pt x="711200" y="255479"/>
                </a:cubicBezTo>
                <a:cubicBezTo>
                  <a:pt x="724938" y="257977"/>
                  <a:pt x="738293" y="262252"/>
                  <a:pt x="751840" y="265639"/>
                </a:cubicBezTo>
                <a:lnTo>
                  <a:pt x="843280" y="235159"/>
                </a:lnTo>
                <a:lnTo>
                  <a:pt x="873760" y="224999"/>
                </a:lnTo>
                <a:cubicBezTo>
                  <a:pt x="883920" y="221612"/>
                  <a:pt x="894661" y="219628"/>
                  <a:pt x="904240" y="214839"/>
                </a:cubicBezTo>
                <a:cubicBezTo>
                  <a:pt x="917787" y="208066"/>
                  <a:pt x="931640" y="201874"/>
                  <a:pt x="944880" y="194519"/>
                </a:cubicBezTo>
                <a:cubicBezTo>
                  <a:pt x="962142" y="184929"/>
                  <a:pt x="977452" y="171634"/>
                  <a:pt x="995680" y="164039"/>
                </a:cubicBezTo>
                <a:cubicBezTo>
                  <a:pt x="1018439" y="154556"/>
                  <a:pt x="1043185" y="150804"/>
                  <a:pt x="1066800" y="143719"/>
                </a:cubicBezTo>
                <a:cubicBezTo>
                  <a:pt x="1077058" y="140642"/>
                  <a:pt x="1087120" y="136946"/>
                  <a:pt x="1097280" y="133559"/>
                </a:cubicBezTo>
                <a:cubicBezTo>
                  <a:pt x="1110827" y="136946"/>
                  <a:pt x="1125085" y="138218"/>
                  <a:pt x="1137920" y="143719"/>
                </a:cubicBezTo>
                <a:cubicBezTo>
                  <a:pt x="1149143" y="148529"/>
                  <a:pt x="1157478" y="158578"/>
                  <a:pt x="1168400" y="164039"/>
                </a:cubicBezTo>
                <a:cubicBezTo>
                  <a:pt x="1177979" y="168828"/>
                  <a:pt x="1188720" y="170812"/>
                  <a:pt x="1198880" y="174199"/>
                </a:cubicBezTo>
                <a:cubicBezTo>
                  <a:pt x="1302200" y="148369"/>
                  <a:pt x="1255181" y="166368"/>
                  <a:pt x="1341120" y="123399"/>
                </a:cubicBezTo>
                <a:cubicBezTo>
                  <a:pt x="1371600" y="126786"/>
                  <a:pt x="1402359" y="128229"/>
                  <a:pt x="1432560" y="133559"/>
                </a:cubicBezTo>
                <a:cubicBezTo>
                  <a:pt x="1460062" y="138412"/>
                  <a:pt x="1486533" y="148027"/>
                  <a:pt x="1513840" y="153879"/>
                </a:cubicBezTo>
                <a:cubicBezTo>
                  <a:pt x="1533983" y="158195"/>
                  <a:pt x="1554480" y="160652"/>
                  <a:pt x="1574800" y="164039"/>
                </a:cubicBezTo>
                <a:cubicBezTo>
                  <a:pt x="1584960" y="160652"/>
                  <a:pt x="1594570" y="153879"/>
                  <a:pt x="1605280" y="153879"/>
                </a:cubicBezTo>
                <a:cubicBezTo>
                  <a:pt x="1619244" y="153879"/>
                  <a:pt x="1632228" y="161301"/>
                  <a:pt x="1645920" y="164039"/>
                </a:cubicBezTo>
                <a:cubicBezTo>
                  <a:pt x="1666120" y="168079"/>
                  <a:pt x="1686560" y="170812"/>
                  <a:pt x="1706880" y="174199"/>
                </a:cubicBezTo>
                <a:cubicBezTo>
                  <a:pt x="1781087" y="149463"/>
                  <a:pt x="1747060" y="159074"/>
                  <a:pt x="1808480" y="143719"/>
                </a:cubicBezTo>
                <a:cubicBezTo>
                  <a:pt x="1889760" y="170812"/>
                  <a:pt x="1788160" y="143719"/>
                  <a:pt x="1869440" y="143719"/>
                </a:cubicBezTo>
                <a:cubicBezTo>
                  <a:pt x="1886709" y="143719"/>
                  <a:pt x="1903307" y="150492"/>
                  <a:pt x="1920240" y="153879"/>
                </a:cubicBezTo>
                <a:cubicBezTo>
                  <a:pt x="1987770" y="221409"/>
                  <a:pt x="1902968" y="148799"/>
                  <a:pt x="2021840" y="194519"/>
                </a:cubicBezTo>
                <a:cubicBezTo>
                  <a:pt x="2044634" y="203286"/>
                  <a:pt x="2062480" y="221612"/>
                  <a:pt x="2082800" y="235159"/>
                </a:cubicBezTo>
                <a:cubicBezTo>
                  <a:pt x="2094418" y="242905"/>
                  <a:pt x="2109893" y="241932"/>
                  <a:pt x="2123440" y="245319"/>
                </a:cubicBezTo>
                <a:cubicBezTo>
                  <a:pt x="2140373" y="241932"/>
                  <a:pt x="2157636" y="239903"/>
                  <a:pt x="2174240" y="235159"/>
                </a:cubicBezTo>
                <a:cubicBezTo>
                  <a:pt x="2205133" y="226333"/>
                  <a:pt x="2234511" y="212471"/>
                  <a:pt x="2265680" y="204679"/>
                </a:cubicBezTo>
                <a:cubicBezTo>
                  <a:pt x="2279227" y="201292"/>
                  <a:pt x="2292894" y="198355"/>
                  <a:pt x="2306320" y="194519"/>
                </a:cubicBezTo>
                <a:cubicBezTo>
                  <a:pt x="2316618" y="191577"/>
                  <a:pt x="2326410" y="186956"/>
                  <a:pt x="2336800" y="184359"/>
                </a:cubicBezTo>
                <a:cubicBezTo>
                  <a:pt x="2388558" y="171419"/>
                  <a:pt x="2422141" y="170361"/>
                  <a:pt x="2479040" y="164039"/>
                </a:cubicBezTo>
                <a:cubicBezTo>
                  <a:pt x="2495973" y="153879"/>
                  <a:pt x="2513180" y="144161"/>
                  <a:pt x="2529840" y="133559"/>
                </a:cubicBezTo>
                <a:cubicBezTo>
                  <a:pt x="2550444" y="120448"/>
                  <a:pt x="2567632" y="100642"/>
                  <a:pt x="2590800" y="92919"/>
                </a:cubicBezTo>
                <a:lnTo>
                  <a:pt x="2621280" y="82759"/>
                </a:lnTo>
                <a:cubicBezTo>
                  <a:pt x="2631440" y="89532"/>
                  <a:pt x="2639715" y="101072"/>
                  <a:pt x="2651760" y="103079"/>
                </a:cubicBezTo>
                <a:cubicBezTo>
                  <a:pt x="2662324" y="104840"/>
                  <a:pt x="2671530" y="92919"/>
                  <a:pt x="2682240" y="92919"/>
                </a:cubicBezTo>
                <a:cubicBezTo>
                  <a:pt x="2692950" y="92919"/>
                  <a:pt x="2702560" y="99692"/>
                  <a:pt x="2712720" y="103079"/>
                </a:cubicBezTo>
                <a:cubicBezTo>
                  <a:pt x="2704735" y="91101"/>
                  <a:pt x="2666476" y="50001"/>
                  <a:pt x="2702560" y="31959"/>
                </a:cubicBezTo>
                <a:cubicBezTo>
                  <a:pt x="2718006" y="24236"/>
                  <a:pt x="2736427" y="38732"/>
                  <a:pt x="2753360" y="42119"/>
                </a:cubicBezTo>
                <a:cubicBezTo>
                  <a:pt x="2766907" y="38732"/>
                  <a:pt x="2780753" y="36375"/>
                  <a:pt x="2794000" y="31959"/>
                </a:cubicBezTo>
                <a:cubicBezTo>
                  <a:pt x="2811302" y="26192"/>
                  <a:pt x="2827723" y="18043"/>
                  <a:pt x="2844800" y="11639"/>
                </a:cubicBezTo>
                <a:cubicBezTo>
                  <a:pt x="2854828" y="7879"/>
                  <a:pt x="2865120" y="4866"/>
                  <a:pt x="2875280" y="1479"/>
                </a:cubicBezTo>
                <a:cubicBezTo>
                  <a:pt x="2892213" y="4866"/>
                  <a:pt x="2908811" y="11639"/>
                  <a:pt x="2926080" y="11639"/>
                </a:cubicBezTo>
                <a:cubicBezTo>
                  <a:pt x="2936790" y="11639"/>
                  <a:pt x="2947992" y="-4947"/>
                  <a:pt x="2956560" y="1479"/>
                </a:cubicBezTo>
                <a:cubicBezTo>
                  <a:pt x="2967731" y="9857"/>
                  <a:pt x="2962884" y="28693"/>
                  <a:pt x="2966720" y="42119"/>
                </a:cubicBezTo>
                <a:cubicBezTo>
                  <a:pt x="2978267" y="82534"/>
                  <a:pt x="2970790" y="68539"/>
                  <a:pt x="3007360" y="92919"/>
                </a:cubicBezTo>
                <a:cubicBezTo>
                  <a:pt x="3017520" y="86146"/>
                  <a:pt x="3025629" y="72599"/>
                  <a:pt x="3037840" y="72599"/>
                </a:cubicBezTo>
                <a:cubicBezTo>
                  <a:pt x="3052986" y="72599"/>
                  <a:pt x="3063973" y="88567"/>
                  <a:pt x="3078480" y="92919"/>
                </a:cubicBezTo>
                <a:cubicBezTo>
                  <a:pt x="3098211" y="98838"/>
                  <a:pt x="3119120" y="99692"/>
                  <a:pt x="3139440" y="103079"/>
                </a:cubicBezTo>
                <a:cubicBezTo>
                  <a:pt x="3152987" y="120012"/>
                  <a:pt x="3168587" y="135490"/>
                  <a:pt x="3180080" y="153879"/>
                </a:cubicBezTo>
                <a:cubicBezTo>
                  <a:pt x="3185756" y="162961"/>
                  <a:pt x="3180490" y="179927"/>
                  <a:pt x="3190240" y="184359"/>
                </a:cubicBezTo>
                <a:cubicBezTo>
                  <a:pt x="3221682" y="198651"/>
                  <a:pt x="3291840" y="204679"/>
                  <a:pt x="3291840" y="204679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35"/>
          <p:cNvSpPr/>
          <p:nvPr/>
        </p:nvSpPr>
        <p:spPr>
          <a:xfrm>
            <a:off x="5679440" y="5386027"/>
            <a:ext cx="3291840" cy="265639"/>
          </a:xfrm>
          <a:custGeom>
            <a:avLst/>
            <a:gdLst>
              <a:gd name="connsiteX0" fmla="*/ 0 w 3291840"/>
              <a:gd name="connsiteY0" fmla="*/ 214839 h 265639"/>
              <a:gd name="connsiteX1" fmla="*/ 50800 w 3291840"/>
              <a:gd name="connsiteY1" fmla="*/ 204679 h 265639"/>
              <a:gd name="connsiteX2" fmla="*/ 111760 w 3291840"/>
              <a:gd name="connsiteY2" fmla="*/ 174199 h 265639"/>
              <a:gd name="connsiteX3" fmla="*/ 213360 w 3291840"/>
              <a:gd name="connsiteY3" fmla="*/ 184359 h 265639"/>
              <a:gd name="connsiteX4" fmla="*/ 243840 w 3291840"/>
              <a:gd name="connsiteY4" fmla="*/ 214839 h 265639"/>
              <a:gd name="connsiteX5" fmla="*/ 294640 w 3291840"/>
              <a:gd name="connsiteY5" fmla="*/ 194519 h 265639"/>
              <a:gd name="connsiteX6" fmla="*/ 325120 w 3291840"/>
              <a:gd name="connsiteY6" fmla="*/ 204679 h 265639"/>
              <a:gd name="connsiteX7" fmla="*/ 335280 w 3291840"/>
              <a:gd name="connsiteY7" fmla="*/ 255479 h 265639"/>
              <a:gd name="connsiteX8" fmla="*/ 365760 w 3291840"/>
              <a:gd name="connsiteY8" fmla="*/ 265639 h 265639"/>
              <a:gd name="connsiteX9" fmla="*/ 447040 w 3291840"/>
              <a:gd name="connsiteY9" fmla="*/ 245319 h 265639"/>
              <a:gd name="connsiteX10" fmla="*/ 528320 w 3291840"/>
              <a:gd name="connsiteY10" fmla="*/ 255479 h 265639"/>
              <a:gd name="connsiteX11" fmla="*/ 589280 w 3291840"/>
              <a:gd name="connsiteY11" fmla="*/ 255479 h 265639"/>
              <a:gd name="connsiteX12" fmla="*/ 609600 w 3291840"/>
              <a:gd name="connsiteY12" fmla="*/ 224999 h 265639"/>
              <a:gd name="connsiteX13" fmla="*/ 640080 w 3291840"/>
              <a:gd name="connsiteY13" fmla="*/ 245319 h 265639"/>
              <a:gd name="connsiteX14" fmla="*/ 711200 w 3291840"/>
              <a:gd name="connsiteY14" fmla="*/ 255479 h 265639"/>
              <a:gd name="connsiteX15" fmla="*/ 751840 w 3291840"/>
              <a:gd name="connsiteY15" fmla="*/ 265639 h 265639"/>
              <a:gd name="connsiteX16" fmla="*/ 843280 w 3291840"/>
              <a:gd name="connsiteY16" fmla="*/ 235159 h 265639"/>
              <a:gd name="connsiteX17" fmla="*/ 873760 w 3291840"/>
              <a:gd name="connsiteY17" fmla="*/ 224999 h 265639"/>
              <a:gd name="connsiteX18" fmla="*/ 904240 w 3291840"/>
              <a:gd name="connsiteY18" fmla="*/ 214839 h 265639"/>
              <a:gd name="connsiteX19" fmla="*/ 944880 w 3291840"/>
              <a:gd name="connsiteY19" fmla="*/ 194519 h 265639"/>
              <a:gd name="connsiteX20" fmla="*/ 995680 w 3291840"/>
              <a:gd name="connsiteY20" fmla="*/ 164039 h 265639"/>
              <a:gd name="connsiteX21" fmla="*/ 1066800 w 3291840"/>
              <a:gd name="connsiteY21" fmla="*/ 143719 h 265639"/>
              <a:gd name="connsiteX22" fmla="*/ 1097280 w 3291840"/>
              <a:gd name="connsiteY22" fmla="*/ 133559 h 265639"/>
              <a:gd name="connsiteX23" fmla="*/ 1137920 w 3291840"/>
              <a:gd name="connsiteY23" fmla="*/ 143719 h 265639"/>
              <a:gd name="connsiteX24" fmla="*/ 1168400 w 3291840"/>
              <a:gd name="connsiteY24" fmla="*/ 164039 h 265639"/>
              <a:gd name="connsiteX25" fmla="*/ 1198880 w 3291840"/>
              <a:gd name="connsiteY25" fmla="*/ 174199 h 265639"/>
              <a:gd name="connsiteX26" fmla="*/ 1341120 w 3291840"/>
              <a:gd name="connsiteY26" fmla="*/ 123399 h 265639"/>
              <a:gd name="connsiteX27" fmla="*/ 1432560 w 3291840"/>
              <a:gd name="connsiteY27" fmla="*/ 133559 h 265639"/>
              <a:gd name="connsiteX28" fmla="*/ 1513840 w 3291840"/>
              <a:gd name="connsiteY28" fmla="*/ 153879 h 265639"/>
              <a:gd name="connsiteX29" fmla="*/ 1574800 w 3291840"/>
              <a:gd name="connsiteY29" fmla="*/ 164039 h 265639"/>
              <a:gd name="connsiteX30" fmla="*/ 1605280 w 3291840"/>
              <a:gd name="connsiteY30" fmla="*/ 153879 h 265639"/>
              <a:gd name="connsiteX31" fmla="*/ 1645920 w 3291840"/>
              <a:gd name="connsiteY31" fmla="*/ 164039 h 265639"/>
              <a:gd name="connsiteX32" fmla="*/ 1706880 w 3291840"/>
              <a:gd name="connsiteY32" fmla="*/ 174199 h 265639"/>
              <a:gd name="connsiteX33" fmla="*/ 1808480 w 3291840"/>
              <a:gd name="connsiteY33" fmla="*/ 143719 h 265639"/>
              <a:gd name="connsiteX34" fmla="*/ 1869440 w 3291840"/>
              <a:gd name="connsiteY34" fmla="*/ 143719 h 265639"/>
              <a:gd name="connsiteX35" fmla="*/ 1920240 w 3291840"/>
              <a:gd name="connsiteY35" fmla="*/ 153879 h 265639"/>
              <a:gd name="connsiteX36" fmla="*/ 2021840 w 3291840"/>
              <a:gd name="connsiteY36" fmla="*/ 194519 h 265639"/>
              <a:gd name="connsiteX37" fmla="*/ 2082800 w 3291840"/>
              <a:gd name="connsiteY37" fmla="*/ 235159 h 265639"/>
              <a:gd name="connsiteX38" fmla="*/ 2123440 w 3291840"/>
              <a:gd name="connsiteY38" fmla="*/ 245319 h 265639"/>
              <a:gd name="connsiteX39" fmla="*/ 2174240 w 3291840"/>
              <a:gd name="connsiteY39" fmla="*/ 235159 h 265639"/>
              <a:gd name="connsiteX40" fmla="*/ 2265680 w 3291840"/>
              <a:gd name="connsiteY40" fmla="*/ 204679 h 265639"/>
              <a:gd name="connsiteX41" fmla="*/ 2306320 w 3291840"/>
              <a:gd name="connsiteY41" fmla="*/ 194519 h 265639"/>
              <a:gd name="connsiteX42" fmla="*/ 2336800 w 3291840"/>
              <a:gd name="connsiteY42" fmla="*/ 184359 h 265639"/>
              <a:gd name="connsiteX43" fmla="*/ 2479040 w 3291840"/>
              <a:gd name="connsiteY43" fmla="*/ 164039 h 265639"/>
              <a:gd name="connsiteX44" fmla="*/ 2529840 w 3291840"/>
              <a:gd name="connsiteY44" fmla="*/ 133559 h 265639"/>
              <a:gd name="connsiteX45" fmla="*/ 2590800 w 3291840"/>
              <a:gd name="connsiteY45" fmla="*/ 92919 h 265639"/>
              <a:gd name="connsiteX46" fmla="*/ 2621280 w 3291840"/>
              <a:gd name="connsiteY46" fmla="*/ 82759 h 265639"/>
              <a:gd name="connsiteX47" fmla="*/ 2651760 w 3291840"/>
              <a:gd name="connsiteY47" fmla="*/ 103079 h 265639"/>
              <a:gd name="connsiteX48" fmla="*/ 2682240 w 3291840"/>
              <a:gd name="connsiteY48" fmla="*/ 92919 h 265639"/>
              <a:gd name="connsiteX49" fmla="*/ 2712720 w 3291840"/>
              <a:gd name="connsiteY49" fmla="*/ 103079 h 265639"/>
              <a:gd name="connsiteX50" fmla="*/ 2702560 w 3291840"/>
              <a:gd name="connsiteY50" fmla="*/ 31959 h 265639"/>
              <a:gd name="connsiteX51" fmla="*/ 2753360 w 3291840"/>
              <a:gd name="connsiteY51" fmla="*/ 42119 h 265639"/>
              <a:gd name="connsiteX52" fmla="*/ 2794000 w 3291840"/>
              <a:gd name="connsiteY52" fmla="*/ 31959 h 265639"/>
              <a:gd name="connsiteX53" fmla="*/ 2844800 w 3291840"/>
              <a:gd name="connsiteY53" fmla="*/ 11639 h 265639"/>
              <a:gd name="connsiteX54" fmla="*/ 2875280 w 3291840"/>
              <a:gd name="connsiteY54" fmla="*/ 1479 h 265639"/>
              <a:gd name="connsiteX55" fmla="*/ 2926080 w 3291840"/>
              <a:gd name="connsiteY55" fmla="*/ 11639 h 265639"/>
              <a:gd name="connsiteX56" fmla="*/ 2956560 w 3291840"/>
              <a:gd name="connsiteY56" fmla="*/ 1479 h 265639"/>
              <a:gd name="connsiteX57" fmla="*/ 2966720 w 3291840"/>
              <a:gd name="connsiteY57" fmla="*/ 42119 h 265639"/>
              <a:gd name="connsiteX58" fmla="*/ 3007360 w 3291840"/>
              <a:gd name="connsiteY58" fmla="*/ 92919 h 265639"/>
              <a:gd name="connsiteX59" fmla="*/ 3037840 w 3291840"/>
              <a:gd name="connsiteY59" fmla="*/ 72599 h 265639"/>
              <a:gd name="connsiteX60" fmla="*/ 3078480 w 3291840"/>
              <a:gd name="connsiteY60" fmla="*/ 92919 h 265639"/>
              <a:gd name="connsiteX61" fmla="*/ 3139440 w 3291840"/>
              <a:gd name="connsiteY61" fmla="*/ 103079 h 265639"/>
              <a:gd name="connsiteX62" fmla="*/ 3180080 w 3291840"/>
              <a:gd name="connsiteY62" fmla="*/ 153879 h 265639"/>
              <a:gd name="connsiteX63" fmla="*/ 3190240 w 3291840"/>
              <a:gd name="connsiteY63" fmla="*/ 184359 h 265639"/>
              <a:gd name="connsiteX64" fmla="*/ 3291840 w 3291840"/>
              <a:gd name="connsiteY64" fmla="*/ 204679 h 265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3291840" h="265639">
                <a:moveTo>
                  <a:pt x="0" y="214839"/>
                </a:moveTo>
                <a:cubicBezTo>
                  <a:pt x="16933" y="211452"/>
                  <a:pt x="34571" y="210580"/>
                  <a:pt x="50800" y="204679"/>
                </a:cubicBezTo>
                <a:cubicBezTo>
                  <a:pt x="72151" y="196915"/>
                  <a:pt x="89217" y="177017"/>
                  <a:pt x="111760" y="174199"/>
                </a:cubicBezTo>
                <a:cubicBezTo>
                  <a:pt x="145533" y="169977"/>
                  <a:pt x="179493" y="180972"/>
                  <a:pt x="213360" y="184359"/>
                </a:cubicBezTo>
                <a:cubicBezTo>
                  <a:pt x="223520" y="194519"/>
                  <a:pt x="229583" y="213057"/>
                  <a:pt x="243840" y="214839"/>
                </a:cubicBezTo>
                <a:cubicBezTo>
                  <a:pt x="261937" y="217101"/>
                  <a:pt x="276543" y="196781"/>
                  <a:pt x="294640" y="194519"/>
                </a:cubicBezTo>
                <a:cubicBezTo>
                  <a:pt x="305267" y="193191"/>
                  <a:pt x="314960" y="201292"/>
                  <a:pt x="325120" y="204679"/>
                </a:cubicBezTo>
                <a:cubicBezTo>
                  <a:pt x="328507" y="221612"/>
                  <a:pt x="325701" y="241111"/>
                  <a:pt x="335280" y="255479"/>
                </a:cubicBezTo>
                <a:cubicBezTo>
                  <a:pt x="341221" y="264390"/>
                  <a:pt x="355050" y="265639"/>
                  <a:pt x="365760" y="265639"/>
                </a:cubicBezTo>
                <a:cubicBezTo>
                  <a:pt x="390281" y="265639"/>
                  <a:pt x="422988" y="253336"/>
                  <a:pt x="447040" y="245319"/>
                </a:cubicBezTo>
                <a:cubicBezTo>
                  <a:pt x="474133" y="248706"/>
                  <a:pt x="501016" y="255479"/>
                  <a:pt x="528320" y="255479"/>
                </a:cubicBezTo>
                <a:cubicBezTo>
                  <a:pt x="609600" y="255479"/>
                  <a:pt x="508000" y="228386"/>
                  <a:pt x="589280" y="255479"/>
                </a:cubicBezTo>
                <a:cubicBezTo>
                  <a:pt x="596053" y="245319"/>
                  <a:pt x="597626" y="227394"/>
                  <a:pt x="609600" y="224999"/>
                </a:cubicBezTo>
                <a:cubicBezTo>
                  <a:pt x="621574" y="222604"/>
                  <a:pt x="628384" y="241810"/>
                  <a:pt x="640080" y="245319"/>
                </a:cubicBezTo>
                <a:cubicBezTo>
                  <a:pt x="663017" y="252200"/>
                  <a:pt x="687639" y="251195"/>
                  <a:pt x="711200" y="255479"/>
                </a:cubicBezTo>
                <a:cubicBezTo>
                  <a:pt x="724938" y="257977"/>
                  <a:pt x="738293" y="262252"/>
                  <a:pt x="751840" y="265639"/>
                </a:cubicBezTo>
                <a:lnTo>
                  <a:pt x="843280" y="235159"/>
                </a:lnTo>
                <a:lnTo>
                  <a:pt x="873760" y="224999"/>
                </a:lnTo>
                <a:cubicBezTo>
                  <a:pt x="883920" y="221612"/>
                  <a:pt x="894661" y="219628"/>
                  <a:pt x="904240" y="214839"/>
                </a:cubicBezTo>
                <a:cubicBezTo>
                  <a:pt x="917787" y="208066"/>
                  <a:pt x="931640" y="201874"/>
                  <a:pt x="944880" y="194519"/>
                </a:cubicBezTo>
                <a:cubicBezTo>
                  <a:pt x="962142" y="184929"/>
                  <a:pt x="977452" y="171634"/>
                  <a:pt x="995680" y="164039"/>
                </a:cubicBezTo>
                <a:cubicBezTo>
                  <a:pt x="1018439" y="154556"/>
                  <a:pt x="1043185" y="150804"/>
                  <a:pt x="1066800" y="143719"/>
                </a:cubicBezTo>
                <a:cubicBezTo>
                  <a:pt x="1077058" y="140642"/>
                  <a:pt x="1087120" y="136946"/>
                  <a:pt x="1097280" y="133559"/>
                </a:cubicBezTo>
                <a:cubicBezTo>
                  <a:pt x="1110827" y="136946"/>
                  <a:pt x="1125085" y="138218"/>
                  <a:pt x="1137920" y="143719"/>
                </a:cubicBezTo>
                <a:cubicBezTo>
                  <a:pt x="1149143" y="148529"/>
                  <a:pt x="1157478" y="158578"/>
                  <a:pt x="1168400" y="164039"/>
                </a:cubicBezTo>
                <a:cubicBezTo>
                  <a:pt x="1177979" y="168828"/>
                  <a:pt x="1188720" y="170812"/>
                  <a:pt x="1198880" y="174199"/>
                </a:cubicBezTo>
                <a:cubicBezTo>
                  <a:pt x="1302200" y="148369"/>
                  <a:pt x="1255181" y="166368"/>
                  <a:pt x="1341120" y="123399"/>
                </a:cubicBezTo>
                <a:cubicBezTo>
                  <a:pt x="1371600" y="126786"/>
                  <a:pt x="1402359" y="128229"/>
                  <a:pt x="1432560" y="133559"/>
                </a:cubicBezTo>
                <a:cubicBezTo>
                  <a:pt x="1460062" y="138412"/>
                  <a:pt x="1486533" y="148027"/>
                  <a:pt x="1513840" y="153879"/>
                </a:cubicBezTo>
                <a:cubicBezTo>
                  <a:pt x="1533983" y="158195"/>
                  <a:pt x="1554480" y="160652"/>
                  <a:pt x="1574800" y="164039"/>
                </a:cubicBezTo>
                <a:cubicBezTo>
                  <a:pt x="1584960" y="160652"/>
                  <a:pt x="1594570" y="153879"/>
                  <a:pt x="1605280" y="153879"/>
                </a:cubicBezTo>
                <a:cubicBezTo>
                  <a:pt x="1619244" y="153879"/>
                  <a:pt x="1632228" y="161301"/>
                  <a:pt x="1645920" y="164039"/>
                </a:cubicBezTo>
                <a:cubicBezTo>
                  <a:pt x="1666120" y="168079"/>
                  <a:pt x="1686560" y="170812"/>
                  <a:pt x="1706880" y="174199"/>
                </a:cubicBezTo>
                <a:cubicBezTo>
                  <a:pt x="1781087" y="149463"/>
                  <a:pt x="1747060" y="159074"/>
                  <a:pt x="1808480" y="143719"/>
                </a:cubicBezTo>
                <a:cubicBezTo>
                  <a:pt x="1889760" y="170812"/>
                  <a:pt x="1788160" y="143719"/>
                  <a:pt x="1869440" y="143719"/>
                </a:cubicBezTo>
                <a:cubicBezTo>
                  <a:pt x="1886709" y="143719"/>
                  <a:pt x="1903307" y="150492"/>
                  <a:pt x="1920240" y="153879"/>
                </a:cubicBezTo>
                <a:cubicBezTo>
                  <a:pt x="1987770" y="221409"/>
                  <a:pt x="1902968" y="148799"/>
                  <a:pt x="2021840" y="194519"/>
                </a:cubicBezTo>
                <a:cubicBezTo>
                  <a:pt x="2044634" y="203286"/>
                  <a:pt x="2062480" y="221612"/>
                  <a:pt x="2082800" y="235159"/>
                </a:cubicBezTo>
                <a:cubicBezTo>
                  <a:pt x="2094418" y="242905"/>
                  <a:pt x="2109893" y="241932"/>
                  <a:pt x="2123440" y="245319"/>
                </a:cubicBezTo>
                <a:cubicBezTo>
                  <a:pt x="2140373" y="241932"/>
                  <a:pt x="2157636" y="239903"/>
                  <a:pt x="2174240" y="235159"/>
                </a:cubicBezTo>
                <a:cubicBezTo>
                  <a:pt x="2205133" y="226333"/>
                  <a:pt x="2234511" y="212471"/>
                  <a:pt x="2265680" y="204679"/>
                </a:cubicBezTo>
                <a:cubicBezTo>
                  <a:pt x="2279227" y="201292"/>
                  <a:pt x="2292894" y="198355"/>
                  <a:pt x="2306320" y="194519"/>
                </a:cubicBezTo>
                <a:cubicBezTo>
                  <a:pt x="2316618" y="191577"/>
                  <a:pt x="2326410" y="186956"/>
                  <a:pt x="2336800" y="184359"/>
                </a:cubicBezTo>
                <a:cubicBezTo>
                  <a:pt x="2388558" y="171419"/>
                  <a:pt x="2422141" y="170361"/>
                  <a:pt x="2479040" y="164039"/>
                </a:cubicBezTo>
                <a:cubicBezTo>
                  <a:pt x="2495973" y="153879"/>
                  <a:pt x="2513180" y="144161"/>
                  <a:pt x="2529840" y="133559"/>
                </a:cubicBezTo>
                <a:cubicBezTo>
                  <a:pt x="2550444" y="120448"/>
                  <a:pt x="2567632" y="100642"/>
                  <a:pt x="2590800" y="92919"/>
                </a:cubicBezTo>
                <a:lnTo>
                  <a:pt x="2621280" y="82759"/>
                </a:lnTo>
                <a:cubicBezTo>
                  <a:pt x="2631440" y="89532"/>
                  <a:pt x="2639715" y="101072"/>
                  <a:pt x="2651760" y="103079"/>
                </a:cubicBezTo>
                <a:cubicBezTo>
                  <a:pt x="2662324" y="104840"/>
                  <a:pt x="2671530" y="92919"/>
                  <a:pt x="2682240" y="92919"/>
                </a:cubicBezTo>
                <a:cubicBezTo>
                  <a:pt x="2692950" y="92919"/>
                  <a:pt x="2702560" y="99692"/>
                  <a:pt x="2712720" y="103079"/>
                </a:cubicBezTo>
                <a:cubicBezTo>
                  <a:pt x="2704735" y="91101"/>
                  <a:pt x="2666476" y="50001"/>
                  <a:pt x="2702560" y="31959"/>
                </a:cubicBezTo>
                <a:cubicBezTo>
                  <a:pt x="2718006" y="24236"/>
                  <a:pt x="2736427" y="38732"/>
                  <a:pt x="2753360" y="42119"/>
                </a:cubicBezTo>
                <a:cubicBezTo>
                  <a:pt x="2766907" y="38732"/>
                  <a:pt x="2780753" y="36375"/>
                  <a:pt x="2794000" y="31959"/>
                </a:cubicBezTo>
                <a:cubicBezTo>
                  <a:pt x="2811302" y="26192"/>
                  <a:pt x="2827723" y="18043"/>
                  <a:pt x="2844800" y="11639"/>
                </a:cubicBezTo>
                <a:cubicBezTo>
                  <a:pt x="2854828" y="7879"/>
                  <a:pt x="2865120" y="4866"/>
                  <a:pt x="2875280" y="1479"/>
                </a:cubicBezTo>
                <a:cubicBezTo>
                  <a:pt x="2892213" y="4866"/>
                  <a:pt x="2908811" y="11639"/>
                  <a:pt x="2926080" y="11639"/>
                </a:cubicBezTo>
                <a:cubicBezTo>
                  <a:pt x="2936790" y="11639"/>
                  <a:pt x="2947992" y="-4947"/>
                  <a:pt x="2956560" y="1479"/>
                </a:cubicBezTo>
                <a:cubicBezTo>
                  <a:pt x="2967731" y="9857"/>
                  <a:pt x="2962884" y="28693"/>
                  <a:pt x="2966720" y="42119"/>
                </a:cubicBezTo>
                <a:cubicBezTo>
                  <a:pt x="2978267" y="82534"/>
                  <a:pt x="2970790" y="68539"/>
                  <a:pt x="3007360" y="92919"/>
                </a:cubicBezTo>
                <a:cubicBezTo>
                  <a:pt x="3017520" y="86146"/>
                  <a:pt x="3025629" y="72599"/>
                  <a:pt x="3037840" y="72599"/>
                </a:cubicBezTo>
                <a:cubicBezTo>
                  <a:pt x="3052986" y="72599"/>
                  <a:pt x="3063973" y="88567"/>
                  <a:pt x="3078480" y="92919"/>
                </a:cubicBezTo>
                <a:cubicBezTo>
                  <a:pt x="3098211" y="98838"/>
                  <a:pt x="3119120" y="99692"/>
                  <a:pt x="3139440" y="103079"/>
                </a:cubicBezTo>
                <a:cubicBezTo>
                  <a:pt x="3152987" y="120012"/>
                  <a:pt x="3168587" y="135490"/>
                  <a:pt x="3180080" y="153879"/>
                </a:cubicBezTo>
                <a:cubicBezTo>
                  <a:pt x="3185756" y="162961"/>
                  <a:pt x="3180490" y="179927"/>
                  <a:pt x="3190240" y="184359"/>
                </a:cubicBezTo>
                <a:cubicBezTo>
                  <a:pt x="3221682" y="198651"/>
                  <a:pt x="3291840" y="204679"/>
                  <a:pt x="3291840" y="204679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 36"/>
          <p:cNvSpPr/>
          <p:nvPr/>
        </p:nvSpPr>
        <p:spPr>
          <a:xfrm>
            <a:off x="5588000" y="6027246"/>
            <a:ext cx="3291840" cy="265639"/>
          </a:xfrm>
          <a:custGeom>
            <a:avLst/>
            <a:gdLst>
              <a:gd name="connsiteX0" fmla="*/ 0 w 3291840"/>
              <a:gd name="connsiteY0" fmla="*/ 214839 h 265639"/>
              <a:gd name="connsiteX1" fmla="*/ 50800 w 3291840"/>
              <a:gd name="connsiteY1" fmla="*/ 204679 h 265639"/>
              <a:gd name="connsiteX2" fmla="*/ 111760 w 3291840"/>
              <a:gd name="connsiteY2" fmla="*/ 174199 h 265639"/>
              <a:gd name="connsiteX3" fmla="*/ 213360 w 3291840"/>
              <a:gd name="connsiteY3" fmla="*/ 184359 h 265639"/>
              <a:gd name="connsiteX4" fmla="*/ 243840 w 3291840"/>
              <a:gd name="connsiteY4" fmla="*/ 214839 h 265639"/>
              <a:gd name="connsiteX5" fmla="*/ 294640 w 3291840"/>
              <a:gd name="connsiteY5" fmla="*/ 194519 h 265639"/>
              <a:gd name="connsiteX6" fmla="*/ 325120 w 3291840"/>
              <a:gd name="connsiteY6" fmla="*/ 204679 h 265639"/>
              <a:gd name="connsiteX7" fmla="*/ 335280 w 3291840"/>
              <a:gd name="connsiteY7" fmla="*/ 255479 h 265639"/>
              <a:gd name="connsiteX8" fmla="*/ 365760 w 3291840"/>
              <a:gd name="connsiteY8" fmla="*/ 265639 h 265639"/>
              <a:gd name="connsiteX9" fmla="*/ 447040 w 3291840"/>
              <a:gd name="connsiteY9" fmla="*/ 245319 h 265639"/>
              <a:gd name="connsiteX10" fmla="*/ 528320 w 3291840"/>
              <a:gd name="connsiteY10" fmla="*/ 255479 h 265639"/>
              <a:gd name="connsiteX11" fmla="*/ 589280 w 3291840"/>
              <a:gd name="connsiteY11" fmla="*/ 255479 h 265639"/>
              <a:gd name="connsiteX12" fmla="*/ 609600 w 3291840"/>
              <a:gd name="connsiteY12" fmla="*/ 224999 h 265639"/>
              <a:gd name="connsiteX13" fmla="*/ 640080 w 3291840"/>
              <a:gd name="connsiteY13" fmla="*/ 245319 h 265639"/>
              <a:gd name="connsiteX14" fmla="*/ 711200 w 3291840"/>
              <a:gd name="connsiteY14" fmla="*/ 255479 h 265639"/>
              <a:gd name="connsiteX15" fmla="*/ 751840 w 3291840"/>
              <a:gd name="connsiteY15" fmla="*/ 265639 h 265639"/>
              <a:gd name="connsiteX16" fmla="*/ 843280 w 3291840"/>
              <a:gd name="connsiteY16" fmla="*/ 235159 h 265639"/>
              <a:gd name="connsiteX17" fmla="*/ 873760 w 3291840"/>
              <a:gd name="connsiteY17" fmla="*/ 224999 h 265639"/>
              <a:gd name="connsiteX18" fmla="*/ 904240 w 3291840"/>
              <a:gd name="connsiteY18" fmla="*/ 214839 h 265639"/>
              <a:gd name="connsiteX19" fmla="*/ 944880 w 3291840"/>
              <a:gd name="connsiteY19" fmla="*/ 194519 h 265639"/>
              <a:gd name="connsiteX20" fmla="*/ 995680 w 3291840"/>
              <a:gd name="connsiteY20" fmla="*/ 164039 h 265639"/>
              <a:gd name="connsiteX21" fmla="*/ 1066800 w 3291840"/>
              <a:gd name="connsiteY21" fmla="*/ 143719 h 265639"/>
              <a:gd name="connsiteX22" fmla="*/ 1097280 w 3291840"/>
              <a:gd name="connsiteY22" fmla="*/ 133559 h 265639"/>
              <a:gd name="connsiteX23" fmla="*/ 1137920 w 3291840"/>
              <a:gd name="connsiteY23" fmla="*/ 143719 h 265639"/>
              <a:gd name="connsiteX24" fmla="*/ 1168400 w 3291840"/>
              <a:gd name="connsiteY24" fmla="*/ 164039 h 265639"/>
              <a:gd name="connsiteX25" fmla="*/ 1198880 w 3291840"/>
              <a:gd name="connsiteY25" fmla="*/ 174199 h 265639"/>
              <a:gd name="connsiteX26" fmla="*/ 1341120 w 3291840"/>
              <a:gd name="connsiteY26" fmla="*/ 123399 h 265639"/>
              <a:gd name="connsiteX27" fmla="*/ 1432560 w 3291840"/>
              <a:gd name="connsiteY27" fmla="*/ 133559 h 265639"/>
              <a:gd name="connsiteX28" fmla="*/ 1513840 w 3291840"/>
              <a:gd name="connsiteY28" fmla="*/ 153879 h 265639"/>
              <a:gd name="connsiteX29" fmla="*/ 1574800 w 3291840"/>
              <a:gd name="connsiteY29" fmla="*/ 164039 h 265639"/>
              <a:gd name="connsiteX30" fmla="*/ 1605280 w 3291840"/>
              <a:gd name="connsiteY30" fmla="*/ 153879 h 265639"/>
              <a:gd name="connsiteX31" fmla="*/ 1645920 w 3291840"/>
              <a:gd name="connsiteY31" fmla="*/ 164039 h 265639"/>
              <a:gd name="connsiteX32" fmla="*/ 1706880 w 3291840"/>
              <a:gd name="connsiteY32" fmla="*/ 174199 h 265639"/>
              <a:gd name="connsiteX33" fmla="*/ 1808480 w 3291840"/>
              <a:gd name="connsiteY33" fmla="*/ 143719 h 265639"/>
              <a:gd name="connsiteX34" fmla="*/ 1869440 w 3291840"/>
              <a:gd name="connsiteY34" fmla="*/ 143719 h 265639"/>
              <a:gd name="connsiteX35" fmla="*/ 1920240 w 3291840"/>
              <a:gd name="connsiteY35" fmla="*/ 153879 h 265639"/>
              <a:gd name="connsiteX36" fmla="*/ 2021840 w 3291840"/>
              <a:gd name="connsiteY36" fmla="*/ 194519 h 265639"/>
              <a:gd name="connsiteX37" fmla="*/ 2082800 w 3291840"/>
              <a:gd name="connsiteY37" fmla="*/ 235159 h 265639"/>
              <a:gd name="connsiteX38" fmla="*/ 2123440 w 3291840"/>
              <a:gd name="connsiteY38" fmla="*/ 245319 h 265639"/>
              <a:gd name="connsiteX39" fmla="*/ 2174240 w 3291840"/>
              <a:gd name="connsiteY39" fmla="*/ 235159 h 265639"/>
              <a:gd name="connsiteX40" fmla="*/ 2265680 w 3291840"/>
              <a:gd name="connsiteY40" fmla="*/ 204679 h 265639"/>
              <a:gd name="connsiteX41" fmla="*/ 2306320 w 3291840"/>
              <a:gd name="connsiteY41" fmla="*/ 194519 h 265639"/>
              <a:gd name="connsiteX42" fmla="*/ 2336800 w 3291840"/>
              <a:gd name="connsiteY42" fmla="*/ 184359 h 265639"/>
              <a:gd name="connsiteX43" fmla="*/ 2479040 w 3291840"/>
              <a:gd name="connsiteY43" fmla="*/ 164039 h 265639"/>
              <a:gd name="connsiteX44" fmla="*/ 2529840 w 3291840"/>
              <a:gd name="connsiteY44" fmla="*/ 133559 h 265639"/>
              <a:gd name="connsiteX45" fmla="*/ 2590800 w 3291840"/>
              <a:gd name="connsiteY45" fmla="*/ 92919 h 265639"/>
              <a:gd name="connsiteX46" fmla="*/ 2621280 w 3291840"/>
              <a:gd name="connsiteY46" fmla="*/ 82759 h 265639"/>
              <a:gd name="connsiteX47" fmla="*/ 2651760 w 3291840"/>
              <a:gd name="connsiteY47" fmla="*/ 103079 h 265639"/>
              <a:gd name="connsiteX48" fmla="*/ 2682240 w 3291840"/>
              <a:gd name="connsiteY48" fmla="*/ 92919 h 265639"/>
              <a:gd name="connsiteX49" fmla="*/ 2712720 w 3291840"/>
              <a:gd name="connsiteY49" fmla="*/ 103079 h 265639"/>
              <a:gd name="connsiteX50" fmla="*/ 2702560 w 3291840"/>
              <a:gd name="connsiteY50" fmla="*/ 31959 h 265639"/>
              <a:gd name="connsiteX51" fmla="*/ 2753360 w 3291840"/>
              <a:gd name="connsiteY51" fmla="*/ 42119 h 265639"/>
              <a:gd name="connsiteX52" fmla="*/ 2794000 w 3291840"/>
              <a:gd name="connsiteY52" fmla="*/ 31959 h 265639"/>
              <a:gd name="connsiteX53" fmla="*/ 2844800 w 3291840"/>
              <a:gd name="connsiteY53" fmla="*/ 11639 h 265639"/>
              <a:gd name="connsiteX54" fmla="*/ 2875280 w 3291840"/>
              <a:gd name="connsiteY54" fmla="*/ 1479 h 265639"/>
              <a:gd name="connsiteX55" fmla="*/ 2926080 w 3291840"/>
              <a:gd name="connsiteY55" fmla="*/ 11639 h 265639"/>
              <a:gd name="connsiteX56" fmla="*/ 2956560 w 3291840"/>
              <a:gd name="connsiteY56" fmla="*/ 1479 h 265639"/>
              <a:gd name="connsiteX57" fmla="*/ 2966720 w 3291840"/>
              <a:gd name="connsiteY57" fmla="*/ 42119 h 265639"/>
              <a:gd name="connsiteX58" fmla="*/ 3007360 w 3291840"/>
              <a:gd name="connsiteY58" fmla="*/ 92919 h 265639"/>
              <a:gd name="connsiteX59" fmla="*/ 3037840 w 3291840"/>
              <a:gd name="connsiteY59" fmla="*/ 72599 h 265639"/>
              <a:gd name="connsiteX60" fmla="*/ 3078480 w 3291840"/>
              <a:gd name="connsiteY60" fmla="*/ 92919 h 265639"/>
              <a:gd name="connsiteX61" fmla="*/ 3139440 w 3291840"/>
              <a:gd name="connsiteY61" fmla="*/ 103079 h 265639"/>
              <a:gd name="connsiteX62" fmla="*/ 3180080 w 3291840"/>
              <a:gd name="connsiteY62" fmla="*/ 153879 h 265639"/>
              <a:gd name="connsiteX63" fmla="*/ 3190240 w 3291840"/>
              <a:gd name="connsiteY63" fmla="*/ 184359 h 265639"/>
              <a:gd name="connsiteX64" fmla="*/ 3291840 w 3291840"/>
              <a:gd name="connsiteY64" fmla="*/ 204679 h 265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3291840" h="265639">
                <a:moveTo>
                  <a:pt x="0" y="214839"/>
                </a:moveTo>
                <a:cubicBezTo>
                  <a:pt x="16933" y="211452"/>
                  <a:pt x="34571" y="210580"/>
                  <a:pt x="50800" y="204679"/>
                </a:cubicBezTo>
                <a:cubicBezTo>
                  <a:pt x="72151" y="196915"/>
                  <a:pt x="89217" y="177017"/>
                  <a:pt x="111760" y="174199"/>
                </a:cubicBezTo>
                <a:cubicBezTo>
                  <a:pt x="145533" y="169977"/>
                  <a:pt x="179493" y="180972"/>
                  <a:pt x="213360" y="184359"/>
                </a:cubicBezTo>
                <a:cubicBezTo>
                  <a:pt x="223520" y="194519"/>
                  <a:pt x="229583" y="213057"/>
                  <a:pt x="243840" y="214839"/>
                </a:cubicBezTo>
                <a:cubicBezTo>
                  <a:pt x="261937" y="217101"/>
                  <a:pt x="276543" y="196781"/>
                  <a:pt x="294640" y="194519"/>
                </a:cubicBezTo>
                <a:cubicBezTo>
                  <a:pt x="305267" y="193191"/>
                  <a:pt x="314960" y="201292"/>
                  <a:pt x="325120" y="204679"/>
                </a:cubicBezTo>
                <a:cubicBezTo>
                  <a:pt x="328507" y="221612"/>
                  <a:pt x="325701" y="241111"/>
                  <a:pt x="335280" y="255479"/>
                </a:cubicBezTo>
                <a:cubicBezTo>
                  <a:pt x="341221" y="264390"/>
                  <a:pt x="355050" y="265639"/>
                  <a:pt x="365760" y="265639"/>
                </a:cubicBezTo>
                <a:cubicBezTo>
                  <a:pt x="390281" y="265639"/>
                  <a:pt x="422988" y="253336"/>
                  <a:pt x="447040" y="245319"/>
                </a:cubicBezTo>
                <a:cubicBezTo>
                  <a:pt x="474133" y="248706"/>
                  <a:pt x="501016" y="255479"/>
                  <a:pt x="528320" y="255479"/>
                </a:cubicBezTo>
                <a:cubicBezTo>
                  <a:pt x="609600" y="255479"/>
                  <a:pt x="508000" y="228386"/>
                  <a:pt x="589280" y="255479"/>
                </a:cubicBezTo>
                <a:cubicBezTo>
                  <a:pt x="596053" y="245319"/>
                  <a:pt x="597626" y="227394"/>
                  <a:pt x="609600" y="224999"/>
                </a:cubicBezTo>
                <a:cubicBezTo>
                  <a:pt x="621574" y="222604"/>
                  <a:pt x="628384" y="241810"/>
                  <a:pt x="640080" y="245319"/>
                </a:cubicBezTo>
                <a:cubicBezTo>
                  <a:pt x="663017" y="252200"/>
                  <a:pt x="687639" y="251195"/>
                  <a:pt x="711200" y="255479"/>
                </a:cubicBezTo>
                <a:cubicBezTo>
                  <a:pt x="724938" y="257977"/>
                  <a:pt x="738293" y="262252"/>
                  <a:pt x="751840" y="265639"/>
                </a:cubicBezTo>
                <a:lnTo>
                  <a:pt x="843280" y="235159"/>
                </a:lnTo>
                <a:lnTo>
                  <a:pt x="873760" y="224999"/>
                </a:lnTo>
                <a:cubicBezTo>
                  <a:pt x="883920" y="221612"/>
                  <a:pt x="894661" y="219628"/>
                  <a:pt x="904240" y="214839"/>
                </a:cubicBezTo>
                <a:cubicBezTo>
                  <a:pt x="917787" y="208066"/>
                  <a:pt x="931640" y="201874"/>
                  <a:pt x="944880" y="194519"/>
                </a:cubicBezTo>
                <a:cubicBezTo>
                  <a:pt x="962142" y="184929"/>
                  <a:pt x="977452" y="171634"/>
                  <a:pt x="995680" y="164039"/>
                </a:cubicBezTo>
                <a:cubicBezTo>
                  <a:pt x="1018439" y="154556"/>
                  <a:pt x="1043185" y="150804"/>
                  <a:pt x="1066800" y="143719"/>
                </a:cubicBezTo>
                <a:cubicBezTo>
                  <a:pt x="1077058" y="140642"/>
                  <a:pt x="1087120" y="136946"/>
                  <a:pt x="1097280" y="133559"/>
                </a:cubicBezTo>
                <a:cubicBezTo>
                  <a:pt x="1110827" y="136946"/>
                  <a:pt x="1125085" y="138218"/>
                  <a:pt x="1137920" y="143719"/>
                </a:cubicBezTo>
                <a:cubicBezTo>
                  <a:pt x="1149143" y="148529"/>
                  <a:pt x="1157478" y="158578"/>
                  <a:pt x="1168400" y="164039"/>
                </a:cubicBezTo>
                <a:cubicBezTo>
                  <a:pt x="1177979" y="168828"/>
                  <a:pt x="1188720" y="170812"/>
                  <a:pt x="1198880" y="174199"/>
                </a:cubicBezTo>
                <a:cubicBezTo>
                  <a:pt x="1302200" y="148369"/>
                  <a:pt x="1255181" y="166368"/>
                  <a:pt x="1341120" y="123399"/>
                </a:cubicBezTo>
                <a:cubicBezTo>
                  <a:pt x="1371600" y="126786"/>
                  <a:pt x="1402359" y="128229"/>
                  <a:pt x="1432560" y="133559"/>
                </a:cubicBezTo>
                <a:cubicBezTo>
                  <a:pt x="1460062" y="138412"/>
                  <a:pt x="1486533" y="148027"/>
                  <a:pt x="1513840" y="153879"/>
                </a:cubicBezTo>
                <a:cubicBezTo>
                  <a:pt x="1533983" y="158195"/>
                  <a:pt x="1554480" y="160652"/>
                  <a:pt x="1574800" y="164039"/>
                </a:cubicBezTo>
                <a:cubicBezTo>
                  <a:pt x="1584960" y="160652"/>
                  <a:pt x="1594570" y="153879"/>
                  <a:pt x="1605280" y="153879"/>
                </a:cubicBezTo>
                <a:cubicBezTo>
                  <a:pt x="1619244" y="153879"/>
                  <a:pt x="1632228" y="161301"/>
                  <a:pt x="1645920" y="164039"/>
                </a:cubicBezTo>
                <a:cubicBezTo>
                  <a:pt x="1666120" y="168079"/>
                  <a:pt x="1686560" y="170812"/>
                  <a:pt x="1706880" y="174199"/>
                </a:cubicBezTo>
                <a:cubicBezTo>
                  <a:pt x="1781087" y="149463"/>
                  <a:pt x="1747060" y="159074"/>
                  <a:pt x="1808480" y="143719"/>
                </a:cubicBezTo>
                <a:cubicBezTo>
                  <a:pt x="1889760" y="170812"/>
                  <a:pt x="1788160" y="143719"/>
                  <a:pt x="1869440" y="143719"/>
                </a:cubicBezTo>
                <a:cubicBezTo>
                  <a:pt x="1886709" y="143719"/>
                  <a:pt x="1903307" y="150492"/>
                  <a:pt x="1920240" y="153879"/>
                </a:cubicBezTo>
                <a:cubicBezTo>
                  <a:pt x="1987770" y="221409"/>
                  <a:pt x="1902968" y="148799"/>
                  <a:pt x="2021840" y="194519"/>
                </a:cubicBezTo>
                <a:cubicBezTo>
                  <a:pt x="2044634" y="203286"/>
                  <a:pt x="2062480" y="221612"/>
                  <a:pt x="2082800" y="235159"/>
                </a:cubicBezTo>
                <a:cubicBezTo>
                  <a:pt x="2094418" y="242905"/>
                  <a:pt x="2109893" y="241932"/>
                  <a:pt x="2123440" y="245319"/>
                </a:cubicBezTo>
                <a:cubicBezTo>
                  <a:pt x="2140373" y="241932"/>
                  <a:pt x="2157636" y="239903"/>
                  <a:pt x="2174240" y="235159"/>
                </a:cubicBezTo>
                <a:cubicBezTo>
                  <a:pt x="2205133" y="226333"/>
                  <a:pt x="2234511" y="212471"/>
                  <a:pt x="2265680" y="204679"/>
                </a:cubicBezTo>
                <a:cubicBezTo>
                  <a:pt x="2279227" y="201292"/>
                  <a:pt x="2292894" y="198355"/>
                  <a:pt x="2306320" y="194519"/>
                </a:cubicBezTo>
                <a:cubicBezTo>
                  <a:pt x="2316618" y="191577"/>
                  <a:pt x="2326410" y="186956"/>
                  <a:pt x="2336800" y="184359"/>
                </a:cubicBezTo>
                <a:cubicBezTo>
                  <a:pt x="2388558" y="171419"/>
                  <a:pt x="2422141" y="170361"/>
                  <a:pt x="2479040" y="164039"/>
                </a:cubicBezTo>
                <a:cubicBezTo>
                  <a:pt x="2495973" y="153879"/>
                  <a:pt x="2513180" y="144161"/>
                  <a:pt x="2529840" y="133559"/>
                </a:cubicBezTo>
                <a:cubicBezTo>
                  <a:pt x="2550444" y="120448"/>
                  <a:pt x="2567632" y="100642"/>
                  <a:pt x="2590800" y="92919"/>
                </a:cubicBezTo>
                <a:lnTo>
                  <a:pt x="2621280" y="82759"/>
                </a:lnTo>
                <a:cubicBezTo>
                  <a:pt x="2631440" y="89532"/>
                  <a:pt x="2639715" y="101072"/>
                  <a:pt x="2651760" y="103079"/>
                </a:cubicBezTo>
                <a:cubicBezTo>
                  <a:pt x="2662324" y="104840"/>
                  <a:pt x="2671530" y="92919"/>
                  <a:pt x="2682240" y="92919"/>
                </a:cubicBezTo>
                <a:cubicBezTo>
                  <a:pt x="2692950" y="92919"/>
                  <a:pt x="2702560" y="99692"/>
                  <a:pt x="2712720" y="103079"/>
                </a:cubicBezTo>
                <a:cubicBezTo>
                  <a:pt x="2704735" y="91101"/>
                  <a:pt x="2666476" y="50001"/>
                  <a:pt x="2702560" y="31959"/>
                </a:cubicBezTo>
                <a:cubicBezTo>
                  <a:pt x="2718006" y="24236"/>
                  <a:pt x="2736427" y="38732"/>
                  <a:pt x="2753360" y="42119"/>
                </a:cubicBezTo>
                <a:cubicBezTo>
                  <a:pt x="2766907" y="38732"/>
                  <a:pt x="2780753" y="36375"/>
                  <a:pt x="2794000" y="31959"/>
                </a:cubicBezTo>
                <a:cubicBezTo>
                  <a:pt x="2811302" y="26192"/>
                  <a:pt x="2827723" y="18043"/>
                  <a:pt x="2844800" y="11639"/>
                </a:cubicBezTo>
                <a:cubicBezTo>
                  <a:pt x="2854828" y="7879"/>
                  <a:pt x="2865120" y="4866"/>
                  <a:pt x="2875280" y="1479"/>
                </a:cubicBezTo>
                <a:cubicBezTo>
                  <a:pt x="2892213" y="4866"/>
                  <a:pt x="2908811" y="11639"/>
                  <a:pt x="2926080" y="11639"/>
                </a:cubicBezTo>
                <a:cubicBezTo>
                  <a:pt x="2936790" y="11639"/>
                  <a:pt x="2947992" y="-4947"/>
                  <a:pt x="2956560" y="1479"/>
                </a:cubicBezTo>
                <a:cubicBezTo>
                  <a:pt x="2967731" y="9857"/>
                  <a:pt x="2962884" y="28693"/>
                  <a:pt x="2966720" y="42119"/>
                </a:cubicBezTo>
                <a:cubicBezTo>
                  <a:pt x="2978267" y="82534"/>
                  <a:pt x="2970790" y="68539"/>
                  <a:pt x="3007360" y="92919"/>
                </a:cubicBezTo>
                <a:cubicBezTo>
                  <a:pt x="3017520" y="86146"/>
                  <a:pt x="3025629" y="72599"/>
                  <a:pt x="3037840" y="72599"/>
                </a:cubicBezTo>
                <a:cubicBezTo>
                  <a:pt x="3052986" y="72599"/>
                  <a:pt x="3063973" y="88567"/>
                  <a:pt x="3078480" y="92919"/>
                </a:cubicBezTo>
                <a:cubicBezTo>
                  <a:pt x="3098211" y="98838"/>
                  <a:pt x="3119120" y="99692"/>
                  <a:pt x="3139440" y="103079"/>
                </a:cubicBezTo>
                <a:cubicBezTo>
                  <a:pt x="3152987" y="120012"/>
                  <a:pt x="3168587" y="135490"/>
                  <a:pt x="3180080" y="153879"/>
                </a:cubicBezTo>
                <a:cubicBezTo>
                  <a:pt x="3185756" y="162961"/>
                  <a:pt x="3180490" y="179927"/>
                  <a:pt x="3190240" y="184359"/>
                </a:cubicBezTo>
                <a:cubicBezTo>
                  <a:pt x="3221682" y="198651"/>
                  <a:pt x="3291840" y="204679"/>
                  <a:pt x="3291840" y="204679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Plus 37"/>
          <p:cNvSpPr/>
          <p:nvPr/>
        </p:nvSpPr>
        <p:spPr>
          <a:xfrm>
            <a:off x="1630235" y="1636974"/>
            <a:ext cx="532760" cy="532760"/>
          </a:xfrm>
          <a:prstGeom prst="mathPlus">
            <a:avLst>
              <a:gd name="adj1" fmla="val 876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Line Callout 2 (No Border) 39"/>
          <p:cNvSpPr/>
          <p:nvPr/>
        </p:nvSpPr>
        <p:spPr>
          <a:xfrm>
            <a:off x="86709" y="1894912"/>
            <a:ext cx="1183926" cy="1610287"/>
          </a:xfrm>
          <a:prstGeom prst="callout2">
            <a:avLst>
              <a:gd name="adj1" fmla="val 23926"/>
              <a:gd name="adj2" fmla="val 98699"/>
              <a:gd name="adj3" fmla="val -8647"/>
              <a:gd name="adj4" fmla="val 107614"/>
              <a:gd name="adj5" fmla="val -8329"/>
              <a:gd name="adj6" fmla="val 136072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Add button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Allows admin to add a user to the list of users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2" name="Plus 41"/>
          <p:cNvSpPr/>
          <p:nvPr/>
        </p:nvSpPr>
        <p:spPr>
          <a:xfrm rot="2617997">
            <a:off x="9834509" y="1636975"/>
            <a:ext cx="532760" cy="532760"/>
          </a:xfrm>
          <a:prstGeom prst="mathPlus">
            <a:avLst>
              <a:gd name="adj1" fmla="val 876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Line Callout 2 (No Border) 42"/>
          <p:cNvSpPr/>
          <p:nvPr/>
        </p:nvSpPr>
        <p:spPr>
          <a:xfrm>
            <a:off x="10558780" y="1247178"/>
            <a:ext cx="1633220" cy="1339556"/>
          </a:xfrm>
          <a:prstGeom prst="callout2">
            <a:avLst>
              <a:gd name="adj1" fmla="val 26765"/>
              <a:gd name="adj2" fmla="val 9879"/>
              <a:gd name="adj3" fmla="val 26677"/>
              <a:gd name="adj4" fmla="val -12830"/>
              <a:gd name="adj5" fmla="val 36085"/>
              <a:gd name="adj6" fmla="val -18711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bg1"/>
              </a:solidFill>
            </a:endParaRPr>
          </a:p>
          <a:p>
            <a:r>
              <a:rPr lang="en-US" sz="1600" b="1" dirty="0" smtClean="0">
                <a:solidFill>
                  <a:schemeClr val="bg1"/>
                </a:solidFill>
              </a:rPr>
              <a:t>delete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Select </a:t>
            </a:r>
            <a:r>
              <a:rPr lang="en-US" sz="1400" dirty="0" smtClean="0">
                <a:solidFill>
                  <a:schemeClr val="bg1"/>
                </a:solidFill>
              </a:rPr>
              <a:t>user, </a:t>
            </a:r>
            <a:r>
              <a:rPr lang="en-US" sz="1400" dirty="0" smtClean="0">
                <a:solidFill>
                  <a:schemeClr val="bg1"/>
                </a:solidFill>
              </a:rPr>
              <a:t>click </a:t>
            </a:r>
            <a:r>
              <a:rPr lang="en-US" sz="1400" dirty="0" smtClean="0">
                <a:solidFill>
                  <a:schemeClr val="bg1"/>
                </a:solidFill>
              </a:rPr>
              <a:t>delete to remove a user</a:t>
            </a:r>
            <a:endParaRPr lang="en-US" sz="14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912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057297"/>
          </a:xfrm>
        </p:spPr>
        <p:txBody>
          <a:bodyPr/>
          <a:lstStyle/>
          <a:p>
            <a:r>
              <a:rPr lang="en-US" dirty="0" smtClean="0"/>
              <a:t>Admin – Add user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471422" y="1541929"/>
            <a:ext cx="9158478" cy="49731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604772" y="2247900"/>
            <a:ext cx="8872728" cy="4176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10355580" y="2279796"/>
            <a:ext cx="91440" cy="1188720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0325100" y="2247900"/>
            <a:ext cx="152400" cy="4176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208124" y="1664081"/>
            <a:ext cx="11977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Admin</a:t>
            </a:r>
            <a:endParaRPr lang="en-US" sz="2400" b="1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225040" y="2874156"/>
            <a:ext cx="75793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2260981" y="3468516"/>
            <a:ext cx="75793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260981" y="5190636"/>
            <a:ext cx="75793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260981" y="4601356"/>
            <a:ext cx="75793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260981" y="4028514"/>
            <a:ext cx="75793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2260981" y="5790076"/>
            <a:ext cx="75793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454021" y="2400807"/>
            <a:ext cx="8467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Users</a:t>
            </a:r>
            <a:endParaRPr lang="en-US" sz="2000" dirty="0"/>
          </a:p>
        </p:txBody>
      </p:sp>
      <p:sp>
        <p:nvSpPr>
          <p:cNvPr id="22" name="TextBox 21"/>
          <p:cNvSpPr txBox="1"/>
          <p:nvPr/>
        </p:nvSpPr>
        <p:spPr>
          <a:xfrm>
            <a:off x="6396101" y="2386679"/>
            <a:ext cx="6402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Info</a:t>
            </a:r>
            <a:endParaRPr lang="en-US" sz="2000" dirty="0"/>
          </a:p>
        </p:txBody>
      </p:sp>
      <p:sp>
        <p:nvSpPr>
          <p:cNvPr id="24" name="TextBox 23"/>
          <p:cNvSpPr txBox="1"/>
          <p:nvPr/>
        </p:nvSpPr>
        <p:spPr>
          <a:xfrm>
            <a:off x="2687701" y="3089023"/>
            <a:ext cx="1950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User1</a:t>
            </a:r>
            <a:endParaRPr lang="en-US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2687701" y="3720736"/>
            <a:ext cx="1950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User2</a:t>
            </a:r>
            <a:endParaRPr lang="en-US" sz="1400" dirty="0"/>
          </a:p>
        </p:txBody>
      </p:sp>
      <p:sp>
        <p:nvSpPr>
          <p:cNvPr id="26" name="TextBox 25"/>
          <p:cNvSpPr txBox="1"/>
          <p:nvPr/>
        </p:nvSpPr>
        <p:spPr>
          <a:xfrm>
            <a:off x="2687701" y="4279317"/>
            <a:ext cx="1950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User3</a:t>
            </a:r>
            <a:endParaRPr lang="en-US" sz="1400" dirty="0"/>
          </a:p>
        </p:txBody>
      </p:sp>
      <p:sp>
        <p:nvSpPr>
          <p:cNvPr id="27" name="TextBox 26"/>
          <p:cNvSpPr txBox="1"/>
          <p:nvPr/>
        </p:nvSpPr>
        <p:spPr>
          <a:xfrm>
            <a:off x="2687701" y="4905136"/>
            <a:ext cx="1950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User4</a:t>
            </a:r>
            <a:endParaRPr lang="en-US" sz="1400" dirty="0"/>
          </a:p>
        </p:txBody>
      </p:sp>
      <p:sp>
        <p:nvSpPr>
          <p:cNvPr id="28" name="TextBox 27"/>
          <p:cNvSpPr txBox="1"/>
          <p:nvPr/>
        </p:nvSpPr>
        <p:spPr>
          <a:xfrm>
            <a:off x="2687701" y="5482299"/>
            <a:ext cx="1950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User5</a:t>
            </a:r>
            <a:endParaRPr lang="en-US" sz="1400" dirty="0"/>
          </a:p>
        </p:txBody>
      </p:sp>
      <p:sp>
        <p:nvSpPr>
          <p:cNvPr id="29" name="TextBox 28"/>
          <p:cNvSpPr txBox="1"/>
          <p:nvPr/>
        </p:nvSpPr>
        <p:spPr>
          <a:xfrm>
            <a:off x="2687701" y="6138997"/>
            <a:ext cx="1950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User6</a:t>
            </a:r>
            <a:endParaRPr lang="en-US" sz="1400" dirty="0"/>
          </a:p>
        </p:txBody>
      </p:sp>
      <p:sp>
        <p:nvSpPr>
          <p:cNvPr id="32" name="Freeform 31"/>
          <p:cNvSpPr/>
          <p:nvPr/>
        </p:nvSpPr>
        <p:spPr>
          <a:xfrm>
            <a:off x="5679440" y="4882672"/>
            <a:ext cx="3291840" cy="265639"/>
          </a:xfrm>
          <a:custGeom>
            <a:avLst/>
            <a:gdLst>
              <a:gd name="connsiteX0" fmla="*/ 0 w 3291840"/>
              <a:gd name="connsiteY0" fmla="*/ 214839 h 265639"/>
              <a:gd name="connsiteX1" fmla="*/ 50800 w 3291840"/>
              <a:gd name="connsiteY1" fmla="*/ 204679 h 265639"/>
              <a:gd name="connsiteX2" fmla="*/ 111760 w 3291840"/>
              <a:gd name="connsiteY2" fmla="*/ 174199 h 265639"/>
              <a:gd name="connsiteX3" fmla="*/ 213360 w 3291840"/>
              <a:gd name="connsiteY3" fmla="*/ 184359 h 265639"/>
              <a:gd name="connsiteX4" fmla="*/ 243840 w 3291840"/>
              <a:gd name="connsiteY4" fmla="*/ 214839 h 265639"/>
              <a:gd name="connsiteX5" fmla="*/ 294640 w 3291840"/>
              <a:gd name="connsiteY5" fmla="*/ 194519 h 265639"/>
              <a:gd name="connsiteX6" fmla="*/ 325120 w 3291840"/>
              <a:gd name="connsiteY6" fmla="*/ 204679 h 265639"/>
              <a:gd name="connsiteX7" fmla="*/ 335280 w 3291840"/>
              <a:gd name="connsiteY7" fmla="*/ 255479 h 265639"/>
              <a:gd name="connsiteX8" fmla="*/ 365760 w 3291840"/>
              <a:gd name="connsiteY8" fmla="*/ 265639 h 265639"/>
              <a:gd name="connsiteX9" fmla="*/ 447040 w 3291840"/>
              <a:gd name="connsiteY9" fmla="*/ 245319 h 265639"/>
              <a:gd name="connsiteX10" fmla="*/ 528320 w 3291840"/>
              <a:gd name="connsiteY10" fmla="*/ 255479 h 265639"/>
              <a:gd name="connsiteX11" fmla="*/ 589280 w 3291840"/>
              <a:gd name="connsiteY11" fmla="*/ 255479 h 265639"/>
              <a:gd name="connsiteX12" fmla="*/ 609600 w 3291840"/>
              <a:gd name="connsiteY12" fmla="*/ 224999 h 265639"/>
              <a:gd name="connsiteX13" fmla="*/ 640080 w 3291840"/>
              <a:gd name="connsiteY13" fmla="*/ 245319 h 265639"/>
              <a:gd name="connsiteX14" fmla="*/ 711200 w 3291840"/>
              <a:gd name="connsiteY14" fmla="*/ 255479 h 265639"/>
              <a:gd name="connsiteX15" fmla="*/ 751840 w 3291840"/>
              <a:gd name="connsiteY15" fmla="*/ 265639 h 265639"/>
              <a:gd name="connsiteX16" fmla="*/ 843280 w 3291840"/>
              <a:gd name="connsiteY16" fmla="*/ 235159 h 265639"/>
              <a:gd name="connsiteX17" fmla="*/ 873760 w 3291840"/>
              <a:gd name="connsiteY17" fmla="*/ 224999 h 265639"/>
              <a:gd name="connsiteX18" fmla="*/ 904240 w 3291840"/>
              <a:gd name="connsiteY18" fmla="*/ 214839 h 265639"/>
              <a:gd name="connsiteX19" fmla="*/ 944880 w 3291840"/>
              <a:gd name="connsiteY19" fmla="*/ 194519 h 265639"/>
              <a:gd name="connsiteX20" fmla="*/ 995680 w 3291840"/>
              <a:gd name="connsiteY20" fmla="*/ 164039 h 265639"/>
              <a:gd name="connsiteX21" fmla="*/ 1066800 w 3291840"/>
              <a:gd name="connsiteY21" fmla="*/ 143719 h 265639"/>
              <a:gd name="connsiteX22" fmla="*/ 1097280 w 3291840"/>
              <a:gd name="connsiteY22" fmla="*/ 133559 h 265639"/>
              <a:gd name="connsiteX23" fmla="*/ 1137920 w 3291840"/>
              <a:gd name="connsiteY23" fmla="*/ 143719 h 265639"/>
              <a:gd name="connsiteX24" fmla="*/ 1168400 w 3291840"/>
              <a:gd name="connsiteY24" fmla="*/ 164039 h 265639"/>
              <a:gd name="connsiteX25" fmla="*/ 1198880 w 3291840"/>
              <a:gd name="connsiteY25" fmla="*/ 174199 h 265639"/>
              <a:gd name="connsiteX26" fmla="*/ 1341120 w 3291840"/>
              <a:gd name="connsiteY26" fmla="*/ 123399 h 265639"/>
              <a:gd name="connsiteX27" fmla="*/ 1432560 w 3291840"/>
              <a:gd name="connsiteY27" fmla="*/ 133559 h 265639"/>
              <a:gd name="connsiteX28" fmla="*/ 1513840 w 3291840"/>
              <a:gd name="connsiteY28" fmla="*/ 153879 h 265639"/>
              <a:gd name="connsiteX29" fmla="*/ 1574800 w 3291840"/>
              <a:gd name="connsiteY29" fmla="*/ 164039 h 265639"/>
              <a:gd name="connsiteX30" fmla="*/ 1605280 w 3291840"/>
              <a:gd name="connsiteY30" fmla="*/ 153879 h 265639"/>
              <a:gd name="connsiteX31" fmla="*/ 1645920 w 3291840"/>
              <a:gd name="connsiteY31" fmla="*/ 164039 h 265639"/>
              <a:gd name="connsiteX32" fmla="*/ 1706880 w 3291840"/>
              <a:gd name="connsiteY32" fmla="*/ 174199 h 265639"/>
              <a:gd name="connsiteX33" fmla="*/ 1808480 w 3291840"/>
              <a:gd name="connsiteY33" fmla="*/ 143719 h 265639"/>
              <a:gd name="connsiteX34" fmla="*/ 1869440 w 3291840"/>
              <a:gd name="connsiteY34" fmla="*/ 143719 h 265639"/>
              <a:gd name="connsiteX35" fmla="*/ 1920240 w 3291840"/>
              <a:gd name="connsiteY35" fmla="*/ 153879 h 265639"/>
              <a:gd name="connsiteX36" fmla="*/ 2021840 w 3291840"/>
              <a:gd name="connsiteY36" fmla="*/ 194519 h 265639"/>
              <a:gd name="connsiteX37" fmla="*/ 2082800 w 3291840"/>
              <a:gd name="connsiteY37" fmla="*/ 235159 h 265639"/>
              <a:gd name="connsiteX38" fmla="*/ 2123440 w 3291840"/>
              <a:gd name="connsiteY38" fmla="*/ 245319 h 265639"/>
              <a:gd name="connsiteX39" fmla="*/ 2174240 w 3291840"/>
              <a:gd name="connsiteY39" fmla="*/ 235159 h 265639"/>
              <a:gd name="connsiteX40" fmla="*/ 2265680 w 3291840"/>
              <a:gd name="connsiteY40" fmla="*/ 204679 h 265639"/>
              <a:gd name="connsiteX41" fmla="*/ 2306320 w 3291840"/>
              <a:gd name="connsiteY41" fmla="*/ 194519 h 265639"/>
              <a:gd name="connsiteX42" fmla="*/ 2336800 w 3291840"/>
              <a:gd name="connsiteY42" fmla="*/ 184359 h 265639"/>
              <a:gd name="connsiteX43" fmla="*/ 2479040 w 3291840"/>
              <a:gd name="connsiteY43" fmla="*/ 164039 h 265639"/>
              <a:gd name="connsiteX44" fmla="*/ 2529840 w 3291840"/>
              <a:gd name="connsiteY44" fmla="*/ 133559 h 265639"/>
              <a:gd name="connsiteX45" fmla="*/ 2590800 w 3291840"/>
              <a:gd name="connsiteY45" fmla="*/ 92919 h 265639"/>
              <a:gd name="connsiteX46" fmla="*/ 2621280 w 3291840"/>
              <a:gd name="connsiteY46" fmla="*/ 82759 h 265639"/>
              <a:gd name="connsiteX47" fmla="*/ 2651760 w 3291840"/>
              <a:gd name="connsiteY47" fmla="*/ 103079 h 265639"/>
              <a:gd name="connsiteX48" fmla="*/ 2682240 w 3291840"/>
              <a:gd name="connsiteY48" fmla="*/ 92919 h 265639"/>
              <a:gd name="connsiteX49" fmla="*/ 2712720 w 3291840"/>
              <a:gd name="connsiteY49" fmla="*/ 103079 h 265639"/>
              <a:gd name="connsiteX50" fmla="*/ 2702560 w 3291840"/>
              <a:gd name="connsiteY50" fmla="*/ 31959 h 265639"/>
              <a:gd name="connsiteX51" fmla="*/ 2753360 w 3291840"/>
              <a:gd name="connsiteY51" fmla="*/ 42119 h 265639"/>
              <a:gd name="connsiteX52" fmla="*/ 2794000 w 3291840"/>
              <a:gd name="connsiteY52" fmla="*/ 31959 h 265639"/>
              <a:gd name="connsiteX53" fmla="*/ 2844800 w 3291840"/>
              <a:gd name="connsiteY53" fmla="*/ 11639 h 265639"/>
              <a:gd name="connsiteX54" fmla="*/ 2875280 w 3291840"/>
              <a:gd name="connsiteY54" fmla="*/ 1479 h 265639"/>
              <a:gd name="connsiteX55" fmla="*/ 2926080 w 3291840"/>
              <a:gd name="connsiteY55" fmla="*/ 11639 h 265639"/>
              <a:gd name="connsiteX56" fmla="*/ 2956560 w 3291840"/>
              <a:gd name="connsiteY56" fmla="*/ 1479 h 265639"/>
              <a:gd name="connsiteX57" fmla="*/ 2966720 w 3291840"/>
              <a:gd name="connsiteY57" fmla="*/ 42119 h 265639"/>
              <a:gd name="connsiteX58" fmla="*/ 3007360 w 3291840"/>
              <a:gd name="connsiteY58" fmla="*/ 92919 h 265639"/>
              <a:gd name="connsiteX59" fmla="*/ 3037840 w 3291840"/>
              <a:gd name="connsiteY59" fmla="*/ 72599 h 265639"/>
              <a:gd name="connsiteX60" fmla="*/ 3078480 w 3291840"/>
              <a:gd name="connsiteY60" fmla="*/ 92919 h 265639"/>
              <a:gd name="connsiteX61" fmla="*/ 3139440 w 3291840"/>
              <a:gd name="connsiteY61" fmla="*/ 103079 h 265639"/>
              <a:gd name="connsiteX62" fmla="*/ 3180080 w 3291840"/>
              <a:gd name="connsiteY62" fmla="*/ 153879 h 265639"/>
              <a:gd name="connsiteX63" fmla="*/ 3190240 w 3291840"/>
              <a:gd name="connsiteY63" fmla="*/ 184359 h 265639"/>
              <a:gd name="connsiteX64" fmla="*/ 3291840 w 3291840"/>
              <a:gd name="connsiteY64" fmla="*/ 204679 h 265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3291840" h="265639">
                <a:moveTo>
                  <a:pt x="0" y="214839"/>
                </a:moveTo>
                <a:cubicBezTo>
                  <a:pt x="16933" y="211452"/>
                  <a:pt x="34571" y="210580"/>
                  <a:pt x="50800" y="204679"/>
                </a:cubicBezTo>
                <a:cubicBezTo>
                  <a:pt x="72151" y="196915"/>
                  <a:pt x="89217" y="177017"/>
                  <a:pt x="111760" y="174199"/>
                </a:cubicBezTo>
                <a:cubicBezTo>
                  <a:pt x="145533" y="169977"/>
                  <a:pt x="179493" y="180972"/>
                  <a:pt x="213360" y="184359"/>
                </a:cubicBezTo>
                <a:cubicBezTo>
                  <a:pt x="223520" y="194519"/>
                  <a:pt x="229583" y="213057"/>
                  <a:pt x="243840" y="214839"/>
                </a:cubicBezTo>
                <a:cubicBezTo>
                  <a:pt x="261937" y="217101"/>
                  <a:pt x="276543" y="196781"/>
                  <a:pt x="294640" y="194519"/>
                </a:cubicBezTo>
                <a:cubicBezTo>
                  <a:pt x="305267" y="193191"/>
                  <a:pt x="314960" y="201292"/>
                  <a:pt x="325120" y="204679"/>
                </a:cubicBezTo>
                <a:cubicBezTo>
                  <a:pt x="328507" y="221612"/>
                  <a:pt x="325701" y="241111"/>
                  <a:pt x="335280" y="255479"/>
                </a:cubicBezTo>
                <a:cubicBezTo>
                  <a:pt x="341221" y="264390"/>
                  <a:pt x="355050" y="265639"/>
                  <a:pt x="365760" y="265639"/>
                </a:cubicBezTo>
                <a:cubicBezTo>
                  <a:pt x="390281" y="265639"/>
                  <a:pt x="422988" y="253336"/>
                  <a:pt x="447040" y="245319"/>
                </a:cubicBezTo>
                <a:cubicBezTo>
                  <a:pt x="474133" y="248706"/>
                  <a:pt x="501016" y="255479"/>
                  <a:pt x="528320" y="255479"/>
                </a:cubicBezTo>
                <a:cubicBezTo>
                  <a:pt x="609600" y="255479"/>
                  <a:pt x="508000" y="228386"/>
                  <a:pt x="589280" y="255479"/>
                </a:cubicBezTo>
                <a:cubicBezTo>
                  <a:pt x="596053" y="245319"/>
                  <a:pt x="597626" y="227394"/>
                  <a:pt x="609600" y="224999"/>
                </a:cubicBezTo>
                <a:cubicBezTo>
                  <a:pt x="621574" y="222604"/>
                  <a:pt x="628384" y="241810"/>
                  <a:pt x="640080" y="245319"/>
                </a:cubicBezTo>
                <a:cubicBezTo>
                  <a:pt x="663017" y="252200"/>
                  <a:pt x="687639" y="251195"/>
                  <a:pt x="711200" y="255479"/>
                </a:cubicBezTo>
                <a:cubicBezTo>
                  <a:pt x="724938" y="257977"/>
                  <a:pt x="738293" y="262252"/>
                  <a:pt x="751840" y="265639"/>
                </a:cubicBezTo>
                <a:lnTo>
                  <a:pt x="843280" y="235159"/>
                </a:lnTo>
                <a:lnTo>
                  <a:pt x="873760" y="224999"/>
                </a:lnTo>
                <a:cubicBezTo>
                  <a:pt x="883920" y="221612"/>
                  <a:pt x="894661" y="219628"/>
                  <a:pt x="904240" y="214839"/>
                </a:cubicBezTo>
                <a:cubicBezTo>
                  <a:pt x="917787" y="208066"/>
                  <a:pt x="931640" y="201874"/>
                  <a:pt x="944880" y="194519"/>
                </a:cubicBezTo>
                <a:cubicBezTo>
                  <a:pt x="962142" y="184929"/>
                  <a:pt x="977452" y="171634"/>
                  <a:pt x="995680" y="164039"/>
                </a:cubicBezTo>
                <a:cubicBezTo>
                  <a:pt x="1018439" y="154556"/>
                  <a:pt x="1043185" y="150804"/>
                  <a:pt x="1066800" y="143719"/>
                </a:cubicBezTo>
                <a:cubicBezTo>
                  <a:pt x="1077058" y="140642"/>
                  <a:pt x="1087120" y="136946"/>
                  <a:pt x="1097280" y="133559"/>
                </a:cubicBezTo>
                <a:cubicBezTo>
                  <a:pt x="1110827" y="136946"/>
                  <a:pt x="1125085" y="138218"/>
                  <a:pt x="1137920" y="143719"/>
                </a:cubicBezTo>
                <a:cubicBezTo>
                  <a:pt x="1149143" y="148529"/>
                  <a:pt x="1157478" y="158578"/>
                  <a:pt x="1168400" y="164039"/>
                </a:cubicBezTo>
                <a:cubicBezTo>
                  <a:pt x="1177979" y="168828"/>
                  <a:pt x="1188720" y="170812"/>
                  <a:pt x="1198880" y="174199"/>
                </a:cubicBezTo>
                <a:cubicBezTo>
                  <a:pt x="1302200" y="148369"/>
                  <a:pt x="1255181" y="166368"/>
                  <a:pt x="1341120" y="123399"/>
                </a:cubicBezTo>
                <a:cubicBezTo>
                  <a:pt x="1371600" y="126786"/>
                  <a:pt x="1402359" y="128229"/>
                  <a:pt x="1432560" y="133559"/>
                </a:cubicBezTo>
                <a:cubicBezTo>
                  <a:pt x="1460062" y="138412"/>
                  <a:pt x="1486533" y="148027"/>
                  <a:pt x="1513840" y="153879"/>
                </a:cubicBezTo>
                <a:cubicBezTo>
                  <a:pt x="1533983" y="158195"/>
                  <a:pt x="1554480" y="160652"/>
                  <a:pt x="1574800" y="164039"/>
                </a:cubicBezTo>
                <a:cubicBezTo>
                  <a:pt x="1584960" y="160652"/>
                  <a:pt x="1594570" y="153879"/>
                  <a:pt x="1605280" y="153879"/>
                </a:cubicBezTo>
                <a:cubicBezTo>
                  <a:pt x="1619244" y="153879"/>
                  <a:pt x="1632228" y="161301"/>
                  <a:pt x="1645920" y="164039"/>
                </a:cubicBezTo>
                <a:cubicBezTo>
                  <a:pt x="1666120" y="168079"/>
                  <a:pt x="1686560" y="170812"/>
                  <a:pt x="1706880" y="174199"/>
                </a:cubicBezTo>
                <a:cubicBezTo>
                  <a:pt x="1781087" y="149463"/>
                  <a:pt x="1747060" y="159074"/>
                  <a:pt x="1808480" y="143719"/>
                </a:cubicBezTo>
                <a:cubicBezTo>
                  <a:pt x="1889760" y="170812"/>
                  <a:pt x="1788160" y="143719"/>
                  <a:pt x="1869440" y="143719"/>
                </a:cubicBezTo>
                <a:cubicBezTo>
                  <a:pt x="1886709" y="143719"/>
                  <a:pt x="1903307" y="150492"/>
                  <a:pt x="1920240" y="153879"/>
                </a:cubicBezTo>
                <a:cubicBezTo>
                  <a:pt x="1987770" y="221409"/>
                  <a:pt x="1902968" y="148799"/>
                  <a:pt x="2021840" y="194519"/>
                </a:cubicBezTo>
                <a:cubicBezTo>
                  <a:pt x="2044634" y="203286"/>
                  <a:pt x="2062480" y="221612"/>
                  <a:pt x="2082800" y="235159"/>
                </a:cubicBezTo>
                <a:cubicBezTo>
                  <a:pt x="2094418" y="242905"/>
                  <a:pt x="2109893" y="241932"/>
                  <a:pt x="2123440" y="245319"/>
                </a:cubicBezTo>
                <a:cubicBezTo>
                  <a:pt x="2140373" y="241932"/>
                  <a:pt x="2157636" y="239903"/>
                  <a:pt x="2174240" y="235159"/>
                </a:cubicBezTo>
                <a:cubicBezTo>
                  <a:pt x="2205133" y="226333"/>
                  <a:pt x="2234511" y="212471"/>
                  <a:pt x="2265680" y="204679"/>
                </a:cubicBezTo>
                <a:cubicBezTo>
                  <a:pt x="2279227" y="201292"/>
                  <a:pt x="2292894" y="198355"/>
                  <a:pt x="2306320" y="194519"/>
                </a:cubicBezTo>
                <a:cubicBezTo>
                  <a:pt x="2316618" y="191577"/>
                  <a:pt x="2326410" y="186956"/>
                  <a:pt x="2336800" y="184359"/>
                </a:cubicBezTo>
                <a:cubicBezTo>
                  <a:pt x="2388558" y="171419"/>
                  <a:pt x="2422141" y="170361"/>
                  <a:pt x="2479040" y="164039"/>
                </a:cubicBezTo>
                <a:cubicBezTo>
                  <a:pt x="2495973" y="153879"/>
                  <a:pt x="2513180" y="144161"/>
                  <a:pt x="2529840" y="133559"/>
                </a:cubicBezTo>
                <a:cubicBezTo>
                  <a:pt x="2550444" y="120448"/>
                  <a:pt x="2567632" y="100642"/>
                  <a:pt x="2590800" y="92919"/>
                </a:cubicBezTo>
                <a:lnTo>
                  <a:pt x="2621280" y="82759"/>
                </a:lnTo>
                <a:cubicBezTo>
                  <a:pt x="2631440" y="89532"/>
                  <a:pt x="2639715" y="101072"/>
                  <a:pt x="2651760" y="103079"/>
                </a:cubicBezTo>
                <a:cubicBezTo>
                  <a:pt x="2662324" y="104840"/>
                  <a:pt x="2671530" y="92919"/>
                  <a:pt x="2682240" y="92919"/>
                </a:cubicBezTo>
                <a:cubicBezTo>
                  <a:pt x="2692950" y="92919"/>
                  <a:pt x="2702560" y="99692"/>
                  <a:pt x="2712720" y="103079"/>
                </a:cubicBezTo>
                <a:cubicBezTo>
                  <a:pt x="2704735" y="91101"/>
                  <a:pt x="2666476" y="50001"/>
                  <a:pt x="2702560" y="31959"/>
                </a:cubicBezTo>
                <a:cubicBezTo>
                  <a:pt x="2718006" y="24236"/>
                  <a:pt x="2736427" y="38732"/>
                  <a:pt x="2753360" y="42119"/>
                </a:cubicBezTo>
                <a:cubicBezTo>
                  <a:pt x="2766907" y="38732"/>
                  <a:pt x="2780753" y="36375"/>
                  <a:pt x="2794000" y="31959"/>
                </a:cubicBezTo>
                <a:cubicBezTo>
                  <a:pt x="2811302" y="26192"/>
                  <a:pt x="2827723" y="18043"/>
                  <a:pt x="2844800" y="11639"/>
                </a:cubicBezTo>
                <a:cubicBezTo>
                  <a:pt x="2854828" y="7879"/>
                  <a:pt x="2865120" y="4866"/>
                  <a:pt x="2875280" y="1479"/>
                </a:cubicBezTo>
                <a:cubicBezTo>
                  <a:pt x="2892213" y="4866"/>
                  <a:pt x="2908811" y="11639"/>
                  <a:pt x="2926080" y="11639"/>
                </a:cubicBezTo>
                <a:cubicBezTo>
                  <a:pt x="2936790" y="11639"/>
                  <a:pt x="2947992" y="-4947"/>
                  <a:pt x="2956560" y="1479"/>
                </a:cubicBezTo>
                <a:cubicBezTo>
                  <a:pt x="2967731" y="9857"/>
                  <a:pt x="2962884" y="28693"/>
                  <a:pt x="2966720" y="42119"/>
                </a:cubicBezTo>
                <a:cubicBezTo>
                  <a:pt x="2978267" y="82534"/>
                  <a:pt x="2970790" y="68539"/>
                  <a:pt x="3007360" y="92919"/>
                </a:cubicBezTo>
                <a:cubicBezTo>
                  <a:pt x="3017520" y="86146"/>
                  <a:pt x="3025629" y="72599"/>
                  <a:pt x="3037840" y="72599"/>
                </a:cubicBezTo>
                <a:cubicBezTo>
                  <a:pt x="3052986" y="72599"/>
                  <a:pt x="3063973" y="88567"/>
                  <a:pt x="3078480" y="92919"/>
                </a:cubicBezTo>
                <a:cubicBezTo>
                  <a:pt x="3098211" y="98838"/>
                  <a:pt x="3119120" y="99692"/>
                  <a:pt x="3139440" y="103079"/>
                </a:cubicBezTo>
                <a:cubicBezTo>
                  <a:pt x="3152987" y="120012"/>
                  <a:pt x="3168587" y="135490"/>
                  <a:pt x="3180080" y="153879"/>
                </a:cubicBezTo>
                <a:cubicBezTo>
                  <a:pt x="3185756" y="162961"/>
                  <a:pt x="3180490" y="179927"/>
                  <a:pt x="3190240" y="184359"/>
                </a:cubicBezTo>
                <a:cubicBezTo>
                  <a:pt x="3221682" y="198651"/>
                  <a:pt x="3291840" y="204679"/>
                  <a:pt x="3291840" y="204679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32"/>
          <p:cNvSpPr/>
          <p:nvPr/>
        </p:nvSpPr>
        <p:spPr>
          <a:xfrm>
            <a:off x="5679440" y="3587916"/>
            <a:ext cx="3291840" cy="265639"/>
          </a:xfrm>
          <a:custGeom>
            <a:avLst/>
            <a:gdLst>
              <a:gd name="connsiteX0" fmla="*/ 0 w 3291840"/>
              <a:gd name="connsiteY0" fmla="*/ 214839 h 265639"/>
              <a:gd name="connsiteX1" fmla="*/ 50800 w 3291840"/>
              <a:gd name="connsiteY1" fmla="*/ 204679 h 265639"/>
              <a:gd name="connsiteX2" fmla="*/ 111760 w 3291840"/>
              <a:gd name="connsiteY2" fmla="*/ 174199 h 265639"/>
              <a:gd name="connsiteX3" fmla="*/ 213360 w 3291840"/>
              <a:gd name="connsiteY3" fmla="*/ 184359 h 265639"/>
              <a:gd name="connsiteX4" fmla="*/ 243840 w 3291840"/>
              <a:gd name="connsiteY4" fmla="*/ 214839 h 265639"/>
              <a:gd name="connsiteX5" fmla="*/ 294640 w 3291840"/>
              <a:gd name="connsiteY5" fmla="*/ 194519 h 265639"/>
              <a:gd name="connsiteX6" fmla="*/ 325120 w 3291840"/>
              <a:gd name="connsiteY6" fmla="*/ 204679 h 265639"/>
              <a:gd name="connsiteX7" fmla="*/ 335280 w 3291840"/>
              <a:gd name="connsiteY7" fmla="*/ 255479 h 265639"/>
              <a:gd name="connsiteX8" fmla="*/ 365760 w 3291840"/>
              <a:gd name="connsiteY8" fmla="*/ 265639 h 265639"/>
              <a:gd name="connsiteX9" fmla="*/ 447040 w 3291840"/>
              <a:gd name="connsiteY9" fmla="*/ 245319 h 265639"/>
              <a:gd name="connsiteX10" fmla="*/ 528320 w 3291840"/>
              <a:gd name="connsiteY10" fmla="*/ 255479 h 265639"/>
              <a:gd name="connsiteX11" fmla="*/ 589280 w 3291840"/>
              <a:gd name="connsiteY11" fmla="*/ 255479 h 265639"/>
              <a:gd name="connsiteX12" fmla="*/ 609600 w 3291840"/>
              <a:gd name="connsiteY12" fmla="*/ 224999 h 265639"/>
              <a:gd name="connsiteX13" fmla="*/ 640080 w 3291840"/>
              <a:gd name="connsiteY13" fmla="*/ 245319 h 265639"/>
              <a:gd name="connsiteX14" fmla="*/ 711200 w 3291840"/>
              <a:gd name="connsiteY14" fmla="*/ 255479 h 265639"/>
              <a:gd name="connsiteX15" fmla="*/ 751840 w 3291840"/>
              <a:gd name="connsiteY15" fmla="*/ 265639 h 265639"/>
              <a:gd name="connsiteX16" fmla="*/ 843280 w 3291840"/>
              <a:gd name="connsiteY16" fmla="*/ 235159 h 265639"/>
              <a:gd name="connsiteX17" fmla="*/ 873760 w 3291840"/>
              <a:gd name="connsiteY17" fmla="*/ 224999 h 265639"/>
              <a:gd name="connsiteX18" fmla="*/ 904240 w 3291840"/>
              <a:gd name="connsiteY18" fmla="*/ 214839 h 265639"/>
              <a:gd name="connsiteX19" fmla="*/ 944880 w 3291840"/>
              <a:gd name="connsiteY19" fmla="*/ 194519 h 265639"/>
              <a:gd name="connsiteX20" fmla="*/ 995680 w 3291840"/>
              <a:gd name="connsiteY20" fmla="*/ 164039 h 265639"/>
              <a:gd name="connsiteX21" fmla="*/ 1066800 w 3291840"/>
              <a:gd name="connsiteY21" fmla="*/ 143719 h 265639"/>
              <a:gd name="connsiteX22" fmla="*/ 1097280 w 3291840"/>
              <a:gd name="connsiteY22" fmla="*/ 133559 h 265639"/>
              <a:gd name="connsiteX23" fmla="*/ 1137920 w 3291840"/>
              <a:gd name="connsiteY23" fmla="*/ 143719 h 265639"/>
              <a:gd name="connsiteX24" fmla="*/ 1168400 w 3291840"/>
              <a:gd name="connsiteY24" fmla="*/ 164039 h 265639"/>
              <a:gd name="connsiteX25" fmla="*/ 1198880 w 3291840"/>
              <a:gd name="connsiteY25" fmla="*/ 174199 h 265639"/>
              <a:gd name="connsiteX26" fmla="*/ 1341120 w 3291840"/>
              <a:gd name="connsiteY26" fmla="*/ 123399 h 265639"/>
              <a:gd name="connsiteX27" fmla="*/ 1432560 w 3291840"/>
              <a:gd name="connsiteY27" fmla="*/ 133559 h 265639"/>
              <a:gd name="connsiteX28" fmla="*/ 1513840 w 3291840"/>
              <a:gd name="connsiteY28" fmla="*/ 153879 h 265639"/>
              <a:gd name="connsiteX29" fmla="*/ 1574800 w 3291840"/>
              <a:gd name="connsiteY29" fmla="*/ 164039 h 265639"/>
              <a:gd name="connsiteX30" fmla="*/ 1605280 w 3291840"/>
              <a:gd name="connsiteY30" fmla="*/ 153879 h 265639"/>
              <a:gd name="connsiteX31" fmla="*/ 1645920 w 3291840"/>
              <a:gd name="connsiteY31" fmla="*/ 164039 h 265639"/>
              <a:gd name="connsiteX32" fmla="*/ 1706880 w 3291840"/>
              <a:gd name="connsiteY32" fmla="*/ 174199 h 265639"/>
              <a:gd name="connsiteX33" fmla="*/ 1808480 w 3291840"/>
              <a:gd name="connsiteY33" fmla="*/ 143719 h 265639"/>
              <a:gd name="connsiteX34" fmla="*/ 1869440 w 3291840"/>
              <a:gd name="connsiteY34" fmla="*/ 143719 h 265639"/>
              <a:gd name="connsiteX35" fmla="*/ 1920240 w 3291840"/>
              <a:gd name="connsiteY35" fmla="*/ 153879 h 265639"/>
              <a:gd name="connsiteX36" fmla="*/ 2021840 w 3291840"/>
              <a:gd name="connsiteY36" fmla="*/ 194519 h 265639"/>
              <a:gd name="connsiteX37" fmla="*/ 2082800 w 3291840"/>
              <a:gd name="connsiteY37" fmla="*/ 235159 h 265639"/>
              <a:gd name="connsiteX38" fmla="*/ 2123440 w 3291840"/>
              <a:gd name="connsiteY38" fmla="*/ 245319 h 265639"/>
              <a:gd name="connsiteX39" fmla="*/ 2174240 w 3291840"/>
              <a:gd name="connsiteY39" fmla="*/ 235159 h 265639"/>
              <a:gd name="connsiteX40" fmla="*/ 2265680 w 3291840"/>
              <a:gd name="connsiteY40" fmla="*/ 204679 h 265639"/>
              <a:gd name="connsiteX41" fmla="*/ 2306320 w 3291840"/>
              <a:gd name="connsiteY41" fmla="*/ 194519 h 265639"/>
              <a:gd name="connsiteX42" fmla="*/ 2336800 w 3291840"/>
              <a:gd name="connsiteY42" fmla="*/ 184359 h 265639"/>
              <a:gd name="connsiteX43" fmla="*/ 2479040 w 3291840"/>
              <a:gd name="connsiteY43" fmla="*/ 164039 h 265639"/>
              <a:gd name="connsiteX44" fmla="*/ 2529840 w 3291840"/>
              <a:gd name="connsiteY44" fmla="*/ 133559 h 265639"/>
              <a:gd name="connsiteX45" fmla="*/ 2590800 w 3291840"/>
              <a:gd name="connsiteY45" fmla="*/ 92919 h 265639"/>
              <a:gd name="connsiteX46" fmla="*/ 2621280 w 3291840"/>
              <a:gd name="connsiteY46" fmla="*/ 82759 h 265639"/>
              <a:gd name="connsiteX47" fmla="*/ 2651760 w 3291840"/>
              <a:gd name="connsiteY47" fmla="*/ 103079 h 265639"/>
              <a:gd name="connsiteX48" fmla="*/ 2682240 w 3291840"/>
              <a:gd name="connsiteY48" fmla="*/ 92919 h 265639"/>
              <a:gd name="connsiteX49" fmla="*/ 2712720 w 3291840"/>
              <a:gd name="connsiteY49" fmla="*/ 103079 h 265639"/>
              <a:gd name="connsiteX50" fmla="*/ 2702560 w 3291840"/>
              <a:gd name="connsiteY50" fmla="*/ 31959 h 265639"/>
              <a:gd name="connsiteX51" fmla="*/ 2753360 w 3291840"/>
              <a:gd name="connsiteY51" fmla="*/ 42119 h 265639"/>
              <a:gd name="connsiteX52" fmla="*/ 2794000 w 3291840"/>
              <a:gd name="connsiteY52" fmla="*/ 31959 h 265639"/>
              <a:gd name="connsiteX53" fmla="*/ 2844800 w 3291840"/>
              <a:gd name="connsiteY53" fmla="*/ 11639 h 265639"/>
              <a:gd name="connsiteX54" fmla="*/ 2875280 w 3291840"/>
              <a:gd name="connsiteY54" fmla="*/ 1479 h 265639"/>
              <a:gd name="connsiteX55" fmla="*/ 2926080 w 3291840"/>
              <a:gd name="connsiteY55" fmla="*/ 11639 h 265639"/>
              <a:gd name="connsiteX56" fmla="*/ 2956560 w 3291840"/>
              <a:gd name="connsiteY56" fmla="*/ 1479 h 265639"/>
              <a:gd name="connsiteX57" fmla="*/ 2966720 w 3291840"/>
              <a:gd name="connsiteY57" fmla="*/ 42119 h 265639"/>
              <a:gd name="connsiteX58" fmla="*/ 3007360 w 3291840"/>
              <a:gd name="connsiteY58" fmla="*/ 92919 h 265639"/>
              <a:gd name="connsiteX59" fmla="*/ 3037840 w 3291840"/>
              <a:gd name="connsiteY59" fmla="*/ 72599 h 265639"/>
              <a:gd name="connsiteX60" fmla="*/ 3078480 w 3291840"/>
              <a:gd name="connsiteY60" fmla="*/ 92919 h 265639"/>
              <a:gd name="connsiteX61" fmla="*/ 3139440 w 3291840"/>
              <a:gd name="connsiteY61" fmla="*/ 103079 h 265639"/>
              <a:gd name="connsiteX62" fmla="*/ 3180080 w 3291840"/>
              <a:gd name="connsiteY62" fmla="*/ 153879 h 265639"/>
              <a:gd name="connsiteX63" fmla="*/ 3190240 w 3291840"/>
              <a:gd name="connsiteY63" fmla="*/ 184359 h 265639"/>
              <a:gd name="connsiteX64" fmla="*/ 3291840 w 3291840"/>
              <a:gd name="connsiteY64" fmla="*/ 204679 h 265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3291840" h="265639">
                <a:moveTo>
                  <a:pt x="0" y="214839"/>
                </a:moveTo>
                <a:cubicBezTo>
                  <a:pt x="16933" y="211452"/>
                  <a:pt x="34571" y="210580"/>
                  <a:pt x="50800" y="204679"/>
                </a:cubicBezTo>
                <a:cubicBezTo>
                  <a:pt x="72151" y="196915"/>
                  <a:pt x="89217" y="177017"/>
                  <a:pt x="111760" y="174199"/>
                </a:cubicBezTo>
                <a:cubicBezTo>
                  <a:pt x="145533" y="169977"/>
                  <a:pt x="179493" y="180972"/>
                  <a:pt x="213360" y="184359"/>
                </a:cubicBezTo>
                <a:cubicBezTo>
                  <a:pt x="223520" y="194519"/>
                  <a:pt x="229583" y="213057"/>
                  <a:pt x="243840" y="214839"/>
                </a:cubicBezTo>
                <a:cubicBezTo>
                  <a:pt x="261937" y="217101"/>
                  <a:pt x="276543" y="196781"/>
                  <a:pt x="294640" y="194519"/>
                </a:cubicBezTo>
                <a:cubicBezTo>
                  <a:pt x="305267" y="193191"/>
                  <a:pt x="314960" y="201292"/>
                  <a:pt x="325120" y="204679"/>
                </a:cubicBezTo>
                <a:cubicBezTo>
                  <a:pt x="328507" y="221612"/>
                  <a:pt x="325701" y="241111"/>
                  <a:pt x="335280" y="255479"/>
                </a:cubicBezTo>
                <a:cubicBezTo>
                  <a:pt x="341221" y="264390"/>
                  <a:pt x="355050" y="265639"/>
                  <a:pt x="365760" y="265639"/>
                </a:cubicBezTo>
                <a:cubicBezTo>
                  <a:pt x="390281" y="265639"/>
                  <a:pt x="422988" y="253336"/>
                  <a:pt x="447040" y="245319"/>
                </a:cubicBezTo>
                <a:cubicBezTo>
                  <a:pt x="474133" y="248706"/>
                  <a:pt x="501016" y="255479"/>
                  <a:pt x="528320" y="255479"/>
                </a:cubicBezTo>
                <a:cubicBezTo>
                  <a:pt x="609600" y="255479"/>
                  <a:pt x="508000" y="228386"/>
                  <a:pt x="589280" y="255479"/>
                </a:cubicBezTo>
                <a:cubicBezTo>
                  <a:pt x="596053" y="245319"/>
                  <a:pt x="597626" y="227394"/>
                  <a:pt x="609600" y="224999"/>
                </a:cubicBezTo>
                <a:cubicBezTo>
                  <a:pt x="621574" y="222604"/>
                  <a:pt x="628384" y="241810"/>
                  <a:pt x="640080" y="245319"/>
                </a:cubicBezTo>
                <a:cubicBezTo>
                  <a:pt x="663017" y="252200"/>
                  <a:pt x="687639" y="251195"/>
                  <a:pt x="711200" y="255479"/>
                </a:cubicBezTo>
                <a:cubicBezTo>
                  <a:pt x="724938" y="257977"/>
                  <a:pt x="738293" y="262252"/>
                  <a:pt x="751840" y="265639"/>
                </a:cubicBezTo>
                <a:lnTo>
                  <a:pt x="843280" y="235159"/>
                </a:lnTo>
                <a:lnTo>
                  <a:pt x="873760" y="224999"/>
                </a:lnTo>
                <a:cubicBezTo>
                  <a:pt x="883920" y="221612"/>
                  <a:pt x="894661" y="219628"/>
                  <a:pt x="904240" y="214839"/>
                </a:cubicBezTo>
                <a:cubicBezTo>
                  <a:pt x="917787" y="208066"/>
                  <a:pt x="931640" y="201874"/>
                  <a:pt x="944880" y="194519"/>
                </a:cubicBezTo>
                <a:cubicBezTo>
                  <a:pt x="962142" y="184929"/>
                  <a:pt x="977452" y="171634"/>
                  <a:pt x="995680" y="164039"/>
                </a:cubicBezTo>
                <a:cubicBezTo>
                  <a:pt x="1018439" y="154556"/>
                  <a:pt x="1043185" y="150804"/>
                  <a:pt x="1066800" y="143719"/>
                </a:cubicBezTo>
                <a:cubicBezTo>
                  <a:pt x="1077058" y="140642"/>
                  <a:pt x="1087120" y="136946"/>
                  <a:pt x="1097280" y="133559"/>
                </a:cubicBezTo>
                <a:cubicBezTo>
                  <a:pt x="1110827" y="136946"/>
                  <a:pt x="1125085" y="138218"/>
                  <a:pt x="1137920" y="143719"/>
                </a:cubicBezTo>
                <a:cubicBezTo>
                  <a:pt x="1149143" y="148529"/>
                  <a:pt x="1157478" y="158578"/>
                  <a:pt x="1168400" y="164039"/>
                </a:cubicBezTo>
                <a:cubicBezTo>
                  <a:pt x="1177979" y="168828"/>
                  <a:pt x="1188720" y="170812"/>
                  <a:pt x="1198880" y="174199"/>
                </a:cubicBezTo>
                <a:cubicBezTo>
                  <a:pt x="1302200" y="148369"/>
                  <a:pt x="1255181" y="166368"/>
                  <a:pt x="1341120" y="123399"/>
                </a:cubicBezTo>
                <a:cubicBezTo>
                  <a:pt x="1371600" y="126786"/>
                  <a:pt x="1402359" y="128229"/>
                  <a:pt x="1432560" y="133559"/>
                </a:cubicBezTo>
                <a:cubicBezTo>
                  <a:pt x="1460062" y="138412"/>
                  <a:pt x="1486533" y="148027"/>
                  <a:pt x="1513840" y="153879"/>
                </a:cubicBezTo>
                <a:cubicBezTo>
                  <a:pt x="1533983" y="158195"/>
                  <a:pt x="1554480" y="160652"/>
                  <a:pt x="1574800" y="164039"/>
                </a:cubicBezTo>
                <a:cubicBezTo>
                  <a:pt x="1584960" y="160652"/>
                  <a:pt x="1594570" y="153879"/>
                  <a:pt x="1605280" y="153879"/>
                </a:cubicBezTo>
                <a:cubicBezTo>
                  <a:pt x="1619244" y="153879"/>
                  <a:pt x="1632228" y="161301"/>
                  <a:pt x="1645920" y="164039"/>
                </a:cubicBezTo>
                <a:cubicBezTo>
                  <a:pt x="1666120" y="168079"/>
                  <a:pt x="1686560" y="170812"/>
                  <a:pt x="1706880" y="174199"/>
                </a:cubicBezTo>
                <a:cubicBezTo>
                  <a:pt x="1781087" y="149463"/>
                  <a:pt x="1747060" y="159074"/>
                  <a:pt x="1808480" y="143719"/>
                </a:cubicBezTo>
                <a:cubicBezTo>
                  <a:pt x="1889760" y="170812"/>
                  <a:pt x="1788160" y="143719"/>
                  <a:pt x="1869440" y="143719"/>
                </a:cubicBezTo>
                <a:cubicBezTo>
                  <a:pt x="1886709" y="143719"/>
                  <a:pt x="1903307" y="150492"/>
                  <a:pt x="1920240" y="153879"/>
                </a:cubicBezTo>
                <a:cubicBezTo>
                  <a:pt x="1987770" y="221409"/>
                  <a:pt x="1902968" y="148799"/>
                  <a:pt x="2021840" y="194519"/>
                </a:cubicBezTo>
                <a:cubicBezTo>
                  <a:pt x="2044634" y="203286"/>
                  <a:pt x="2062480" y="221612"/>
                  <a:pt x="2082800" y="235159"/>
                </a:cubicBezTo>
                <a:cubicBezTo>
                  <a:pt x="2094418" y="242905"/>
                  <a:pt x="2109893" y="241932"/>
                  <a:pt x="2123440" y="245319"/>
                </a:cubicBezTo>
                <a:cubicBezTo>
                  <a:pt x="2140373" y="241932"/>
                  <a:pt x="2157636" y="239903"/>
                  <a:pt x="2174240" y="235159"/>
                </a:cubicBezTo>
                <a:cubicBezTo>
                  <a:pt x="2205133" y="226333"/>
                  <a:pt x="2234511" y="212471"/>
                  <a:pt x="2265680" y="204679"/>
                </a:cubicBezTo>
                <a:cubicBezTo>
                  <a:pt x="2279227" y="201292"/>
                  <a:pt x="2292894" y="198355"/>
                  <a:pt x="2306320" y="194519"/>
                </a:cubicBezTo>
                <a:cubicBezTo>
                  <a:pt x="2316618" y="191577"/>
                  <a:pt x="2326410" y="186956"/>
                  <a:pt x="2336800" y="184359"/>
                </a:cubicBezTo>
                <a:cubicBezTo>
                  <a:pt x="2388558" y="171419"/>
                  <a:pt x="2422141" y="170361"/>
                  <a:pt x="2479040" y="164039"/>
                </a:cubicBezTo>
                <a:cubicBezTo>
                  <a:pt x="2495973" y="153879"/>
                  <a:pt x="2513180" y="144161"/>
                  <a:pt x="2529840" y="133559"/>
                </a:cubicBezTo>
                <a:cubicBezTo>
                  <a:pt x="2550444" y="120448"/>
                  <a:pt x="2567632" y="100642"/>
                  <a:pt x="2590800" y="92919"/>
                </a:cubicBezTo>
                <a:lnTo>
                  <a:pt x="2621280" y="82759"/>
                </a:lnTo>
                <a:cubicBezTo>
                  <a:pt x="2631440" y="89532"/>
                  <a:pt x="2639715" y="101072"/>
                  <a:pt x="2651760" y="103079"/>
                </a:cubicBezTo>
                <a:cubicBezTo>
                  <a:pt x="2662324" y="104840"/>
                  <a:pt x="2671530" y="92919"/>
                  <a:pt x="2682240" y="92919"/>
                </a:cubicBezTo>
                <a:cubicBezTo>
                  <a:pt x="2692950" y="92919"/>
                  <a:pt x="2702560" y="99692"/>
                  <a:pt x="2712720" y="103079"/>
                </a:cubicBezTo>
                <a:cubicBezTo>
                  <a:pt x="2704735" y="91101"/>
                  <a:pt x="2666476" y="50001"/>
                  <a:pt x="2702560" y="31959"/>
                </a:cubicBezTo>
                <a:cubicBezTo>
                  <a:pt x="2718006" y="24236"/>
                  <a:pt x="2736427" y="38732"/>
                  <a:pt x="2753360" y="42119"/>
                </a:cubicBezTo>
                <a:cubicBezTo>
                  <a:pt x="2766907" y="38732"/>
                  <a:pt x="2780753" y="36375"/>
                  <a:pt x="2794000" y="31959"/>
                </a:cubicBezTo>
                <a:cubicBezTo>
                  <a:pt x="2811302" y="26192"/>
                  <a:pt x="2827723" y="18043"/>
                  <a:pt x="2844800" y="11639"/>
                </a:cubicBezTo>
                <a:cubicBezTo>
                  <a:pt x="2854828" y="7879"/>
                  <a:pt x="2865120" y="4866"/>
                  <a:pt x="2875280" y="1479"/>
                </a:cubicBezTo>
                <a:cubicBezTo>
                  <a:pt x="2892213" y="4866"/>
                  <a:pt x="2908811" y="11639"/>
                  <a:pt x="2926080" y="11639"/>
                </a:cubicBezTo>
                <a:cubicBezTo>
                  <a:pt x="2936790" y="11639"/>
                  <a:pt x="2947992" y="-4947"/>
                  <a:pt x="2956560" y="1479"/>
                </a:cubicBezTo>
                <a:cubicBezTo>
                  <a:pt x="2967731" y="9857"/>
                  <a:pt x="2962884" y="28693"/>
                  <a:pt x="2966720" y="42119"/>
                </a:cubicBezTo>
                <a:cubicBezTo>
                  <a:pt x="2978267" y="82534"/>
                  <a:pt x="2970790" y="68539"/>
                  <a:pt x="3007360" y="92919"/>
                </a:cubicBezTo>
                <a:cubicBezTo>
                  <a:pt x="3017520" y="86146"/>
                  <a:pt x="3025629" y="72599"/>
                  <a:pt x="3037840" y="72599"/>
                </a:cubicBezTo>
                <a:cubicBezTo>
                  <a:pt x="3052986" y="72599"/>
                  <a:pt x="3063973" y="88567"/>
                  <a:pt x="3078480" y="92919"/>
                </a:cubicBezTo>
                <a:cubicBezTo>
                  <a:pt x="3098211" y="98838"/>
                  <a:pt x="3119120" y="99692"/>
                  <a:pt x="3139440" y="103079"/>
                </a:cubicBezTo>
                <a:cubicBezTo>
                  <a:pt x="3152987" y="120012"/>
                  <a:pt x="3168587" y="135490"/>
                  <a:pt x="3180080" y="153879"/>
                </a:cubicBezTo>
                <a:cubicBezTo>
                  <a:pt x="3185756" y="162961"/>
                  <a:pt x="3180490" y="179927"/>
                  <a:pt x="3190240" y="184359"/>
                </a:cubicBezTo>
                <a:cubicBezTo>
                  <a:pt x="3221682" y="198651"/>
                  <a:pt x="3291840" y="204679"/>
                  <a:pt x="3291840" y="204679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 33"/>
          <p:cNvSpPr/>
          <p:nvPr/>
        </p:nvSpPr>
        <p:spPr>
          <a:xfrm>
            <a:off x="5679440" y="4185666"/>
            <a:ext cx="3291840" cy="265639"/>
          </a:xfrm>
          <a:custGeom>
            <a:avLst/>
            <a:gdLst>
              <a:gd name="connsiteX0" fmla="*/ 0 w 3291840"/>
              <a:gd name="connsiteY0" fmla="*/ 214839 h 265639"/>
              <a:gd name="connsiteX1" fmla="*/ 50800 w 3291840"/>
              <a:gd name="connsiteY1" fmla="*/ 204679 h 265639"/>
              <a:gd name="connsiteX2" fmla="*/ 111760 w 3291840"/>
              <a:gd name="connsiteY2" fmla="*/ 174199 h 265639"/>
              <a:gd name="connsiteX3" fmla="*/ 213360 w 3291840"/>
              <a:gd name="connsiteY3" fmla="*/ 184359 h 265639"/>
              <a:gd name="connsiteX4" fmla="*/ 243840 w 3291840"/>
              <a:gd name="connsiteY4" fmla="*/ 214839 h 265639"/>
              <a:gd name="connsiteX5" fmla="*/ 294640 w 3291840"/>
              <a:gd name="connsiteY5" fmla="*/ 194519 h 265639"/>
              <a:gd name="connsiteX6" fmla="*/ 325120 w 3291840"/>
              <a:gd name="connsiteY6" fmla="*/ 204679 h 265639"/>
              <a:gd name="connsiteX7" fmla="*/ 335280 w 3291840"/>
              <a:gd name="connsiteY7" fmla="*/ 255479 h 265639"/>
              <a:gd name="connsiteX8" fmla="*/ 365760 w 3291840"/>
              <a:gd name="connsiteY8" fmla="*/ 265639 h 265639"/>
              <a:gd name="connsiteX9" fmla="*/ 447040 w 3291840"/>
              <a:gd name="connsiteY9" fmla="*/ 245319 h 265639"/>
              <a:gd name="connsiteX10" fmla="*/ 528320 w 3291840"/>
              <a:gd name="connsiteY10" fmla="*/ 255479 h 265639"/>
              <a:gd name="connsiteX11" fmla="*/ 589280 w 3291840"/>
              <a:gd name="connsiteY11" fmla="*/ 255479 h 265639"/>
              <a:gd name="connsiteX12" fmla="*/ 609600 w 3291840"/>
              <a:gd name="connsiteY12" fmla="*/ 224999 h 265639"/>
              <a:gd name="connsiteX13" fmla="*/ 640080 w 3291840"/>
              <a:gd name="connsiteY13" fmla="*/ 245319 h 265639"/>
              <a:gd name="connsiteX14" fmla="*/ 711200 w 3291840"/>
              <a:gd name="connsiteY14" fmla="*/ 255479 h 265639"/>
              <a:gd name="connsiteX15" fmla="*/ 751840 w 3291840"/>
              <a:gd name="connsiteY15" fmla="*/ 265639 h 265639"/>
              <a:gd name="connsiteX16" fmla="*/ 843280 w 3291840"/>
              <a:gd name="connsiteY16" fmla="*/ 235159 h 265639"/>
              <a:gd name="connsiteX17" fmla="*/ 873760 w 3291840"/>
              <a:gd name="connsiteY17" fmla="*/ 224999 h 265639"/>
              <a:gd name="connsiteX18" fmla="*/ 904240 w 3291840"/>
              <a:gd name="connsiteY18" fmla="*/ 214839 h 265639"/>
              <a:gd name="connsiteX19" fmla="*/ 944880 w 3291840"/>
              <a:gd name="connsiteY19" fmla="*/ 194519 h 265639"/>
              <a:gd name="connsiteX20" fmla="*/ 995680 w 3291840"/>
              <a:gd name="connsiteY20" fmla="*/ 164039 h 265639"/>
              <a:gd name="connsiteX21" fmla="*/ 1066800 w 3291840"/>
              <a:gd name="connsiteY21" fmla="*/ 143719 h 265639"/>
              <a:gd name="connsiteX22" fmla="*/ 1097280 w 3291840"/>
              <a:gd name="connsiteY22" fmla="*/ 133559 h 265639"/>
              <a:gd name="connsiteX23" fmla="*/ 1137920 w 3291840"/>
              <a:gd name="connsiteY23" fmla="*/ 143719 h 265639"/>
              <a:gd name="connsiteX24" fmla="*/ 1168400 w 3291840"/>
              <a:gd name="connsiteY24" fmla="*/ 164039 h 265639"/>
              <a:gd name="connsiteX25" fmla="*/ 1198880 w 3291840"/>
              <a:gd name="connsiteY25" fmla="*/ 174199 h 265639"/>
              <a:gd name="connsiteX26" fmla="*/ 1341120 w 3291840"/>
              <a:gd name="connsiteY26" fmla="*/ 123399 h 265639"/>
              <a:gd name="connsiteX27" fmla="*/ 1432560 w 3291840"/>
              <a:gd name="connsiteY27" fmla="*/ 133559 h 265639"/>
              <a:gd name="connsiteX28" fmla="*/ 1513840 w 3291840"/>
              <a:gd name="connsiteY28" fmla="*/ 153879 h 265639"/>
              <a:gd name="connsiteX29" fmla="*/ 1574800 w 3291840"/>
              <a:gd name="connsiteY29" fmla="*/ 164039 h 265639"/>
              <a:gd name="connsiteX30" fmla="*/ 1605280 w 3291840"/>
              <a:gd name="connsiteY30" fmla="*/ 153879 h 265639"/>
              <a:gd name="connsiteX31" fmla="*/ 1645920 w 3291840"/>
              <a:gd name="connsiteY31" fmla="*/ 164039 h 265639"/>
              <a:gd name="connsiteX32" fmla="*/ 1706880 w 3291840"/>
              <a:gd name="connsiteY32" fmla="*/ 174199 h 265639"/>
              <a:gd name="connsiteX33" fmla="*/ 1808480 w 3291840"/>
              <a:gd name="connsiteY33" fmla="*/ 143719 h 265639"/>
              <a:gd name="connsiteX34" fmla="*/ 1869440 w 3291840"/>
              <a:gd name="connsiteY34" fmla="*/ 143719 h 265639"/>
              <a:gd name="connsiteX35" fmla="*/ 1920240 w 3291840"/>
              <a:gd name="connsiteY35" fmla="*/ 153879 h 265639"/>
              <a:gd name="connsiteX36" fmla="*/ 2021840 w 3291840"/>
              <a:gd name="connsiteY36" fmla="*/ 194519 h 265639"/>
              <a:gd name="connsiteX37" fmla="*/ 2082800 w 3291840"/>
              <a:gd name="connsiteY37" fmla="*/ 235159 h 265639"/>
              <a:gd name="connsiteX38" fmla="*/ 2123440 w 3291840"/>
              <a:gd name="connsiteY38" fmla="*/ 245319 h 265639"/>
              <a:gd name="connsiteX39" fmla="*/ 2174240 w 3291840"/>
              <a:gd name="connsiteY39" fmla="*/ 235159 h 265639"/>
              <a:gd name="connsiteX40" fmla="*/ 2265680 w 3291840"/>
              <a:gd name="connsiteY40" fmla="*/ 204679 h 265639"/>
              <a:gd name="connsiteX41" fmla="*/ 2306320 w 3291840"/>
              <a:gd name="connsiteY41" fmla="*/ 194519 h 265639"/>
              <a:gd name="connsiteX42" fmla="*/ 2336800 w 3291840"/>
              <a:gd name="connsiteY42" fmla="*/ 184359 h 265639"/>
              <a:gd name="connsiteX43" fmla="*/ 2479040 w 3291840"/>
              <a:gd name="connsiteY43" fmla="*/ 164039 h 265639"/>
              <a:gd name="connsiteX44" fmla="*/ 2529840 w 3291840"/>
              <a:gd name="connsiteY44" fmla="*/ 133559 h 265639"/>
              <a:gd name="connsiteX45" fmla="*/ 2590800 w 3291840"/>
              <a:gd name="connsiteY45" fmla="*/ 92919 h 265639"/>
              <a:gd name="connsiteX46" fmla="*/ 2621280 w 3291840"/>
              <a:gd name="connsiteY46" fmla="*/ 82759 h 265639"/>
              <a:gd name="connsiteX47" fmla="*/ 2651760 w 3291840"/>
              <a:gd name="connsiteY47" fmla="*/ 103079 h 265639"/>
              <a:gd name="connsiteX48" fmla="*/ 2682240 w 3291840"/>
              <a:gd name="connsiteY48" fmla="*/ 92919 h 265639"/>
              <a:gd name="connsiteX49" fmla="*/ 2712720 w 3291840"/>
              <a:gd name="connsiteY49" fmla="*/ 103079 h 265639"/>
              <a:gd name="connsiteX50" fmla="*/ 2702560 w 3291840"/>
              <a:gd name="connsiteY50" fmla="*/ 31959 h 265639"/>
              <a:gd name="connsiteX51" fmla="*/ 2753360 w 3291840"/>
              <a:gd name="connsiteY51" fmla="*/ 42119 h 265639"/>
              <a:gd name="connsiteX52" fmla="*/ 2794000 w 3291840"/>
              <a:gd name="connsiteY52" fmla="*/ 31959 h 265639"/>
              <a:gd name="connsiteX53" fmla="*/ 2844800 w 3291840"/>
              <a:gd name="connsiteY53" fmla="*/ 11639 h 265639"/>
              <a:gd name="connsiteX54" fmla="*/ 2875280 w 3291840"/>
              <a:gd name="connsiteY54" fmla="*/ 1479 h 265639"/>
              <a:gd name="connsiteX55" fmla="*/ 2926080 w 3291840"/>
              <a:gd name="connsiteY55" fmla="*/ 11639 h 265639"/>
              <a:gd name="connsiteX56" fmla="*/ 2956560 w 3291840"/>
              <a:gd name="connsiteY56" fmla="*/ 1479 h 265639"/>
              <a:gd name="connsiteX57" fmla="*/ 2966720 w 3291840"/>
              <a:gd name="connsiteY57" fmla="*/ 42119 h 265639"/>
              <a:gd name="connsiteX58" fmla="*/ 3007360 w 3291840"/>
              <a:gd name="connsiteY58" fmla="*/ 92919 h 265639"/>
              <a:gd name="connsiteX59" fmla="*/ 3037840 w 3291840"/>
              <a:gd name="connsiteY59" fmla="*/ 72599 h 265639"/>
              <a:gd name="connsiteX60" fmla="*/ 3078480 w 3291840"/>
              <a:gd name="connsiteY60" fmla="*/ 92919 h 265639"/>
              <a:gd name="connsiteX61" fmla="*/ 3139440 w 3291840"/>
              <a:gd name="connsiteY61" fmla="*/ 103079 h 265639"/>
              <a:gd name="connsiteX62" fmla="*/ 3180080 w 3291840"/>
              <a:gd name="connsiteY62" fmla="*/ 153879 h 265639"/>
              <a:gd name="connsiteX63" fmla="*/ 3190240 w 3291840"/>
              <a:gd name="connsiteY63" fmla="*/ 184359 h 265639"/>
              <a:gd name="connsiteX64" fmla="*/ 3291840 w 3291840"/>
              <a:gd name="connsiteY64" fmla="*/ 204679 h 265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3291840" h="265639">
                <a:moveTo>
                  <a:pt x="0" y="214839"/>
                </a:moveTo>
                <a:cubicBezTo>
                  <a:pt x="16933" y="211452"/>
                  <a:pt x="34571" y="210580"/>
                  <a:pt x="50800" y="204679"/>
                </a:cubicBezTo>
                <a:cubicBezTo>
                  <a:pt x="72151" y="196915"/>
                  <a:pt x="89217" y="177017"/>
                  <a:pt x="111760" y="174199"/>
                </a:cubicBezTo>
                <a:cubicBezTo>
                  <a:pt x="145533" y="169977"/>
                  <a:pt x="179493" y="180972"/>
                  <a:pt x="213360" y="184359"/>
                </a:cubicBezTo>
                <a:cubicBezTo>
                  <a:pt x="223520" y="194519"/>
                  <a:pt x="229583" y="213057"/>
                  <a:pt x="243840" y="214839"/>
                </a:cubicBezTo>
                <a:cubicBezTo>
                  <a:pt x="261937" y="217101"/>
                  <a:pt x="276543" y="196781"/>
                  <a:pt x="294640" y="194519"/>
                </a:cubicBezTo>
                <a:cubicBezTo>
                  <a:pt x="305267" y="193191"/>
                  <a:pt x="314960" y="201292"/>
                  <a:pt x="325120" y="204679"/>
                </a:cubicBezTo>
                <a:cubicBezTo>
                  <a:pt x="328507" y="221612"/>
                  <a:pt x="325701" y="241111"/>
                  <a:pt x="335280" y="255479"/>
                </a:cubicBezTo>
                <a:cubicBezTo>
                  <a:pt x="341221" y="264390"/>
                  <a:pt x="355050" y="265639"/>
                  <a:pt x="365760" y="265639"/>
                </a:cubicBezTo>
                <a:cubicBezTo>
                  <a:pt x="390281" y="265639"/>
                  <a:pt x="422988" y="253336"/>
                  <a:pt x="447040" y="245319"/>
                </a:cubicBezTo>
                <a:cubicBezTo>
                  <a:pt x="474133" y="248706"/>
                  <a:pt x="501016" y="255479"/>
                  <a:pt x="528320" y="255479"/>
                </a:cubicBezTo>
                <a:cubicBezTo>
                  <a:pt x="609600" y="255479"/>
                  <a:pt x="508000" y="228386"/>
                  <a:pt x="589280" y="255479"/>
                </a:cubicBezTo>
                <a:cubicBezTo>
                  <a:pt x="596053" y="245319"/>
                  <a:pt x="597626" y="227394"/>
                  <a:pt x="609600" y="224999"/>
                </a:cubicBezTo>
                <a:cubicBezTo>
                  <a:pt x="621574" y="222604"/>
                  <a:pt x="628384" y="241810"/>
                  <a:pt x="640080" y="245319"/>
                </a:cubicBezTo>
                <a:cubicBezTo>
                  <a:pt x="663017" y="252200"/>
                  <a:pt x="687639" y="251195"/>
                  <a:pt x="711200" y="255479"/>
                </a:cubicBezTo>
                <a:cubicBezTo>
                  <a:pt x="724938" y="257977"/>
                  <a:pt x="738293" y="262252"/>
                  <a:pt x="751840" y="265639"/>
                </a:cubicBezTo>
                <a:lnTo>
                  <a:pt x="843280" y="235159"/>
                </a:lnTo>
                <a:lnTo>
                  <a:pt x="873760" y="224999"/>
                </a:lnTo>
                <a:cubicBezTo>
                  <a:pt x="883920" y="221612"/>
                  <a:pt x="894661" y="219628"/>
                  <a:pt x="904240" y="214839"/>
                </a:cubicBezTo>
                <a:cubicBezTo>
                  <a:pt x="917787" y="208066"/>
                  <a:pt x="931640" y="201874"/>
                  <a:pt x="944880" y="194519"/>
                </a:cubicBezTo>
                <a:cubicBezTo>
                  <a:pt x="962142" y="184929"/>
                  <a:pt x="977452" y="171634"/>
                  <a:pt x="995680" y="164039"/>
                </a:cubicBezTo>
                <a:cubicBezTo>
                  <a:pt x="1018439" y="154556"/>
                  <a:pt x="1043185" y="150804"/>
                  <a:pt x="1066800" y="143719"/>
                </a:cubicBezTo>
                <a:cubicBezTo>
                  <a:pt x="1077058" y="140642"/>
                  <a:pt x="1087120" y="136946"/>
                  <a:pt x="1097280" y="133559"/>
                </a:cubicBezTo>
                <a:cubicBezTo>
                  <a:pt x="1110827" y="136946"/>
                  <a:pt x="1125085" y="138218"/>
                  <a:pt x="1137920" y="143719"/>
                </a:cubicBezTo>
                <a:cubicBezTo>
                  <a:pt x="1149143" y="148529"/>
                  <a:pt x="1157478" y="158578"/>
                  <a:pt x="1168400" y="164039"/>
                </a:cubicBezTo>
                <a:cubicBezTo>
                  <a:pt x="1177979" y="168828"/>
                  <a:pt x="1188720" y="170812"/>
                  <a:pt x="1198880" y="174199"/>
                </a:cubicBezTo>
                <a:cubicBezTo>
                  <a:pt x="1302200" y="148369"/>
                  <a:pt x="1255181" y="166368"/>
                  <a:pt x="1341120" y="123399"/>
                </a:cubicBezTo>
                <a:cubicBezTo>
                  <a:pt x="1371600" y="126786"/>
                  <a:pt x="1402359" y="128229"/>
                  <a:pt x="1432560" y="133559"/>
                </a:cubicBezTo>
                <a:cubicBezTo>
                  <a:pt x="1460062" y="138412"/>
                  <a:pt x="1486533" y="148027"/>
                  <a:pt x="1513840" y="153879"/>
                </a:cubicBezTo>
                <a:cubicBezTo>
                  <a:pt x="1533983" y="158195"/>
                  <a:pt x="1554480" y="160652"/>
                  <a:pt x="1574800" y="164039"/>
                </a:cubicBezTo>
                <a:cubicBezTo>
                  <a:pt x="1584960" y="160652"/>
                  <a:pt x="1594570" y="153879"/>
                  <a:pt x="1605280" y="153879"/>
                </a:cubicBezTo>
                <a:cubicBezTo>
                  <a:pt x="1619244" y="153879"/>
                  <a:pt x="1632228" y="161301"/>
                  <a:pt x="1645920" y="164039"/>
                </a:cubicBezTo>
                <a:cubicBezTo>
                  <a:pt x="1666120" y="168079"/>
                  <a:pt x="1686560" y="170812"/>
                  <a:pt x="1706880" y="174199"/>
                </a:cubicBezTo>
                <a:cubicBezTo>
                  <a:pt x="1781087" y="149463"/>
                  <a:pt x="1747060" y="159074"/>
                  <a:pt x="1808480" y="143719"/>
                </a:cubicBezTo>
                <a:cubicBezTo>
                  <a:pt x="1889760" y="170812"/>
                  <a:pt x="1788160" y="143719"/>
                  <a:pt x="1869440" y="143719"/>
                </a:cubicBezTo>
                <a:cubicBezTo>
                  <a:pt x="1886709" y="143719"/>
                  <a:pt x="1903307" y="150492"/>
                  <a:pt x="1920240" y="153879"/>
                </a:cubicBezTo>
                <a:cubicBezTo>
                  <a:pt x="1987770" y="221409"/>
                  <a:pt x="1902968" y="148799"/>
                  <a:pt x="2021840" y="194519"/>
                </a:cubicBezTo>
                <a:cubicBezTo>
                  <a:pt x="2044634" y="203286"/>
                  <a:pt x="2062480" y="221612"/>
                  <a:pt x="2082800" y="235159"/>
                </a:cubicBezTo>
                <a:cubicBezTo>
                  <a:pt x="2094418" y="242905"/>
                  <a:pt x="2109893" y="241932"/>
                  <a:pt x="2123440" y="245319"/>
                </a:cubicBezTo>
                <a:cubicBezTo>
                  <a:pt x="2140373" y="241932"/>
                  <a:pt x="2157636" y="239903"/>
                  <a:pt x="2174240" y="235159"/>
                </a:cubicBezTo>
                <a:cubicBezTo>
                  <a:pt x="2205133" y="226333"/>
                  <a:pt x="2234511" y="212471"/>
                  <a:pt x="2265680" y="204679"/>
                </a:cubicBezTo>
                <a:cubicBezTo>
                  <a:pt x="2279227" y="201292"/>
                  <a:pt x="2292894" y="198355"/>
                  <a:pt x="2306320" y="194519"/>
                </a:cubicBezTo>
                <a:cubicBezTo>
                  <a:pt x="2316618" y="191577"/>
                  <a:pt x="2326410" y="186956"/>
                  <a:pt x="2336800" y="184359"/>
                </a:cubicBezTo>
                <a:cubicBezTo>
                  <a:pt x="2388558" y="171419"/>
                  <a:pt x="2422141" y="170361"/>
                  <a:pt x="2479040" y="164039"/>
                </a:cubicBezTo>
                <a:cubicBezTo>
                  <a:pt x="2495973" y="153879"/>
                  <a:pt x="2513180" y="144161"/>
                  <a:pt x="2529840" y="133559"/>
                </a:cubicBezTo>
                <a:cubicBezTo>
                  <a:pt x="2550444" y="120448"/>
                  <a:pt x="2567632" y="100642"/>
                  <a:pt x="2590800" y="92919"/>
                </a:cubicBezTo>
                <a:lnTo>
                  <a:pt x="2621280" y="82759"/>
                </a:lnTo>
                <a:cubicBezTo>
                  <a:pt x="2631440" y="89532"/>
                  <a:pt x="2639715" y="101072"/>
                  <a:pt x="2651760" y="103079"/>
                </a:cubicBezTo>
                <a:cubicBezTo>
                  <a:pt x="2662324" y="104840"/>
                  <a:pt x="2671530" y="92919"/>
                  <a:pt x="2682240" y="92919"/>
                </a:cubicBezTo>
                <a:cubicBezTo>
                  <a:pt x="2692950" y="92919"/>
                  <a:pt x="2702560" y="99692"/>
                  <a:pt x="2712720" y="103079"/>
                </a:cubicBezTo>
                <a:cubicBezTo>
                  <a:pt x="2704735" y="91101"/>
                  <a:pt x="2666476" y="50001"/>
                  <a:pt x="2702560" y="31959"/>
                </a:cubicBezTo>
                <a:cubicBezTo>
                  <a:pt x="2718006" y="24236"/>
                  <a:pt x="2736427" y="38732"/>
                  <a:pt x="2753360" y="42119"/>
                </a:cubicBezTo>
                <a:cubicBezTo>
                  <a:pt x="2766907" y="38732"/>
                  <a:pt x="2780753" y="36375"/>
                  <a:pt x="2794000" y="31959"/>
                </a:cubicBezTo>
                <a:cubicBezTo>
                  <a:pt x="2811302" y="26192"/>
                  <a:pt x="2827723" y="18043"/>
                  <a:pt x="2844800" y="11639"/>
                </a:cubicBezTo>
                <a:cubicBezTo>
                  <a:pt x="2854828" y="7879"/>
                  <a:pt x="2865120" y="4866"/>
                  <a:pt x="2875280" y="1479"/>
                </a:cubicBezTo>
                <a:cubicBezTo>
                  <a:pt x="2892213" y="4866"/>
                  <a:pt x="2908811" y="11639"/>
                  <a:pt x="2926080" y="11639"/>
                </a:cubicBezTo>
                <a:cubicBezTo>
                  <a:pt x="2936790" y="11639"/>
                  <a:pt x="2947992" y="-4947"/>
                  <a:pt x="2956560" y="1479"/>
                </a:cubicBezTo>
                <a:cubicBezTo>
                  <a:pt x="2967731" y="9857"/>
                  <a:pt x="2962884" y="28693"/>
                  <a:pt x="2966720" y="42119"/>
                </a:cubicBezTo>
                <a:cubicBezTo>
                  <a:pt x="2978267" y="82534"/>
                  <a:pt x="2970790" y="68539"/>
                  <a:pt x="3007360" y="92919"/>
                </a:cubicBezTo>
                <a:cubicBezTo>
                  <a:pt x="3017520" y="86146"/>
                  <a:pt x="3025629" y="72599"/>
                  <a:pt x="3037840" y="72599"/>
                </a:cubicBezTo>
                <a:cubicBezTo>
                  <a:pt x="3052986" y="72599"/>
                  <a:pt x="3063973" y="88567"/>
                  <a:pt x="3078480" y="92919"/>
                </a:cubicBezTo>
                <a:cubicBezTo>
                  <a:pt x="3098211" y="98838"/>
                  <a:pt x="3119120" y="99692"/>
                  <a:pt x="3139440" y="103079"/>
                </a:cubicBezTo>
                <a:cubicBezTo>
                  <a:pt x="3152987" y="120012"/>
                  <a:pt x="3168587" y="135490"/>
                  <a:pt x="3180080" y="153879"/>
                </a:cubicBezTo>
                <a:cubicBezTo>
                  <a:pt x="3185756" y="162961"/>
                  <a:pt x="3180490" y="179927"/>
                  <a:pt x="3190240" y="184359"/>
                </a:cubicBezTo>
                <a:cubicBezTo>
                  <a:pt x="3221682" y="198651"/>
                  <a:pt x="3291840" y="204679"/>
                  <a:pt x="3291840" y="204679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 34"/>
          <p:cNvSpPr/>
          <p:nvPr/>
        </p:nvSpPr>
        <p:spPr>
          <a:xfrm>
            <a:off x="5709920" y="3106384"/>
            <a:ext cx="3291840" cy="265639"/>
          </a:xfrm>
          <a:custGeom>
            <a:avLst/>
            <a:gdLst>
              <a:gd name="connsiteX0" fmla="*/ 0 w 3291840"/>
              <a:gd name="connsiteY0" fmla="*/ 214839 h 265639"/>
              <a:gd name="connsiteX1" fmla="*/ 50800 w 3291840"/>
              <a:gd name="connsiteY1" fmla="*/ 204679 h 265639"/>
              <a:gd name="connsiteX2" fmla="*/ 111760 w 3291840"/>
              <a:gd name="connsiteY2" fmla="*/ 174199 h 265639"/>
              <a:gd name="connsiteX3" fmla="*/ 213360 w 3291840"/>
              <a:gd name="connsiteY3" fmla="*/ 184359 h 265639"/>
              <a:gd name="connsiteX4" fmla="*/ 243840 w 3291840"/>
              <a:gd name="connsiteY4" fmla="*/ 214839 h 265639"/>
              <a:gd name="connsiteX5" fmla="*/ 294640 w 3291840"/>
              <a:gd name="connsiteY5" fmla="*/ 194519 h 265639"/>
              <a:gd name="connsiteX6" fmla="*/ 325120 w 3291840"/>
              <a:gd name="connsiteY6" fmla="*/ 204679 h 265639"/>
              <a:gd name="connsiteX7" fmla="*/ 335280 w 3291840"/>
              <a:gd name="connsiteY7" fmla="*/ 255479 h 265639"/>
              <a:gd name="connsiteX8" fmla="*/ 365760 w 3291840"/>
              <a:gd name="connsiteY8" fmla="*/ 265639 h 265639"/>
              <a:gd name="connsiteX9" fmla="*/ 447040 w 3291840"/>
              <a:gd name="connsiteY9" fmla="*/ 245319 h 265639"/>
              <a:gd name="connsiteX10" fmla="*/ 528320 w 3291840"/>
              <a:gd name="connsiteY10" fmla="*/ 255479 h 265639"/>
              <a:gd name="connsiteX11" fmla="*/ 589280 w 3291840"/>
              <a:gd name="connsiteY11" fmla="*/ 255479 h 265639"/>
              <a:gd name="connsiteX12" fmla="*/ 609600 w 3291840"/>
              <a:gd name="connsiteY12" fmla="*/ 224999 h 265639"/>
              <a:gd name="connsiteX13" fmla="*/ 640080 w 3291840"/>
              <a:gd name="connsiteY13" fmla="*/ 245319 h 265639"/>
              <a:gd name="connsiteX14" fmla="*/ 711200 w 3291840"/>
              <a:gd name="connsiteY14" fmla="*/ 255479 h 265639"/>
              <a:gd name="connsiteX15" fmla="*/ 751840 w 3291840"/>
              <a:gd name="connsiteY15" fmla="*/ 265639 h 265639"/>
              <a:gd name="connsiteX16" fmla="*/ 843280 w 3291840"/>
              <a:gd name="connsiteY16" fmla="*/ 235159 h 265639"/>
              <a:gd name="connsiteX17" fmla="*/ 873760 w 3291840"/>
              <a:gd name="connsiteY17" fmla="*/ 224999 h 265639"/>
              <a:gd name="connsiteX18" fmla="*/ 904240 w 3291840"/>
              <a:gd name="connsiteY18" fmla="*/ 214839 h 265639"/>
              <a:gd name="connsiteX19" fmla="*/ 944880 w 3291840"/>
              <a:gd name="connsiteY19" fmla="*/ 194519 h 265639"/>
              <a:gd name="connsiteX20" fmla="*/ 995680 w 3291840"/>
              <a:gd name="connsiteY20" fmla="*/ 164039 h 265639"/>
              <a:gd name="connsiteX21" fmla="*/ 1066800 w 3291840"/>
              <a:gd name="connsiteY21" fmla="*/ 143719 h 265639"/>
              <a:gd name="connsiteX22" fmla="*/ 1097280 w 3291840"/>
              <a:gd name="connsiteY22" fmla="*/ 133559 h 265639"/>
              <a:gd name="connsiteX23" fmla="*/ 1137920 w 3291840"/>
              <a:gd name="connsiteY23" fmla="*/ 143719 h 265639"/>
              <a:gd name="connsiteX24" fmla="*/ 1168400 w 3291840"/>
              <a:gd name="connsiteY24" fmla="*/ 164039 h 265639"/>
              <a:gd name="connsiteX25" fmla="*/ 1198880 w 3291840"/>
              <a:gd name="connsiteY25" fmla="*/ 174199 h 265639"/>
              <a:gd name="connsiteX26" fmla="*/ 1341120 w 3291840"/>
              <a:gd name="connsiteY26" fmla="*/ 123399 h 265639"/>
              <a:gd name="connsiteX27" fmla="*/ 1432560 w 3291840"/>
              <a:gd name="connsiteY27" fmla="*/ 133559 h 265639"/>
              <a:gd name="connsiteX28" fmla="*/ 1513840 w 3291840"/>
              <a:gd name="connsiteY28" fmla="*/ 153879 h 265639"/>
              <a:gd name="connsiteX29" fmla="*/ 1574800 w 3291840"/>
              <a:gd name="connsiteY29" fmla="*/ 164039 h 265639"/>
              <a:gd name="connsiteX30" fmla="*/ 1605280 w 3291840"/>
              <a:gd name="connsiteY30" fmla="*/ 153879 h 265639"/>
              <a:gd name="connsiteX31" fmla="*/ 1645920 w 3291840"/>
              <a:gd name="connsiteY31" fmla="*/ 164039 h 265639"/>
              <a:gd name="connsiteX32" fmla="*/ 1706880 w 3291840"/>
              <a:gd name="connsiteY32" fmla="*/ 174199 h 265639"/>
              <a:gd name="connsiteX33" fmla="*/ 1808480 w 3291840"/>
              <a:gd name="connsiteY33" fmla="*/ 143719 h 265639"/>
              <a:gd name="connsiteX34" fmla="*/ 1869440 w 3291840"/>
              <a:gd name="connsiteY34" fmla="*/ 143719 h 265639"/>
              <a:gd name="connsiteX35" fmla="*/ 1920240 w 3291840"/>
              <a:gd name="connsiteY35" fmla="*/ 153879 h 265639"/>
              <a:gd name="connsiteX36" fmla="*/ 2021840 w 3291840"/>
              <a:gd name="connsiteY36" fmla="*/ 194519 h 265639"/>
              <a:gd name="connsiteX37" fmla="*/ 2082800 w 3291840"/>
              <a:gd name="connsiteY37" fmla="*/ 235159 h 265639"/>
              <a:gd name="connsiteX38" fmla="*/ 2123440 w 3291840"/>
              <a:gd name="connsiteY38" fmla="*/ 245319 h 265639"/>
              <a:gd name="connsiteX39" fmla="*/ 2174240 w 3291840"/>
              <a:gd name="connsiteY39" fmla="*/ 235159 h 265639"/>
              <a:gd name="connsiteX40" fmla="*/ 2265680 w 3291840"/>
              <a:gd name="connsiteY40" fmla="*/ 204679 h 265639"/>
              <a:gd name="connsiteX41" fmla="*/ 2306320 w 3291840"/>
              <a:gd name="connsiteY41" fmla="*/ 194519 h 265639"/>
              <a:gd name="connsiteX42" fmla="*/ 2336800 w 3291840"/>
              <a:gd name="connsiteY42" fmla="*/ 184359 h 265639"/>
              <a:gd name="connsiteX43" fmla="*/ 2479040 w 3291840"/>
              <a:gd name="connsiteY43" fmla="*/ 164039 h 265639"/>
              <a:gd name="connsiteX44" fmla="*/ 2529840 w 3291840"/>
              <a:gd name="connsiteY44" fmla="*/ 133559 h 265639"/>
              <a:gd name="connsiteX45" fmla="*/ 2590800 w 3291840"/>
              <a:gd name="connsiteY45" fmla="*/ 92919 h 265639"/>
              <a:gd name="connsiteX46" fmla="*/ 2621280 w 3291840"/>
              <a:gd name="connsiteY46" fmla="*/ 82759 h 265639"/>
              <a:gd name="connsiteX47" fmla="*/ 2651760 w 3291840"/>
              <a:gd name="connsiteY47" fmla="*/ 103079 h 265639"/>
              <a:gd name="connsiteX48" fmla="*/ 2682240 w 3291840"/>
              <a:gd name="connsiteY48" fmla="*/ 92919 h 265639"/>
              <a:gd name="connsiteX49" fmla="*/ 2712720 w 3291840"/>
              <a:gd name="connsiteY49" fmla="*/ 103079 h 265639"/>
              <a:gd name="connsiteX50" fmla="*/ 2702560 w 3291840"/>
              <a:gd name="connsiteY50" fmla="*/ 31959 h 265639"/>
              <a:gd name="connsiteX51" fmla="*/ 2753360 w 3291840"/>
              <a:gd name="connsiteY51" fmla="*/ 42119 h 265639"/>
              <a:gd name="connsiteX52" fmla="*/ 2794000 w 3291840"/>
              <a:gd name="connsiteY52" fmla="*/ 31959 h 265639"/>
              <a:gd name="connsiteX53" fmla="*/ 2844800 w 3291840"/>
              <a:gd name="connsiteY53" fmla="*/ 11639 h 265639"/>
              <a:gd name="connsiteX54" fmla="*/ 2875280 w 3291840"/>
              <a:gd name="connsiteY54" fmla="*/ 1479 h 265639"/>
              <a:gd name="connsiteX55" fmla="*/ 2926080 w 3291840"/>
              <a:gd name="connsiteY55" fmla="*/ 11639 h 265639"/>
              <a:gd name="connsiteX56" fmla="*/ 2956560 w 3291840"/>
              <a:gd name="connsiteY56" fmla="*/ 1479 h 265639"/>
              <a:gd name="connsiteX57" fmla="*/ 2966720 w 3291840"/>
              <a:gd name="connsiteY57" fmla="*/ 42119 h 265639"/>
              <a:gd name="connsiteX58" fmla="*/ 3007360 w 3291840"/>
              <a:gd name="connsiteY58" fmla="*/ 92919 h 265639"/>
              <a:gd name="connsiteX59" fmla="*/ 3037840 w 3291840"/>
              <a:gd name="connsiteY59" fmla="*/ 72599 h 265639"/>
              <a:gd name="connsiteX60" fmla="*/ 3078480 w 3291840"/>
              <a:gd name="connsiteY60" fmla="*/ 92919 h 265639"/>
              <a:gd name="connsiteX61" fmla="*/ 3139440 w 3291840"/>
              <a:gd name="connsiteY61" fmla="*/ 103079 h 265639"/>
              <a:gd name="connsiteX62" fmla="*/ 3180080 w 3291840"/>
              <a:gd name="connsiteY62" fmla="*/ 153879 h 265639"/>
              <a:gd name="connsiteX63" fmla="*/ 3190240 w 3291840"/>
              <a:gd name="connsiteY63" fmla="*/ 184359 h 265639"/>
              <a:gd name="connsiteX64" fmla="*/ 3291840 w 3291840"/>
              <a:gd name="connsiteY64" fmla="*/ 204679 h 265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3291840" h="265639">
                <a:moveTo>
                  <a:pt x="0" y="214839"/>
                </a:moveTo>
                <a:cubicBezTo>
                  <a:pt x="16933" y="211452"/>
                  <a:pt x="34571" y="210580"/>
                  <a:pt x="50800" y="204679"/>
                </a:cubicBezTo>
                <a:cubicBezTo>
                  <a:pt x="72151" y="196915"/>
                  <a:pt x="89217" y="177017"/>
                  <a:pt x="111760" y="174199"/>
                </a:cubicBezTo>
                <a:cubicBezTo>
                  <a:pt x="145533" y="169977"/>
                  <a:pt x="179493" y="180972"/>
                  <a:pt x="213360" y="184359"/>
                </a:cubicBezTo>
                <a:cubicBezTo>
                  <a:pt x="223520" y="194519"/>
                  <a:pt x="229583" y="213057"/>
                  <a:pt x="243840" y="214839"/>
                </a:cubicBezTo>
                <a:cubicBezTo>
                  <a:pt x="261937" y="217101"/>
                  <a:pt x="276543" y="196781"/>
                  <a:pt x="294640" y="194519"/>
                </a:cubicBezTo>
                <a:cubicBezTo>
                  <a:pt x="305267" y="193191"/>
                  <a:pt x="314960" y="201292"/>
                  <a:pt x="325120" y="204679"/>
                </a:cubicBezTo>
                <a:cubicBezTo>
                  <a:pt x="328507" y="221612"/>
                  <a:pt x="325701" y="241111"/>
                  <a:pt x="335280" y="255479"/>
                </a:cubicBezTo>
                <a:cubicBezTo>
                  <a:pt x="341221" y="264390"/>
                  <a:pt x="355050" y="265639"/>
                  <a:pt x="365760" y="265639"/>
                </a:cubicBezTo>
                <a:cubicBezTo>
                  <a:pt x="390281" y="265639"/>
                  <a:pt x="422988" y="253336"/>
                  <a:pt x="447040" y="245319"/>
                </a:cubicBezTo>
                <a:cubicBezTo>
                  <a:pt x="474133" y="248706"/>
                  <a:pt x="501016" y="255479"/>
                  <a:pt x="528320" y="255479"/>
                </a:cubicBezTo>
                <a:cubicBezTo>
                  <a:pt x="609600" y="255479"/>
                  <a:pt x="508000" y="228386"/>
                  <a:pt x="589280" y="255479"/>
                </a:cubicBezTo>
                <a:cubicBezTo>
                  <a:pt x="596053" y="245319"/>
                  <a:pt x="597626" y="227394"/>
                  <a:pt x="609600" y="224999"/>
                </a:cubicBezTo>
                <a:cubicBezTo>
                  <a:pt x="621574" y="222604"/>
                  <a:pt x="628384" y="241810"/>
                  <a:pt x="640080" y="245319"/>
                </a:cubicBezTo>
                <a:cubicBezTo>
                  <a:pt x="663017" y="252200"/>
                  <a:pt x="687639" y="251195"/>
                  <a:pt x="711200" y="255479"/>
                </a:cubicBezTo>
                <a:cubicBezTo>
                  <a:pt x="724938" y="257977"/>
                  <a:pt x="738293" y="262252"/>
                  <a:pt x="751840" y="265639"/>
                </a:cubicBezTo>
                <a:lnTo>
                  <a:pt x="843280" y="235159"/>
                </a:lnTo>
                <a:lnTo>
                  <a:pt x="873760" y="224999"/>
                </a:lnTo>
                <a:cubicBezTo>
                  <a:pt x="883920" y="221612"/>
                  <a:pt x="894661" y="219628"/>
                  <a:pt x="904240" y="214839"/>
                </a:cubicBezTo>
                <a:cubicBezTo>
                  <a:pt x="917787" y="208066"/>
                  <a:pt x="931640" y="201874"/>
                  <a:pt x="944880" y="194519"/>
                </a:cubicBezTo>
                <a:cubicBezTo>
                  <a:pt x="962142" y="184929"/>
                  <a:pt x="977452" y="171634"/>
                  <a:pt x="995680" y="164039"/>
                </a:cubicBezTo>
                <a:cubicBezTo>
                  <a:pt x="1018439" y="154556"/>
                  <a:pt x="1043185" y="150804"/>
                  <a:pt x="1066800" y="143719"/>
                </a:cubicBezTo>
                <a:cubicBezTo>
                  <a:pt x="1077058" y="140642"/>
                  <a:pt x="1087120" y="136946"/>
                  <a:pt x="1097280" y="133559"/>
                </a:cubicBezTo>
                <a:cubicBezTo>
                  <a:pt x="1110827" y="136946"/>
                  <a:pt x="1125085" y="138218"/>
                  <a:pt x="1137920" y="143719"/>
                </a:cubicBezTo>
                <a:cubicBezTo>
                  <a:pt x="1149143" y="148529"/>
                  <a:pt x="1157478" y="158578"/>
                  <a:pt x="1168400" y="164039"/>
                </a:cubicBezTo>
                <a:cubicBezTo>
                  <a:pt x="1177979" y="168828"/>
                  <a:pt x="1188720" y="170812"/>
                  <a:pt x="1198880" y="174199"/>
                </a:cubicBezTo>
                <a:cubicBezTo>
                  <a:pt x="1302200" y="148369"/>
                  <a:pt x="1255181" y="166368"/>
                  <a:pt x="1341120" y="123399"/>
                </a:cubicBezTo>
                <a:cubicBezTo>
                  <a:pt x="1371600" y="126786"/>
                  <a:pt x="1402359" y="128229"/>
                  <a:pt x="1432560" y="133559"/>
                </a:cubicBezTo>
                <a:cubicBezTo>
                  <a:pt x="1460062" y="138412"/>
                  <a:pt x="1486533" y="148027"/>
                  <a:pt x="1513840" y="153879"/>
                </a:cubicBezTo>
                <a:cubicBezTo>
                  <a:pt x="1533983" y="158195"/>
                  <a:pt x="1554480" y="160652"/>
                  <a:pt x="1574800" y="164039"/>
                </a:cubicBezTo>
                <a:cubicBezTo>
                  <a:pt x="1584960" y="160652"/>
                  <a:pt x="1594570" y="153879"/>
                  <a:pt x="1605280" y="153879"/>
                </a:cubicBezTo>
                <a:cubicBezTo>
                  <a:pt x="1619244" y="153879"/>
                  <a:pt x="1632228" y="161301"/>
                  <a:pt x="1645920" y="164039"/>
                </a:cubicBezTo>
                <a:cubicBezTo>
                  <a:pt x="1666120" y="168079"/>
                  <a:pt x="1686560" y="170812"/>
                  <a:pt x="1706880" y="174199"/>
                </a:cubicBezTo>
                <a:cubicBezTo>
                  <a:pt x="1781087" y="149463"/>
                  <a:pt x="1747060" y="159074"/>
                  <a:pt x="1808480" y="143719"/>
                </a:cubicBezTo>
                <a:cubicBezTo>
                  <a:pt x="1889760" y="170812"/>
                  <a:pt x="1788160" y="143719"/>
                  <a:pt x="1869440" y="143719"/>
                </a:cubicBezTo>
                <a:cubicBezTo>
                  <a:pt x="1886709" y="143719"/>
                  <a:pt x="1903307" y="150492"/>
                  <a:pt x="1920240" y="153879"/>
                </a:cubicBezTo>
                <a:cubicBezTo>
                  <a:pt x="1987770" y="221409"/>
                  <a:pt x="1902968" y="148799"/>
                  <a:pt x="2021840" y="194519"/>
                </a:cubicBezTo>
                <a:cubicBezTo>
                  <a:pt x="2044634" y="203286"/>
                  <a:pt x="2062480" y="221612"/>
                  <a:pt x="2082800" y="235159"/>
                </a:cubicBezTo>
                <a:cubicBezTo>
                  <a:pt x="2094418" y="242905"/>
                  <a:pt x="2109893" y="241932"/>
                  <a:pt x="2123440" y="245319"/>
                </a:cubicBezTo>
                <a:cubicBezTo>
                  <a:pt x="2140373" y="241932"/>
                  <a:pt x="2157636" y="239903"/>
                  <a:pt x="2174240" y="235159"/>
                </a:cubicBezTo>
                <a:cubicBezTo>
                  <a:pt x="2205133" y="226333"/>
                  <a:pt x="2234511" y="212471"/>
                  <a:pt x="2265680" y="204679"/>
                </a:cubicBezTo>
                <a:cubicBezTo>
                  <a:pt x="2279227" y="201292"/>
                  <a:pt x="2292894" y="198355"/>
                  <a:pt x="2306320" y="194519"/>
                </a:cubicBezTo>
                <a:cubicBezTo>
                  <a:pt x="2316618" y="191577"/>
                  <a:pt x="2326410" y="186956"/>
                  <a:pt x="2336800" y="184359"/>
                </a:cubicBezTo>
                <a:cubicBezTo>
                  <a:pt x="2388558" y="171419"/>
                  <a:pt x="2422141" y="170361"/>
                  <a:pt x="2479040" y="164039"/>
                </a:cubicBezTo>
                <a:cubicBezTo>
                  <a:pt x="2495973" y="153879"/>
                  <a:pt x="2513180" y="144161"/>
                  <a:pt x="2529840" y="133559"/>
                </a:cubicBezTo>
                <a:cubicBezTo>
                  <a:pt x="2550444" y="120448"/>
                  <a:pt x="2567632" y="100642"/>
                  <a:pt x="2590800" y="92919"/>
                </a:cubicBezTo>
                <a:lnTo>
                  <a:pt x="2621280" y="82759"/>
                </a:lnTo>
                <a:cubicBezTo>
                  <a:pt x="2631440" y="89532"/>
                  <a:pt x="2639715" y="101072"/>
                  <a:pt x="2651760" y="103079"/>
                </a:cubicBezTo>
                <a:cubicBezTo>
                  <a:pt x="2662324" y="104840"/>
                  <a:pt x="2671530" y="92919"/>
                  <a:pt x="2682240" y="92919"/>
                </a:cubicBezTo>
                <a:cubicBezTo>
                  <a:pt x="2692950" y="92919"/>
                  <a:pt x="2702560" y="99692"/>
                  <a:pt x="2712720" y="103079"/>
                </a:cubicBezTo>
                <a:cubicBezTo>
                  <a:pt x="2704735" y="91101"/>
                  <a:pt x="2666476" y="50001"/>
                  <a:pt x="2702560" y="31959"/>
                </a:cubicBezTo>
                <a:cubicBezTo>
                  <a:pt x="2718006" y="24236"/>
                  <a:pt x="2736427" y="38732"/>
                  <a:pt x="2753360" y="42119"/>
                </a:cubicBezTo>
                <a:cubicBezTo>
                  <a:pt x="2766907" y="38732"/>
                  <a:pt x="2780753" y="36375"/>
                  <a:pt x="2794000" y="31959"/>
                </a:cubicBezTo>
                <a:cubicBezTo>
                  <a:pt x="2811302" y="26192"/>
                  <a:pt x="2827723" y="18043"/>
                  <a:pt x="2844800" y="11639"/>
                </a:cubicBezTo>
                <a:cubicBezTo>
                  <a:pt x="2854828" y="7879"/>
                  <a:pt x="2865120" y="4866"/>
                  <a:pt x="2875280" y="1479"/>
                </a:cubicBezTo>
                <a:cubicBezTo>
                  <a:pt x="2892213" y="4866"/>
                  <a:pt x="2908811" y="11639"/>
                  <a:pt x="2926080" y="11639"/>
                </a:cubicBezTo>
                <a:cubicBezTo>
                  <a:pt x="2936790" y="11639"/>
                  <a:pt x="2947992" y="-4947"/>
                  <a:pt x="2956560" y="1479"/>
                </a:cubicBezTo>
                <a:cubicBezTo>
                  <a:pt x="2967731" y="9857"/>
                  <a:pt x="2962884" y="28693"/>
                  <a:pt x="2966720" y="42119"/>
                </a:cubicBezTo>
                <a:cubicBezTo>
                  <a:pt x="2978267" y="82534"/>
                  <a:pt x="2970790" y="68539"/>
                  <a:pt x="3007360" y="92919"/>
                </a:cubicBezTo>
                <a:cubicBezTo>
                  <a:pt x="3017520" y="86146"/>
                  <a:pt x="3025629" y="72599"/>
                  <a:pt x="3037840" y="72599"/>
                </a:cubicBezTo>
                <a:cubicBezTo>
                  <a:pt x="3052986" y="72599"/>
                  <a:pt x="3063973" y="88567"/>
                  <a:pt x="3078480" y="92919"/>
                </a:cubicBezTo>
                <a:cubicBezTo>
                  <a:pt x="3098211" y="98838"/>
                  <a:pt x="3119120" y="99692"/>
                  <a:pt x="3139440" y="103079"/>
                </a:cubicBezTo>
                <a:cubicBezTo>
                  <a:pt x="3152987" y="120012"/>
                  <a:pt x="3168587" y="135490"/>
                  <a:pt x="3180080" y="153879"/>
                </a:cubicBezTo>
                <a:cubicBezTo>
                  <a:pt x="3185756" y="162961"/>
                  <a:pt x="3180490" y="179927"/>
                  <a:pt x="3190240" y="184359"/>
                </a:cubicBezTo>
                <a:cubicBezTo>
                  <a:pt x="3221682" y="198651"/>
                  <a:pt x="3291840" y="204679"/>
                  <a:pt x="3291840" y="204679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35"/>
          <p:cNvSpPr/>
          <p:nvPr/>
        </p:nvSpPr>
        <p:spPr>
          <a:xfrm>
            <a:off x="5679440" y="5386027"/>
            <a:ext cx="3291840" cy="265639"/>
          </a:xfrm>
          <a:custGeom>
            <a:avLst/>
            <a:gdLst>
              <a:gd name="connsiteX0" fmla="*/ 0 w 3291840"/>
              <a:gd name="connsiteY0" fmla="*/ 214839 h 265639"/>
              <a:gd name="connsiteX1" fmla="*/ 50800 w 3291840"/>
              <a:gd name="connsiteY1" fmla="*/ 204679 h 265639"/>
              <a:gd name="connsiteX2" fmla="*/ 111760 w 3291840"/>
              <a:gd name="connsiteY2" fmla="*/ 174199 h 265639"/>
              <a:gd name="connsiteX3" fmla="*/ 213360 w 3291840"/>
              <a:gd name="connsiteY3" fmla="*/ 184359 h 265639"/>
              <a:gd name="connsiteX4" fmla="*/ 243840 w 3291840"/>
              <a:gd name="connsiteY4" fmla="*/ 214839 h 265639"/>
              <a:gd name="connsiteX5" fmla="*/ 294640 w 3291840"/>
              <a:gd name="connsiteY5" fmla="*/ 194519 h 265639"/>
              <a:gd name="connsiteX6" fmla="*/ 325120 w 3291840"/>
              <a:gd name="connsiteY6" fmla="*/ 204679 h 265639"/>
              <a:gd name="connsiteX7" fmla="*/ 335280 w 3291840"/>
              <a:gd name="connsiteY7" fmla="*/ 255479 h 265639"/>
              <a:gd name="connsiteX8" fmla="*/ 365760 w 3291840"/>
              <a:gd name="connsiteY8" fmla="*/ 265639 h 265639"/>
              <a:gd name="connsiteX9" fmla="*/ 447040 w 3291840"/>
              <a:gd name="connsiteY9" fmla="*/ 245319 h 265639"/>
              <a:gd name="connsiteX10" fmla="*/ 528320 w 3291840"/>
              <a:gd name="connsiteY10" fmla="*/ 255479 h 265639"/>
              <a:gd name="connsiteX11" fmla="*/ 589280 w 3291840"/>
              <a:gd name="connsiteY11" fmla="*/ 255479 h 265639"/>
              <a:gd name="connsiteX12" fmla="*/ 609600 w 3291840"/>
              <a:gd name="connsiteY12" fmla="*/ 224999 h 265639"/>
              <a:gd name="connsiteX13" fmla="*/ 640080 w 3291840"/>
              <a:gd name="connsiteY13" fmla="*/ 245319 h 265639"/>
              <a:gd name="connsiteX14" fmla="*/ 711200 w 3291840"/>
              <a:gd name="connsiteY14" fmla="*/ 255479 h 265639"/>
              <a:gd name="connsiteX15" fmla="*/ 751840 w 3291840"/>
              <a:gd name="connsiteY15" fmla="*/ 265639 h 265639"/>
              <a:gd name="connsiteX16" fmla="*/ 843280 w 3291840"/>
              <a:gd name="connsiteY16" fmla="*/ 235159 h 265639"/>
              <a:gd name="connsiteX17" fmla="*/ 873760 w 3291840"/>
              <a:gd name="connsiteY17" fmla="*/ 224999 h 265639"/>
              <a:gd name="connsiteX18" fmla="*/ 904240 w 3291840"/>
              <a:gd name="connsiteY18" fmla="*/ 214839 h 265639"/>
              <a:gd name="connsiteX19" fmla="*/ 944880 w 3291840"/>
              <a:gd name="connsiteY19" fmla="*/ 194519 h 265639"/>
              <a:gd name="connsiteX20" fmla="*/ 995680 w 3291840"/>
              <a:gd name="connsiteY20" fmla="*/ 164039 h 265639"/>
              <a:gd name="connsiteX21" fmla="*/ 1066800 w 3291840"/>
              <a:gd name="connsiteY21" fmla="*/ 143719 h 265639"/>
              <a:gd name="connsiteX22" fmla="*/ 1097280 w 3291840"/>
              <a:gd name="connsiteY22" fmla="*/ 133559 h 265639"/>
              <a:gd name="connsiteX23" fmla="*/ 1137920 w 3291840"/>
              <a:gd name="connsiteY23" fmla="*/ 143719 h 265639"/>
              <a:gd name="connsiteX24" fmla="*/ 1168400 w 3291840"/>
              <a:gd name="connsiteY24" fmla="*/ 164039 h 265639"/>
              <a:gd name="connsiteX25" fmla="*/ 1198880 w 3291840"/>
              <a:gd name="connsiteY25" fmla="*/ 174199 h 265639"/>
              <a:gd name="connsiteX26" fmla="*/ 1341120 w 3291840"/>
              <a:gd name="connsiteY26" fmla="*/ 123399 h 265639"/>
              <a:gd name="connsiteX27" fmla="*/ 1432560 w 3291840"/>
              <a:gd name="connsiteY27" fmla="*/ 133559 h 265639"/>
              <a:gd name="connsiteX28" fmla="*/ 1513840 w 3291840"/>
              <a:gd name="connsiteY28" fmla="*/ 153879 h 265639"/>
              <a:gd name="connsiteX29" fmla="*/ 1574800 w 3291840"/>
              <a:gd name="connsiteY29" fmla="*/ 164039 h 265639"/>
              <a:gd name="connsiteX30" fmla="*/ 1605280 w 3291840"/>
              <a:gd name="connsiteY30" fmla="*/ 153879 h 265639"/>
              <a:gd name="connsiteX31" fmla="*/ 1645920 w 3291840"/>
              <a:gd name="connsiteY31" fmla="*/ 164039 h 265639"/>
              <a:gd name="connsiteX32" fmla="*/ 1706880 w 3291840"/>
              <a:gd name="connsiteY32" fmla="*/ 174199 h 265639"/>
              <a:gd name="connsiteX33" fmla="*/ 1808480 w 3291840"/>
              <a:gd name="connsiteY33" fmla="*/ 143719 h 265639"/>
              <a:gd name="connsiteX34" fmla="*/ 1869440 w 3291840"/>
              <a:gd name="connsiteY34" fmla="*/ 143719 h 265639"/>
              <a:gd name="connsiteX35" fmla="*/ 1920240 w 3291840"/>
              <a:gd name="connsiteY35" fmla="*/ 153879 h 265639"/>
              <a:gd name="connsiteX36" fmla="*/ 2021840 w 3291840"/>
              <a:gd name="connsiteY36" fmla="*/ 194519 h 265639"/>
              <a:gd name="connsiteX37" fmla="*/ 2082800 w 3291840"/>
              <a:gd name="connsiteY37" fmla="*/ 235159 h 265639"/>
              <a:gd name="connsiteX38" fmla="*/ 2123440 w 3291840"/>
              <a:gd name="connsiteY38" fmla="*/ 245319 h 265639"/>
              <a:gd name="connsiteX39" fmla="*/ 2174240 w 3291840"/>
              <a:gd name="connsiteY39" fmla="*/ 235159 h 265639"/>
              <a:gd name="connsiteX40" fmla="*/ 2265680 w 3291840"/>
              <a:gd name="connsiteY40" fmla="*/ 204679 h 265639"/>
              <a:gd name="connsiteX41" fmla="*/ 2306320 w 3291840"/>
              <a:gd name="connsiteY41" fmla="*/ 194519 h 265639"/>
              <a:gd name="connsiteX42" fmla="*/ 2336800 w 3291840"/>
              <a:gd name="connsiteY42" fmla="*/ 184359 h 265639"/>
              <a:gd name="connsiteX43" fmla="*/ 2479040 w 3291840"/>
              <a:gd name="connsiteY43" fmla="*/ 164039 h 265639"/>
              <a:gd name="connsiteX44" fmla="*/ 2529840 w 3291840"/>
              <a:gd name="connsiteY44" fmla="*/ 133559 h 265639"/>
              <a:gd name="connsiteX45" fmla="*/ 2590800 w 3291840"/>
              <a:gd name="connsiteY45" fmla="*/ 92919 h 265639"/>
              <a:gd name="connsiteX46" fmla="*/ 2621280 w 3291840"/>
              <a:gd name="connsiteY46" fmla="*/ 82759 h 265639"/>
              <a:gd name="connsiteX47" fmla="*/ 2651760 w 3291840"/>
              <a:gd name="connsiteY47" fmla="*/ 103079 h 265639"/>
              <a:gd name="connsiteX48" fmla="*/ 2682240 w 3291840"/>
              <a:gd name="connsiteY48" fmla="*/ 92919 h 265639"/>
              <a:gd name="connsiteX49" fmla="*/ 2712720 w 3291840"/>
              <a:gd name="connsiteY49" fmla="*/ 103079 h 265639"/>
              <a:gd name="connsiteX50" fmla="*/ 2702560 w 3291840"/>
              <a:gd name="connsiteY50" fmla="*/ 31959 h 265639"/>
              <a:gd name="connsiteX51" fmla="*/ 2753360 w 3291840"/>
              <a:gd name="connsiteY51" fmla="*/ 42119 h 265639"/>
              <a:gd name="connsiteX52" fmla="*/ 2794000 w 3291840"/>
              <a:gd name="connsiteY52" fmla="*/ 31959 h 265639"/>
              <a:gd name="connsiteX53" fmla="*/ 2844800 w 3291840"/>
              <a:gd name="connsiteY53" fmla="*/ 11639 h 265639"/>
              <a:gd name="connsiteX54" fmla="*/ 2875280 w 3291840"/>
              <a:gd name="connsiteY54" fmla="*/ 1479 h 265639"/>
              <a:gd name="connsiteX55" fmla="*/ 2926080 w 3291840"/>
              <a:gd name="connsiteY55" fmla="*/ 11639 h 265639"/>
              <a:gd name="connsiteX56" fmla="*/ 2956560 w 3291840"/>
              <a:gd name="connsiteY56" fmla="*/ 1479 h 265639"/>
              <a:gd name="connsiteX57" fmla="*/ 2966720 w 3291840"/>
              <a:gd name="connsiteY57" fmla="*/ 42119 h 265639"/>
              <a:gd name="connsiteX58" fmla="*/ 3007360 w 3291840"/>
              <a:gd name="connsiteY58" fmla="*/ 92919 h 265639"/>
              <a:gd name="connsiteX59" fmla="*/ 3037840 w 3291840"/>
              <a:gd name="connsiteY59" fmla="*/ 72599 h 265639"/>
              <a:gd name="connsiteX60" fmla="*/ 3078480 w 3291840"/>
              <a:gd name="connsiteY60" fmla="*/ 92919 h 265639"/>
              <a:gd name="connsiteX61" fmla="*/ 3139440 w 3291840"/>
              <a:gd name="connsiteY61" fmla="*/ 103079 h 265639"/>
              <a:gd name="connsiteX62" fmla="*/ 3180080 w 3291840"/>
              <a:gd name="connsiteY62" fmla="*/ 153879 h 265639"/>
              <a:gd name="connsiteX63" fmla="*/ 3190240 w 3291840"/>
              <a:gd name="connsiteY63" fmla="*/ 184359 h 265639"/>
              <a:gd name="connsiteX64" fmla="*/ 3291840 w 3291840"/>
              <a:gd name="connsiteY64" fmla="*/ 204679 h 265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3291840" h="265639">
                <a:moveTo>
                  <a:pt x="0" y="214839"/>
                </a:moveTo>
                <a:cubicBezTo>
                  <a:pt x="16933" y="211452"/>
                  <a:pt x="34571" y="210580"/>
                  <a:pt x="50800" y="204679"/>
                </a:cubicBezTo>
                <a:cubicBezTo>
                  <a:pt x="72151" y="196915"/>
                  <a:pt x="89217" y="177017"/>
                  <a:pt x="111760" y="174199"/>
                </a:cubicBezTo>
                <a:cubicBezTo>
                  <a:pt x="145533" y="169977"/>
                  <a:pt x="179493" y="180972"/>
                  <a:pt x="213360" y="184359"/>
                </a:cubicBezTo>
                <a:cubicBezTo>
                  <a:pt x="223520" y="194519"/>
                  <a:pt x="229583" y="213057"/>
                  <a:pt x="243840" y="214839"/>
                </a:cubicBezTo>
                <a:cubicBezTo>
                  <a:pt x="261937" y="217101"/>
                  <a:pt x="276543" y="196781"/>
                  <a:pt x="294640" y="194519"/>
                </a:cubicBezTo>
                <a:cubicBezTo>
                  <a:pt x="305267" y="193191"/>
                  <a:pt x="314960" y="201292"/>
                  <a:pt x="325120" y="204679"/>
                </a:cubicBezTo>
                <a:cubicBezTo>
                  <a:pt x="328507" y="221612"/>
                  <a:pt x="325701" y="241111"/>
                  <a:pt x="335280" y="255479"/>
                </a:cubicBezTo>
                <a:cubicBezTo>
                  <a:pt x="341221" y="264390"/>
                  <a:pt x="355050" y="265639"/>
                  <a:pt x="365760" y="265639"/>
                </a:cubicBezTo>
                <a:cubicBezTo>
                  <a:pt x="390281" y="265639"/>
                  <a:pt x="422988" y="253336"/>
                  <a:pt x="447040" y="245319"/>
                </a:cubicBezTo>
                <a:cubicBezTo>
                  <a:pt x="474133" y="248706"/>
                  <a:pt x="501016" y="255479"/>
                  <a:pt x="528320" y="255479"/>
                </a:cubicBezTo>
                <a:cubicBezTo>
                  <a:pt x="609600" y="255479"/>
                  <a:pt x="508000" y="228386"/>
                  <a:pt x="589280" y="255479"/>
                </a:cubicBezTo>
                <a:cubicBezTo>
                  <a:pt x="596053" y="245319"/>
                  <a:pt x="597626" y="227394"/>
                  <a:pt x="609600" y="224999"/>
                </a:cubicBezTo>
                <a:cubicBezTo>
                  <a:pt x="621574" y="222604"/>
                  <a:pt x="628384" y="241810"/>
                  <a:pt x="640080" y="245319"/>
                </a:cubicBezTo>
                <a:cubicBezTo>
                  <a:pt x="663017" y="252200"/>
                  <a:pt x="687639" y="251195"/>
                  <a:pt x="711200" y="255479"/>
                </a:cubicBezTo>
                <a:cubicBezTo>
                  <a:pt x="724938" y="257977"/>
                  <a:pt x="738293" y="262252"/>
                  <a:pt x="751840" y="265639"/>
                </a:cubicBezTo>
                <a:lnTo>
                  <a:pt x="843280" y="235159"/>
                </a:lnTo>
                <a:lnTo>
                  <a:pt x="873760" y="224999"/>
                </a:lnTo>
                <a:cubicBezTo>
                  <a:pt x="883920" y="221612"/>
                  <a:pt x="894661" y="219628"/>
                  <a:pt x="904240" y="214839"/>
                </a:cubicBezTo>
                <a:cubicBezTo>
                  <a:pt x="917787" y="208066"/>
                  <a:pt x="931640" y="201874"/>
                  <a:pt x="944880" y="194519"/>
                </a:cubicBezTo>
                <a:cubicBezTo>
                  <a:pt x="962142" y="184929"/>
                  <a:pt x="977452" y="171634"/>
                  <a:pt x="995680" y="164039"/>
                </a:cubicBezTo>
                <a:cubicBezTo>
                  <a:pt x="1018439" y="154556"/>
                  <a:pt x="1043185" y="150804"/>
                  <a:pt x="1066800" y="143719"/>
                </a:cubicBezTo>
                <a:cubicBezTo>
                  <a:pt x="1077058" y="140642"/>
                  <a:pt x="1087120" y="136946"/>
                  <a:pt x="1097280" y="133559"/>
                </a:cubicBezTo>
                <a:cubicBezTo>
                  <a:pt x="1110827" y="136946"/>
                  <a:pt x="1125085" y="138218"/>
                  <a:pt x="1137920" y="143719"/>
                </a:cubicBezTo>
                <a:cubicBezTo>
                  <a:pt x="1149143" y="148529"/>
                  <a:pt x="1157478" y="158578"/>
                  <a:pt x="1168400" y="164039"/>
                </a:cubicBezTo>
                <a:cubicBezTo>
                  <a:pt x="1177979" y="168828"/>
                  <a:pt x="1188720" y="170812"/>
                  <a:pt x="1198880" y="174199"/>
                </a:cubicBezTo>
                <a:cubicBezTo>
                  <a:pt x="1302200" y="148369"/>
                  <a:pt x="1255181" y="166368"/>
                  <a:pt x="1341120" y="123399"/>
                </a:cubicBezTo>
                <a:cubicBezTo>
                  <a:pt x="1371600" y="126786"/>
                  <a:pt x="1402359" y="128229"/>
                  <a:pt x="1432560" y="133559"/>
                </a:cubicBezTo>
                <a:cubicBezTo>
                  <a:pt x="1460062" y="138412"/>
                  <a:pt x="1486533" y="148027"/>
                  <a:pt x="1513840" y="153879"/>
                </a:cubicBezTo>
                <a:cubicBezTo>
                  <a:pt x="1533983" y="158195"/>
                  <a:pt x="1554480" y="160652"/>
                  <a:pt x="1574800" y="164039"/>
                </a:cubicBezTo>
                <a:cubicBezTo>
                  <a:pt x="1584960" y="160652"/>
                  <a:pt x="1594570" y="153879"/>
                  <a:pt x="1605280" y="153879"/>
                </a:cubicBezTo>
                <a:cubicBezTo>
                  <a:pt x="1619244" y="153879"/>
                  <a:pt x="1632228" y="161301"/>
                  <a:pt x="1645920" y="164039"/>
                </a:cubicBezTo>
                <a:cubicBezTo>
                  <a:pt x="1666120" y="168079"/>
                  <a:pt x="1686560" y="170812"/>
                  <a:pt x="1706880" y="174199"/>
                </a:cubicBezTo>
                <a:cubicBezTo>
                  <a:pt x="1781087" y="149463"/>
                  <a:pt x="1747060" y="159074"/>
                  <a:pt x="1808480" y="143719"/>
                </a:cubicBezTo>
                <a:cubicBezTo>
                  <a:pt x="1889760" y="170812"/>
                  <a:pt x="1788160" y="143719"/>
                  <a:pt x="1869440" y="143719"/>
                </a:cubicBezTo>
                <a:cubicBezTo>
                  <a:pt x="1886709" y="143719"/>
                  <a:pt x="1903307" y="150492"/>
                  <a:pt x="1920240" y="153879"/>
                </a:cubicBezTo>
                <a:cubicBezTo>
                  <a:pt x="1987770" y="221409"/>
                  <a:pt x="1902968" y="148799"/>
                  <a:pt x="2021840" y="194519"/>
                </a:cubicBezTo>
                <a:cubicBezTo>
                  <a:pt x="2044634" y="203286"/>
                  <a:pt x="2062480" y="221612"/>
                  <a:pt x="2082800" y="235159"/>
                </a:cubicBezTo>
                <a:cubicBezTo>
                  <a:pt x="2094418" y="242905"/>
                  <a:pt x="2109893" y="241932"/>
                  <a:pt x="2123440" y="245319"/>
                </a:cubicBezTo>
                <a:cubicBezTo>
                  <a:pt x="2140373" y="241932"/>
                  <a:pt x="2157636" y="239903"/>
                  <a:pt x="2174240" y="235159"/>
                </a:cubicBezTo>
                <a:cubicBezTo>
                  <a:pt x="2205133" y="226333"/>
                  <a:pt x="2234511" y="212471"/>
                  <a:pt x="2265680" y="204679"/>
                </a:cubicBezTo>
                <a:cubicBezTo>
                  <a:pt x="2279227" y="201292"/>
                  <a:pt x="2292894" y="198355"/>
                  <a:pt x="2306320" y="194519"/>
                </a:cubicBezTo>
                <a:cubicBezTo>
                  <a:pt x="2316618" y="191577"/>
                  <a:pt x="2326410" y="186956"/>
                  <a:pt x="2336800" y="184359"/>
                </a:cubicBezTo>
                <a:cubicBezTo>
                  <a:pt x="2388558" y="171419"/>
                  <a:pt x="2422141" y="170361"/>
                  <a:pt x="2479040" y="164039"/>
                </a:cubicBezTo>
                <a:cubicBezTo>
                  <a:pt x="2495973" y="153879"/>
                  <a:pt x="2513180" y="144161"/>
                  <a:pt x="2529840" y="133559"/>
                </a:cubicBezTo>
                <a:cubicBezTo>
                  <a:pt x="2550444" y="120448"/>
                  <a:pt x="2567632" y="100642"/>
                  <a:pt x="2590800" y="92919"/>
                </a:cubicBezTo>
                <a:lnTo>
                  <a:pt x="2621280" y="82759"/>
                </a:lnTo>
                <a:cubicBezTo>
                  <a:pt x="2631440" y="89532"/>
                  <a:pt x="2639715" y="101072"/>
                  <a:pt x="2651760" y="103079"/>
                </a:cubicBezTo>
                <a:cubicBezTo>
                  <a:pt x="2662324" y="104840"/>
                  <a:pt x="2671530" y="92919"/>
                  <a:pt x="2682240" y="92919"/>
                </a:cubicBezTo>
                <a:cubicBezTo>
                  <a:pt x="2692950" y="92919"/>
                  <a:pt x="2702560" y="99692"/>
                  <a:pt x="2712720" y="103079"/>
                </a:cubicBezTo>
                <a:cubicBezTo>
                  <a:pt x="2704735" y="91101"/>
                  <a:pt x="2666476" y="50001"/>
                  <a:pt x="2702560" y="31959"/>
                </a:cubicBezTo>
                <a:cubicBezTo>
                  <a:pt x="2718006" y="24236"/>
                  <a:pt x="2736427" y="38732"/>
                  <a:pt x="2753360" y="42119"/>
                </a:cubicBezTo>
                <a:cubicBezTo>
                  <a:pt x="2766907" y="38732"/>
                  <a:pt x="2780753" y="36375"/>
                  <a:pt x="2794000" y="31959"/>
                </a:cubicBezTo>
                <a:cubicBezTo>
                  <a:pt x="2811302" y="26192"/>
                  <a:pt x="2827723" y="18043"/>
                  <a:pt x="2844800" y="11639"/>
                </a:cubicBezTo>
                <a:cubicBezTo>
                  <a:pt x="2854828" y="7879"/>
                  <a:pt x="2865120" y="4866"/>
                  <a:pt x="2875280" y="1479"/>
                </a:cubicBezTo>
                <a:cubicBezTo>
                  <a:pt x="2892213" y="4866"/>
                  <a:pt x="2908811" y="11639"/>
                  <a:pt x="2926080" y="11639"/>
                </a:cubicBezTo>
                <a:cubicBezTo>
                  <a:pt x="2936790" y="11639"/>
                  <a:pt x="2947992" y="-4947"/>
                  <a:pt x="2956560" y="1479"/>
                </a:cubicBezTo>
                <a:cubicBezTo>
                  <a:pt x="2967731" y="9857"/>
                  <a:pt x="2962884" y="28693"/>
                  <a:pt x="2966720" y="42119"/>
                </a:cubicBezTo>
                <a:cubicBezTo>
                  <a:pt x="2978267" y="82534"/>
                  <a:pt x="2970790" y="68539"/>
                  <a:pt x="3007360" y="92919"/>
                </a:cubicBezTo>
                <a:cubicBezTo>
                  <a:pt x="3017520" y="86146"/>
                  <a:pt x="3025629" y="72599"/>
                  <a:pt x="3037840" y="72599"/>
                </a:cubicBezTo>
                <a:cubicBezTo>
                  <a:pt x="3052986" y="72599"/>
                  <a:pt x="3063973" y="88567"/>
                  <a:pt x="3078480" y="92919"/>
                </a:cubicBezTo>
                <a:cubicBezTo>
                  <a:pt x="3098211" y="98838"/>
                  <a:pt x="3119120" y="99692"/>
                  <a:pt x="3139440" y="103079"/>
                </a:cubicBezTo>
                <a:cubicBezTo>
                  <a:pt x="3152987" y="120012"/>
                  <a:pt x="3168587" y="135490"/>
                  <a:pt x="3180080" y="153879"/>
                </a:cubicBezTo>
                <a:cubicBezTo>
                  <a:pt x="3185756" y="162961"/>
                  <a:pt x="3180490" y="179927"/>
                  <a:pt x="3190240" y="184359"/>
                </a:cubicBezTo>
                <a:cubicBezTo>
                  <a:pt x="3221682" y="198651"/>
                  <a:pt x="3291840" y="204679"/>
                  <a:pt x="3291840" y="204679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 36"/>
          <p:cNvSpPr/>
          <p:nvPr/>
        </p:nvSpPr>
        <p:spPr>
          <a:xfrm>
            <a:off x="5588000" y="6027246"/>
            <a:ext cx="3291840" cy="265639"/>
          </a:xfrm>
          <a:custGeom>
            <a:avLst/>
            <a:gdLst>
              <a:gd name="connsiteX0" fmla="*/ 0 w 3291840"/>
              <a:gd name="connsiteY0" fmla="*/ 214839 h 265639"/>
              <a:gd name="connsiteX1" fmla="*/ 50800 w 3291840"/>
              <a:gd name="connsiteY1" fmla="*/ 204679 h 265639"/>
              <a:gd name="connsiteX2" fmla="*/ 111760 w 3291840"/>
              <a:gd name="connsiteY2" fmla="*/ 174199 h 265639"/>
              <a:gd name="connsiteX3" fmla="*/ 213360 w 3291840"/>
              <a:gd name="connsiteY3" fmla="*/ 184359 h 265639"/>
              <a:gd name="connsiteX4" fmla="*/ 243840 w 3291840"/>
              <a:gd name="connsiteY4" fmla="*/ 214839 h 265639"/>
              <a:gd name="connsiteX5" fmla="*/ 294640 w 3291840"/>
              <a:gd name="connsiteY5" fmla="*/ 194519 h 265639"/>
              <a:gd name="connsiteX6" fmla="*/ 325120 w 3291840"/>
              <a:gd name="connsiteY6" fmla="*/ 204679 h 265639"/>
              <a:gd name="connsiteX7" fmla="*/ 335280 w 3291840"/>
              <a:gd name="connsiteY7" fmla="*/ 255479 h 265639"/>
              <a:gd name="connsiteX8" fmla="*/ 365760 w 3291840"/>
              <a:gd name="connsiteY8" fmla="*/ 265639 h 265639"/>
              <a:gd name="connsiteX9" fmla="*/ 447040 w 3291840"/>
              <a:gd name="connsiteY9" fmla="*/ 245319 h 265639"/>
              <a:gd name="connsiteX10" fmla="*/ 528320 w 3291840"/>
              <a:gd name="connsiteY10" fmla="*/ 255479 h 265639"/>
              <a:gd name="connsiteX11" fmla="*/ 589280 w 3291840"/>
              <a:gd name="connsiteY11" fmla="*/ 255479 h 265639"/>
              <a:gd name="connsiteX12" fmla="*/ 609600 w 3291840"/>
              <a:gd name="connsiteY12" fmla="*/ 224999 h 265639"/>
              <a:gd name="connsiteX13" fmla="*/ 640080 w 3291840"/>
              <a:gd name="connsiteY13" fmla="*/ 245319 h 265639"/>
              <a:gd name="connsiteX14" fmla="*/ 711200 w 3291840"/>
              <a:gd name="connsiteY14" fmla="*/ 255479 h 265639"/>
              <a:gd name="connsiteX15" fmla="*/ 751840 w 3291840"/>
              <a:gd name="connsiteY15" fmla="*/ 265639 h 265639"/>
              <a:gd name="connsiteX16" fmla="*/ 843280 w 3291840"/>
              <a:gd name="connsiteY16" fmla="*/ 235159 h 265639"/>
              <a:gd name="connsiteX17" fmla="*/ 873760 w 3291840"/>
              <a:gd name="connsiteY17" fmla="*/ 224999 h 265639"/>
              <a:gd name="connsiteX18" fmla="*/ 904240 w 3291840"/>
              <a:gd name="connsiteY18" fmla="*/ 214839 h 265639"/>
              <a:gd name="connsiteX19" fmla="*/ 944880 w 3291840"/>
              <a:gd name="connsiteY19" fmla="*/ 194519 h 265639"/>
              <a:gd name="connsiteX20" fmla="*/ 995680 w 3291840"/>
              <a:gd name="connsiteY20" fmla="*/ 164039 h 265639"/>
              <a:gd name="connsiteX21" fmla="*/ 1066800 w 3291840"/>
              <a:gd name="connsiteY21" fmla="*/ 143719 h 265639"/>
              <a:gd name="connsiteX22" fmla="*/ 1097280 w 3291840"/>
              <a:gd name="connsiteY22" fmla="*/ 133559 h 265639"/>
              <a:gd name="connsiteX23" fmla="*/ 1137920 w 3291840"/>
              <a:gd name="connsiteY23" fmla="*/ 143719 h 265639"/>
              <a:gd name="connsiteX24" fmla="*/ 1168400 w 3291840"/>
              <a:gd name="connsiteY24" fmla="*/ 164039 h 265639"/>
              <a:gd name="connsiteX25" fmla="*/ 1198880 w 3291840"/>
              <a:gd name="connsiteY25" fmla="*/ 174199 h 265639"/>
              <a:gd name="connsiteX26" fmla="*/ 1341120 w 3291840"/>
              <a:gd name="connsiteY26" fmla="*/ 123399 h 265639"/>
              <a:gd name="connsiteX27" fmla="*/ 1432560 w 3291840"/>
              <a:gd name="connsiteY27" fmla="*/ 133559 h 265639"/>
              <a:gd name="connsiteX28" fmla="*/ 1513840 w 3291840"/>
              <a:gd name="connsiteY28" fmla="*/ 153879 h 265639"/>
              <a:gd name="connsiteX29" fmla="*/ 1574800 w 3291840"/>
              <a:gd name="connsiteY29" fmla="*/ 164039 h 265639"/>
              <a:gd name="connsiteX30" fmla="*/ 1605280 w 3291840"/>
              <a:gd name="connsiteY30" fmla="*/ 153879 h 265639"/>
              <a:gd name="connsiteX31" fmla="*/ 1645920 w 3291840"/>
              <a:gd name="connsiteY31" fmla="*/ 164039 h 265639"/>
              <a:gd name="connsiteX32" fmla="*/ 1706880 w 3291840"/>
              <a:gd name="connsiteY32" fmla="*/ 174199 h 265639"/>
              <a:gd name="connsiteX33" fmla="*/ 1808480 w 3291840"/>
              <a:gd name="connsiteY33" fmla="*/ 143719 h 265639"/>
              <a:gd name="connsiteX34" fmla="*/ 1869440 w 3291840"/>
              <a:gd name="connsiteY34" fmla="*/ 143719 h 265639"/>
              <a:gd name="connsiteX35" fmla="*/ 1920240 w 3291840"/>
              <a:gd name="connsiteY35" fmla="*/ 153879 h 265639"/>
              <a:gd name="connsiteX36" fmla="*/ 2021840 w 3291840"/>
              <a:gd name="connsiteY36" fmla="*/ 194519 h 265639"/>
              <a:gd name="connsiteX37" fmla="*/ 2082800 w 3291840"/>
              <a:gd name="connsiteY37" fmla="*/ 235159 h 265639"/>
              <a:gd name="connsiteX38" fmla="*/ 2123440 w 3291840"/>
              <a:gd name="connsiteY38" fmla="*/ 245319 h 265639"/>
              <a:gd name="connsiteX39" fmla="*/ 2174240 w 3291840"/>
              <a:gd name="connsiteY39" fmla="*/ 235159 h 265639"/>
              <a:gd name="connsiteX40" fmla="*/ 2265680 w 3291840"/>
              <a:gd name="connsiteY40" fmla="*/ 204679 h 265639"/>
              <a:gd name="connsiteX41" fmla="*/ 2306320 w 3291840"/>
              <a:gd name="connsiteY41" fmla="*/ 194519 h 265639"/>
              <a:gd name="connsiteX42" fmla="*/ 2336800 w 3291840"/>
              <a:gd name="connsiteY42" fmla="*/ 184359 h 265639"/>
              <a:gd name="connsiteX43" fmla="*/ 2479040 w 3291840"/>
              <a:gd name="connsiteY43" fmla="*/ 164039 h 265639"/>
              <a:gd name="connsiteX44" fmla="*/ 2529840 w 3291840"/>
              <a:gd name="connsiteY44" fmla="*/ 133559 h 265639"/>
              <a:gd name="connsiteX45" fmla="*/ 2590800 w 3291840"/>
              <a:gd name="connsiteY45" fmla="*/ 92919 h 265639"/>
              <a:gd name="connsiteX46" fmla="*/ 2621280 w 3291840"/>
              <a:gd name="connsiteY46" fmla="*/ 82759 h 265639"/>
              <a:gd name="connsiteX47" fmla="*/ 2651760 w 3291840"/>
              <a:gd name="connsiteY47" fmla="*/ 103079 h 265639"/>
              <a:gd name="connsiteX48" fmla="*/ 2682240 w 3291840"/>
              <a:gd name="connsiteY48" fmla="*/ 92919 h 265639"/>
              <a:gd name="connsiteX49" fmla="*/ 2712720 w 3291840"/>
              <a:gd name="connsiteY49" fmla="*/ 103079 h 265639"/>
              <a:gd name="connsiteX50" fmla="*/ 2702560 w 3291840"/>
              <a:gd name="connsiteY50" fmla="*/ 31959 h 265639"/>
              <a:gd name="connsiteX51" fmla="*/ 2753360 w 3291840"/>
              <a:gd name="connsiteY51" fmla="*/ 42119 h 265639"/>
              <a:gd name="connsiteX52" fmla="*/ 2794000 w 3291840"/>
              <a:gd name="connsiteY52" fmla="*/ 31959 h 265639"/>
              <a:gd name="connsiteX53" fmla="*/ 2844800 w 3291840"/>
              <a:gd name="connsiteY53" fmla="*/ 11639 h 265639"/>
              <a:gd name="connsiteX54" fmla="*/ 2875280 w 3291840"/>
              <a:gd name="connsiteY54" fmla="*/ 1479 h 265639"/>
              <a:gd name="connsiteX55" fmla="*/ 2926080 w 3291840"/>
              <a:gd name="connsiteY55" fmla="*/ 11639 h 265639"/>
              <a:gd name="connsiteX56" fmla="*/ 2956560 w 3291840"/>
              <a:gd name="connsiteY56" fmla="*/ 1479 h 265639"/>
              <a:gd name="connsiteX57" fmla="*/ 2966720 w 3291840"/>
              <a:gd name="connsiteY57" fmla="*/ 42119 h 265639"/>
              <a:gd name="connsiteX58" fmla="*/ 3007360 w 3291840"/>
              <a:gd name="connsiteY58" fmla="*/ 92919 h 265639"/>
              <a:gd name="connsiteX59" fmla="*/ 3037840 w 3291840"/>
              <a:gd name="connsiteY59" fmla="*/ 72599 h 265639"/>
              <a:gd name="connsiteX60" fmla="*/ 3078480 w 3291840"/>
              <a:gd name="connsiteY60" fmla="*/ 92919 h 265639"/>
              <a:gd name="connsiteX61" fmla="*/ 3139440 w 3291840"/>
              <a:gd name="connsiteY61" fmla="*/ 103079 h 265639"/>
              <a:gd name="connsiteX62" fmla="*/ 3180080 w 3291840"/>
              <a:gd name="connsiteY62" fmla="*/ 153879 h 265639"/>
              <a:gd name="connsiteX63" fmla="*/ 3190240 w 3291840"/>
              <a:gd name="connsiteY63" fmla="*/ 184359 h 265639"/>
              <a:gd name="connsiteX64" fmla="*/ 3291840 w 3291840"/>
              <a:gd name="connsiteY64" fmla="*/ 204679 h 265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3291840" h="265639">
                <a:moveTo>
                  <a:pt x="0" y="214839"/>
                </a:moveTo>
                <a:cubicBezTo>
                  <a:pt x="16933" y="211452"/>
                  <a:pt x="34571" y="210580"/>
                  <a:pt x="50800" y="204679"/>
                </a:cubicBezTo>
                <a:cubicBezTo>
                  <a:pt x="72151" y="196915"/>
                  <a:pt x="89217" y="177017"/>
                  <a:pt x="111760" y="174199"/>
                </a:cubicBezTo>
                <a:cubicBezTo>
                  <a:pt x="145533" y="169977"/>
                  <a:pt x="179493" y="180972"/>
                  <a:pt x="213360" y="184359"/>
                </a:cubicBezTo>
                <a:cubicBezTo>
                  <a:pt x="223520" y="194519"/>
                  <a:pt x="229583" y="213057"/>
                  <a:pt x="243840" y="214839"/>
                </a:cubicBezTo>
                <a:cubicBezTo>
                  <a:pt x="261937" y="217101"/>
                  <a:pt x="276543" y="196781"/>
                  <a:pt x="294640" y="194519"/>
                </a:cubicBezTo>
                <a:cubicBezTo>
                  <a:pt x="305267" y="193191"/>
                  <a:pt x="314960" y="201292"/>
                  <a:pt x="325120" y="204679"/>
                </a:cubicBezTo>
                <a:cubicBezTo>
                  <a:pt x="328507" y="221612"/>
                  <a:pt x="325701" y="241111"/>
                  <a:pt x="335280" y="255479"/>
                </a:cubicBezTo>
                <a:cubicBezTo>
                  <a:pt x="341221" y="264390"/>
                  <a:pt x="355050" y="265639"/>
                  <a:pt x="365760" y="265639"/>
                </a:cubicBezTo>
                <a:cubicBezTo>
                  <a:pt x="390281" y="265639"/>
                  <a:pt x="422988" y="253336"/>
                  <a:pt x="447040" y="245319"/>
                </a:cubicBezTo>
                <a:cubicBezTo>
                  <a:pt x="474133" y="248706"/>
                  <a:pt x="501016" y="255479"/>
                  <a:pt x="528320" y="255479"/>
                </a:cubicBezTo>
                <a:cubicBezTo>
                  <a:pt x="609600" y="255479"/>
                  <a:pt x="508000" y="228386"/>
                  <a:pt x="589280" y="255479"/>
                </a:cubicBezTo>
                <a:cubicBezTo>
                  <a:pt x="596053" y="245319"/>
                  <a:pt x="597626" y="227394"/>
                  <a:pt x="609600" y="224999"/>
                </a:cubicBezTo>
                <a:cubicBezTo>
                  <a:pt x="621574" y="222604"/>
                  <a:pt x="628384" y="241810"/>
                  <a:pt x="640080" y="245319"/>
                </a:cubicBezTo>
                <a:cubicBezTo>
                  <a:pt x="663017" y="252200"/>
                  <a:pt x="687639" y="251195"/>
                  <a:pt x="711200" y="255479"/>
                </a:cubicBezTo>
                <a:cubicBezTo>
                  <a:pt x="724938" y="257977"/>
                  <a:pt x="738293" y="262252"/>
                  <a:pt x="751840" y="265639"/>
                </a:cubicBezTo>
                <a:lnTo>
                  <a:pt x="843280" y="235159"/>
                </a:lnTo>
                <a:lnTo>
                  <a:pt x="873760" y="224999"/>
                </a:lnTo>
                <a:cubicBezTo>
                  <a:pt x="883920" y="221612"/>
                  <a:pt x="894661" y="219628"/>
                  <a:pt x="904240" y="214839"/>
                </a:cubicBezTo>
                <a:cubicBezTo>
                  <a:pt x="917787" y="208066"/>
                  <a:pt x="931640" y="201874"/>
                  <a:pt x="944880" y="194519"/>
                </a:cubicBezTo>
                <a:cubicBezTo>
                  <a:pt x="962142" y="184929"/>
                  <a:pt x="977452" y="171634"/>
                  <a:pt x="995680" y="164039"/>
                </a:cubicBezTo>
                <a:cubicBezTo>
                  <a:pt x="1018439" y="154556"/>
                  <a:pt x="1043185" y="150804"/>
                  <a:pt x="1066800" y="143719"/>
                </a:cubicBezTo>
                <a:cubicBezTo>
                  <a:pt x="1077058" y="140642"/>
                  <a:pt x="1087120" y="136946"/>
                  <a:pt x="1097280" y="133559"/>
                </a:cubicBezTo>
                <a:cubicBezTo>
                  <a:pt x="1110827" y="136946"/>
                  <a:pt x="1125085" y="138218"/>
                  <a:pt x="1137920" y="143719"/>
                </a:cubicBezTo>
                <a:cubicBezTo>
                  <a:pt x="1149143" y="148529"/>
                  <a:pt x="1157478" y="158578"/>
                  <a:pt x="1168400" y="164039"/>
                </a:cubicBezTo>
                <a:cubicBezTo>
                  <a:pt x="1177979" y="168828"/>
                  <a:pt x="1188720" y="170812"/>
                  <a:pt x="1198880" y="174199"/>
                </a:cubicBezTo>
                <a:cubicBezTo>
                  <a:pt x="1302200" y="148369"/>
                  <a:pt x="1255181" y="166368"/>
                  <a:pt x="1341120" y="123399"/>
                </a:cubicBezTo>
                <a:cubicBezTo>
                  <a:pt x="1371600" y="126786"/>
                  <a:pt x="1402359" y="128229"/>
                  <a:pt x="1432560" y="133559"/>
                </a:cubicBezTo>
                <a:cubicBezTo>
                  <a:pt x="1460062" y="138412"/>
                  <a:pt x="1486533" y="148027"/>
                  <a:pt x="1513840" y="153879"/>
                </a:cubicBezTo>
                <a:cubicBezTo>
                  <a:pt x="1533983" y="158195"/>
                  <a:pt x="1554480" y="160652"/>
                  <a:pt x="1574800" y="164039"/>
                </a:cubicBezTo>
                <a:cubicBezTo>
                  <a:pt x="1584960" y="160652"/>
                  <a:pt x="1594570" y="153879"/>
                  <a:pt x="1605280" y="153879"/>
                </a:cubicBezTo>
                <a:cubicBezTo>
                  <a:pt x="1619244" y="153879"/>
                  <a:pt x="1632228" y="161301"/>
                  <a:pt x="1645920" y="164039"/>
                </a:cubicBezTo>
                <a:cubicBezTo>
                  <a:pt x="1666120" y="168079"/>
                  <a:pt x="1686560" y="170812"/>
                  <a:pt x="1706880" y="174199"/>
                </a:cubicBezTo>
                <a:cubicBezTo>
                  <a:pt x="1781087" y="149463"/>
                  <a:pt x="1747060" y="159074"/>
                  <a:pt x="1808480" y="143719"/>
                </a:cubicBezTo>
                <a:cubicBezTo>
                  <a:pt x="1889760" y="170812"/>
                  <a:pt x="1788160" y="143719"/>
                  <a:pt x="1869440" y="143719"/>
                </a:cubicBezTo>
                <a:cubicBezTo>
                  <a:pt x="1886709" y="143719"/>
                  <a:pt x="1903307" y="150492"/>
                  <a:pt x="1920240" y="153879"/>
                </a:cubicBezTo>
                <a:cubicBezTo>
                  <a:pt x="1987770" y="221409"/>
                  <a:pt x="1902968" y="148799"/>
                  <a:pt x="2021840" y="194519"/>
                </a:cubicBezTo>
                <a:cubicBezTo>
                  <a:pt x="2044634" y="203286"/>
                  <a:pt x="2062480" y="221612"/>
                  <a:pt x="2082800" y="235159"/>
                </a:cubicBezTo>
                <a:cubicBezTo>
                  <a:pt x="2094418" y="242905"/>
                  <a:pt x="2109893" y="241932"/>
                  <a:pt x="2123440" y="245319"/>
                </a:cubicBezTo>
                <a:cubicBezTo>
                  <a:pt x="2140373" y="241932"/>
                  <a:pt x="2157636" y="239903"/>
                  <a:pt x="2174240" y="235159"/>
                </a:cubicBezTo>
                <a:cubicBezTo>
                  <a:pt x="2205133" y="226333"/>
                  <a:pt x="2234511" y="212471"/>
                  <a:pt x="2265680" y="204679"/>
                </a:cubicBezTo>
                <a:cubicBezTo>
                  <a:pt x="2279227" y="201292"/>
                  <a:pt x="2292894" y="198355"/>
                  <a:pt x="2306320" y="194519"/>
                </a:cubicBezTo>
                <a:cubicBezTo>
                  <a:pt x="2316618" y="191577"/>
                  <a:pt x="2326410" y="186956"/>
                  <a:pt x="2336800" y="184359"/>
                </a:cubicBezTo>
                <a:cubicBezTo>
                  <a:pt x="2388558" y="171419"/>
                  <a:pt x="2422141" y="170361"/>
                  <a:pt x="2479040" y="164039"/>
                </a:cubicBezTo>
                <a:cubicBezTo>
                  <a:pt x="2495973" y="153879"/>
                  <a:pt x="2513180" y="144161"/>
                  <a:pt x="2529840" y="133559"/>
                </a:cubicBezTo>
                <a:cubicBezTo>
                  <a:pt x="2550444" y="120448"/>
                  <a:pt x="2567632" y="100642"/>
                  <a:pt x="2590800" y="92919"/>
                </a:cubicBezTo>
                <a:lnTo>
                  <a:pt x="2621280" y="82759"/>
                </a:lnTo>
                <a:cubicBezTo>
                  <a:pt x="2631440" y="89532"/>
                  <a:pt x="2639715" y="101072"/>
                  <a:pt x="2651760" y="103079"/>
                </a:cubicBezTo>
                <a:cubicBezTo>
                  <a:pt x="2662324" y="104840"/>
                  <a:pt x="2671530" y="92919"/>
                  <a:pt x="2682240" y="92919"/>
                </a:cubicBezTo>
                <a:cubicBezTo>
                  <a:pt x="2692950" y="92919"/>
                  <a:pt x="2702560" y="99692"/>
                  <a:pt x="2712720" y="103079"/>
                </a:cubicBezTo>
                <a:cubicBezTo>
                  <a:pt x="2704735" y="91101"/>
                  <a:pt x="2666476" y="50001"/>
                  <a:pt x="2702560" y="31959"/>
                </a:cubicBezTo>
                <a:cubicBezTo>
                  <a:pt x="2718006" y="24236"/>
                  <a:pt x="2736427" y="38732"/>
                  <a:pt x="2753360" y="42119"/>
                </a:cubicBezTo>
                <a:cubicBezTo>
                  <a:pt x="2766907" y="38732"/>
                  <a:pt x="2780753" y="36375"/>
                  <a:pt x="2794000" y="31959"/>
                </a:cubicBezTo>
                <a:cubicBezTo>
                  <a:pt x="2811302" y="26192"/>
                  <a:pt x="2827723" y="18043"/>
                  <a:pt x="2844800" y="11639"/>
                </a:cubicBezTo>
                <a:cubicBezTo>
                  <a:pt x="2854828" y="7879"/>
                  <a:pt x="2865120" y="4866"/>
                  <a:pt x="2875280" y="1479"/>
                </a:cubicBezTo>
                <a:cubicBezTo>
                  <a:pt x="2892213" y="4866"/>
                  <a:pt x="2908811" y="11639"/>
                  <a:pt x="2926080" y="11639"/>
                </a:cubicBezTo>
                <a:cubicBezTo>
                  <a:pt x="2936790" y="11639"/>
                  <a:pt x="2947992" y="-4947"/>
                  <a:pt x="2956560" y="1479"/>
                </a:cubicBezTo>
                <a:cubicBezTo>
                  <a:pt x="2967731" y="9857"/>
                  <a:pt x="2962884" y="28693"/>
                  <a:pt x="2966720" y="42119"/>
                </a:cubicBezTo>
                <a:cubicBezTo>
                  <a:pt x="2978267" y="82534"/>
                  <a:pt x="2970790" y="68539"/>
                  <a:pt x="3007360" y="92919"/>
                </a:cubicBezTo>
                <a:cubicBezTo>
                  <a:pt x="3017520" y="86146"/>
                  <a:pt x="3025629" y="72599"/>
                  <a:pt x="3037840" y="72599"/>
                </a:cubicBezTo>
                <a:cubicBezTo>
                  <a:pt x="3052986" y="72599"/>
                  <a:pt x="3063973" y="88567"/>
                  <a:pt x="3078480" y="92919"/>
                </a:cubicBezTo>
                <a:cubicBezTo>
                  <a:pt x="3098211" y="98838"/>
                  <a:pt x="3119120" y="99692"/>
                  <a:pt x="3139440" y="103079"/>
                </a:cubicBezTo>
                <a:cubicBezTo>
                  <a:pt x="3152987" y="120012"/>
                  <a:pt x="3168587" y="135490"/>
                  <a:pt x="3180080" y="153879"/>
                </a:cubicBezTo>
                <a:cubicBezTo>
                  <a:pt x="3185756" y="162961"/>
                  <a:pt x="3180490" y="179927"/>
                  <a:pt x="3190240" y="184359"/>
                </a:cubicBezTo>
                <a:cubicBezTo>
                  <a:pt x="3221682" y="198651"/>
                  <a:pt x="3291840" y="204679"/>
                  <a:pt x="3291840" y="204679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Plus 37"/>
          <p:cNvSpPr/>
          <p:nvPr/>
        </p:nvSpPr>
        <p:spPr>
          <a:xfrm>
            <a:off x="1630235" y="1636974"/>
            <a:ext cx="532760" cy="532760"/>
          </a:xfrm>
          <a:prstGeom prst="mathPlus">
            <a:avLst>
              <a:gd name="adj1" fmla="val 876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Plus 41"/>
          <p:cNvSpPr/>
          <p:nvPr/>
        </p:nvSpPr>
        <p:spPr>
          <a:xfrm rot="2617997">
            <a:off x="9834509" y="1636975"/>
            <a:ext cx="532760" cy="532760"/>
          </a:xfrm>
          <a:prstGeom prst="mathPlus">
            <a:avLst>
              <a:gd name="adj1" fmla="val 876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261744" y="2700055"/>
            <a:ext cx="5049520" cy="25298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4885185" y="3831888"/>
            <a:ext cx="2866896" cy="4144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3495040" y="3846181"/>
            <a:ext cx="13895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Username</a:t>
            </a:r>
            <a:endParaRPr lang="en-US" sz="2000" dirty="0"/>
          </a:p>
        </p:txBody>
      </p:sp>
      <p:sp>
        <p:nvSpPr>
          <p:cNvPr id="45" name="TextBox 44"/>
          <p:cNvSpPr txBox="1"/>
          <p:nvPr/>
        </p:nvSpPr>
        <p:spPr>
          <a:xfrm>
            <a:off x="4929509" y="4681998"/>
            <a:ext cx="1182112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r>
              <a:rPr lang="en-US" sz="2000" dirty="0" smtClean="0"/>
              <a:t>Confirm</a:t>
            </a:r>
            <a:endParaRPr lang="en-US" sz="2000" dirty="0"/>
          </a:p>
        </p:txBody>
      </p:sp>
      <p:sp>
        <p:nvSpPr>
          <p:cNvPr id="46" name="TextBox 45"/>
          <p:cNvSpPr txBox="1"/>
          <p:nvPr/>
        </p:nvSpPr>
        <p:spPr>
          <a:xfrm>
            <a:off x="6634481" y="4658914"/>
            <a:ext cx="11176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r>
              <a:rPr lang="en-US" sz="2000" dirty="0" smtClean="0"/>
              <a:t>Cancel</a:t>
            </a:r>
            <a:endParaRPr lang="en-US" sz="20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3495040" y="3326970"/>
            <a:ext cx="20929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481328" y="2840803"/>
            <a:ext cx="210667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/>
              <a:t>Create User</a:t>
            </a:r>
            <a:endParaRPr 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2753405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057297"/>
          </a:xfrm>
        </p:spPr>
        <p:txBody>
          <a:bodyPr/>
          <a:lstStyle/>
          <a:p>
            <a:r>
              <a:rPr lang="en-US" dirty="0" smtClean="0"/>
              <a:t>Album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471422" y="1541929"/>
            <a:ext cx="9158478" cy="49731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208124" y="1664081"/>
            <a:ext cx="16301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Username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2050547" y="2672477"/>
            <a:ext cx="1972640" cy="14906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604772" y="2247900"/>
            <a:ext cx="8872728" cy="4176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10325100" y="2247900"/>
            <a:ext cx="152400" cy="4176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le 36"/>
          <p:cNvSpPr/>
          <p:nvPr/>
        </p:nvSpPr>
        <p:spPr>
          <a:xfrm>
            <a:off x="10355580" y="2279796"/>
            <a:ext cx="91440" cy="1188720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Plus 38"/>
          <p:cNvSpPr/>
          <p:nvPr/>
        </p:nvSpPr>
        <p:spPr>
          <a:xfrm>
            <a:off x="1630235" y="1636974"/>
            <a:ext cx="532760" cy="532760"/>
          </a:xfrm>
          <a:prstGeom prst="mathPlus">
            <a:avLst>
              <a:gd name="adj1" fmla="val 876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Line Callout 2 (No Border) 42"/>
          <p:cNvSpPr/>
          <p:nvPr/>
        </p:nvSpPr>
        <p:spPr>
          <a:xfrm>
            <a:off x="86709" y="1894912"/>
            <a:ext cx="1183926" cy="1610287"/>
          </a:xfrm>
          <a:prstGeom prst="callout2">
            <a:avLst>
              <a:gd name="adj1" fmla="val 23926"/>
              <a:gd name="adj2" fmla="val 98699"/>
              <a:gd name="adj3" fmla="val -8647"/>
              <a:gd name="adj4" fmla="val 107614"/>
              <a:gd name="adj5" fmla="val -8329"/>
              <a:gd name="adj6" fmla="val 136072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Add button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Allow user to </a:t>
            </a:r>
            <a:r>
              <a:rPr lang="en-US" sz="1400" dirty="0" smtClean="0">
                <a:solidFill>
                  <a:schemeClr val="bg1"/>
                </a:solidFill>
              </a:rPr>
              <a:t>add an album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4" name="Line Callout 2 (No Border) 43"/>
          <p:cNvSpPr/>
          <p:nvPr/>
        </p:nvSpPr>
        <p:spPr>
          <a:xfrm>
            <a:off x="86709" y="4163467"/>
            <a:ext cx="1247670" cy="731396"/>
          </a:xfrm>
          <a:prstGeom prst="callout2">
            <a:avLst>
              <a:gd name="adj1" fmla="val 2895"/>
              <a:gd name="adj2" fmla="val 94408"/>
              <a:gd name="adj3" fmla="val -33573"/>
              <a:gd name="adj4" fmla="val 111905"/>
              <a:gd name="adj5" fmla="val -35077"/>
              <a:gd name="adj6" fmla="val 158444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bg1"/>
                </a:solidFill>
              </a:rPr>
              <a:t>Album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thumbnails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5" name="Line Callout 2 (No Border) 44"/>
          <p:cNvSpPr/>
          <p:nvPr/>
        </p:nvSpPr>
        <p:spPr>
          <a:xfrm>
            <a:off x="5100320" y="280466"/>
            <a:ext cx="1862020" cy="1006328"/>
          </a:xfrm>
          <a:prstGeom prst="callout2">
            <a:avLst>
              <a:gd name="adj1" fmla="val 90385"/>
              <a:gd name="adj2" fmla="val 91548"/>
              <a:gd name="adj3" fmla="val 117196"/>
              <a:gd name="adj4" fmla="val 71302"/>
              <a:gd name="adj5" fmla="val 235661"/>
              <a:gd name="adj6" fmla="val 70142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bg1"/>
                </a:solidFill>
              </a:rPr>
              <a:t>Click on album thumbnail to view pictures</a:t>
            </a:r>
            <a:endParaRPr lang="en-US" sz="1400" dirty="0" smtClean="0">
              <a:solidFill>
                <a:schemeClr val="bg1"/>
              </a:solidFill>
            </a:endParaRPr>
          </a:p>
        </p:txBody>
      </p:sp>
      <p:sp>
        <p:nvSpPr>
          <p:cNvPr id="46" name="Line Callout 2 (No Border) 45"/>
          <p:cNvSpPr/>
          <p:nvPr/>
        </p:nvSpPr>
        <p:spPr>
          <a:xfrm>
            <a:off x="9993462" y="436905"/>
            <a:ext cx="2198538" cy="1006328"/>
          </a:xfrm>
          <a:prstGeom prst="callout2">
            <a:avLst>
              <a:gd name="adj1" fmla="val 97116"/>
              <a:gd name="adj2" fmla="val 20689"/>
              <a:gd name="adj3" fmla="val 113831"/>
              <a:gd name="adj4" fmla="val 5834"/>
              <a:gd name="adj5" fmla="val 137393"/>
              <a:gd name="adj6" fmla="val 5136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Drop-down Menu</a:t>
            </a:r>
            <a:endParaRPr lang="en-US" sz="1400" b="1" dirty="0" smtClean="0">
              <a:solidFill>
                <a:schemeClr val="bg1"/>
              </a:solidFill>
            </a:endParaRPr>
          </a:p>
          <a:p>
            <a:r>
              <a:rPr lang="en-US" sz="1400" dirty="0" smtClean="0">
                <a:solidFill>
                  <a:schemeClr val="bg1"/>
                </a:solidFill>
              </a:rPr>
              <a:t>Has options to remove or rename selected album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2050547" y="4785757"/>
            <a:ext cx="1972640" cy="14906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7867391" y="2672477"/>
            <a:ext cx="1972640" cy="14906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850564" y="2672477"/>
            <a:ext cx="1972640" cy="14906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4876751" y="4796314"/>
            <a:ext cx="1972640" cy="14906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7867391" y="4785757"/>
            <a:ext cx="1972640" cy="14906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359764" y="4243308"/>
            <a:ext cx="1696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Album1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5202301" y="4229576"/>
            <a:ext cx="1696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Album2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8143311" y="4249896"/>
            <a:ext cx="1696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Album3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9265921" y="1718688"/>
            <a:ext cx="1059180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options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9265921" y="2090326"/>
            <a:ext cx="1059178" cy="10136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dirty="0" smtClean="0">
                <a:solidFill>
                  <a:sysClr val="windowText" lastClr="000000"/>
                </a:solidFill>
              </a:rPr>
              <a:t>rename</a:t>
            </a:r>
            <a:endParaRPr lang="en-US" dirty="0" smtClean="0">
              <a:solidFill>
                <a:sysClr val="windowText" lastClr="000000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dirty="0" smtClean="0">
                <a:solidFill>
                  <a:sysClr val="windowText" lastClr="000000"/>
                </a:solidFill>
              </a:rPr>
              <a:t>delete</a:t>
            </a:r>
            <a:endParaRPr lang="en-US" dirty="0" smtClea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0138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057297"/>
          </a:xfrm>
        </p:spPr>
        <p:txBody>
          <a:bodyPr/>
          <a:lstStyle/>
          <a:p>
            <a:r>
              <a:rPr lang="en-US" dirty="0" smtClean="0"/>
              <a:t>Album – Add album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471422" y="1541929"/>
            <a:ext cx="9158478" cy="49731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208124" y="1664081"/>
            <a:ext cx="16301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Username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2050547" y="2672477"/>
            <a:ext cx="1972640" cy="14906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604772" y="2247900"/>
            <a:ext cx="8872728" cy="4176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10325100" y="2247900"/>
            <a:ext cx="152400" cy="4176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le 36"/>
          <p:cNvSpPr/>
          <p:nvPr/>
        </p:nvSpPr>
        <p:spPr>
          <a:xfrm>
            <a:off x="10355580" y="2279796"/>
            <a:ext cx="91440" cy="1188720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Plus 38"/>
          <p:cNvSpPr/>
          <p:nvPr/>
        </p:nvSpPr>
        <p:spPr>
          <a:xfrm>
            <a:off x="1630235" y="1636974"/>
            <a:ext cx="532760" cy="532760"/>
          </a:xfrm>
          <a:prstGeom prst="mathPlus">
            <a:avLst>
              <a:gd name="adj1" fmla="val 876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2050547" y="4785757"/>
            <a:ext cx="1972640" cy="14906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7867391" y="2672477"/>
            <a:ext cx="1972640" cy="14906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850564" y="2672477"/>
            <a:ext cx="1972640" cy="14906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4876751" y="4796314"/>
            <a:ext cx="1972640" cy="14906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7867391" y="4785757"/>
            <a:ext cx="1972640" cy="14906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359764" y="4243308"/>
            <a:ext cx="1696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Album1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5202301" y="4229576"/>
            <a:ext cx="1696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Album2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8143311" y="4249896"/>
            <a:ext cx="1696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Album3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3261744" y="2700055"/>
            <a:ext cx="5049520" cy="25298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3481328" y="2840803"/>
            <a:ext cx="210667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/>
              <a:t>Create Album</a:t>
            </a:r>
            <a:endParaRPr lang="en-US" sz="2200" b="1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3495040" y="3326970"/>
            <a:ext cx="20929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495040" y="3846181"/>
            <a:ext cx="17210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Album Name</a:t>
            </a:r>
            <a:endParaRPr lang="en-US" sz="2000" dirty="0"/>
          </a:p>
        </p:txBody>
      </p:sp>
      <p:sp>
        <p:nvSpPr>
          <p:cNvPr id="28" name="Rectangle 27"/>
          <p:cNvSpPr/>
          <p:nvPr/>
        </p:nvSpPr>
        <p:spPr>
          <a:xfrm>
            <a:off x="5276415" y="3841194"/>
            <a:ext cx="2866896" cy="4144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4929509" y="4681998"/>
            <a:ext cx="1182112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r>
              <a:rPr lang="en-US" sz="2000" dirty="0" smtClean="0"/>
              <a:t>Confirm</a:t>
            </a:r>
            <a:endParaRPr lang="en-US" sz="2000" dirty="0"/>
          </a:p>
        </p:txBody>
      </p:sp>
      <p:sp>
        <p:nvSpPr>
          <p:cNvPr id="30" name="TextBox 29"/>
          <p:cNvSpPr txBox="1"/>
          <p:nvPr/>
        </p:nvSpPr>
        <p:spPr>
          <a:xfrm>
            <a:off x="6634481" y="4658914"/>
            <a:ext cx="11176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r>
              <a:rPr lang="en-US" sz="2000" dirty="0" smtClean="0"/>
              <a:t>Cancel</a:t>
            </a:r>
            <a:endParaRPr lang="en-US" sz="2000" dirty="0"/>
          </a:p>
        </p:txBody>
      </p:sp>
      <p:sp>
        <p:nvSpPr>
          <p:cNvPr id="31" name="TextBox 30"/>
          <p:cNvSpPr txBox="1"/>
          <p:nvPr/>
        </p:nvSpPr>
        <p:spPr>
          <a:xfrm>
            <a:off x="9395460" y="1718688"/>
            <a:ext cx="1059180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options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8680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057297"/>
          </a:xfrm>
        </p:spPr>
        <p:txBody>
          <a:bodyPr/>
          <a:lstStyle/>
          <a:p>
            <a:r>
              <a:rPr lang="en-US" dirty="0" smtClean="0"/>
              <a:t>Album – Rename album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471422" y="1541929"/>
            <a:ext cx="9158478" cy="49731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208124" y="1664081"/>
            <a:ext cx="16301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Username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2050547" y="2672477"/>
            <a:ext cx="1972640" cy="14906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604772" y="2247900"/>
            <a:ext cx="8872728" cy="4176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10325100" y="2247900"/>
            <a:ext cx="152400" cy="4176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le 36"/>
          <p:cNvSpPr/>
          <p:nvPr/>
        </p:nvSpPr>
        <p:spPr>
          <a:xfrm>
            <a:off x="10355580" y="2279796"/>
            <a:ext cx="91440" cy="1188720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Plus 38"/>
          <p:cNvSpPr/>
          <p:nvPr/>
        </p:nvSpPr>
        <p:spPr>
          <a:xfrm>
            <a:off x="1630235" y="1636974"/>
            <a:ext cx="532760" cy="532760"/>
          </a:xfrm>
          <a:prstGeom prst="mathPlus">
            <a:avLst>
              <a:gd name="adj1" fmla="val 876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2050547" y="4785757"/>
            <a:ext cx="1972640" cy="14906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7867391" y="2672477"/>
            <a:ext cx="1972640" cy="14906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850564" y="2672477"/>
            <a:ext cx="1972640" cy="14906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4876751" y="4796314"/>
            <a:ext cx="1972640" cy="14906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7867391" y="4785757"/>
            <a:ext cx="1972640" cy="14906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5202301" y="4229576"/>
            <a:ext cx="1696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Album2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8143311" y="4249896"/>
            <a:ext cx="1696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Album3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2445811" y="4214187"/>
            <a:ext cx="1182112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r>
              <a:rPr lang="en-US" sz="2000" dirty="0" smtClean="0"/>
              <a:t>Album1</a:t>
            </a:r>
            <a:endParaRPr lang="en-US" sz="2000" dirty="0"/>
          </a:p>
        </p:txBody>
      </p:sp>
      <p:sp>
        <p:nvSpPr>
          <p:cNvPr id="31" name="TextBox 30"/>
          <p:cNvSpPr txBox="1"/>
          <p:nvPr/>
        </p:nvSpPr>
        <p:spPr>
          <a:xfrm>
            <a:off x="9265919" y="1722642"/>
            <a:ext cx="1059180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options</a:t>
            </a:r>
            <a:endParaRPr lang="en-US" dirty="0"/>
          </a:p>
        </p:txBody>
      </p:sp>
      <p:sp>
        <p:nvSpPr>
          <p:cNvPr id="32" name="Line Callout 2 (No Border) 31"/>
          <p:cNvSpPr/>
          <p:nvPr/>
        </p:nvSpPr>
        <p:spPr>
          <a:xfrm>
            <a:off x="89662" y="3609098"/>
            <a:ext cx="1515110" cy="1785862"/>
          </a:xfrm>
          <a:prstGeom prst="callout2">
            <a:avLst>
              <a:gd name="adj1" fmla="val 23926"/>
              <a:gd name="adj2" fmla="val 98699"/>
              <a:gd name="adj3" fmla="val 45400"/>
              <a:gd name="adj4" fmla="val 125049"/>
              <a:gd name="adj5" fmla="val 45718"/>
              <a:gd name="adj6" fmla="val 154848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Rename</a:t>
            </a:r>
            <a:endParaRPr lang="en-US" sz="1400" b="1" dirty="0" smtClean="0">
              <a:solidFill>
                <a:schemeClr val="bg1"/>
              </a:solidFill>
            </a:endParaRPr>
          </a:p>
          <a:p>
            <a:r>
              <a:rPr lang="en-US" sz="1400" dirty="0" smtClean="0">
                <a:solidFill>
                  <a:schemeClr val="bg1"/>
                </a:solidFill>
              </a:rPr>
              <a:t>Album1 is selected and a text field is shown for the user to edit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9265921" y="2090326"/>
            <a:ext cx="1059178" cy="10136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dirty="0" smtClean="0">
                <a:solidFill>
                  <a:sysClr val="windowText" lastClr="000000"/>
                </a:solidFill>
              </a:rPr>
              <a:t>rename</a:t>
            </a:r>
            <a:endParaRPr lang="en-US" dirty="0" smtClean="0">
              <a:solidFill>
                <a:sysClr val="windowText" lastClr="000000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dirty="0" smtClean="0">
                <a:solidFill>
                  <a:sysClr val="windowText" lastClr="000000"/>
                </a:solidFill>
              </a:rPr>
              <a:t>delete</a:t>
            </a:r>
            <a:endParaRPr lang="en-US" dirty="0" smtClea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60560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057297"/>
          </a:xfrm>
        </p:spPr>
        <p:txBody>
          <a:bodyPr/>
          <a:lstStyle/>
          <a:p>
            <a:r>
              <a:rPr lang="en-US" dirty="0" smtClean="0"/>
              <a:t>photo 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471422" y="1541929"/>
            <a:ext cx="9158478" cy="49731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208124" y="1664081"/>
            <a:ext cx="20285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Album Name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1861947" y="2590800"/>
            <a:ext cx="914400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320720" y="2590800"/>
            <a:ext cx="914400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604772" y="2247900"/>
            <a:ext cx="8872728" cy="4176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779493" y="2590800"/>
            <a:ext cx="914400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238266" y="2590800"/>
            <a:ext cx="914400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7697039" y="2590800"/>
            <a:ext cx="914400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9155811" y="2590800"/>
            <a:ext cx="914400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861947" y="3892808"/>
            <a:ext cx="914400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1861947" y="5194815"/>
            <a:ext cx="914400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3320720" y="3892808"/>
            <a:ext cx="914400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4779493" y="3892808"/>
            <a:ext cx="914400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6238266" y="3892808"/>
            <a:ext cx="914400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7697039" y="3892808"/>
            <a:ext cx="914400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9155811" y="3892808"/>
            <a:ext cx="914400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3320720" y="5194815"/>
            <a:ext cx="914400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4779493" y="5194815"/>
            <a:ext cx="914400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6238266" y="5194815"/>
            <a:ext cx="914400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7697039" y="5194815"/>
            <a:ext cx="914400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9155811" y="5194815"/>
            <a:ext cx="914400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10325100" y="2247900"/>
            <a:ext cx="152400" cy="4176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le 36"/>
          <p:cNvSpPr/>
          <p:nvPr/>
        </p:nvSpPr>
        <p:spPr>
          <a:xfrm>
            <a:off x="10355580" y="2279796"/>
            <a:ext cx="91440" cy="1188720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Plus 38"/>
          <p:cNvSpPr/>
          <p:nvPr/>
        </p:nvSpPr>
        <p:spPr>
          <a:xfrm>
            <a:off x="1630235" y="1636974"/>
            <a:ext cx="532760" cy="532760"/>
          </a:xfrm>
          <a:prstGeom prst="mathPlus">
            <a:avLst>
              <a:gd name="adj1" fmla="val 876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6849391" y="1710248"/>
            <a:ext cx="2291273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🔍 search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9354963" y="1718688"/>
            <a:ext cx="970137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options</a:t>
            </a:r>
            <a:endParaRPr lang="en-US" dirty="0"/>
          </a:p>
        </p:txBody>
      </p:sp>
      <p:sp>
        <p:nvSpPr>
          <p:cNvPr id="43" name="Line Callout 2 (No Border) 42"/>
          <p:cNvSpPr/>
          <p:nvPr/>
        </p:nvSpPr>
        <p:spPr>
          <a:xfrm>
            <a:off x="86709" y="1894912"/>
            <a:ext cx="1183926" cy="1610287"/>
          </a:xfrm>
          <a:prstGeom prst="callout2">
            <a:avLst>
              <a:gd name="adj1" fmla="val 23926"/>
              <a:gd name="adj2" fmla="val 98699"/>
              <a:gd name="adj3" fmla="val -8647"/>
              <a:gd name="adj4" fmla="val 107614"/>
              <a:gd name="adj5" fmla="val -8329"/>
              <a:gd name="adj6" fmla="val 136072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Add button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Allow user to browse through computer for pictures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4" name="Line Callout 2 (No Border) 43"/>
          <p:cNvSpPr/>
          <p:nvPr/>
        </p:nvSpPr>
        <p:spPr>
          <a:xfrm>
            <a:off x="102213" y="4653404"/>
            <a:ext cx="1247670" cy="731396"/>
          </a:xfrm>
          <a:prstGeom prst="callout2">
            <a:avLst>
              <a:gd name="adj1" fmla="val 2895"/>
              <a:gd name="adj2" fmla="val 94408"/>
              <a:gd name="adj3" fmla="val -33573"/>
              <a:gd name="adj4" fmla="val 111905"/>
              <a:gd name="adj5" fmla="val -33688"/>
              <a:gd name="adj6" fmla="val 142158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bg1"/>
                </a:solidFill>
              </a:rPr>
              <a:t>Picture thumbnails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5" name="Line Callout 2 (No Border) 44"/>
          <p:cNvSpPr/>
          <p:nvPr/>
        </p:nvSpPr>
        <p:spPr>
          <a:xfrm>
            <a:off x="5693893" y="316312"/>
            <a:ext cx="2198538" cy="1006328"/>
          </a:xfrm>
          <a:prstGeom prst="callout2">
            <a:avLst>
              <a:gd name="adj1" fmla="val 90385"/>
              <a:gd name="adj2" fmla="val 91548"/>
              <a:gd name="adj3" fmla="val 117196"/>
              <a:gd name="adj4" fmla="val 71302"/>
              <a:gd name="adj5" fmla="val 140758"/>
              <a:gd name="adj6" fmla="val 70604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Search text box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Search for pictures by name or tags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6" name="Line Callout 2 (No Border) 45"/>
          <p:cNvSpPr/>
          <p:nvPr/>
        </p:nvSpPr>
        <p:spPr>
          <a:xfrm>
            <a:off x="9390327" y="307873"/>
            <a:ext cx="2198538" cy="1006328"/>
          </a:xfrm>
          <a:prstGeom prst="callout2">
            <a:avLst>
              <a:gd name="adj1" fmla="val 97116"/>
              <a:gd name="adj2" fmla="val 20689"/>
              <a:gd name="adj3" fmla="val 113831"/>
              <a:gd name="adj4" fmla="val 5834"/>
              <a:gd name="adj5" fmla="val 137393"/>
              <a:gd name="adj6" fmla="val 5136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Drop down menu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Has options edit, delete, and move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96378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057297"/>
          </a:xfrm>
        </p:spPr>
        <p:txBody>
          <a:bodyPr/>
          <a:lstStyle/>
          <a:p>
            <a:r>
              <a:rPr lang="en-US" dirty="0" smtClean="0"/>
              <a:t>Photo – picture details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326209" y="1541929"/>
            <a:ext cx="9158478" cy="49731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802059" y="1634236"/>
            <a:ext cx="24449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Picture Details</a:t>
            </a:r>
            <a:endParaRPr lang="en-US" sz="2400" b="1" dirty="0"/>
          </a:p>
        </p:txBody>
      </p:sp>
      <p:sp>
        <p:nvSpPr>
          <p:cNvPr id="42" name="Rectangle 41"/>
          <p:cNvSpPr/>
          <p:nvPr/>
        </p:nvSpPr>
        <p:spPr>
          <a:xfrm>
            <a:off x="1469083" y="2202516"/>
            <a:ext cx="8872728" cy="4176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1621483" y="2354916"/>
            <a:ext cx="4910290" cy="38779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841097" y="3527221"/>
            <a:ext cx="247106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bg1">
                    <a:lumMod val="75000"/>
                  </a:schemeClr>
                </a:solidFill>
              </a:rPr>
              <a:t>Enlarged </a:t>
            </a:r>
          </a:p>
          <a:p>
            <a:pPr algn="ctr"/>
            <a:r>
              <a:rPr lang="en-US" sz="4000" dirty="0" smtClean="0">
                <a:solidFill>
                  <a:schemeClr val="bg1">
                    <a:lumMod val="75000"/>
                  </a:schemeClr>
                </a:solidFill>
              </a:rPr>
              <a:t>picture</a:t>
            </a:r>
            <a:endParaRPr lang="en-US" sz="4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785273" y="2354916"/>
            <a:ext cx="3303037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Caption description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44" name="TextBox 43"/>
          <p:cNvSpPr txBox="1"/>
          <p:nvPr/>
        </p:nvSpPr>
        <p:spPr>
          <a:xfrm>
            <a:off x="6785272" y="4516924"/>
            <a:ext cx="330303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Date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785272" y="5032520"/>
            <a:ext cx="3303037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Tags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#location #people</a:t>
            </a:r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46" name="Line Callout 2 (No Border) 45"/>
          <p:cNvSpPr/>
          <p:nvPr/>
        </p:nvSpPr>
        <p:spPr>
          <a:xfrm>
            <a:off x="102213" y="4233333"/>
            <a:ext cx="1113368" cy="1151467"/>
          </a:xfrm>
          <a:prstGeom prst="callout2">
            <a:avLst>
              <a:gd name="adj1" fmla="val 2895"/>
              <a:gd name="adj2" fmla="val 94408"/>
              <a:gd name="adj3" fmla="val -33573"/>
              <a:gd name="adj4" fmla="val 111905"/>
              <a:gd name="adj5" fmla="val -33688"/>
              <a:gd name="adj6" fmla="val 139116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bg1"/>
                </a:solidFill>
              </a:rPr>
              <a:t>Picture scales to </a:t>
            </a:r>
            <a:r>
              <a:rPr lang="en-US" sz="1400" smtClean="0">
                <a:solidFill>
                  <a:schemeClr val="bg1"/>
                </a:solidFill>
              </a:rPr>
              <a:t>designated size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7" name="Line Callout 2 (No Border) 46"/>
          <p:cNvSpPr/>
          <p:nvPr/>
        </p:nvSpPr>
        <p:spPr>
          <a:xfrm>
            <a:off x="10627561" y="2095901"/>
            <a:ext cx="1401570" cy="1629432"/>
          </a:xfrm>
          <a:prstGeom prst="callout2">
            <a:avLst>
              <a:gd name="adj1" fmla="val 97116"/>
              <a:gd name="adj2" fmla="val 20689"/>
              <a:gd name="adj3" fmla="val 113831"/>
              <a:gd name="adj4" fmla="val 5834"/>
              <a:gd name="adj5" fmla="val 113491"/>
              <a:gd name="adj6" fmla="val -35941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On the right side, it displays information </a:t>
            </a:r>
            <a:r>
              <a:rPr lang="en-US" sz="1400" b="1" smtClean="0">
                <a:solidFill>
                  <a:schemeClr val="bg1"/>
                </a:solidFill>
              </a:rPr>
              <a:t>about the picture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06686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104</TotalTime>
  <Words>343</Words>
  <Application>Microsoft Office PowerPoint</Application>
  <PresentationFormat>Custom</PresentationFormat>
  <Paragraphs>139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Wood Type</vt:lpstr>
      <vt:lpstr>Photo Album Storyboard</vt:lpstr>
      <vt:lpstr>Log-in </vt:lpstr>
      <vt:lpstr>Admin</vt:lpstr>
      <vt:lpstr>Admin – Add user</vt:lpstr>
      <vt:lpstr>Album</vt:lpstr>
      <vt:lpstr>Album – Add album</vt:lpstr>
      <vt:lpstr>Album – Rename album</vt:lpstr>
      <vt:lpstr>photo </vt:lpstr>
      <vt:lpstr>Photo – picture details</vt:lpstr>
      <vt:lpstr>Photo – drop down options </vt:lpstr>
      <vt:lpstr>Photo – edit  </vt:lpstr>
      <vt:lpstr>Photo – drop down options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Photo Album Storyboard</dc:title>
  <dc:creator>daoun oh</dc:creator>
  <cp:lastModifiedBy>Kim Cap Ki</cp:lastModifiedBy>
  <cp:revision>14</cp:revision>
  <dcterms:created xsi:type="dcterms:W3CDTF">2016-03-07T06:24:19Z</dcterms:created>
  <dcterms:modified xsi:type="dcterms:W3CDTF">2016-03-11T22:09:26Z</dcterms:modified>
</cp:coreProperties>
</file>