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88" r:id="rId4"/>
    <p:sldId id="258" r:id="rId5"/>
    <p:sldId id="259" r:id="rId6"/>
    <p:sldId id="287" r:id="rId7"/>
    <p:sldId id="261" r:id="rId8"/>
    <p:sldId id="285" r:id="rId9"/>
    <p:sldId id="296" r:id="rId10"/>
    <p:sldId id="286" r:id="rId11"/>
    <p:sldId id="290" r:id="rId12"/>
    <p:sldId id="262" r:id="rId13"/>
    <p:sldId id="265" r:id="rId14"/>
    <p:sldId id="291" r:id="rId15"/>
    <p:sldId id="295" r:id="rId16"/>
    <p:sldId id="294" r:id="rId17"/>
    <p:sldId id="293" r:id="rId18"/>
    <p:sldId id="263" r:id="rId19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21"/>
      <p:bold r:id="rId22"/>
      <p:italic r:id="rId23"/>
      <p:boldItalic r:id="rId24"/>
    </p:embeddedFont>
    <p:embeddedFont>
      <p:font typeface="Titillium Web" panose="020B0604020202020204" charset="0"/>
      <p:regular r:id="rId25"/>
      <p:bold r:id="rId26"/>
      <p:italic r:id="rId27"/>
      <p:boldItalic r:id="rId28"/>
    </p:embeddedFont>
    <p:embeddedFont>
      <p:font typeface="Titillium Web Extra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85DAF-D4C1-4D1A-AA1B-F394650A377B}" v="4" dt="2018-05-17T09:10:21.763"/>
    <p1510:client id="{00E81778-2DF1-4318-BAB2-061803BC93C8}" v="65" dt="2018-05-17T09:30:00.804"/>
  </p1510:revLst>
</p1510:revInfo>
</file>

<file path=ppt/tableStyles.xml><?xml version="1.0" encoding="utf-8"?>
<a:tblStyleLst xmlns:a="http://schemas.openxmlformats.org/drawingml/2006/main" def="{04E261B0-B532-483E-A73C-4924B601D882}">
  <a:tblStyle styleId="{04E261B0-B532-483E-A73C-4924B601D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131417 - Ngo Vuong Duc Tri - K20T01" userId="S::tringo3@vanlanguni.vn::82aaa543-cfa9-4848-be03-075579122bb7" providerId="AD" clId="Web-{1FF9F43D-4A8B-4DCA-8C8F-A7B8F9E6BC39}"/>
    <pc:docChg chg="modSld">
      <pc:chgData name="T131417 - Ngo Vuong Duc Tri - K20T01" userId="S::tringo3@vanlanguni.vn::82aaa543-cfa9-4848-be03-075579122bb7" providerId="AD" clId="Web-{1FF9F43D-4A8B-4DCA-8C8F-A7B8F9E6BC39}" dt="2018-05-15T08:10:13.894" v="29"/>
      <pc:docMkLst>
        <pc:docMk/>
      </pc:docMkLst>
      <pc:sldChg chg="modSp">
        <pc:chgData name="T131417 - Ngo Vuong Duc Tri - K20T01" userId="S::tringo3@vanlanguni.vn::82aaa543-cfa9-4848-be03-075579122bb7" providerId="AD" clId="Web-{1FF9F43D-4A8B-4DCA-8C8F-A7B8F9E6BC39}" dt="2018-05-15T06:48:22.155" v="7"/>
        <pc:sldMkLst>
          <pc:docMk/>
          <pc:sldMk cId="0" sldId="256"/>
        </pc:sldMkLst>
        <pc:spChg chg="mod">
          <ac:chgData name="T131417 - Ngo Vuong Duc Tri - K20T01" userId="S::tringo3@vanlanguni.vn::82aaa543-cfa9-4848-be03-075579122bb7" providerId="AD" clId="Web-{1FF9F43D-4A8B-4DCA-8C8F-A7B8F9E6BC39}" dt="2018-05-15T06:48:22.155" v="7"/>
          <ac:spMkLst>
            <pc:docMk/>
            <pc:sldMk cId="0" sldId="256"/>
            <ac:spMk id="2" creationId="{A65E5AB2-8067-4C3E-9C3D-88CFCD1602F2}"/>
          </ac:spMkLst>
        </pc:spChg>
      </pc:sldChg>
      <pc:sldChg chg="modSp">
        <pc:chgData name="T131417 - Ngo Vuong Duc Tri - K20T01" userId="S::tringo3@vanlanguni.vn::82aaa543-cfa9-4848-be03-075579122bb7" providerId="AD" clId="Web-{1FF9F43D-4A8B-4DCA-8C8F-A7B8F9E6BC39}" dt="2018-05-15T08:10:13.894" v="29"/>
        <pc:sldMkLst>
          <pc:docMk/>
          <pc:sldMk cId="0" sldId="257"/>
        </pc:sldMkLst>
        <pc:spChg chg="mod">
          <ac:chgData name="T131417 - Ngo Vuong Duc Tri - K20T01" userId="S::tringo3@vanlanguni.vn::82aaa543-cfa9-4848-be03-075579122bb7" providerId="AD" clId="Web-{1FF9F43D-4A8B-4DCA-8C8F-A7B8F9E6BC39}" dt="2018-05-15T08:10:13.894" v="29"/>
          <ac:spMkLst>
            <pc:docMk/>
            <pc:sldMk cId="0" sldId="257"/>
            <ac:spMk id="786" creationId="{00000000-0000-0000-0000-000000000000}"/>
          </ac:spMkLst>
        </pc:spChg>
      </pc:sldChg>
    </pc:docChg>
  </pc:docChgLst>
  <pc:docChgLst>
    <pc:chgData name="T131417 - Ngo Vuong Duc Tri - K20T01" userId="S::tringo3@vanlanguni.vn::82aaa543-cfa9-4848-be03-075579122bb7" providerId="AD" clId="Web-{00E81778-2DF1-4318-BAB2-061803BC93C8}"/>
    <pc:docChg chg="addSld delSld modSld sldOrd">
      <pc:chgData name="T131417 - Ngo Vuong Duc Tri - K20T01" userId="S::tringo3@vanlanguni.vn::82aaa543-cfa9-4848-be03-075579122bb7" providerId="AD" clId="Web-{00E81778-2DF1-4318-BAB2-061803BC93C8}" dt="2018-05-17T12:31:19.930" v="885" actId="1076"/>
      <pc:docMkLst>
        <pc:docMk/>
      </pc:docMkLst>
      <pc:sldChg chg="addSp delSp modSp">
        <pc:chgData name="T131417 - Ngo Vuong Duc Tri - K20T01" userId="S::tringo3@vanlanguni.vn::82aaa543-cfa9-4848-be03-075579122bb7" providerId="AD" clId="Web-{00E81778-2DF1-4318-BAB2-061803BC93C8}" dt="2018-05-17T11:53:46.305" v="816" actId="1076"/>
        <pc:sldMkLst>
          <pc:docMk/>
          <pc:sldMk cId="0" sldId="256"/>
        </pc:sldMkLst>
        <pc:spChg chg="del mod">
          <ac:chgData name="T131417 - Ngo Vuong Duc Tri - K20T01" userId="S::tringo3@vanlanguni.vn::82aaa543-cfa9-4848-be03-075579122bb7" providerId="AD" clId="Web-{00E81778-2DF1-4318-BAB2-061803BC93C8}" dt="2018-05-17T11:19:30.569" v="410" actId="1076"/>
          <ac:spMkLst>
            <pc:docMk/>
            <pc:sldMk cId="0" sldId="256"/>
            <ac:spMk id="2" creationId="{A65E5AB2-8067-4C3E-9C3D-88CFCD1602F2}"/>
          </ac:spMkLst>
        </pc:spChg>
        <pc:spChg chg="add mod">
          <ac:chgData name="T131417 - Ngo Vuong Duc Tri - K20T01" userId="S::tringo3@vanlanguni.vn::82aaa543-cfa9-4848-be03-075579122bb7" providerId="AD" clId="Web-{00E81778-2DF1-4318-BAB2-061803BC93C8}" dt="2018-05-17T11:53:40.665" v="815" actId="1076"/>
          <ac:spMkLst>
            <pc:docMk/>
            <pc:sldMk cId="0" sldId="256"/>
            <ac:spMk id="3" creationId="{C0730FF1-757A-49CD-B611-2AC757FBF7A3}"/>
          </ac:spMkLst>
        </pc:spChg>
        <pc:spChg chg="add mod">
          <ac:chgData name="T131417 - Ngo Vuong Duc Tri - K20T01" userId="S::tringo3@vanlanguni.vn::82aaa543-cfa9-4848-be03-075579122bb7" providerId="AD" clId="Web-{00E81778-2DF1-4318-BAB2-061803BC93C8}" dt="2018-05-17T11:53:46.305" v="816" actId="1076"/>
          <ac:spMkLst>
            <pc:docMk/>
            <pc:sldMk cId="0" sldId="256"/>
            <ac:spMk id="6" creationId="{83F4054C-ED97-4DFC-B56B-33C7F5D54620}"/>
          </ac:spMkLst>
        </pc:spChg>
        <pc:spChg chg="mod">
          <ac:chgData name="T131417 - Ngo Vuong Duc Tri - K20T01" userId="S::tringo3@vanlanguni.vn::82aaa543-cfa9-4848-be03-075579122bb7" providerId="AD" clId="Web-{00E81778-2DF1-4318-BAB2-061803BC93C8}" dt="2018-05-17T11:28:03.800" v="506" actId="1076"/>
          <ac:spMkLst>
            <pc:docMk/>
            <pc:sldMk cId="0" sldId="256"/>
            <ac:spMk id="779" creationId="{00000000-0000-0000-0000-000000000000}"/>
          </ac:spMkLst>
        </pc:spChg>
      </pc:sldChg>
      <pc:sldChg chg="addSp delSp modSp">
        <pc:chgData name="T131417 - Ngo Vuong Duc Tri - K20T01" userId="S::tringo3@vanlanguni.vn::82aaa543-cfa9-4848-be03-075579122bb7" providerId="AD" clId="Web-{00E81778-2DF1-4318-BAB2-061803BC93C8}" dt="2018-05-17T11:36:29.718" v="596" actId="1076"/>
        <pc:sldMkLst>
          <pc:docMk/>
          <pc:sldMk cId="0" sldId="257"/>
        </pc:sldMkLst>
        <pc:spChg chg="add del mod">
          <ac:chgData name="T131417 - Ngo Vuong Duc Tri - K20T01" userId="S::tringo3@vanlanguni.vn::82aaa543-cfa9-4848-be03-075579122bb7" providerId="AD" clId="Web-{00E81778-2DF1-4318-BAB2-061803BC93C8}" dt="2018-05-17T11:36:04.703" v="592" actId="1076"/>
          <ac:spMkLst>
            <pc:docMk/>
            <pc:sldMk cId="0" sldId="257"/>
            <ac:spMk id="6" creationId="{3F15B0AA-03B5-43ED-B2AA-7CD81E505563}"/>
          </ac:spMkLst>
        </pc:spChg>
        <pc:spChg chg="del mod">
          <ac:chgData name="T131417 - Ngo Vuong Duc Tri - K20T01" userId="S::tringo3@vanlanguni.vn::82aaa543-cfa9-4848-be03-075579122bb7" providerId="AD" clId="Web-{00E81778-2DF1-4318-BAB2-061803BC93C8}" dt="2018-05-17T11:36:04.218" v="591" actId="1076"/>
          <ac:spMkLst>
            <pc:docMk/>
            <pc:sldMk cId="0" sldId="257"/>
            <ac:spMk id="9" creationId="{B1001677-5A73-4C97-B0B9-D198A18407D4}"/>
          </ac:spMkLst>
        </pc:spChg>
        <pc:spChg chg="mod">
          <ac:chgData name="T131417 - Ngo Vuong Duc Tri - K20T01" userId="S::tringo3@vanlanguni.vn::82aaa543-cfa9-4848-be03-075579122bb7" providerId="AD" clId="Web-{00E81778-2DF1-4318-BAB2-061803BC93C8}" dt="2018-05-17T11:36:29.718" v="596" actId="1076"/>
          <ac:spMkLst>
            <pc:docMk/>
            <pc:sldMk cId="0" sldId="257"/>
            <ac:spMk id="784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00E81778-2DF1-4318-BAB2-061803BC93C8}" dt="2018-05-17T11:36:26.515" v="595" actId="1076"/>
          <ac:spMkLst>
            <pc:docMk/>
            <pc:sldMk cId="0" sldId="257"/>
            <ac:spMk id="786" creationId="{00000000-0000-0000-0000-000000000000}"/>
          </ac:spMkLst>
        </pc:spChg>
      </pc:sldChg>
      <pc:sldChg chg="modSp">
        <pc:chgData name="T131417 - Ngo Vuong Duc Tri - K20T01" userId="S::tringo3@vanlanguni.vn::82aaa543-cfa9-4848-be03-075579122bb7" providerId="AD" clId="Web-{00E81778-2DF1-4318-BAB2-061803BC93C8}" dt="2018-05-17T12:31:19.930" v="885" actId="1076"/>
        <pc:sldMkLst>
          <pc:docMk/>
          <pc:sldMk cId="0" sldId="258"/>
        </pc:sldMkLst>
        <pc:picChg chg="mod">
          <ac:chgData name="T131417 - Ngo Vuong Duc Tri - K20T01" userId="S::tringo3@vanlanguni.vn::82aaa543-cfa9-4848-be03-075579122bb7" providerId="AD" clId="Web-{00E81778-2DF1-4318-BAB2-061803BC93C8}" dt="2018-05-17T12:31:19.930" v="885" actId="1076"/>
          <ac:picMkLst>
            <pc:docMk/>
            <pc:sldMk cId="0" sldId="258"/>
            <ac:picMk id="2" creationId="{ED089A7B-8288-4C74-85E4-763F3EB00E9E}"/>
          </ac:picMkLst>
        </pc:picChg>
      </pc:sldChg>
      <pc:sldChg chg="addSp delSp modSp">
        <pc:chgData name="T131417 - Ngo Vuong Duc Tri - K20T01" userId="S::tringo3@vanlanguni.vn::82aaa543-cfa9-4848-be03-075579122bb7" providerId="AD" clId="Web-{00E81778-2DF1-4318-BAB2-061803BC93C8}" dt="2018-05-17T11:26:20.378" v="484" actId="1076"/>
        <pc:sldMkLst>
          <pc:docMk/>
          <pc:sldMk cId="0" sldId="259"/>
        </pc:sldMkLst>
        <pc:spChg chg="mod">
          <ac:chgData name="T131417 - Ngo Vuong Duc Tri - K20T01" userId="S::tringo3@vanlanguni.vn::82aaa543-cfa9-4848-be03-075579122bb7" providerId="AD" clId="Web-{00E81778-2DF1-4318-BAB2-061803BC93C8}" dt="2018-05-17T11:26:06.175" v="481" actId="1076"/>
          <ac:spMkLst>
            <pc:docMk/>
            <pc:sldMk cId="0" sldId="259"/>
            <ac:spMk id="2" creationId="{60248B8A-CFDE-493D-B172-59A3B178FDC4}"/>
          </ac:spMkLst>
        </pc:spChg>
        <pc:spChg chg="add del mod">
          <ac:chgData name="T131417 - Ngo Vuong Duc Tri - K20T01" userId="S::tringo3@vanlanguni.vn::82aaa543-cfa9-4848-be03-075579122bb7" providerId="AD" clId="Web-{00E81778-2DF1-4318-BAB2-061803BC93C8}" dt="2018-05-17T11:25:18.832" v="477" actId="1076"/>
          <ac:spMkLst>
            <pc:docMk/>
            <pc:sldMk cId="0" sldId="259"/>
            <ac:spMk id="3" creationId="{6A6C2E97-7D0D-448F-B6F9-222773E143AB}"/>
          </ac:spMkLst>
        </pc:spChg>
        <pc:spChg chg="add del">
          <ac:chgData name="T131417 - Ngo Vuong Duc Tri - K20T01" userId="S::tringo3@vanlanguni.vn::82aaa543-cfa9-4848-be03-075579122bb7" providerId="AD" clId="Web-{00E81778-2DF1-4318-BAB2-061803BC93C8}" dt="2018-05-17T11:24:38.692" v="476" actId="1076"/>
          <ac:spMkLst>
            <pc:docMk/>
            <pc:sldMk cId="0" sldId="259"/>
            <ac:spMk id="4" creationId="{31153375-9A6D-4CF7-8F36-9D9FA6AB7384}"/>
          </ac:spMkLst>
        </pc:spChg>
        <pc:spChg chg="add del mod">
          <ac:chgData name="T131417 - Ngo Vuong Duc Tri - K20T01" userId="S::tringo3@vanlanguni.vn::82aaa543-cfa9-4848-be03-075579122bb7" providerId="AD" clId="Web-{00E81778-2DF1-4318-BAB2-061803BC93C8}" dt="2018-05-17T11:24:35.145" v="475" actId="1076"/>
          <ac:spMkLst>
            <pc:docMk/>
            <pc:sldMk cId="0" sldId="259"/>
            <ac:spMk id="5" creationId="{2BEABCD1-523B-4E4E-8F46-809C71DF4C1B}"/>
          </ac:spMkLst>
        </pc:spChg>
        <pc:spChg chg="mod">
          <ac:chgData name="T131417 - Ngo Vuong Duc Tri - K20T01" userId="S::tringo3@vanlanguni.vn::82aaa543-cfa9-4848-be03-075579122bb7" providerId="AD" clId="Web-{00E81778-2DF1-4318-BAB2-061803BC93C8}" dt="2018-05-17T11:26:13.894" v="483" actId="1076"/>
          <ac:spMkLst>
            <pc:docMk/>
            <pc:sldMk cId="0" sldId="259"/>
            <ac:spMk id="6" creationId="{9F4F3CD9-7CB0-4985-B8C6-D362D38768C9}"/>
          </ac:spMkLst>
        </pc:spChg>
        <pc:spChg chg="mod">
          <ac:chgData name="T131417 - Ngo Vuong Duc Tri - K20T01" userId="S::tringo3@vanlanguni.vn::82aaa543-cfa9-4848-be03-075579122bb7" providerId="AD" clId="Web-{00E81778-2DF1-4318-BAB2-061803BC93C8}" dt="2018-05-17T11:26:20.378" v="484" actId="1076"/>
          <ac:spMkLst>
            <pc:docMk/>
            <pc:sldMk cId="0" sldId="259"/>
            <ac:spMk id="801" creationId="{00000000-0000-0000-0000-000000000000}"/>
          </ac:spMkLst>
        </pc:spChg>
      </pc:sldChg>
      <pc:sldChg chg="addSp delSp modSp ord">
        <pc:chgData name="T131417 - Ngo Vuong Duc Tri - K20T01" userId="S::tringo3@vanlanguni.vn::82aaa543-cfa9-4848-be03-075579122bb7" providerId="AD" clId="Web-{00E81778-2DF1-4318-BAB2-061803BC93C8}" dt="2018-05-17T12:30:11.440" v="879" actId="14100"/>
        <pc:sldMkLst>
          <pc:docMk/>
          <pc:sldMk cId="0" sldId="262"/>
        </pc:sldMkLst>
        <pc:spChg chg="add mod">
          <ac:chgData name="T131417 - Ngo Vuong Duc Tri - K20T01" userId="S::tringo3@vanlanguni.vn::82aaa543-cfa9-4848-be03-075579122bb7" providerId="AD" clId="Web-{00E81778-2DF1-4318-BAB2-061803BC93C8}" dt="2018-05-17T09:55:28.525" v="221" actId="1076"/>
          <ac:spMkLst>
            <pc:docMk/>
            <pc:sldMk cId="0" sldId="262"/>
            <ac:spMk id="3" creationId="{FBCE19DF-D11C-4A94-B051-6A57F42F1A21}"/>
          </ac:spMkLst>
        </pc:spChg>
        <pc:spChg chg="add mod">
          <ac:chgData name="T131417 - Ngo Vuong Duc Tri - K20T01" userId="S::tringo3@vanlanguni.vn::82aaa543-cfa9-4848-be03-075579122bb7" providerId="AD" clId="Web-{00E81778-2DF1-4318-BAB2-061803BC93C8}" dt="2018-05-17T09:55:03.587" v="215" actId="1076"/>
          <ac:spMkLst>
            <pc:docMk/>
            <pc:sldMk cId="0" sldId="262"/>
            <ac:spMk id="4" creationId="{1B161775-B160-4A76-90B2-C8EBEE7438AF}"/>
          </ac:spMkLst>
        </pc:spChg>
        <pc:spChg chg="add mod">
          <ac:chgData name="T131417 - Ngo Vuong Duc Tri - K20T01" userId="S::tringo3@vanlanguni.vn::82aaa543-cfa9-4848-be03-075579122bb7" providerId="AD" clId="Web-{00E81778-2DF1-4318-BAB2-061803BC93C8}" dt="2018-05-17T09:55:36.900" v="223" actId="1076"/>
          <ac:spMkLst>
            <pc:docMk/>
            <pc:sldMk cId="0" sldId="262"/>
            <ac:spMk id="5" creationId="{7E6697D4-D8FD-474F-8887-234D26D7869A}"/>
          </ac:spMkLst>
        </pc:spChg>
        <pc:spChg chg="add mod">
          <ac:chgData name="T131417 - Ngo Vuong Duc Tri - K20T01" userId="S::tringo3@vanlanguni.vn::82aaa543-cfa9-4848-be03-075579122bb7" providerId="AD" clId="Web-{00E81778-2DF1-4318-BAB2-061803BC93C8}" dt="2018-05-17T09:55:27.071" v="220" actId="1076"/>
          <ac:spMkLst>
            <pc:docMk/>
            <pc:sldMk cId="0" sldId="262"/>
            <ac:spMk id="6" creationId="{129D0E49-F033-49CA-94F8-84220A3E5AF4}"/>
          </ac:spMkLst>
        </pc:spChg>
        <pc:spChg chg="mod">
          <ac:chgData name="T131417 - Ngo Vuong Duc Tri - K20T01" userId="S::tringo3@vanlanguni.vn::82aaa543-cfa9-4848-be03-075579122bb7" providerId="AD" clId="Web-{00E81778-2DF1-4318-BAB2-061803BC93C8}" dt="2018-05-17T09:17:51.883" v="8" actId="1076"/>
          <ac:spMkLst>
            <pc:docMk/>
            <pc:sldMk cId="0" sldId="262"/>
            <ac:spMk id="831" creationId="{00000000-0000-0000-0000-000000000000}"/>
          </ac:spMkLst>
        </pc:spChg>
        <pc:spChg chg="del mod">
          <ac:chgData name="T131417 - Ngo Vuong Duc Tri - K20T01" userId="S::tringo3@vanlanguni.vn::82aaa543-cfa9-4848-be03-075579122bb7" providerId="AD" clId="Web-{00E81778-2DF1-4318-BAB2-061803BC93C8}" dt="2018-05-17T09:19:57.429" v="33" actId="1076"/>
          <ac:spMkLst>
            <pc:docMk/>
            <pc:sldMk cId="0" sldId="262"/>
            <ac:spMk id="832" creationId="{00000000-0000-0000-0000-000000000000}"/>
          </ac:spMkLst>
        </pc:spChg>
        <pc:spChg chg="del">
          <ac:chgData name="T131417 - Ngo Vuong Duc Tri - K20T01" userId="S::tringo3@vanlanguni.vn::82aaa543-cfa9-4848-be03-075579122bb7" providerId="AD" clId="Web-{00E81778-2DF1-4318-BAB2-061803BC93C8}" dt="2018-05-17T09:20:06.898" v="35" actId="1076"/>
          <ac:spMkLst>
            <pc:docMk/>
            <pc:sldMk cId="0" sldId="262"/>
            <ac:spMk id="833" creationId="{00000000-0000-0000-0000-000000000000}"/>
          </ac:spMkLst>
        </pc:spChg>
        <pc:spChg chg="del">
          <ac:chgData name="T131417 - Ngo Vuong Duc Tri - K20T01" userId="S::tringo3@vanlanguni.vn::82aaa543-cfa9-4848-be03-075579122bb7" providerId="AD" clId="Web-{00E81778-2DF1-4318-BAB2-061803BC93C8}" dt="2018-05-17T09:19:58.054" v="34" actId="1076"/>
          <ac:spMkLst>
            <pc:docMk/>
            <pc:sldMk cId="0" sldId="262"/>
            <ac:spMk id="834" creationId="{00000000-0000-0000-0000-000000000000}"/>
          </ac:spMkLst>
        </pc:spChg>
        <pc:grpChg chg="del mod">
          <ac:chgData name="T131417 - Ngo Vuong Duc Tri - K20T01" userId="S::tringo3@vanlanguni.vn::82aaa543-cfa9-4848-be03-075579122bb7" providerId="AD" clId="Web-{00E81778-2DF1-4318-BAB2-061803BC93C8}" dt="2018-05-17T09:54:30.962" v="200" actId="1076"/>
          <ac:grpSpMkLst>
            <pc:docMk/>
            <pc:sldMk cId="0" sldId="262"/>
            <ac:grpSpMk id="823" creationId="{00000000-0000-0000-0000-000000000000}"/>
          </ac:grpSpMkLst>
        </pc:grpChg>
        <pc:grpChg chg="mod">
          <ac:chgData name="T131417 - Ngo Vuong Duc Tri - K20T01" userId="S::tringo3@vanlanguni.vn::82aaa543-cfa9-4848-be03-075579122bb7" providerId="AD" clId="Web-{00E81778-2DF1-4318-BAB2-061803BC93C8}" dt="2018-05-17T09:54:10.900" v="195" actId="1076"/>
          <ac:grpSpMkLst>
            <pc:docMk/>
            <pc:sldMk cId="0" sldId="262"/>
            <ac:grpSpMk id="826" creationId="{00000000-0000-0000-0000-000000000000}"/>
          </ac:grpSpMkLst>
        </pc:grpChg>
        <pc:picChg chg="add mod">
          <ac:chgData name="T131417 - Ngo Vuong Duc Tri - K20T01" userId="S::tringo3@vanlanguni.vn::82aaa543-cfa9-4848-be03-075579122bb7" providerId="AD" clId="Web-{00E81778-2DF1-4318-BAB2-061803BC93C8}" dt="2018-05-17T12:30:11.440" v="879" actId="14100"/>
          <ac:picMkLst>
            <pc:docMk/>
            <pc:sldMk cId="0" sldId="262"/>
            <ac:picMk id="2" creationId="{F6A9255A-FA08-44B3-B8BA-C5E14AF53A25}"/>
          </ac:picMkLst>
        </pc:picChg>
        <pc:picChg chg="del mod">
          <ac:chgData name="T131417 - Ngo Vuong Duc Tri - K20T01" userId="S::tringo3@vanlanguni.vn::82aaa543-cfa9-4848-be03-075579122bb7" providerId="AD" clId="Web-{00E81778-2DF1-4318-BAB2-061803BC93C8}" dt="2018-05-17T11:11:02.962" v="384" actId="14100"/>
          <ac:picMkLst>
            <pc:docMk/>
            <pc:sldMk cId="0" sldId="262"/>
            <ac:picMk id="2" creationId="{75C33811-5536-40B8-98BB-0A5C5A911F2D}"/>
          </ac:picMkLst>
        </pc:picChg>
        <pc:picChg chg="add del mod">
          <ac:chgData name="T131417 - Ngo Vuong Duc Tri - K20T01" userId="S::tringo3@vanlanguni.vn::82aaa543-cfa9-4848-be03-075579122bb7" providerId="AD" clId="Web-{00E81778-2DF1-4318-BAB2-061803BC93C8}" dt="2018-05-17T12:29:36.315" v="870"/>
          <ac:picMkLst>
            <pc:docMk/>
            <pc:sldMk cId="0" sldId="262"/>
            <ac:picMk id="7" creationId="{A34F0B14-4684-4F9B-B415-76A69F792DA2}"/>
          </ac:picMkLst>
        </pc:picChg>
      </pc:sldChg>
      <pc:sldChg chg="addSp delSp modSp ord">
        <pc:chgData name="T131417 - Ngo Vuong Duc Tri - K20T01" userId="S::tringo3@vanlanguni.vn::82aaa543-cfa9-4848-be03-075579122bb7" providerId="AD" clId="Web-{00E81778-2DF1-4318-BAB2-061803BC93C8}" dt="2018-05-17T09:58:18.493" v="260" actId="1076"/>
        <pc:sldMkLst>
          <pc:docMk/>
          <pc:sldMk cId="0" sldId="263"/>
        </pc:sldMkLst>
        <pc:spChg chg="add del mod">
          <ac:chgData name="T131417 - Ngo Vuong Duc Tri - K20T01" userId="S::tringo3@vanlanguni.vn::82aaa543-cfa9-4848-be03-075579122bb7" providerId="AD" clId="Web-{00E81778-2DF1-4318-BAB2-061803BC93C8}" dt="2018-05-17T09:55:59.978" v="229" actId="1076"/>
          <ac:spMkLst>
            <pc:docMk/>
            <pc:sldMk cId="0" sldId="263"/>
            <ac:spMk id="3" creationId="{8800DD1A-74A5-4915-B244-888DEA0404D9}"/>
          </ac:spMkLst>
        </pc:spChg>
        <pc:spChg chg="add del mod">
          <ac:chgData name="T131417 - Ngo Vuong Duc Tri - K20T01" userId="S::tringo3@vanlanguni.vn::82aaa543-cfa9-4848-be03-075579122bb7" providerId="AD" clId="Web-{00E81778-2DF1-4318-BAB2-061803BC93C8}" dt="2018-05-17T09:55:52.963" v="226" actId="1076"/>
          <ac:spMkLst>
            <pc:docMk/>
            <pc:sldMk cId="0" sldId="263"/>
            <ac:spMk id="5" creationId="{242E07EF-CA21-481A-B243-DB7BA7FAFA51}"/>
          </ac:spMkLst>
        </pc:spChg>
        <pc:spChg chg="add del mod">
          <ac:chgData name="T131417 - Ngo Vuong Duc Tri - K20T01" userId="S::tringo3@vanlanguni.vn::82aaa543-cfa9-4848-be03-075579122bb7" providerId="AD" clId="Web-{00E81778-2DF1-4318-BAB2-061803BC93C8}" dt="2018-05-17T09:56:02.040" v="230" actId="1076"/>
          <ac:spMkLst>
            <pc:docMk/>
            <pc:sldMk cId="0" sldId="263"/>
            <ac:spMk id="7" creationId="{6B182A6A-68C8-4E6A-BC4C-6A86EEC411A4}"/>
          </ac:spMkLst>
        </pc:spChg>
        <pc:spChg chg="del mod">
          <ac:chgData name="T131417 - Ngo Vuong Duc Tri - K20T01" userId="S::tringo3@vanlanguni.vn::82aaa543-cfa9-4848-be03-075579122bb7" providerId="AD" clId="Web-{00E81778-2DF1-4318-BAB2-061803BC93C8}" dt="2018-05-17T09:55:57.587" v="228" actId="1076"/>
          <ac:spMkLst>
            <pc:docMk/>
            <pc:sldMk cId="0" sldId="263"/>
            <ac:spMk id="840" creationId="{00000000-0000-0000-0000-000000000000}"/>
          </ac:spMkLst>
        </pc:spChg>
        <pc:spChg chg="add del mod">
          <ac:chgData name="T131417 - Ngo Vuong Duc Tri - K20T01" userId="S::tringo3@vanlanguni.vn::82aaa543-cfa9-4848-be03-075579122bb7" providerId="AD" clId="Web-{00E81778-2DF1-4318-BAB2-061803BC93C8}" dt="2018-05-17T09:58:18.493" v="260" actId="1076"/>
          <ac:spMkLst>
            <pc:docMk/>
            <pc:sldMk cId="0" sldId="263"/>
            <ac:spMk id="841" creationId="{00000000-0000-0000-0000-000000000000}"/>
          </ac:spMkLst>
        </pc:spChg>
        <pc:spChg chg="del">
          <ac:chgData name="T131417 - Ngo Vuong Duc Tri - K20T01" userId="S::tringo3@vanlanguni.vn::82aaa543-cfa9-4848-be03-075579122bb7" providerId="AD" clId="Web-{00E81778-2DF1-4318-BAB2-061803BC93C8}" dt="2018-05-17T09:55:48.025" v="224" actId="1076"/>
          <ac:spMkLst>
            <pc:docMk/>
            <pc:sldMk cId="0" sldId="263"/>
            <ac:spMk id="842" creationId="{00000000-0000-0000-0000-000000000000}"/>
          </ac:spMkLst>
        </pc:spChg>
      </pc:sldChg>
      <pc:sldChg chg="del">
        <pc:chgData name="T131417 - Ngo Vuong Duc Tri - K20T01" userId="S::tringo3@vanlanguni.vn::82aaa543-cfa9-4848-be03-075579122bb7" providerId="AD" clId="Web-{00E81778-2DF1-4318-BAB2-061803BC93C8}" dt="2018-05-17T10:19:35.010" v="301" actId="1076"/>
        <pc:sldMkLst>
          <pc:docMk/>
          <pc:sldMk cId="0" sldId="264"/>
        </pc:sldMkLst>
      </pc:sldChg>
      <pc:sldChg chg="addSp delSp modSp ord">
        <pc:chgData name="T131417 - Ngo Vuong Duc Tri - K20T01" userId="S::tringo3@vanlanguni.vn::82aaa543-cfa9-4848-be03-075579122bb7" providerId="AD" clId="Web-{00E81778-2DF1-4318-BAB2-061803BC93C8}" dt="2018-05-17T10:52:48.032" v="306" actId="14100"/>
        <pc:sldMkLst>
          <pc:docMk/>
          <pc:sldMk cId="0" sldId="265"/>
        </pc:sldMkLst>
        <pc:spChg chg="add del mod">
          <ac:chgData name="T131417 - Ngo Vuong Duc Tri - K20T01" userId="S::tringo3@vanlanguni.vn::82aaa543-cfa9-4848-be03-075579122bb7" providerId="AD" clId="Web-{00E81778-2DF1-4318-BAB2-061803BC93C8}" dt="2018-05-17T09:37:10.539" v="90" actId="1076"/>
          <ac:spMkLst>
            <pc:docMk/>
            <pc:sldMk cId="0" sldId="265"/>
            <ac:spMk id="5" creationId="{B23E6DE7-CF38-4AF2-A700-5FCB00281DDC}"/>
          </ac:spMkLst>
        </pc:spChg>
        <pc:spChg chg="add del mod">
          <ac:chgData name="T131417 - Ngo Vuong Duc Tri - K20T01" userId="S::tringo3@vanlanguni.vn::82aaa543-cfa9-4848-be03-075579122bb7" providerId="AD" clId="Web-{00E81778-2DF1-4318-BAB2-061803BC93C8}" dt="2018-05-17T09:37:47.039" v="99" actId="1076"/>
          <ac:spMkLst>
            <pc:docMk/>
            <pc:sldMk cId="0" sldId="265"/>
            <ac:spMk id="7" creationId="{12BE8016-47D1-4F63-A236-FFF4DCC204DF}"/>
          </ac:spMkLst>
        </pc:spChg>
        <pc:spChg chg="add del mod">
          <ac:chgData name="T131417 - Ngo Vuong Duc Tri - K20T01" userId="S::tringo3@vanlanguni.vn::82aaa543-cfa9-4848-be03-075579122bb7" providerId="AD" clId="Web-{00E81778-2DF1-4318-BAB2-061803BC93C8}" dt="2018-05-17T09:43:27.524" v="153" actId="1076"/>
          <ac:spMkLst>
            <pc:docMk/>
            <pc:sldMk cId="0" sldId="265"/>
            <ac:spMk id="14" creationId="{5B28A829-7463-41BD-8A82-A1DD22699E1B}"/>
          </ac:spMkLst>
        </pc:spChg>
        <pc:spChg chg="add del mod">
          <ac:chgData name="T131417 - Ngo Vuong Duc Tri - K20T01" userId="S::tringo3@vanlanguni.vn::82aaa543-cfa9-4848-be03-075579122bb7" providerId="AD" clId="Web-{00E81778-2DF1-4318-BAB2-061803BC93C8}" dt="2018-05-17T09:43:34.024" v="154" actId="1076"/>
          <ac:spMkLst>
            <pc:docMk/>
            <pc:sldMk cId="0" sldId="265"/>
            <ac:spMk id="857" creationId="{00000000-0000-0000-0000-000000000000}"/>
          </ac:spMkLst>
        </pc:spChg>
        <pc:spChg chg="del">
          <ac:chgData name="T131417 - Ngo Vuong Duc Tri - K20T01" userId="S::tringo3@vanlanguni.vn::82aaa543-cfa9-4848-be03-075579122bb7" providerId="AD" clId="Web-{00E81778-2DF1-4318-BAB2-061803BC93C8}" dt="2018-05-17T09:37:08.101" v="89" actId="1076"/>
          <ac:spMkLst>
            <pc:docMk/>
            <pc:sldMk cId="0" sldId="265"/>
            <ac:spMk id="858" creationId="{00000000-0000-0000-0000-000000000000}"/>
          </ac:spMkLst>
        </pc:spChg>
        <pc:picChg chg="add mod">
          <ac:chgData name="T131417 - Ngo Vuong Duc Tri - K20T01" userId="S::tringo3@vanlanguni.vn::82aaa543-cfa9-4848-be03-075579122bb7" providerId="AD" clId="Web-{00E81778-2DF1-4318-BAB2-061803BC93C8}" dt="2018-05-17T10:52:48.032" v="306" actId="14100"/>
          <ac:picMkLst>
            <pc:docMk/>
            <pc:sldMk cId="0" sldId="265"/>
            <ac:picMk id="2" creationId="{F3BDF9D6-F0DA-4BED-ADD6-4E93B6FE497E}"/>
          </ac:picMkLst>
        </pc:picChg>
        <pc:picChg chg="add del mod">
          <ac:chgData name="T131417 - Ngo Vuong Duc Tri - K20T01" userId="S::tringo3@vanlanguni.vn::82aaa543-cfa9-4848-be03-075579122bb7" providerId="AD" clId="Web-{00E81778-2DF1-4318-BAB2-061803BC93C8}" dt="2018-05-17T09:43:00.211" v="144" actId="1076"/>
          <ac:picMkLst>
            <pc:docMk/>
            <pc:sldMk cId="0" sldId="265"/>
            <ac:picMk id="8" creationId="{E43840D7-61FE-4D42-BEEA-4320D11C75B1}"/>
          </ac:picMkLst>
        </pc:picChg>
        <pc:picChg chg="del">
          <ac:chgData name="T131417 - Ngo Vuong Duc Tri - K20T01" userId="S::tringo3@vanlanguni.vn::82aaa543-cfa9-4848-be03-075579122bb7" providerId="AD" clId="Web-{00E81778-2DF1-4318-BAB2-061803BC93C8}" dt="2018-05-17T09:36:28.523" v="79" actId="1076"/>
          <ac:picMkLst>
            <pc:docMk/>
            <pc:sldMk cId="0" sldId="265"/>
            <ac:picMk id="860" creationId="{00000000-0000-0000-0000-000000000000}"/>
          </ac:picMkLst>
        </pc:picChg>
      </pc:sldChg>
      <pc:sldChg chg="del">
        <pc:chgData name="T131417 - Ngo Vuong Duc Tri - K20T01" userId="S::tringo3@vanlanguni.vn::82aaa543-cfa9-4848-be03-075579122bb7" providerId="AD" clId="Web-{00E81778-2DF1-4318-BAB2-061803BC93C8}" dt="2018-05-17T10:19:35.010" v="300" actId="1076"/>
        <pc:sldMkLst>
          <pc:docMk/>
          <pc:sldMk cId="0" sldId="266"/>
        </pc:sldMkLst>
      </pc:sldChg>
      <pc:sldChg chg="del">
        <pc:chgData name="T131417 - Ngo Vuong Duc Tri - K20T01" userId="S::tringo3@vanlanguni.vn::82aaa543-cfa9-4848-be03-075579122bb7" providerId="AD" clId="Web-{00E81778-2DF1-4318-BAB2-061803BC93C8}" dt="2018-05-17T10:19:35.010" v="299" actId="1076"/>
        <pc:sldMkLst>
          <pc:docMk/>
          <pc:sldMk cId="0" sldId="267"/>
        </pc:sldMkLst>
      </pc:sldChg>
      <pc:sldChg chg="del">
        <pc:chgData name="T131417 - Ngo Vuong Duc Tri - K20T01" userId="S::tringo3@vanlanguni.vn::82aaa543-cfa9-4848-be03-075579122bb7" providerId="AD" clId="Web-{00E81778-2DF1-4318-BAB2-061803BC93C8}" dt="2018-05-17T10:19:35.010" v="298" actId="1076"/>
        <pc:sldMkLst>
          <pc:docMk/>
          <pc:sldMk cId="0" sldId="268"/>
        </pc:sldMkLst>
      </pc:sldChg>
      <pc:sldChg chg="delSp modSp del">
        <pc:chgData name="T131417 - Ngo Vuong Duc Tri - K20T01" userId="S::tringo3@vanlanguni.vn::82aaa543-cfa9-4848-be03-075579122bb7" providerId="AD" clId="Web-{00E81778-2DF1-4318-BAB2-061803BC93C8}" dt="2018-05-17T10:19:35.010" v="297" actId="1076"/>
        <pc:sldMkLst>
          <pc:docMk/>
          <pc:sldMk cId="0" sldId="269"/>
        </pc:sldMkLst>
        <pc:spChg chg="del mod">
          <ac:chgData name="T131417 - Ngo Vuong Duc Tri - K20T01" userId="S::tringo3@vanlanguni.vn::82aaa543-cfa9-4848-be03-075579122bb7" providerId="AD" clId="Web-{00E81778-2DF1-4318-BAB2-061803BC93C8}" dt="2018-05-17T09:42:56.508" v="143" actId="1076"/>
          <ac:spMkLst>
            <pc:docMk/>
            <pc:sldMk cId="0" sldId="269"/>
            <ac:spMk id="913" creationId="{00000000-0000-0000-0000-000000000000}"/>
          </ac:spMkLst>
        </pc:spChg>
      </pc:sldChg>
      <pc:sldChg chg="del">
        <pc:chgData name="T131417 - Ngo Vuong Duc Tri - K20T01" userId="S::tringo3@vanlanguni.vn::82aaa543-cfa9-4848-be03-075579122bb7" providerId="AD" clId="Web-{00E81778-2DF1-4318-BAB2-061803BC93C8}" dt="2018-05-17T10:19:34.995" v="296" actId="1076"/>
        <pc:sldMkLst>
          <pc:docMk/>
          <pc:sldMk cId="0" sldId="270"/>
        </pc:sldMkLst>
      </pc:sldChg>
      <pc:sldChg chg="del">
        <pc:chgData name="T131417 - Ngo Vuong Duc Tri - K20T01" userId="S::tringo3@vanlanguni.vn::82aaa543-cfa9-4848-be03-075579122bb7" providerId="AD" clId="Web-{00E81778-2DF1-4318-BAB2-061803BC93C8}" dt="2018-05-17T10:19:34.995" v="295" actId="1076"/>
        <pc:sldMkLst>
          <pc:docMk/>
          <pc:sldMk cId="0" sldId="271"/>
        </pc:sldMkLst>
      </pc:sldChg>
      <pc:sldChg chg="addSp delSp modSp del">
        <pc:chgData name="T131417 - Ngo Vuong Duc Tri - K20T01" userId="S::tringo3@vanlanguni.vn::82aaa543-cfa9-4848-be03-075579122bb7" providerId="AD" clId="Web-{00E81778-2DF1-4318-BAB2-061803BC93C8}" dt="2018-05-17T10:19:34.995" v="294" actId="1076"/>
        <pc:sldMkLst>
          <pc:docMk/>
          <pc:sldMk cId="0" sldId="272"/>
        </pc:sldMkLst>
        <pc:grpChg chg="add del">
          <ac:chgData name="T131417 - Ngo Vuong Duc Tri - K20T01" userId="S::tringo3@vanlanguni.vn::82aaa543-cfa9-4848-be03-075579122bb7" providerId="AD" clId="Web-{00E81778-2DF1-4318-BAB2-061803BC93C8}" dt="2018-05-17T09:39:53.383" v="131" actId="1076"/>
          <ac:grpSpMkLst>
            <pc:docMk/>
            <pc:sldMk cId="0" sldId="272"/>
            <ac:grpSpMk id="947" creationId="{00000000-0000-0000-0000-000000000000}"/>
          </ac:grpSpMkLst>
        </pc:grpChg>
        <pc:grpChg chg="mod">
          <ac:chgData name="T131417 - Ngo Vuong Duc Tri - K20T01" userId="S::tringo3@vanlanguni.vn::82aaa543-cfa9-4848-be03-075579122bb7" providerId="AD" clId="Web-{00E81778-2DF1-4318-BAB2-061803BC93C8}" dt="2018-05-17T09:40:42.930" v="135" actId="1076"/>
          <ac:grpSpMkLst>
            <pc:docMk/>
            <pc:sldMk cId="0" sldId="272"/>
            <ac:grpSpMk id="950" creationId="{00000000-0000-0000-0000-000000000000}"/>
          </ac:grpSpMkLst>
        </pc:grpChg>
        <pc:grpChg chg="mod">
          <ac:chgData name="T131417 - Ngo Vuong Duc Tri - K20T01" userId="S::tringo3@vanlanguni.vn::82aaa543-cfa9-4848-be03-075579122bb7" providerId="AD" clId="Web-{00E81778-2DF1-4318-BAB2-061803BC93C8}" dt="2018-05-17T09:40:41.117" v="134" actId="1076"/>
          <ac:grpSpMkLst>
            <pc:docMk/>
            <pc:sldMk cId="0" sldId="272"/>
            <ac:grpSpMk id="953" creationId="{00000000-0000-0000-0000-000000000000}"/>
          </ac:grpSpMkLst>
        </pc:grpChg>
      </pc:sldChg>
      <pc:sldChg chg="del">
        <pc:chgData name="T131417 - Ngo Vuong Duc Tri - K20T01" userId="S::tringo3@vanlanguni.vn::82aaa543-cfa9-4848-be03-075579122bb7" providerId="AD" clId="Web-{00E81778-2DF1-4318-BAB2-061803BC93C8}" dt="2018-05-17T10:19:34.995" v="293" actId="1076"/>
        <pc:sldMkLst>
          <pc:docMk/>
          <pc:sldMk cId="0" sldId="273"/>
        </pc:sldMkLst>
      </pc:sldChg>
      <pc:sldChg chg="del">
        <pc:chgData name="T131417 - Ngo Vuong Duc Tri - K20T01" userId="S::tringo3@vanlanguni.vn::82aaa543-cfa9-4848-be03-075579122bb7" providerId="AD" clId="Web-{00E81778-2DF1-4318-BAB2-061803BC93C8}" dt="2018-05-17T10:19:34.995" v="292" actId="1076"/>
        <pc:sldMkLst>
          <pc:docMk/>
          <pc:sldMk cId="0" sldId="274"/>
        </pc:sldMkLst>
      </pc:sldChg>
      <pc:sldChg chg="del">
        <pc:chgData name="T131417 - Ngo Vuong Duc Tri - K20T01" userId="S::tringo3@vanlanguni.vn::82aaa543-cfa9-4848-be03-075579122bb7" providerId="AD" clId="Web-{00E81778-2DF1-4318-BAB2-061803BC93C8}" dt="2018-05-17T10:19:34.995" v="291" actId="1076"/>
        <pc:sldMkLst>
          <pc:docMk/>
          <pc:sldMk cId="0" sldId="275"/>
        </pc:sldMkLst>
      </pc:sldChg>
      <pc:sldChg chg="del">
        <pc:chgData name="T131417 - Ngo Vuong Duc Tri - K20T01" userId="S::tringo3@vanlanguni.vn::82aaa543-cfa9-4848-be03-075579122bb7" providerId="AD" clId="Web-{00E81778-2DF1-4318-BAB2-061803BC93C8}" dt="2018-05-17T10:19:34.995" v="290" actId="1076"/>
        <pc:sldMkLst>
          <pc:docMk/>
          <pc:sldMk cId="0" sldId="276"/>
        </pc:sldMkLst>
      </pc:sldChg>
      <pc:sldChg chg="modSp del">
        <pc:chgData name="T131417 - Ngo Vuong Duc Tri - K20T01" userId="S::tringo3@vanlanguni.vn::82aaa543-cfa9-4848-be03-075579122bb7" providerId="AD" clId="Web-{00E81778-2DF1-4318-BAB2-061803BC93C8}" dt="2018-05-17T10:19:34.995" v="289" actId="1076"/>
        <pc:sldMkLst>
          <pc:docMk/>
          <pc:sldMk cId="0" sldId="277"/>
        </pc:sldMkLst>
        <pc:spChg chg="mod">
          <ac:chgData name="T131417 - Ngo Vuong Duc Tri - K20T01" userId="S::tringo3@vanlanguni.vn::82aaa543-cfa9-4848-be03-075579122bb7" providerId="AD" clId="Web-{00E81778-2DF1-4318-BAB2-061803BC93C8}" dt="2018-05-17T09:39:21.883" v="129" actId="1076"/>
          <ac:spMkLst>
            <pc:docMk/>
            <pc:sldMk cId="0" sldId="277"/>
            <ac:spMk id="1003" creationId="{00000000-0000-0000-0000-000000000000}"/>
          </ac:spMkLst>
        </pc:spChg>
      </pc:sldChg>
      <pc:sldChg chg="del">
        <pc:chgData name="T131417 - Ngo Vuong Duc Tri - K20T01" userId="S::tringo3@vanlanguni.vn::82aaa543-cfa9-4848-be03-075579122bb7" providerId="AD" clId="Web-{00E81778-2DF1-4318-BAB2-061803BC93C8}" dt="2018-05-17T10:19:34.995" v="288" actId="1076"/>
        <pc:sldMkLst>
          <pc:docMk/>
          <pc:sldMk cId="0" sldId="278"/>
        </pc:sldMkLst>
      </pc:sldChg>
      <pc:sldChg chg="del">
        <pc:chgData name="T131417 - Ngo Vuong Duc Tri - K20T01" userId="S::tringo3@vanlanguni.vn::82aaa543-cfa9-4848-be03-075579122bb7" providerId="AD" clId="Web-{00E81778-2DF1-4318-BAB2-061803BC93C8}" dt="2018-05-17T10:19:34.995" v="287" actId="1076"/>
        <pc:sldMkLst>
          <pc:docMk/>
          <pc:sldMk cId="0" sldId="279"/>
        </pc:sldMkLst>
      </pc:sldChg>
      <pc:sldChg chg="del">
        <pc:chgData name="T131417 - Ngo Vuong Duc Tri - K20T01" userId="S::tringo3@vanlanguni.vn::82aaa543-cfa9-4848-be03-075579122bb7" providerId="AD" clId="Web-{00E81778-2DF1-4318-BAB2-061803BC93C8}" dt="2018-05-17T10:19:34.995" v="286" actId="1076"/>
        <pc:sldMkLst>
          <pc:docMk/>
          <pc:sldMk cId="0" sldId="280"/>
        </pc:sldMkLst>
      </pc:sldChg>
      <pc:sldChg chg="del">
        <pc:chgData name="T131417 - Ngo Vuong Duc Tri - K20T01" userId="S::tringo3@vanlanguni.vn::82aaa543-cfa9-4848-be03-075579122bb7" providerId="AD" clId="Web-{00E81778-2DF1-4318-BAB2-061803BC93C8}" dt="2018-05-17T10:19:34.995" v="285" actId="1076"/>
        <pc:sldMkLst>
          <pc:docMk/>
          <pc:sldMk cId="0" sldId="281"/>
        </pc:sldMkLst>
      </pc:sldChg>
      <pc:sldChg chg="del">
        <pc:chgData name="T131417 - Ngo Vuong Duc Tri - K20T01" userId="S::tringo3@vanlanguni.vn::82aaa543-cfa9-4848-be03-075579122bb7" providerId="AD" clId="Web-{00E81778-2DF1-4318-BAB2-061803BC93C8}" dt="2018-05-17T10:19:34.948" v="284" actId="1076"/>
        <pc:sldMkLst>
          <pc:docMk/>
          <pc:sldMk cId="0" sldId="282"/>
        </pc:sldMkLst>
      </pc:sldChg>
      <pc:sldChg chg="del">
        <pc:chgData name="T131417 - Ngo Vuong Duc Tri - K20T01" userId="S::tringo3@vanlanguni.vn::82aaa543-cfa9-4848-be03-075579122bb7" providerId="AD" clId="Web-{00E81778-2DF1-4318-BAB2-061803BC93C8}" dt="2018-05-17T10:19:35.010" v="302" actId="1076"/>
        <pc:sldMkLst>
          <pc:docMk/>
          <pc:sldMk cId="2079346349" sldId="284"/>
        </pc:sldMkLst>
      </pc:sldChg>
      <pc:sldChg chg="modSp">
        <pc:chgData name="T131417 - Ngo Vuong Duc Tri - K20T01" userId="S::tringo3@vanlanguni.vn::82aaa543-cfa9-4848-be03-075579122bb7" providerId="AD" clId="Web-{00E81778-2DF1-4318-BAB2-061803BC93C8}" dt="2018-05-17T12:22:12.171" v="869" actId="20577"/>
        <pc:sldMkLst>
          <pc:docMk/>
          <pc:sldMk cId="3781229676" sldId="285"/>
        </pc:sldMkLst>
        <pc:spChg chg="mod">
          <ac:chgData name="T131417 - Ngo Vuong Duc Tri - K20T01" userId="S::tringo3@vanlanguni.vn::82aaa543-cfa9-4848-be03-075579122bb7" providerId="AD" clId="Web-{00E81778-2DF1-4318-BAB2-061803BC93C8}" dt="2018-05-17T12:22:12.171" v="869" actId="20577"/>
          <ac:spMkLst>
            <pc:docMk/>
            <pc:sldMk cId="3781229676" sldId="285"/>
            <ac:spMk id="849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00E81778-2DF1-4318-BAB2-061803BC93C8}" dt="2018-05-17T11:05:40.918" v="372" actId="20577"/>
          <ac:spMkLst>
            <pc:docMk/>
            <pc:sldMk cId="3781229676" sldId="285"/>
            <ac:spMk id="850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00E81778-2DF1-4318-BAB2-061803BC93C8}" dt="2018-05-17T11:10:59.587" v="383" actId="20577"/>
          <ac:spMkLst>
            <pc:docMk/>
            <pc:sldMk cId="3781229676" sldId="285"/>
            <ac:spMk id="851" creationId="{00000000-0000-0000-0000-000000000000}"/>
          </ac:spMkLst>
        </pc:spChg>
      </pc:sldChg>
      <pc:sldChg chg="modSp del">
        <pc:chgData name="T131417 - Ngo Vuong Duc Tri - K20T01" userId="S::tringo3@vanlanguni.vn::82aaa543-cfa9-4848-be03-075579122bb7" providerId="AD" clId="Web-{00E81778-2DF1-4318-BAB2-061803BC93C8}" dt="2018-05-17T10:19:35.010" v="303" actId="1076"/>
        <pc:sldMkLst>
          <pc:docMk/>
          <pc:sldMk cId="3233449183" sldId="289"/>
        </pc:sldMkLst>
        <pc:spChg chg="mod">
          <ac:chgData name="T131417 - Ngo Vuong Duc Tri - K20T01" userId="S::tringo3@vanlanguni.vn::82aaa543-cfa9-4848-be03-075579122bb7" providerId="AD" clId="Web-{00E81778-2DF1-4318-BAB2-061803BC93C8}" dt="2018-05-17T09:36:21.945" v="78" actId="20577"/>
          <ac:spMkLst>
            <pc:docMk/>
            <pc:sldMk cId="3233449183" sldId="289"/>
            <ac:spMk id="857" creationId="{00000000-0000-0000-0000-000000000000}"/>
          </ac:spMkLst>
        </pc:spChg>
      </pc:sldChg>
      <pc:sldChg chg="addSp delSp modSp add ord replId">
        <pc:chgData name="T131417 - Ngo Vuong Duc Tri - K20T01" userId="S::tringo3@vanlanguni.vn::82aaa543-cfa9-4848-be03-075579122bb7" providerId="AD" clId="Web-{00E81778-2DF1-4318-BAB2-061803BC93C8}" dt="2018-05-17T11:16:43.351" v="395" actId="1076"/>
        <pc:sldMkLst>
          <pc:docMk/>
          <pc:sldMk cId="772848653" sldId="290"/>
        </pc:sldMkLst>
        <pc:spChg chg="add del mod">
          <ac:chgData name="T131417 - Ngo Vuong Duc Tri - K20T01" userId="S::tringo3@vanlanguni.vn::82aaa543-cfa9-4848-be03-075579122bb7" providerId="AD" clId="Web-{00E81778-2DF1-4318-BAB2-061803BC93C8}" dt="2018-05-17T09:22:38.976" v="38" actId="1076"/>
          <ac:spMkLst>
            <pc:docMk/>
            <pc:sldMk cId="772848653" sldId="290"/>
            <ac:spMk id="3" creationId="{02EB8E9E-C249-4BF3-8021-11C8A3384709}"/>
          </ac:spMkLst>
        </pc:spChg>
        <pc:spChg chg="mod">
          <ac:chgData name="T131417 - Ngo Vuong Duc Tri - K20T01" userId="S::tringo3@vanlanguni.vn::82aaa543-cfa9-4848-be03-075579122bb7" providerId="AD" clId="Web-{00E81778-2DF1-4318-BAB2-061803BC93C8}" dt="2018-05-17T09:30:00.804" v="76" actId="20577"/>
          <ac:spMkLst>
            <pc:docMk/>
            <pc:sldMk cId="772848653" sldId="290"/>
            <ac:spMk id="814" creationId="{00000000-0000-0000-0000-000000000000}"/>
          </ac:spMkLst>
        </pc:spChg>
        <pc:spChg chg="del">
          <ac:chgData name="T131417 - Ngo Vuong Duc Tri - K20T01" userId="S::tringo3@vanlanguni.vn::82aaa543-cfa9-4848-be03-075579122bb7" providerId="AD" clId="Web-{00E81778-2DF1-4318-BAB2-061803BC93C8}" dt="2018-05-17T09:22:35.976" v="37" actId="1076"/>
          <ac:spMkLst>
            <pc:docMk/>
            <pc:sldMk cId="772848653" sldId="290"/>
            <ac:spMk id="815" creationId="{00000000-0000-0000-0000-000000000000}"/>
          </ac:spMkLst>
        </pc:spChg>
        <pc:picChg chg="add del mod">
          <ac:chgData name="T131417 - Ngo Vuong Duc Tri - K20T01" userId="S::tringo3@vanlanguni.vn::82aaa543-cfa9-4848-be03-075579122bb7" providerId="AD" clId="Web-{00E81778-2DF1-4318-BAB2-061803BC93C8}" dt="2018-05-17T09:26:21.304" v="48" actId="1076"/>
          <ac:picMkLst>
            <pc:docMk/>
            <pc:sldMk cId="772848653" sldId="290"/>
            <ac:picMk id="4" creationId="{215038B6-C9DC-4960-B038-E5F638EDD92E}"/>
          </ac:picMkLst>
        </pc:picChg>
        <pc:picChg chg="add del mod">
          <ac:chgData name="T131417 - Ngo Vuong Duc Tri - K20T01" userId="S::tringo3@vanlanguni.vn::82aaa543-cfa9-4848-be03-075579122bb7" providerId="AD" clId="Web-{00E81778-2DF1-4318-BAB2-061803BC93C8}" dt="2018-05-17T09:27:38.867" v="56" actId="1076"/>
          <ac:picMkLst>
            <pc:docMk/>
            <pc:sldMk cId="772848653" sldId="290"/>
            <ac:picMk id="6" creationId="{0F28528F-2046-4BDE-8B6D-E1071805799C}"/>
          </ac:picMkLst>
        </pc:picChg>
        <pc:picChg chg="add mod">
          <ac:chgData name="T131417 - Ngo Vuong Duc Tri - K20T01" userId="S::tringo3@vanlanguni.vn::82aaa543-cfa9-4848-be03-075579122bb7" providerId="AD" clId="Web-{00E81778-2DF1-4318-BAB2-061803BC93C8}" dt="2018-05-17T10:01:00.853" v="283" actId="1076"/>
          <ac:picMkLst>
            <pc:docMk/>
            <pc:sldMk cId="772848653" sldId="290"/>
            <ac:picMk id="8" creationId="{CEF2C966-1A1C-4D75-AB05-4D06048BF0A7}"/>
          </ac:picMkLst>
        </pc:picChg>
      </pc:sldChg>
      <pc:sldChg chg="addSp delSp modSp add replId">
        <pc:chgData name="T131417 - Ngo Vuong Duc Tri - K20T01" userId="S::tringo3@vanlanguni.vn::82aaa543-cfa9-4848-be03-075579122bb7" providerId="AD" clId="Web-{00E81778-2DF1-4318-BAB2-061803BC93C8}" dt="2018-05-17T11:37:55.921" v="605" actId="1076"/>
        <pc:sldMkLst>
          <pc:docMk/>
          <pc:sldMk cId="2859604701" sldId="291"/>
        </pc:sldMkLst>
        <pc:spChg chg="add del mod">
          <ac:chgData name="T131417 - Ngo Vuong Duc Tri - K20T01" userId="S::tringo3@vanlanguni.vn::82aaa543-cfa9-4848-be03-075579122bb7" providerId="AD" clId="Web-{00E81778-2DF1-4318-BAB2-061803BC93C8}" dt="2018-05-17T11:37:55.015" v="604" actId="1076"/>
          <ac:spMkLst>
            <pc:docMk/>
            <pc:sldMk cId="2859604701" sldId="291"/>
            <ac:spMk id="16" creationId="{F11F46D3-FD71-424D-82CC-8DDDC13F0117}"/>
          </ac:spMkLst>
        </pc:spChg>
        <pc:spChg chg="mod">
          <ac:chgData name="T131417 - Ngo Vuong Duc Tri - K20T01" userId="S::tringo3@vanlanguni.vn::82aaa543-cfa9-4848-be03-075579122bb7" providerId="AD" clId="Web-{00E81778-2DF1-4318-BAB2-061803BC93C8}" dt="2018-05-17T11:32:40.610" v="530" actId="14100"/>
          <ac:spMkLst>
            <pc:docMk/>
            <pc:sldMk cId="2859604701" sldId="291"/>
            <ac:spMk id="807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00E81778-2DF1-4318-BAB2-061803BC93C8}" dt="2018-05-17T09:43:51.946" v="158" actId="20577"/>
          <ac:spMkLst>
            <pc:docMk/>
            <pc:sldMk cId="2859604701" sldId="291"/>
            <ac:spMk id="809" creationId="{00000000-0000-0000-0000-000000000000}"/>
          </ac:spMkLst>
        </pc:spChg>
        <pc:picChg chg="add del mod ord">
          <ac:chgData name="T131417 - Ngo Vuong Duc Tri - K20T01" userId="S::tringo3@vanlanguni.vn::82aaa543-cfa9-4848-be03-075579122bb7" providerId="AD" clId="Web-{00E81778-2DF1-4318-BAB2-061803BC93C8}" dt="2018-05-17T11:37:55.921" v="605" actId="1076"/>
          <ac:picMkLst>
            <pc:docMk/>
            <pc:sldMk cId="2859604701" sldId="291"/>
            <ac:picMk id="4" creationId="{FC4BD447-7881-4461-9F1B-663DD8A1DF5A}"/>
          </ac:picMkLst>
        </pc:picChg>
      </pc:sldChg>
      <pc:sldChg chg="addSp delSp modSp add del replId">
        <pc:chgData name="T131417 - Ngo Vuong Duc Tri - K20T01" userId="S::tringo3@vanlanguni.vn::82aaa543-cfa9-4848-be03-075579122bb7" providerId="AD" clId="Web-{00E81778-2DF1-4318-BAB2-061803BC93C8}" dt="2018-05-17T10:19:35.010" v="304" actId="1076"/>
        <pc:sldMkLst>
          <pc:docMk/>
          <pc:sldMk cId="394014502" sldId="292"/>
        </pc:sldMkLst>
        <pc:spChg chg="del mod">
          <ac:chgData name="T131417 - Ngo Vuong Duc Tri - K20T01" userId="S::tringo3@vanlanguni.vn::82aaa543-cfa9-4848-be03-075579122bb7" providerId="AD" clId="Web-{00E81778-2DF1-4318-BAB2-061803BC93C8}" dt="2018-05-17T09:46:33.461" v="181" actId="1076"/>
          <ac:spMkLst>
            <pc:docMk/>
            <pc:sldMk cId="394014502" sldId="292"/>
            <ac:spMk id="1003" creationId="{00000000-0000-0000-0000-000000000000}"/>
          </ac:spMkLst>
        </pc:spChg>
        <pc:spChg chg="del mod">
          <ac:chgData name="T131417 - Ngo Vuong Duc Tri - K20T01" userId="S::tringo3@vanlanguni.vn::82aaa543-cfa9-4848-be03-075579122bb7" providerId="AD" clId="Web-{00E81778-2DF1-4318-BAB2-061803BC93C8}" dt="2018-05-17T09:45:40.914" v="171" actId="1076"/>
          <ac:spMkLst>
            <pc:docMk/>
            <pc:sldMk cId="394014502" sldId="292"/>
            <ac:spMk id="1004" creationId="{00000000-0000-0000-0000-000000000000}"/>
          </ac:spMkLst>
        </pc:spChg>
        <pc:spChg chg="del">
          <ac:chgData name="T131417 - Ngo Vuong Duc Tri - K20T01" userId="S::tringo3@vanlanguni.vn::82aaa543-cfa9-4848-be03-075579122bb7" providerId="AD" clId="Web-{00E81778-2DF1-4318-BAB2-061803BC93C8}" dt="2018-05-17T09:44:19.086" v="160" actId="1076"/>
          <ac:spMkLst>
            <pc:docMk/>
            <pc:sldMk cId="394014502" sldId="292"/>
            <ac:spMk id="1006" creationId="{00000000-0000-0000-0000-000000000000}"/>
          </ac:spMkLst>
        </pc:spChg>
        <pc:picChg chg="add del mod ord">
          <ac:chgData name="T131417 - Ngo Vuong Duc Tri - K20T01" userId="S::tringo3@vanlanguni.vn::82aaa543-cfa9-4848-be03-075579122bb7" providerId="AD" clId="Web-{00E81778-2DF1-4318-BAB2-061803BC93C8}" dt="2018-05-17T09:46:45.477" v="184" actId="1076"/>
          <ac:picMkLst>
            <pc:docMk/>
            <pc:sldMk cId="394014502" sldId="292"/>
            <ac:picMk id="2" creationId="{29FF3CFE-A711-46D8-818C-F6F7B84A3B5C}"/>
          </ac:picMkLst>
        </pc:picChg>
      </pc:sldChg>
      <pc:sldChg chg="modSp add replId">
        <pc:chgData name="T131417 - Ngo Vuong Duc Tri - K20T01" userId="S::tringo3@vanlanguni.vn::82aaa543-cfa9-4848-be03-075579122bb7" providerId="AD" clId="Web-{00E81778-2DF1-4318-BAB2-061803BC93C8}" dt="2018-05-17T11:52:08.509" v="812" actId="20577"/>
        <pc:sldMkLst>
          <pc:docMk/>
          <pc:sldMk cId="334098167" sldId="293"/>
        </pc:sldMkLst>
        <pc:spChg chg="mod">
          <ac:chgData name="T131417 - Ngo Vuong Duc Tri - K20T01" userId="S::tringo3@vanlanguni.vn::82aaa543-cfa9-4848-be03-075579122bb7" providerId="AD" clId="Web-{00E81778-2DF1-4318-BAB2-061803BC93C8}" dt="2018-05-17T09:56:54.712" v="242" actId="20577"/>
          <ac:spMkLst>
            <pc:docMk/>
            <pc:sldMk cId="334098167" sldId="293"/>
            <ac:spMk id="807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00E81778-2DF1-4318-BAB2-061803BC93C8}" dt="2018-05-17T11:52:08.509" v="812" actId="20577"/>
          <ac:spMkLst>
            <pc:docMk/>
            <pc:sldMk cId="334098167" sldId="293"/>
            <ac:spMk id="809" creationId="{00000000-0000-0000-0000-000000000000}"/>
          </ac:spMkLst>
        </pc:spChg>
      </pc:sldChg>
      <pc:sldChg chg="modSp add replId">
        <pc:chgData name="T131417 - Ngo Vuong Duc Tri - K20T01" userId="S::tringo3@vanlanguni.vn::82aaa543-cfa9-4848-be03-075579122bb7" providerId="AD" clId="Web-{00E81778-2DF1-4318-BAB2-061803BC93C8}" dt="2018-05-17T11:52:05.572" v="811" actId="20577"/>
        <pc:sldMkLst>
          <pc:docMk/>
          <pc:sldMk cId="1222143985" sldId="294"/>
        </pc:sldMkLst>
        <pc:spChg chg="mod">
          <ac:chgData name="T131417 - Ngo Vuong Duc Tri - K20T01" userId="S::tringo3@vanlanguni.vn::82aaa543-cfa9-4848-be03-075579122bb7" providerId="AD" clId="Web-{00E81778-2DF1-4318-BAB2-061803BC93C8}" dt="2018-05-17T11:52:05.572" v="811" actId="20577"/>
          <ac:spMkLst>
            <pc:docMk/>
            <pc:sldMk cId="1222143985" sldId="294"/>
            <ac:spMk id="809" creationId="{00000000-0000-0000-0000-000000000000}"/>
          </ac:spMkLst>
        </pc:spChg>
      </pc:sldChg>
      <pc:sldChg chg="addSp delSp modSp add replId">
        <pc:chgData name="T131417 - Ngo Vuong Duc Tri - K20T01" userId="S::tringo3@vanlanguni.vn::82aaa543-cfa9-4848-be03-075579122bb7" providerId="AD" clId="Web-{00E81778-2DF1-4318-BAB2-061803BC93C8}" dt="2018-05-17T12:00:32.959" v="861" actId="1076"/>
        <pc:sldMkLst>
          <pc:docMk/>
          <pc:sldMk cId="3905669431" sldId="295"/>
        </pc:sldMkLst>
        <pc:spChg chg="add mod">
          <ac:chgData name="T131417 - Ngo Vuong Duc Tri - K20T01" userId="S::tringo3@vanlanguni.vn::82aaa543-cfa9-4848-be03-075579122bb7" providerId="AD" clId="Web-{00E81778-2DF1-4318-BAB2-061803BC93C8}" dt="2018-05-17T12:00:32.834" v="856" actId="1076"/>
          <ac:spMkLst>
            <pc:docMk/>
            <pc:sldMk cId="3905669431" sldId="295"/>
            <ac:spMk id="2" creationId="{522CE2A2-F877-42F4-9079-A40765C914E7}"/>
          </ac:spMkLst>
        </pc:spChg>
        <pc:spChg chg="add mod">
          <ac:chgData name="T131417 - Ngo Vuong Duc Tri - K20T01" userId="S::tringo3@vanlanguni.vn::82aaa543-cfa9-4848-be03-075579122bb7" providerId="AD" clId="Web-{00E81778-2DF1-4318-BAB2-061803BC93C8}" dt="2018-05-17T12:00:32.865" v="857" actId="1076"/>
          <ac:spMkLst>
            <pc:docMk/>
            <pc:sldMk cId="3905669431" sldId="295"/>
            <ac:spMk id="3" creationId="{F8E31BE7-3A04-4A90-8753-C425A20D1D7E}"/>
          </ac:spMkLst>
        </pc:spChg>
        <pc:spChg chg="add mod">
          <ac:chgData name="T131417 - Ngo Vuong Duc Tri - K20T01" userId="S::tringo3@vanlanguni.vn::82aaa543-cfa9-4848-be03-075579122bb7" providerId="AD" clId="Web-{00E81778-2DF1-4318-BAB2-061803BC93C8}" dt="2018-05-17T12:00:32.912" v="859" actId="1076"/>
          <ac:spMkLst>
            <pc:docMk/>
            <pc:sldMk cId="3905669431" sldId="295"/>
            <ac:spMk id="4" creationId="{7FAFA678-C2D9-49EA-A294-2F1DAEE8E5BB}"/>
          </ac:spMkLst>
        </pc:spChg>
        <pc:spChg chg="add mod">
          <ac:chgData name="T131417 - Ngo Vuong Duc Tri - K20T01" userId="S::tringo3@vanlanguni.vn::82aaa543-cfa9-4848-be03-075579122bb7" providerId="AD" clId="Web-{00E81778-2DF1-4318-BAB2-061803BC93C8}" dt="2018-05-17T12:00:32.881" v="858" actId="1076"/>
          <ac:spMkLst>
            <pc:docMk/>
            <pc:sldMk cId="3905669431" sldId="295"/>
            <ac:spMk id="9" creationId="{2E003C97-A2CD-4FAE-9AC9-0F10680F19D5}"/>
          </ac:spMkLst>
        </pc:spChg>
        <pc:spChg chg="add mod">
          <ac:chgData name="T131417 - Ngo Vuong Duc Tri - K20T01" userId="S::tringo3@vanlanguni.vn::82aaa543-cfa9-4848-be03-075579122bb7" providerId="AD" clId="Web-{00E81778-2DF1-4318-BAB2-061803BC93C8}" dt="2018-05-17T12:00:32.943" v="860" actId="1076"/>
          <ac:spMkLst>
            <pc:docMk/>
            <pc:sldMk cId="3905669431" sldId="295"/>
            <ac:spMk id="12" creationId="{1298E3B3-A651-470A-89EE-C7068AADE27C}"/>
          </ac:spMkLst>
        </pc:spChg>
        <pc:spChg chg="add mod">
          <ac:chgData name="T131417 - Ngo Vuong Duc Tri - K20T01" userId="S::tringo3@vanlanguni.vn::82aaa543-cfa9-4848-be03-075579122bb7" providerId="AD" clId="Web-{00E81778-2DF1-4318-BAB2-061803BC93C8}" dt="2018-05-17T12:00:32.959" v="861" actId="1076"/>
          <ac:spMkLst>
            <pc:docMk/>
            <pc:sldMk cId="3905669431" sldId="295"/>
            <ac:spMk id="13" creationId="{6CB4AFB8-8C5C-47E2-9A79-4CFF58F0A2C7}"/>
          </ac:spMkLst>
        </pc:spChg>
        <pc:spChg chg="mod">
          <ac:chgData name="T131417 - Ngo Vuong Duc Tri - K20T01" userId="S::tringo3@vanlanguni.vn::82aaa543-cfa9-4848-be03-075579122bb7" providerId="AD" clId="Web-{00E81778-2DF1-4318-BAB2-061803BC93C8}" dt="2018-05-17T11:40:08.451" v="618" actId="20577"/>
          <ac:spMkLst>
            <pc:docMk/>
            <pc:sldMk cId="3905669431" sldId="295"/>
            <ac:spMk id="814" creationId="{00000000-0000-0000-0000-000000000000}"/>
          </ac:spMkLst>
        </pc:spChg>
        <pc:picChg chg="del">
          <ac:chgData name="T131417 - Ngo Vuong Duc Tri - K20T01" userId="S::tringo3@vanlanguni.vn::82aaa543-cfa9-4848-be03-075579122bb7" providerId="AD" clId="Web-{00E81778-2DF1-4318-BAB2-061803BC93C8}" dt="2018-05-17T11:38:15.733" v="607" actId="1076"/>
          <ac:picMkLst>
            <pc:docMk/>
            <pc:sldMk cId="3905669431" sldId="295"/>
            <ac:picMk id="8" creationId="{CEF2C966-1A1C-4D75-AB05-4D06048BF0A7}"/>
          </ac:picMkLst>
        </pc:picChg>
      </pc:sldChg>
      <pc:sldChg chg="modSp add replId">
        <pc:chgData name="T131417 - Ngo Vuong Duc Tri - K20T01" userId="S::tringo3@vanlanguni.vn::82aaa543-cfa9-4848-be03-075579122bb7" providerId="AD" clId="Web-{00E81778-2DF1-4318-BAB2-061803BC93C8}" dt="2018-05-17T11:51:27.963" v="809" actId="20577"/>
        <pc:sldMkLst>
          <pc:docMk/>
          <pc:sldMk cId="889297595" sldId="296"/>
        </pc:sldMkLst>
        <pc:spChg chg="mod">
          <ac:chgData name="T131417 - Ngo Vuong Duc Tri - K20T01" userId="S::tringo3@vanlanguni.vn::82aaa543-cfa9-4848-be03-075579122bb7" providerId="AD" clId="Web-{00E81778-2DF1-4318-BAB2-061803BC93C8}" dt="2018-05-17T11:50:29.854" v="782" actId="20577"/>
          <ac:spMkLst>
            <pc:docMk/>
            <pc:sldMk cId="889297595" sldId="296"/>
            <ac:spMk id="814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00E81778-2DF1-4318-BAB2-061803BC93C8}" dt="2018-05-17T11:51:27.963" v="809" actId="20577"/>
          <ac:spMkLst>
            <pc:docMk/>
            <pc:sldMk cId="889297595" sldId="296"/>
            <ac:spMk id="815" creationId="{00000000-0000-0000-0000-000000000000}"/>
          </ac:spMkLst>
        </pc:spChg>
      </pc:sldChg>
    </pc:docChg>
  </pc:docChgLst>
  <pc:docChgLst>
    <pc:chgData name="T131417 - Ngo Vuong Duc Tri - K20T01" userId="S::tringo3@vanlanguni.vn::82aaa543-cfa9-4848-be03-075579122bb7" providerId="AD" clId="Web-{1768FD30-F26F-4C6B-A063-2304E31C7AD3}"/>
    <pc:docChg chg="modSld">
      <pc:chgData name="T131417 - Ngo Vuong Duc Tri - K20T01" userId="S::tringo3@vanlanguni.vn::82aaa543-cfa9-4848-be03-075579122bb7" providerId="AD" clId="Web-{1768FD30-F26F-4C6B-A063-2304E31C7AD3}" dt="2018-05-16T08:40:44.689" v="332"/>
      <pc:docMkLst>
        <pc:docMk/>
      </pc:docMkLst>
      <pc:sldChg chg="modSp">
        <pc:chgData name="T131417 - Ngo Vuong Duc Tri - K20T01" userId="S::tringo3@vanlanguni.vn::82aaa543-cfa9-4848-be03-075579122bb7" providerId="AD" clId="Web-{1768FD30-F26F-4C6B-A063-2304E31C7AD3}" dt="2018-05-16T08:40:44.689" v="332"/>
        <pc:sldMkLst>
          <pc:docMk/>
          <pc:sldMk cId="0" sldId="256"/>
        </pc:sldMkLst>
        <pc:spChg chg="mod">
          <ac:chgData name="T131417 - Ngo Vuong Duc Tri - K20T01" userId="S::tringo3@vanlanguni.vn::82aaa543-cfa9-4848-be03-075579122bb7" providerId="AD" clId="Web-{1768FD30-F26F-4C6B-A063-2304E31C7AD3}" dt="2018-05-16T08:40:44.689" v="332"/>
          <ac:spMkLst>
            <pc:docMk/>
            <pc:sldMk cId="0" sldId="256"/>
            <ac:spMk id="2" creationId="{A65E5AB2-8067-4C3E-9C3D-88CFCD1602F2}"/>
          </ac:spMkLst>
        </pc:spChg>
      </pc:sldChg>
      <pc:sldChg chg="addSp delSp modSp">
        <pc:chgData name="T131417 - Ngo Vuong Duc Tri - K20T01" userId="S::tringo3@vanlanguni.vn::82aaa543-cfa9-4848-be03-075579122bb7" providerId="AD" clId="Web-{1768FD30-F26F-4C6B-A063-2304E31C7AD3}" dt="2018-05-16T08:34:25.615" v="303" actId="20577"/>
        <pc:sldMkLst>
          <pc:docMk/>
          <pc:sldMk cId="0" sldId="257"/>
        </pc:sldMkLst>
        <pc:spChg chg="add del mod">
          <ac:chgData name="T131417 - Ngo Vuong Duc Tri - K20T01" userId="S::tringo3@vanlanguni.vn::82aaa543-cfa9-4848-be03-075579122bb7" providerId="AD" clId="Web-{1768FD30-F26F-4C6B-A063-2304E31C7AD3}" dt="2018-05-16T08:18:35.561" v="89" actId="20577"/>
          <ac:spMkLst>
            <pc:docMk/>
            <pc:sldMk cId="0" sldId="257"/>
            <ac:spMk id="3" creationId="{7048408B-1D71-4E21-813D-A538319502A4}"/>
          </ac:spMkLst>
        </pc:spChg>
        <pc:spChg chg="add del mod">
          <ac:chgData name="T131417 - Ngo Vuong Duc Tri - K20T01" userId="S::tringo3@vanlanguni.vn::82aaa543-cfa9-4848-be03-075579122bb7" providerId="AD" clId="Web-{1768FD30-F26F-4C6B-A063-2304E31C7AD3}" dt="2018-05-16T08:18:33.624" v="88" actId="20577"/>
          <ac:spMkLst>
            <pc:docMk/>
            <pc:sldMk cId="0" sldId="257"/>
            <ac:spMk id="5" creationId="{44602BD3-525F-4E6C-89CC-B867C76A410A}"/>
          </ac:spMkLst>
        </pc:spChg>
        <pc:spChg chg="add del mod">
          <ac:chgData name="T131417 - Ngo Vuong Duc Tri - K20T01" userId="S::tringo3@vanlanguni.vn::82aaa543-cfa9-4848-be03-075579122bb7" providerId="AD" clId="Web-{1768FD30-F26F-4C6B-A063-2304E31C7AD3}" dt="2018-05-16T08:25:38.650" v="134" actId="20577"/>
          <ac:spMkLst>
            <pc:docMk/>
            <pc:sldMk cId="0" sldId="257"/>
            <ac:spMk id="6" creationId="{EFEB5D1D-474A-497E-BA25-4AEB6F02B1C9}"/>
          </ac:spMkLst>
        </pc:spChg>
        <pc:spChg chg="add del mod">
          <ac:chgData name="T131417 - Ngo Vuong Duc Tri - K20T01" userId="S::tringo3@vanlanguni.vn::82aaa543-cfa9-4848-be03-075579122bb7" providerId="AD" clId="Web-{1768FD30-F26F-4C6B-A063-2304E31C7AD3}" dt="2018-05-16T08:29:44.697" v="187" actId="20577"/>
          <ac:spMkLst>
            <pc:docMk/>
            <pc:sldMk cId="0" sldId="257"/>
            <ac:spMk id="7" creationId="{EB51CE29-8916-4FDB-8074-EA0658AA1E6E}"/>
          </ac:spMkLst>
        </pc:spChg>
        <pc:spChg chg="add del mod">
          <ac:chgData name="T131417 - Ngo Vuong Duc Tri - K20T01" userId="S::tringo3@vanlanguni.vn::82aaa543-cfa9-4848-be03-075579122bb7" providerId="AD" clId="Web-{1768FD30-F26F-4C6B-A063-2304E31C7AD3}" dt="2018-05-16T08:33:31.554" v="279" actId="20577"/>
          <ac:spMkLst>
            <pc:docMk/>
            <pc:sldMk cId="0" sldId="257"/>
            <ac:spMk id="8" creationId="{D5DE8DD7-2BB1-408A-B36B-EF6F9F27CC96}"/>
          </ac:spMkLst>
        </pc:spChg>
        <pc:spChg chg="add mod">
          <ac:chgData name="T131417 - Ngo Vuong Duc Tri - K20T01" userId="S::tringo3@vanlanguni.vn::82aaa543-cfa9-4848-be03-075579122bb7" providerId="AD" clId="Web-{1768FD30-F26F-4C6B-A063-2304E31C7AD3}" dt="2018-05-16T08:34:25.615" v="303" actId="20577"/>
          <ac:spMkLst>
            <pc:docMk/>
            <pc:sldMk cId="0" sldId="257"/>
            <ac:spMk id="9" creationId="{B1001677-5A73-4C97-B0B9-D198A18407D4}"/>
          </ac:spMkLst>
        </pc:spChg>
        <pc:spChg chg="mod">
          <ac:chgData name="T131417 - Ngo Vuong Duc Tri - K20T01" userId="S::tringo3@vanlanguni.vn::82aaa543-cfa9-4848-be03-075579122bb7" providerId="AD" clId="Web-{1768FD30-F26F-4C6B-A063-2304E31C7AD3}" dt="2018-05-16T08:28:39.026" v="163" actId="1076"/>
          <ac:spMkLst>
            <pc:docMk/>
            <pc:sldMk cId="0" sldId="257"/>
            <ac:spMk id="784" creationId="{00000000-0000-0000-0000-000000000000}"/>
          </ac:spMkLst>
        </pc:spChg>
        <pc:spChg chg="del">
          <ac:chgData name="T131417 - Ngo Vuong Duc Tri - K20T01" userId="S::tringo3@vanlanguni.vn::82aaa543-cfa9-4848-be03-075579122bb7" providerId="AD" clId="Web-{1768FD30-F26F-4C6B-A063-2304E31C7AD3}" dt="2018-05-16T08:18:16.921" v="85" actId="20577"/>
          <ac:spMkLst>
            <pc:docMk/>
            <pc:sldMk cId="0" sldId="257"/>
            <ac:spMk id="785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1768FD30-F26F-4C6B-A063-2304E31C7AD3}" dt="2018-05-16T08:33:02.257" v="267" actId="20577"/>
          <ac:spMkLst>
            <pc:docMk/>
            <pc:sldMk cId="0" sldId="257"/>
            <ac:spMk id="786" creationId="{00000000-0000-0000-0000-000000000000}"/>
          </ac:spMkLst>
        </pc:spChg>
        <pc:spChg chg="del mod">
          <ac:chgData name="T131417 - Ngo Vuong Duc Tri - K20T01" userId="S::tringo3@vanlanguni.vn::82aaa543-cfa9-4848-be03-075579122bb7" providerId="AD" clId="Web-{1768FD30-F26F-4C6B-A063-2304E31C7AD3}" dt="2018-05-16T08:18:22.452" v="87" actId="20577"/>
          <ac:spMkLst>
            <pc:docMk/>
            <pc:sldMk cId="0" sldId="257"/>
            <ac:spMk id="787" creationId="{00000000-0000-0000-0000-000000000000}"/>
          </ac:spMkLst>
        </pc:spChg>
      </pc:sldChg>
      <pc:sldChg chg="addSp delSp modSp">
        <pc:chgData name="T131417 - Ngo Vuong Duc Tri - K20T01" userId="S::tringo3@vanlanguni.vn::82aaa543-cfa9-4848-be03-075579122bb7" providerId="AD" clId="Web-{1768FD30-F26F-4C6B-A063-2304E31C7AD3}" dt="2018-05-16T08:37:40.472" v="331" actId="1076"/>
        <pc:sldMkLst>
          <pc:docMk/>
          <pc:sldMk cId="0" sldId="258"/>
        </pc:sldMkLst>
        <pc:spChg chg="mod">
          <ac:chgData name="T131417 - Ngo Vuong Duc Tri - K20T01" userId="S::tringo3@vanlanguni.vn::82aaa543-cfa9-4848-be03-075579122bb7" providerId="AD" clId="Web-{1768FD30-F26F-4C6B-A063-2304E31C7AD3}" dt="2018-05-16T08:37:40.472" v="331" actId="1076"/>
          <ac:spMkLst>
            <pc:docMk/>
            <pc:sldMk cId="0" sldId="258"/>
            <ac:spMk id="793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1768FD30-F26F-4C6B-A063-2304E31C7AD3}" dt="2018-05-16T08:37:31.426" v="329" actId="1076"/>
          <ac:spMkLst>
            <pc:docMk/>
            <pc:sldMk cId="0" sldId="258"/>
            <ac:spMk id="794" creationId="{00000000-0000-0000-0000-000000000000}"/>
          </ac:spMkLst>
        </pc:spChg>
        <pc:picChg chg="add mod">
          <ac:chgData name="T131417 - Ngo Vuong Duc Tri - K20T01" userId="S::tringo3@vanlanguni.vn::82aaa543-cfa9-4848-be03-075579122bb7" providerId="AD" clId="Web-{1768FD30-F26F-4C6B-A063-2304E31C7AD3}" dt="2018-05-16T08:37:03.395" v="327" actId="14100"/>
          <ac:picMkLst>
            <pc:docMk/>
            <pc:sldMk cId="0" sldId="258"/>
            <ac:picMk id="2" creationId="{ED089A7B-8288-4C74-85E4-763F3EB00E9E}"/>
          </ac:picMkLst>
        </pc:picChg>
        <pc:picChg chg="del">
          <ac:chgData name="T131417 - Ngo Vuong Duc Tri - K20T01" userId="S::tringo3@vanlanguni.vn::82aaa543-cfa9-4848-be03-075579122bb7" providerId="AD" clId="Web-{1768FD30-F26F-4C6B-A063-2304E31C7AD3}" dt="2018-05-16T08:36:19.989" v="312" actId="1076"/>
          <ac:picMkLst>
            <pc:docMk/>
            <pc:sldMk cId="0" sldId="258"/>
            <ac:picMk id="795" creationId="{00000000-0000-0000-0000-000000000000}"/>
          </ac:picMkLst>
        </pc:picChg>
      </pc:sldChg>
    </pc:docChg>
  </pc:docChgLst>
  <pc:docChgLst>
    <pc:chgData name="T131417 - Ngo Vuong Duc Tri - K20T01" userId="S::tringo3@vanlanguni.vn::82aaa543-cfa9-4848-be03-075579122bb7" providerId="AD" clId="Web-{3EEA02E3-9632-48D0-9DAE-C934EBF0A498}"/>
    <pc:docChg chg="modSld">
      <pc:chgData name="T131417 - Ngo Vuong Duc Tri - K20T01" userId="S::tringo3@vanlanguni.vn::82aaa543-cfa9-4848-be03-075579122bb7" providerId="AD" clId="Web-{3EEA02E3-9632-48D0-9DAE-C934EBF0A498}" dt="2018-05-14T10:05:33.168" v="64" actId="20577"/>
      <pc:docMkLst>
        <pc:docMk/>
      </pc:docMkLst>
      <pc:sldChg chg="addSp modSp">
        <pc:chgData name="T131417 - Ngo Vuong Duc Tri - K20T01" userId="S::tringo3@vanlanguni.vn::82aaa543-cfa9-4848-be03-075579122bb7" providerId="AD" clId="Web-{3EEA02E3-9632-48D0-9DAE-C934EBF0A498}" dt="2018-05-14T10:04:53.465" v="60" actId="1076"/>
        <pc:sldMkLst>
          <pc:docMk/>
          <pc:sldMk cId="0" sldId="256"/>
        </pc:sldMkLst>
        <pc:spChg chg="add mod">
          <ac:chgData name="T131417 - Ngo Vuong Duc Tri - K20T01" userId="S::tringo3@vanlanguni.vn::82aaa543-cfa9-4848-be03-075579122bb7" providerId="AD" clId="Web-{3EEA02E3-9632-48D0-9DAE-C934EBF0A498}" dt="2018-05-14T10:04:53.465" v="60" actId="1076"/>
          <ac:spMkLst>
            <pc:docMk/>
            <pc:sldMk cId="0" sldId="256"/>
            <ac:spMk id="2" creationId="{A65E5AB2-8067-4C3E-9C3D-88CFCD1602F2}"/>
          </ac:spMkLst>
        </pc:spChg>
        <pc:spChg chg="mod">
          <ac:chgData name="T131417 - Ngo Vuong Duc Tri - K20T01" userId="S::tringo3@vanlanguni.vn::82aaa543-cfa9-4848-be03-075579122bb7" providerId="AD" clId="Web-{3EEA02E3-9632-48D0-9DAE-C934EBF0A498}" dt="2018-05-14T09:59:08.494" v="10" actId="1076"/>
          <ac:spMkLst>
            <pc:docMk/>
            <pc:sldMk cId="0" sldId="256"/>
            <ac:spMk id="779" creationId="{00000000-0000-0000-0000-000000000000}"/>
          </ac:spMkLst>
        </pc:spChg>
      </pc:sldChg>
      <pc:sldChg chg="modSp">
        <pc:chgData name="T131417 - Ngo Vuong Duc Tri - K20T01" userId="S::tringo3@vanlanguni.vn::82aaa543-cfa9-4848-be03-075579122bb7" providerId="AD" clId="Web-{3EEA02E3-9632-48D0-9DAE-C934EBF0A498}" dt="2018-05-14T10:05:33.168" v="64" actId="20577"/>
        <pc:sldMkLst>
          <pc:docMk/>
          <pc:sldMk cId="0" sldId="257"/>
        </pc:sldMkLst>
        <pc:spChg chg="mod">
          <ac:chgData name="T131417 - Ngo Vuong Duc Tri - K20T01" userId="S::tringo3@vanlanguni.vn::82aaa543-cfa9-4848-be03-075579122bb7" providerId="AD" clId="Web-{3EEA02E3-9632-48D0-9DAE-C934EBF0A498}" dt="2018-05-14T10:05:04.011" v="62" actId="20577"/>
          <ac:spMkLst>
            <pc:docMk/>
            <pc:sldMk cId="0" sldId="257"/>
            <ac:spMk id="784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3EEA02E3-9632-48D0-9DAE-C934EBF0A498}" dt="2018-05-14T10:05:33.168" v="64" actId="20577"/>
          <ac:spMkLst>
            <pc:docMk/>
            <pc:sldMk cId="0" sldId="257"/>
            <ac:spMk id="786" creationId="{00000000-0000-0000-0000-000000000000}"/>
          </ac:spMkLst>
        </pc:spChg>
      </pc:sldChg>
      <pc:sldChg chg="modSp">
        <pc:chgData name="T131417 - Ngo Vuong Duc Tri - K20T01" userId="S::tringo3@vanlanguni.vn::82aaa543-cfa9-4848-be03-075579122bb7" providerId="AD" clId="Web-{3EEA02E3-9632-48D0-9DAE-C934EBF0A498}" dt="2018-05-14T10:02:57.823" v="38" actId="20577"/>
        <pc:sldMkLst>
          <pc:docMk/>
          <pc:sldMk cId="0" sldId="264"/>
        </pc:sldMkLst>
        <pc:spChg chg="mod">
          <ac:chgData name="T131417 - Ngo Vuong Duc Tri - K20T01" userId="S::tringo3@vanlanguni.vn::82aaa543-cfa9-4848-be03-075579122bb7" providerId="AD" clId="Web-{3EEA02E3-9632-48D0-9DAE-C934EBF0A498}" dt="2018-05-14T10:02:57.823" v="38" actId="20577"/>
          <ac:spMkLst>
            <pc:docMk/>
            <pc:sldMk cId="0" sldId="264"/>
            <ac:spMk id="850" creationId="{00000000-0000-0000-0000-000000000000}"/>
          </ac:spMkLst>
        </pc:spChg>
      </pc:sldChg>
    </pc:docChg>
  </pc:docChgLst>
  <pc:docChgLst>
    <pc:chgData name="T131417 - Ngo Vuong Duc Tri - K20T01" userId="S::tringo3@vanlanguni.vn::82aaa543-cfa9-4848-be03-075579122bb7" providerId="AD" clId="Web-{02E655B5-A0DF-47D9-8FCD-EFE0F6F1F502}"/>
    <pc:docChg chg="modSld sldOrd">
      <pc:chgData name="T131417 - Ngo Vuong Duc Tri - K20T01" userId="S::tringo3@vanlanguni.vn::82aaa543-cfa9-4848-be03-075579122bb7" providerId="AD" clId="Web-{02E655B5-A0DF-47D9-8FCD-EFE0F6F1F502}" dt="2018-05-16T08:44:24.301" v="28" actId="20577"/>
      <pc:docMkLst>
        <pc:docMk/>
      </pc:docMkLst>
      <pc:sldChg chg="modSp">
        <pc:chgData name="T131417 - Ngo Vuong Duc Tri - K20T01" userId="S::tringo3@vanlanguni.vn::82aaa543-cfa9-4848-be03-075579122bb7" providerId="AD" clId="Web-{02E655B5-A0DF-47D9-8FCD-EFE0F6F1F502}" dt="2018-05-16T08:43:49.379" v="24" actId="20577"/>
        <pc:sldMkLst>
          <pc:docMk/>
          <pc:sldMk cId="0" sldId="256"/>
        </pc:sldMkLst>
        <pc:spChg chg="mod">
          <ac:chgData name="T131417 - Ngo Vuong Duc Tri - K20T01" userId="S::tringo3@vanlanguni.vn::82aaa543-cfa9-4848-be03-075579122bb7" providerId="AD" clId="Web-{02E655B5-A0DF-47D9-8FCD-EFE0F6F1F502}" dt="2018-05-16T08:43:49.379" v="24" actId="20577"/>
          <ac:spMkLst>
            <pc:docMk/>
            <pc:sldMk cId="0" sldId="256"/>
            <ac:spMk id="2" creationId="{A65E5AB2-8067-4C3E-9C3D-88CFCD1602F2}"/>
          </ac:spMkLst>
        </pc:spChg>
      </pc:sldChg>
      <pc:sldChg chg="modSp">
        <pc:chgData name="T131417 - Ngo Vuong Duc Tri - K20T01" userId="S::tringo3@vanlanguni.vn::82aaa543-cfa9-4848-be03-075579122bb7" providerId="AD" clId="Web-{02E655B5-A0DF-47D9-8FCD-EFE0F6F1F502}" dt="2018-05-16T08:44:24.301" v="28" actId="20577"/>
        <pc:sldMkLst>
          <pc:docMk/>
          <pc:sldMk cId="0" sldId="257"/>
        </pc:sldMkLst>
        <pc:spChg chg="mod">
          <ac:chgData name="T131417 - Ngo Vuong Duc Tri - K20T01" userId="S::tringo3@vanlanguni.vn::82aaa543-cfa9-4848-be03-075579122bb7" providerId="AD" clId="Web-{02E655B5-A0DF-47D9-8FCD-EFE0F6F1F502}" dt="2018-05-16T08:44:24.301" v="28" actId="20577"/>
          <ac:spMkLst>
            <pc:docMk/>
            <pc:sldMk cId="0" sldId="257"/>
            <ac:spMk id="786" creationId="{00000000-0000-0000-0000-000000000000}"/>
          </ac:spMkLst>
        </pc:spChg>
      </pc:sldChg>
      <pc:sldChg chg="ord">
        <pc:chgData name="T131417 - Ngo Vuong Duc Tri - K20T01" userId="S::tringo3@vanlanguni.vn::82aaa543-cfa9-4848-be03-075579122bb7" providerId="AD" clId="Web-{02E655B5-A0DF-47D9-8FCD-EFE0F6F1F502}" dt="2018-05-16T08:44:15.645" v="26" actId="20577"/>
        <pc:sldMkLst>
          <pc:docMk/>
          <pc:sldMk cId="0" sldId="258"/>
        </pc:sldMkLst>
      </pc:sldChg>
    </pc:docChg>
  </pc:docChgLst>
  <pc:docChgLst>
    <pc:chgData name="T131417 - Ngo Vuong Duc Tri - K20T01" userId="S::tringo3@vanlanguni.vn::82aaa543-cfa9-4848-be03-075579122bb7" providerId="AD" clId="Web-{30785DAF-D4C1-4D1A-AA1B-F394650A377B}"/>
    <pc:docChg chg="modSld">
      <pc:chgData name="T131417 - Ngo Vuong Duc Tri - K20T01" userId="S::tringo3@vanlanguni.vn::82aaa543-cfa9-4848-be03-075579122bb7" providerId="AD" clId="Web-{30785DAF-D4C1-4D1A-AA1B-F394650A377B}" dt="2018-05-17T09:14:10.498" v="48" actId="1076"/>
      <pc:docMkLst>
        <pc:docMk/>
      </pc:docMkLst>
      <pc:sldChg chg="addSp delSp modSp">
        <pc:chgData name="T131417 - Ngo Vuong Duc Tri - K20T01" userId="S::tringo3@vanlanguni.vn::82aaa543-cfa9-4848-be03-075579122bb7" providerId="AD" clId="Web-{30785DAF-D4C1-4D1A-AA1B-F394650A377B}" dt="2018-05-17T09:14:10.498" v="48" actId="1076"/>
        <pc:sldMkLst>
          <pc:docMk/>
          <pc:sldMk cId="0" sldId="262"/>
        </pc:sldMkLst>
        <pc:spChg chg="mod">
          <ac:chgData name="T131417 - Ngo Vuong Duc Tri - K20T01" userId="S::tringo3@vanlanguni.vn::82aaa543-cfa9-4848-be03-075579122bb7" providerId="AD" clId="Web-{30785DAF-D4C1-4D1A-AA1B-F394650A377B}" dt="2018-05-17T09:12:52.951" v="27" actId="1076"/>
          <ac:spMkLst>
            <pc:docMk/>
            <pc:sldMk cId="0" sldId="262"/>
            <ac:spMk id="821" creationId="{00000000-0000-0000-0000-000000000000}"/>
          </ac:spMkLst>
        </pc:spChg>
        <pc:spChg chg="del">
          <ac:chgData name="T131417 - Ngo Vuong Duc Tri - K20T01" userId="S::tringo3@vanlanguni.vn::82aaa543-cfa9-4848-be03-075579122bb7" providerId="AD" clId="Web-{30785DAF-D4C1-4D1A-AA1B-F394650A377B}" dt="2018-05-17T09:12:47.389" v="25" actId="1076"/>
          <ac:spMkLst>
            <pc:docMk/>
            <pc:sldMk cId="0" sldId="262"/>
            <ac:spMk id="822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30785DAF-D4C1-4D1A-AA1B-F394650A377B}" dt="2018-05-17T09:13:59.483" v="44" actId="1076"/>
          <ac:spMkLst>
            <pc:docMk/>
            <pc:sldMk cId="0" sldId="262"/>
            <ac:spMk id="831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30785DAF-D4C1-4D1A-AA1B-F394650A377B}" dt="2018-05-17T09:13:49.420" v="41" actId="1076"/>
          <ac:spMkLst>
            <pc:docMk/>
            <pc:sldMk cId="0" sldId="262"/>
            <ac:spMk id="832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30785DAF-D4C1-4D1A-AA1B-F394650A377B}" dt="2018-05-17T09:14:03.202" v="45" actId="1076"/>
          <ac:spMkLst>
            <pc:docMk/>
            <pc:sldMk cId="0" sldId="262"/>
            <ac:spMk id="833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30785DAF-D4C1-4D1A-AA1B-F394650A377B}" dt="2018-05-17T09:14:10.498" v="48" actId="1076"/>
          <ac:spMkLst>
            <pc:docMk/>
            <pc:sldMk cId="0" sldId="262"/>
            <ac:spMk id="834" creationId="{00000000-0000-0000-0000-000000000000}"/>
          </ac:spMkLst>
        </pc:spChg>
        <pc:grpChg chg="mod">
          <ac:chgData name="T131417 - Ngo Vuong Duc Tri - K20T01" userId="S::tringo3@vanlanguni.vn::82aaa543-cfa9-4848-be03-075579122bb7" providerId="AD" clId="Web-{30785DAF-D4C1-4D1A-AA1B-F394650A377B}" dt="2018-05-17T09:14:05.623" v="46" actId="1076"/>
          <ac:grpSpMkLst>
            <pc:docMk/>
            <pc:sldMk cId="0" sldId="262"/>
            <ac:grpSpMk id="823" creationId="{00000000-0000-0000-0000-000000000000}"/>
          </ac:grpSpMkLst>
        </pc:grpChg>
        <pc:grpChg chg="mod">
          <ac:chgData name="T131417 - Ngo Vuong Duc Tri - K20T01" userId="S::tringo3@vanlanguni.vn::82aaa543-cfa9-4848-be03-075579122bb7" providerId="AD" clId="Web-{30785DAF-D4C1-4D1A-AA1B-F394650A377B}" dt="2018-05-17T09:13:44.248" v="40" actId="1076"/>
          <ac:grpSpMkLst>
            <pc:docMk/>
            <pc:sldMk cId="0" sldId="262"/>
            <ac:grpSpMk id="826" creationId="{00000000-0000-0000-0000-000000000000}"/>
          </ac:grpSpMkLst>
        </pc:grpChg>
        <pc:picChg chg="add mod">
          <ac:chgData name="T131417 - Ngo Vuong Duc Tri - K20T01" userId="S::tringo3@vanlanguni.vn::82aaa543-cfa9-4848-be03-075579122bb7" providerId="AD" clId="Web-{30785DAF-D4C1-4D1A-AA1B-F394650A377B}" dt="2018-05-17T09:14:08.327" v="47" actId="14100"/>
          <ac:picMkLst>
            <pc:docMk/>
            <pc:sldMk cId="0" sldId="262"/>
            <ac:picMk id="2" creationId="{75C33811-5536-40B8-98BB-0A5C5A911F2D}"/>
          </ac:picMkLst>
        </pc:picChg>
      </pc:sldChg>
      <pc:sldChg chg="addSp delSp modSp">
        <pc:chgData name="T131417 - Ngo Vuong Duc Tri - K20T01" userId="S::tringo3@vanlanguni.vn::82aaa543-cfa9-4848-be03-075579122bb7" providerId="AD" clId="Web-{30785DAF-D4C1-4D1A-AA1B-F394650A377B}" dt="2018-05-17T09:12:58.389" v="28" actId="1076"/>
        <pc:sldMkLst>
          <pc:docMk/>
          <pc:sldMk cId="3233449183" sldId="289"/>
        </pc:sldMkLst>
        <pc:picChg chg="add del mod">
          <ac:chgData name="T131417 - Ngo Vuong Duc Tri - K20T01" userId="S::tringo3@vanlanguni.vn::82aaa543-cfa9-4848-be03-075579122bb7" providerId="AD" clId="Web-{30785DAF-D4C1-4D1A-AA1B-F394650A377B}" dt="2018-05-17T09:12:58.389" v="28" actId="1076"/>
          <ac:picMkLst>
            <pc:docMk/>
            <pc:sldMk cId="3233449183" sldId="289"/>
            <ac:picMk id="2" creationId="{9789CD18-9E04-4974-8E7F-96F0811BE990}"/>
          </ac:picMkLst>
        </pc:picChg>
        <pc:picChg chg="del mod">
          <ac:chgData name="T131417 - Ngo Vuong Duc Tri - K20T01" userId="S::tringo3@vanlanguni.vn::82aaa543-cfa9-4848-be03-075579122bb7" providerId="AD" clId="Web-{30785DAF-D4C1-4D1A-AA1B-F394650A377B}" dt="2018-05-17T09:11:30.888" v="5" actId="1076"/>
          <ac:picMkLst>
            <pc:docMk/>
            <pc:sldMk cId="3233449183" sldId="289"/>
            <ac:picMk id="4" creationId="{B5E7ABFA-AA89-47FC-9510-494EE60BDF9A}"/>
          </ac:picMkLst>
        </pc:picChg>
      </pc:sldChg>
    </pc:docChg>
  </pc:docChgLst>
  <pc:docChgLst>
    <pc:chgData name="T131417 - Ngo Vuong Duc Tri - K20T01" userId="S::tringo3@vanlanguni.vn::82aaa543-cfa9-4848-be03-075579122bb7" providerId="AD" clId="Web-{7E065139-9892-44F8-AFB4-774FD5D53ECE}"/>
    <pc:docChg chg="addSld delSld modSld sldOrd">
      <pc:chgData name="T131417 - Ngo Vuong Duc Tri - K20T01" userId="S::tringo3@vanlanguni.vn::82aaa543-cfa9-4848-be03-075579122bb7" providerId="AD" clId="Web-{7E065139-9892-44F8-AFB4-774FD5D53ECE}" dt="2018-05-17T09:09:40.948" v="1073"/>
      <pc:docMkLst>
        <pc:docMk/>
      </pc:docMkLst>
      <pc:sldChg chg="mod setBg">
        <pc:chgData name="T131417 - Ngo Vuong Duc Tri - K20T01" userId="S::tringo3@vanlanguni.vn::82aaa543-cfa9-4848-be03-075579122bb7" providerId="AD" clId="Web-{7E065139-9892-44F8-AFB4-774FD5D53ECE}" dt="2018-05-17T07:52:08.220" v="290" actId="14100"/>
        <pc:sldMkLst>
          <pc:docMk/>
          <pc:sldMk cId="0" sldId="256"/>
        </pc:sldMkLst>
      </pc:sldChg>
      <pc:sldChg chg="modSp mod setBg">
        <pc:chgData name="T131417 - Ngo Vuong Duc Tri - K20T01" userId="S::tringo3@vanlanguni.vn::82aaa543-cfa9-4848-be03-075579122bb7" providerId="AD" clId="Web-{7E065139-9892-44F8-AFB4-774FD5D53ECE}" dt="2018-05-17T07:52:08.298" v="291" actId="14100"/>
        <pc:sldMkLst>
          <pc:docMk/>
          <pc:sldMk cId="0" sldId="257"/>
        </pc:sldMkLst>
        <pc:spChg chg="mod">
          <ac:chgData name="T131417 - Ngo Vuong Duc Tri - K20T01" userId="S::tringo3@vanlanguni.vn::82aaa543-cfa9-4848-be03-075579122bb7" providerId="AD" clId="Web-{7E065139-9892-44F8-AFB4-774FD5D53ECE}" dt="2018-05-17T07:44:59.882" v="117" actId="20577"/>
          <ac:spMkLst>
            <pc:docMk/>
            <pc:sldMk cId="0" sldId="257"/>
            <ac:spMk id="9" creationId="{B1001677-5A73-4C97-B0B9-D198A18407D4}"/>
          </ac:spMkLst>
        </pc:spChg>
        <pc:spChg chg="mod">
          <ac:chgData name="T131417 - Ngo Vuong Duc Tri - K20T01" userId="S::tringo3@vanlanguni.vn::82aaa543-cfa9-4848-be03-075579122bb7" providerId="AD" clId="Web-{7E065139-9892-44F8-AFB4-774FD5D53ECE}" dt="2018-05-17T07:44:47.366" v="111" actId="20577"/>
          <ac:spMkLst>
            <pc:docMk/>
            <pc:sldMk cId="0" sldId="257"/>
            <ac:spMk id="786" creationId="{00000000-0000-0000-0000-000000000000}"/>
          </ac:spMkLst>
        </pc:spChg>
      </pc:sldChg>
      <pc:sldChg chg="mod ord setBg">
        <pc:chgData name="T131417 - Ngo Vuong Duc Tri - K20T01" userId="S::tringo3@vanlanguni.vn::82aaa543-cfa9-4848-be03-075579122bb7" providerId="AD" clId="Web-{7E065139-9892-44F8-AFB4-774FD5D53ECE}" dt="2018-05-17T07:52:08.439" v="293" actId="14100"/>
        <pc:sldMkLst>
          <pc:docMk/>
          <pc:sldMk cId="0" sldId="258"/>
        </pc:sldMkLst>
      </pc:sldChg>
      <pc:sldChg chg="addSp modSp mod ord setBg">
        <pc:chgData name="T131417 - Ngo Vuong Duc Tri - K20T01" userId="S::tringo3@vanlanguni.vn::82aaa543-cfa9-4848-be03-075579122bb7" providerId="AD" clId="Web-{7E065139-9892-44F8-AFB4-774FD5D53ECE}" dt="2018-05-17T08:14:56.231" v="1031" actId="20577"/>
        <pc:sldMkLst>
          <pc:docMk/>
          <pc:sldMk cId="0" sldId="259"/>
        </pc:sldMkLst>
        <pc:spChg chg="add mod">
          <ac:chgData name="T131417 - Ngo Vuong Duc Tri - K20T01" userId="S::tringo3@vanlanguni.vn::82aaa543-cfa9-4848-be03-075579122bb7" providerId="AD" clId="Web-{7E065139-9892-44F8-AFB4-774FD5D53ECE}" dt="2018-05-17T08:14:52.372" v="1030" actId="20577"/>
          <ac:spMkLst>
            <pc:docMk/>
            <pc:sldMk cId="0" sldId="259"/>
            <ac:spMk id="2" creationId="{60248B8A-CFDE-493D-B172-59A3B178FDC4}"/>
          </ac:spMkLst>
        </pc:spChg>
        <pc:spChg chg="add mod">
          <ac:chgData name="T131417 - Ngo Vuong Duc Tri - K20T01" userId="S::tringo3@vanlanguni.vn::82aaa543-cfa9-4848-be03-075579122bb7" providerId="AD" clId="Web-{7E065139-9892-44F8-AFB4-774FD5D53ECE}" dt="2018-05-17T08:14:56.231" v="1031" actId="20577"/>
          <ac:spMkLst>
            <pc:docMk/>
            <pc:sldMk cId="0" sldId="259"/>
            <ac:spMk id="6" creationId="{9F4F3CD9-7CB0-4985-B8C6-D362D38768C9}"/>
          </ac:spMkLst>
        </pc:spChg>
        <pc:spChg chg="mod">
          <ac:chgData name="T131417 - Ngo Vuong Duc Tri - K20T01" userId="S::tringo3@vanlanguni.vn::82aaa543-cfa9-4848-be03-075579122bb7" providerId="AD" clId="Web-{7E065139-9892-44F8-AFB4-774FD5D53ECE}" dt="2018-05-17T08:14:47.575" v="1029" actId="20577"/>
          <ac:spMkLst>
            <pc:docMk/>
            <pc:sldMk cId="0" sldId="259"/>
            <ac:spMk id="801" creationId="{00000000-0000-0000-0000-000000000000}"/>
          </ac:spMkLst>
        </pc:spChg>
      </pc:sldChg>
      <pc:sldChg chg="addSp delSp modSp del mod ord setBg">
        <pc:chgData name="T131417 - Ngo Vuong Duc Tri - K20T01" userId="S::tringo3@vanlanguni.vn::82aaa543-cfa9-4848-be03-075579122bb7" providerId="AD" clId="Web-{7E065139-9892-44F8-AFB4-774FD5D53ECE}" dt="2018-05-17T08:11:44.341" v="997" actId="14100"/>
        <pc:sldMkLst>
          <pc:docMk/>
          <pc:sldMk cId="0" sldId="260"/>
        </pc:sldMkLst>
        <pc:spChg chg="add del mod">
          <ac:chgData name="T131417 - Ngo Vuong Duc Tri - K20T01" userId="S::tringo3@vanlanguni.vn::82aaa543-cfa9-4848-be03-075579122bb7" providerId="AD" clId="Web-{7E065139-9892-44F8-AFB4-774FD5D53ECE}" dt="2018-05-17T07:32:55.607" v="4" actId="14100"/>
          <ac:spMkLst>
            <pc:docMk/>
            <pc:sldMk cId="0" sldId="260"/>
            <ac:spMk id="3" creationId="{D8AEAB09-036C-4F8C-A181-FFAA689F290D}"/>
          </ac:spMkLst>
        </pc:spChg>
        <pc:spChg chg="mod">
          <ac:chgData name="T131417 - Ngo Vuong Duc Tri - K20T01" userId="S::tringo3@vanlanguni.vn::82aaa543-cfa9-4848-be03-075579122bb7" providerId="AD" clId="Web-{7E065139-9892-44F8-AFB4-774FD5D53ECE}" dt="2018-05-17T07:42:52.568" v="80" actId="20577"/>
          <ac:spMkLst>
            <pc:docMk/>
            <pc:sldMk cId="0" sldId="260"/>
            <ac:spMk id="807" creationId="{00000000-0000-0000-0000-000000000000}"/>
          </ac:spMkLst>
        </pc:spChg>
        <pc:spChg chg="del">
          <ac:chgData name="T131417 - Ngo Vuong Duc Tri - K20T01" userId="S::tringo3@vanlanguni.vn::82aaa543-cfa9-4848-be03-075579122bb7" providerId="AD" clId="Web-{7E065139-9892-44F8-AFB4-774FD5D53ECE}" dt="2018-05-17T07:32:48.982" v="2" actId="14100"/>
          <ac:spMkLst>
            <pc:docMk/>
            <pc:sldMk cId="0" sldId="260"/>
            <ac:spMk id="808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7E065139-9892-44F8-AFB4-774FD5D53ECE}" dt="2018-05-17T07:41:48.239" v="63" actId="20577"/>
          <ac:spMkLst>
            <pc:docMk/>
            <pc:sldMk cId="0" sldId="260"/>
            <ac:spMk id="809" creationId="{00000000-0000-0000-0000-000000000000}"/>
          </ac:spMkLst>
        </pc:spChg>
      </pc:sldChg>
      <pc:sldChg chg="modSp mod setBg">
        <pc:chgData name="T131417 - Ngo Vuong Duc Tri - K20T01" userId="S::tringo3@vanlanguni.vn::82aaa543-cfa9-4848-be03-075579122bb7" providerId="AD" clId="Web-{7E065139-9892-44F8-AFB4-774FD5D53ECE}" dt="2018-05-17T07:52:08.657" v="296" actId="14100"/>
        <pc:sldMkLst>
          <pc:docMk/>
          <pc:sldMk cId="0" sldId="261"/>
        </pc:sldMkLst>
        <pc:spChg chg="mod">
          <ac:chgData name="T131417 - Ngo Vuong Duc Tri - K20T01" userId="S::tringo3@vanlanguni.vn::82aaa543-cfa9-4848-be03-075579122bb7" providerId="AD" clId="Web-{7E065139-9892-44F8-AFB4-774FD5D53ECE}" dt="2018-05-17T07:43:22.630" v="90" actId="20577"/>
          <ac:spMkLst>
            <pc:docMk/>
            <pc:sldMk cId="0" sldId="261"/>
            <ac:spMk id="814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7E065139-9892-44F8-AFB4-774FD5D53ECE}" dt="2018-05-17T07:43:49.818" v="101" actId="20577"/>
          <ac:spMkLst>
            <pc:docMk/>
            <pc:sldMk cId="0" sldId="261"/>
            <ac:spMk id="815" creationId="{00000000-0000-0000-0000-000000000000}"/>
          </ac:spMkLst>
        </pc:spChg>
      </pc:sldChg>
      <pc:sldChg chg="mod setBg">
        <pc:chgData name="T131417 - Ngo Vuong Duc Tri - K20T01" userId="S::tringo3@vanlanguni.vn::82aaa543-cfa9-4848-be03-075579122bb7" providerId="AD" clId="Web-{7E065139-9892-44F8-AFB4-774FD5D53ECE}" dt="2018-05-17T07:52:08.798" v="298" actId="14100"/>
        <pc:sldMkLst>
          <pc:docMk/>
          <pc:sldMk cId="0" sldId="262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08.891" v="299" actId="14100"/>
        <pc:sldMkLst>
          <pc:docMk/>
          <pc:sldMk cId="0" sldId="263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09.001" v="300" actId="14100"/>
        <pc:sldMkLst>
          <pc:docMk/>
          <pc:sldMk cId="0" sldId="264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09.079" v="301" actId="14100"/>
        <pc:sldMkLst>
          <pc:docMk/>
          <pc:sldMk cId="0" sldId="265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09.125" v="302" actId="14100"/>
        <pc:sldMkLst>
          <pc:docMk/>
          <pc:sldMk cId="0" sldId="266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09.219" v="303" actId="14100"/>
        <pc:sldMkLst>
          <pc:docMk/>
          <pc:sldMk cId="0" sldId="267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09.313" v="304" actId="14100"/>
        <pc:sldMkLst>
          <pc:docMk/>
          <pc:sldMk cId="0" sldId="268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09.391" v="305" actId="14100"/>
        <pc:sldMkLst>
          <pc:docMk/>
          <pc:sldMk cId="0" sldId="269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09.453" v="306" actId="14100"/>
        <pc:sldMkLst>
          <pc:docMk/>
          <pc:sldMk cId="0" sldId="270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09.531" v="307" actId="14100"/>
        <pc:sldMkLst>
          <pc:docMk/>
          <pc:sldMk cId="0" sldId="271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09.643" v="308" actId="14100"/>
        <pc:sldMkLst>
          <pc:docMk/>
          <pc:sldMk cId="0" sldId="272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09.781" v="309" actId="14100"/>
        <pc:sldMkLst>
          <pc:docMk/>
          <pc:sldMk cId="0" sldId="273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09.859" v="310" actId="14100"/>
        <pc:sldMkLst>
          <pc:docMk/>
          <pc:sldMk cId="0" sldId="274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09.922" v="311" actId="14100"/>
        <pc:sldMkLst>
          <pc:docMk/>
          <pc:sldMk cId="0" sldId="275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09.969" v="312" actId="14100"/>
        <pc:sldMkLst>
          <pc:docMk/>
          <pc:sldMk cId="0" sldId="276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10.031" v="313" actId="14100"/>
        <pc:sldMkLst>
          <pc:docMk/>
          <pc:sldMk cId="0" sldId="277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10.140" v="314" actId="14100"/>
        <pc:sldMkLst>
          <pc:docMk/>
          <pc:sldMk cId="0" sldId="278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10.218" v="315" actId="14100"/>
        <pc:sldMkLst>
          <pc:docMk/>
          <pc:sldMk cId="0" sldId="279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10.328" v="316" actId="14100"/>
        <pc:sldMkLst>
          <pc:docMk/>
          <pc:sldMk cId="0" sldId="280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10.593" v="317" actId="14100"/>
        <pc:sldMkLst>
          <pc:docMk/>
          <pc:sldMk cId="0" sldId="281"/>
        </pc:sldMkLst>
      </pc:sldChg>
      <pc:sldChg chg="mod setBg">
        <pc:chgData name="T131417 - Ngo Vuong Duc Tri - K20T01" userId="S::tringo3@vanlanguni.vn::82aaa543-cfa9-4848-be03-075579122bb7" providerId="AD" clId="Web-{7E065139-9892-44F8-AFB4-774FD5D53ECE}" dt="2018-05-17T07:52:10.655" v="318" actId="14100"/>
        <pc:sldMkLst>
          <pc:docMk/>
          <pc:sldMk cId="0" sldId="282"/>
        </pc:sldMkLst>
      </pc:sldChg>
      <pc:sldChg chg="modSp add del mod ord replId setBg">
        <pc:chgData name="T131417 - Ngo Vuong Duc Tri - K20T01" userId="S::tringo3@vanlanguni.vn::82aaa543-cfa9-4848-be03-075579122bb7" providerId="AD" clId="Web-{7E065139-9892-44F8-AFB4-774FD5D53ECE}" dt="2018-05-17T08:12:23.435" v="1006" actId="14100"/>
        <pc:sldMkLst>
          <pc:docMk/>
          <pc:sldMk cId="3914933749" sldId="283"/>
        </pc:sldMkLst>
        <pc:spChg chg="mod">
          <ac:chgData name="T131417 - Ngo Vuong Duc Tri - K20T01" userId="S::tringo3@vanlanguni.vn::82aaa543-cfa9-4848-be03-075579122bb7" providerId="AD" clId="Web-{7E065139-9892-44F8-AFB4-774FD5D53ECE}" dt="2018-05-17T07:42:33.833" v="75" actId="14100"/>
          <ac:spMkLst>
            <pc:docMk/>
            <pc:sldMk cId="3914933749" sldId="283"/>
            <ac:spMk id="807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7E065139-9892-44F8-AFB4-774FD5D53ECE}" dt="2018-05-17T07:42:18.770" v="73" actId="20577"/>
          <ac:spMkLst>
            <pc:docMk/>
            <pc:sldMk cId="3914933749" sldId="283"/>
            <ac:spMk id="809" creationId="{00000000-0000-0000-0000-000000000000}"/>
          </ac:spMkLst>
        </pc:spChg>
      </pc:sldChg>
      <pc:sldChg chg="addSp delSp modSp add mod replId setBg">
        <pc:chgData name="T131417 - Ngo Vuong Duc Tri - K20T01" userId="S::tringo3@vanlanguni.vn::82aaa543-cfa9-4848-be03-075579122bb7" providerId="AD" clId="Web-{7E065139-9892-44F8-AFB4-774FD5D53ECE}" dt="2018-05-17T07:58:25.814" v="806" actId="14100"/>
        <pc:sldMkLst>
          <pc:docMk/>
          <pc:sldMk cId="2079346349" sldId="284"/>
        </pc:sldMkLst>
        <pc:spChg chg="mod">
          <ac:chgData name="T131417 - Ngo Vuong Duc Tri - K20T01" userId="S::tringo3@vanlanguni.vn::82aaa543-cfa9-4848-be03-075579122bb7" providerId="AD" clId="Web-{7E065139-9892-44F8-AFB4-774FD5D53ECE}" dt="2018-05-17T07:45:16.241" v="122" actId="20577"/>
          <ac:spMkLst>
            <pc:docMk/>
            <pc:sldMk cId="2079346349" sldId="284"/>
            <ac:spMk id="857" creationId="{00000000-0000-0000-0000-000000000000}"/>
          </ac:spMkLst>
        </pc:spChg>
        <pc:graphicFrameChg chg="add mod modGraphic">
          <ac:chgData name="T131417 - Ngo Vuong Duc Tri - K20T01" userId="S::tringo3@vanlanguni.vn::82aaa543-cfa9-4848-be03-075579122bb7" providerId="AD" clId="Web-{7E065139-9892-44F8-AFB4-774FD5D53ECE}" dt="2018-05-17T07:58:25.814" v="806" actId="14100"/>
          <ac:graphicFrameMkLst>
            <pc:docMk/>
            <pc:sldMk cId="2079346349" sldId="284"/>
            <ac:graphicFrameMk id="2" creationId="{34AC8458-7FC1-4951-8429-2C2EC6B65CB1}"/>
          </ac:graphicFrameMkLst>
        </pc:graphicFrameChg>
        <pc:picChg chg="del">
          <ac:chgData name="T131417 - Ngo Vuong Duc Tri - K20T01" userId="S::tringo3@vanlanguni.vn::82aaa543-cfa9-4848-be03-075579122bb7" providerId="AD" clId="Web-{7E065139-9892-44F8-AFB4-774FD5D53ECE}" dt="2018-05-17T07:45:22.054" v="123" actId="14100"/>
          <ac:picMkLst>
            <pc:docMk/>
            <pc:sldMk cId="2079346349" sldId="284"/>
            <ac:picMk id="860" creationId="{00000000-0000-0000-0000-000000000000}"/>
          </ac:picMkLst>
        </pc:picChg>
      </pc:sldChg>
      <pc:sldChg chg="addSp delSp modSp add replId">
        <pc:chgData name="T131417 - Ngo Vuong Duc Tri - K20T01" userId="S::tringo3@vanlanguni.vn::82aaa543-cfa9-4848-be03-075579122bb7" providerId="AD" clId="Web-{7E065139-9892-44F8-AFB4-774FD5D53ECE}" dt="2018-05-17T08:04:42.017" v="919" actId="1076"/>
        <pc:sldMkLst>
          <pc:docMk/>
          <pc:sldMk cId="3781229676" sldId="285"/>
        </pc:sldMkLst>
        <pc:spChg chg="mod">
          <ac:chgData name="T131417 - Ngo Vuong Duc Tri - K20T01" userId="S::tringo3@vanlanguni.vn::82aaa543-cfa9-4848-be03-075579122bb7" providerId="AD" clId="Web-{7E065139-9892-44F8-AFB4-774FD5D53ECE}" dt="2018-05-17T08:04:42.017" v="919" actId="1076"/>
          <ac:spMkLst>
            <pc:docMk/>
            <pc:sldMk cId="3781229676" sldId="285"/>
            <ac:spMk id="848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7E065139-9892-44F8-AFB4-774FD5D53ECE}" dt="2018-05-17T08:03:13.792" v="895" actId="20577"/>
          <ac:spMkLst>
            <pc:docMk/>
            <pc:sldMk cId="3781229676" sldId="285"/>
            <ac:spMk id="849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7E065139-9892-44F8-AFB4-774FD5D53ECE}" dt="2018-05-17T08:03:28.712" v="901" actId="1076"/>
          <ac:spMkLst>
            <pc:docMk/>
            <pc:sldMk cId="3781229676" sldId="285"/>
            <ac:spMk id="850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7E065139-9892-44F8-AFB4-774FD5D53ECE}" dt="2018-05-17T08:04:33.800" v="918" actId="20577"/>
          <ac:spMkLst>
            <pc:docMk/>
            <pc:sldMk cId="3781229676" sldId="285"/>
            <ac:spMk id="851" creationId="{00000000-0000-0000-0000-000000000000}"/>
          </ac:spMkLst>
        </pc:spChg>
        <pc:graphicFrameChg chg="add del mod">
          <ac:chgData name="T131417 - Ngo Vuong Duc Tri - K20T01" userId="S::tringo3@vanlanguni.vn::82aaa543-cfa9-4848-be03-075579122bb7" providerId="AD" clId="Web-{7E065139-9892-44F8-AFB4-774FD5D53ECE}" dt="2018-05-17T08:04:09.255" v="909" actId="1076"/>
          <ac:graphicFrameMkLst>
            <pc:docMk/>
            <pc:sldMk cId="3781229676" sldId="285"/>
            <ac:graphicFrameMk id="3" creationId="{2E01EBB8-FEC5-46FB-B6DA-C56D4D040D72}"/>
          </ac:graphicFrameMkLst>
        </pc:graphicFrameChg>
      </pc:sldChg>
      <pc:sldChg chg="addSp modSp add replId">
        <pc:chgData name="T131417 - Ngo Vuong Duc Tri - K20T01" userId="S::tringo3@vanlanguni.vn::82aaa543-cfa9-4848-be03-075579122bb7" providerId="AD" clId="Web-{7E065139-9892-44F8-AFB4-774FD5D53ECE}" dt="2018-05-17T08:12:32.106" v="1007" actId="20577"/>
        <pc:sldMkLst>
          <pc:docMk/>
          <pc:sldMk cId="698653298" sldId="286"/>
        </pc:sldMkLst>
        <pc:spChg chg="add mod">
          <ac:chgData name="T131417 - Ngo Vuong Duc Tri - K20T01" userId="S::tringo3@vanlanguni.vn::82aaa543-cfa9-4848-be03-075579122bb7" providerId="AD" clId="Web-{7E065139-9892-44F8-AFB4-774FD5D53ECE}" dt="2018-05-17T08:08:27.284" v="976" actId="1076"/>
          <ac:spMkLst>
            <pc:docMk/>
            <pc:sldMk cId="698653298" sldId="286"/>
            <ac:spMk id="7" creationId="{371323CB-9745-4CEA-BCAA-03EC3FCE77B8}"/>
          </ac:spMkLst>
        </pc:spChg>
        <pc:spChg chg="add mod">
          <ac:chgData name="T131417 - Ngo Vuong Duc Tri - K20T01" userId="S::tringo3@vanlanguni.vn::82aaa543-cfa9-4848-be03-075579122bb7" providerId="AD" clId="Web-{7E065139-9892-44F8-AFB4-774FD5D53ECE}" dt="2018-05-17T08:08:23.737" v="974" actId="1076"/>
          <ac:spMkLst>
            <pc:docMk/>
            <pc:sldMk cId="698653298" sldId="286"/>
            <ac:spMk id="13" creationId="{CF399F8A-C434-467F-92E5-6A5E733CD0AE}"/>
          </ac:spMkLst>
        </pc:spChg>
        <pc:spChg chg="add mod">
          <ac:chgData name="T131417 - Ngo Vuong Duc Tri - K20T01" userId="S::tringo3@vanlanguni.vn::82aaa543-cfa9-4848-be03-075579122bb7" providerId="AD" clId="Web-{7E065139-9892-44F8-AFB4-774FD5D53ECE}" dt="2018-05-17T08:08:21.565" v="973" actId="1076"/>
          <ac:spMkLst>
            <pc:docMk/>
            <pc:sldMk cId="698653298" sldId="286"/>
            <ac:spMk id="15" creationId="{1985353C-4E11-4433-9C82-638C6367C7CC}"/>
          </ac:spMkLst>
        </pc:spChg>
        <pc:spChg chg="add mod">
          <ac:chgData name="T131417 - Ngo Vuong Duc Tri - K20T01" userId="S::tringo3@vanlanguni.vn::82aaa543-cfa9-4848-be03-075579122bb7" providerId="AD" clId="Web-{7E065139-9892-44F8-AFB4-774FD5D53ECE}" dt="2018-05-17T08:08:26.159" v="975" actId="1076"/>
          <ac:spMkLst>
            <pc:docMk/>
            <pc:sldMk cId="698653298" sldId="286"/>
            <ac:spMk id="17" creationId="{700B4C01-0701-4974-AA9B-E07F1C6E3779}"/>
          </ac:spMkLst>
        </pc:spChg>
        <pc:spChg chg="mod">
          <ac:chgData name="T131417 - Ngo Vuong Duc Tri - K20T01" userId="S::tringo3@vanlanguni.vn::82aaa543-cfa9-4848-be03-075579122bb7" providerId="AD" clId="Web-{7E065139-9892-44F8-AFB4-774FD5D53ECE}" dt="2018-05-17T08:10:15.265" v="982" actId="1076"/>
          <ac:spMkLst>
            <pc:docMk/>
            <pc:sldMk cId="698653298" sldId="286"/>
            <ac:spMk id="807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7E065139-9892-44F8-AFB4-774FD5D53ECE}" dt="2018-05-17T08:12:32.106" v="1007" actId="20577"/>
          <ac:spMkLst>
            <pc:docMk/>
            <pc:sldMk cId="698653298" sldId="286"/>
            <ac:spMk id="809" creationId="{00000000-0000-0000-0000-000000000000}"/>
          </ac:spMkLst>
        </pc:spChg>
        <pc:grpChg chg="add mod">
          <ac:chgData name="T131417 - Ngo Vuong Duc Tri - K20T01" userId="S::tringo3@vanlanguni.vn::82aaa543-cfa9-4848-be03-075579122bb7" providerId="AD" clId="Web-{7E065139-9892-44F8-AFB4-774FD5D53ECE}" dt="2018-05-17T08:08:16.518" v="971" actId="1076"/>
          <ac:grpSpMkLst>
            <pc:docMk/>
            <pc:sldMk cId="698653298" sldId="286"/>
            <ac:grpSpMk id="2" creationId="{18F78E2B-9B85-4B50-A019-B9F784865DD9}"/>
          </ac:grpSpMkLst>
        </pc:grpChg>
        <pc:grpChg chg="add mod">
          <ac:chgData name="T131417 - Ngo Vuong Duc Tri - K20T01" userId="S::tringo3@vanlanguni.vn::82aaa543-cfa9-4848-be03-075579122bb7" providerId="AD" clId="Web-{7E065139-9892-44F8-AFB4-774FD5D53ECE}" dt="2018-05-17T08:08:18.206" v="972" actId="1076"/>
          <ac:grpSpMkLst>
            <pc:docMk/>
            <pc:sldMk cId="698653298" sldId="286"/>
            <ac:grpSpMk id="3" creationId="{86B35EA6-80F9-4CA7-B39B-97BABA11FEB3}"/>
          </ac:grpSpMkLst>
        </pc:grpChg>
      </pc:sldChg>
      <pc:sldChg chg="modSp add replId">
        <pc:chgData name="T131417 - Ngo Vuong Duc Tri - K20T01" userId="S::tringo3@vanlanguni.vn::82aaa543-cfa9-4848-be03-075579122bb7" providerId="AD" clId="Web-{7E065139-9892-44F8-AFB4-774FD5D53ECE}" dt="2018-05-17T08:11:35.654" v="996" actId="20577"/>
        <pc:sldMkLst>
          <pc:docMk/>
          <pc:sldMk cId="1187244208" sldId="287"/>
        </pc:sldMkLst>
        <pc:spChg chg="mod">
          <ac:chgData name="T131417 - Ngo Vuong Duc Tri - K20T01" userId="S::tringo3@vanlanguni.vn::82aaa543-cfa9-4848-be03-075579122bb7" providerId="AD" clId="Web-{7E065139-9892-44F8-AFB4-774FD5D53ECE}" dt="2018-05-17T08:11:01.686" v="991" actId="20577"/>
          <ac:spMkLst>
            <pc:docMk/>
            <pc:sldMk cId="1187244208" sldId="287"/>
            <ac:spMk id="807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7E065139-9892-44F8-AFB4-774FD5D53ECE}" dt="2018-05-17T08:11:35.654" v="996" actId="20577"/>
          <ac:spMkLst>
            <pc:docMk/>
            <pc:sldMk cId="1187244208" sldId="287"/>
            <ac:spMk id="809" creationId="{00000000-0000-0000-0000-000000000000}"/>
          </ac:spMkLst>
        </pc:spChg>
      </pc:sldChg>
      <pc:sldChg chg="modSp add replId">
        <pc:chgData name="T131417 - Ngo Vuong Duc Tri - K20T01" userId="S::tringo3@vanlanguni.vn::82aaa543-cfa9-4848-be03-075579122bb7" providerId="AD" clId="Web-{7E065139-9892-44F8-AFB4-774FD5D53ECE}" dt="2018-05-17T08:12:20.872" v="1005" actId="20577"/>
        <pc:sldMkLst>
          <pc:docMk/>
          <pc:sldMk cId="4198287187" sldId="288"/>
        </pc:sldMkLst>
        <pc:spChg chg="mod">
          <ac:chgData name="T131417 - Ngo Vuong Duc Tri - K20T01" userId="S::tringo3@vanlanguni.vn::82aaa543-cfa9-4848-be03-075579122bb7" providerId="AD" clId="Web-{7E065139-9892-44F8-AFB4-774FD5D53ECE}" dt="2018-05-17T08:12:05.013" v="1000" actId="14100"/>
          <ac:spMkLst>
            <pc:docMk/>
            <pc:sldMk cId="4198287187" sldId="288"/>
            <ac:spMk id="807" creationId="{00000000-0000-0000-0000-000000000000}"/>
          </ac:spMkLst>
        </pc:spChg>
        <pc:spChg chg="mod">
          <ac:chgData name="T131417 - Ngo Vuong Duc Tri - K20T01" userId="S::tringo3@vanlanguni.vn::82aaa543-cfa9-4848-be03-075579122bb7" providerId="AD" clId="Web-{7E065139-9892-44F8-AFB4-774FD5D53ECE}" dt="2018-05-17T08:12:20.872" v="1005" actId="20577"/>
          <ac:spMkLst>
            <pc:docMk/>
            <pc:sldMk cId="4198287187" sldId="288"/>
            <ac:spMk id="809" creationId="{00000000-0000-0000-0000-000000000000}"/>
          </ac:spMkLst>
        </pc:spChg>
        <pc:grpChg chg="mod">
          <ac:chgData name="T131417 - Ngo Vuong Duc Tri - K20T01" userId="S::tringo3@vanlanguni.vn::82aaa543-cfa9-4848-be03-075579122bb7" providerId="AD" clId="Web-{7E065139-9892-44F8-AFB4-774FD5D53ECE}" dt="2018-05-17T08:12:14.872" v="1002" actId="1076"/>
          <ac:grpSpMkLst>
            <pc:docMk/>
            <pc:sldMk cId="4198287187" sldId="288"/>
            <ac:grpSpMk id="2" creationId="{18F78E2B-9B85-4B50-A019-B9F784865DD9}"/>
          </ac:grpSpMkLst>
        </pc:grpChg>
      </pc:sldChg>
      <pc:sldChg chg="addSp delSp modSp add replId">
        <pc:chgData name="T131417 - Ngo Vuong Duc Tri - K20T01" userId="S::tringo3@vanlanguni.vn::82aaa543-cfa9-4848-be03-075579122bb7" providerId="AD" clId="Web-{7E065139-9892-44F8-AFB4-774FD5D53ECE}" dt="2018-05-17T09:09:40.948" v="1073"/>
        <pc:sldMkLst>
          <pc:docMk/>
          <pc:sldMk cId="3233449183" sldId="289"/>
        </pc:sldMkLst>
        <pc:spChg chg="add del mod">
          <ac:chgData name="T131417 - Ngo Vuong Duc Tri - K20T01" userId="S::tringo3@vanlanguni.vn::82aaa543-cfa9-4848-be03-075579122bb7" providerId="AD" clId="Web-{7E065139-9892-44F8-AFB4-774FD5D53ECE}" dt="2018-05-17T08:15:58.169" v="1045" actId="14100"/>
          <ac:spMkLst>
            <pc:docMk/>
            <pc:sldMk cId="3233449183" sldId="289"/>
            <ac:spMk id="3" creationId="{5F87F005-ED43-401C-8292-3DCF0F36EF9F}"/>
          </ac:spMkLst>
        </pc:spChg>
        <pc:spChg chg="mod">
          <ac:chgData name="T131417 - Ngo Vuong Duc Tri - K20T01" userId="S::tringo3@vanlanguni.vn::82aaa543-cfa9-4848-be03-075579122bb7" providerId="AD" clId="Web-{7E065139-9892-44F8-AFB4-774FD5D53ECE}" dt="2018-05-17T08:19:11.873" v="1065" actId="1076"/>
          <ac:spMkLst>
            <pc:docMk/>
            <pc:sldMk cId="3233449183" sldId="289"/>
            <ac:spMk id="857" creationId="{00000000-0000-0000-0000-000000000000}"/>
          </ac:spMkLst>
        </pc:spChg>
        <pc:spChg chg="del mod">
          <ac:chgData name="T131417 - Ngo Vuong Duc Tri - K20T01" userId="S::tringo3@vanlanguni.vn::82aaa543-cfa9-4848-be03-075579122bb7" providerId="AD" clId="Web-{7E065139-9892-44F8-AFB4-774FD5D53ECE}" dt="2018-05-17T08:15:54.997" v="1044" actId="14100"/>
          <ac:spMkLst>
            <pc:docMk/>
            <pc:sldMk cId="3233449183" sldId="289"/>
            <ac:spMk id="858" creationId="{00000000-0000-0000-0000-000000000000}"/>
          </ac:spMkLst>
        </pc:spChg>
        <pc:picChg chg="add del mod">
          <ac:chgData name="T131417 - Ngo Vuong Duc Tri - K20T01" userId="S::tringo3@vanlanguni.vn::82aaa543-cfa9-4848-be03-075579122bb7" providerId="AD" clId="Web-{7E065139-9892-44F8-AFB4-774FD5D53ECE}" dt="2018-05-17T09:09:15.714" v="1072"/>
          <ac:picMkLst>
            <pc:docMk/>
            <pc:sldMk cId="3233449183" sldId="289"/>
            <ac:picMk id="2" creationId="{CDA6C59A-2F28-4590-9E46-7A541B73EDD3}"/>
          </ac:picMkLst>
        </pc:picChg>
        <pc:picChg chg="add del mod">
          <ac:chgData name="T131417 - Ngo Vuong Duc Tri - K20T01" userId="S::tringo3@vanlanguni.vn::82aaa543-cfa9-4848-be03-075579122bb7" providerId="AD" clId="Web-{7E065139-9892-44F8-AFB4-774FD5D53ECE}" dt="2018-05-17T08:18:50.435" v="1059" actId="14100"/>
          <ac:picMkLst>
            <pc:docMk/>
            <pc:sldMk cId="3233449183" sldId="289"/>
            <ac:picMk id="4" creationId="{6E67390D-4F71-4256-962D-7FE74B0FC387}"/>
          </ac:picMkLst>
        </pc:picChg>
        <pc:picChg chg="add mod">
          <ac:chgData name="T131417 - Ngo Vuong Duc Tri - K20T01" userId="S::tringo3@vanlanguni.vn::82aaa543-cfa9-4848-be03-075579122bb7" providerId="AD" clId="Web-{7E065139-9892-44F8-AFB4-774FD5D53ECE}" dt="2018-05-17T09:09:40.948" v="1073"/>
          <ac:picMkLst>
            <pc:docMk/>
            <pc:sldMk cId="3233449183" sldId="289"/>
            <ac:picMk id="4" creationId="{B5E7ABFA-AA89-47FC-9510-494EE60BDF9A}"/>
          </ac:picMkLst>
        </pc:picChg>
        <pc:picChg chg="add del mod">
          <ac:chgData name="T131417 - Ngo Vuong Duc Tri - K20T01" userId="S::tringo3@vanlanguni.vn::82aaa543-cfa9-4848-be03-075579122bb7" providerId="AD" clId="Web-{7E065139-9892-44F8-AFB4-774FD5D53ECE}" dt="2018-05-17T09:09:01.698" v="1070"/>
          <ac:picMkLst>
            <pc:docMk/>
            <pc:sldMk cId="3233449183" sldId="289"/>
            <ac:picMk id="6" creationId="{A591BC3A-E899-4A98-ACA8-C23BC0E2DC37}"/>
          </ac:picMkLst>
        </pc:picChg>
        <pc:picChg chg="del">
          <ac:chgData name="T131417 - Ngo Vuong Duc Tri - K20T01" userId="S::tringo3@vanlanguni.vn::82aaa543-cfa9-4848-be03-075579122bb7" providerId="AD" clId="Web-{7E065139-9892-44F8-AFB4-774FD5D53ECE}" dt="2018-05-17T08:16:11.591" v="1046" actId="14100"/>
          <ac:picMkLst>
            <pc:docMk/>
            <pc:sldMk cId="3233449183" sldId="289"/>
            <ac:picMk id="86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945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963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25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44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382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408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81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156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27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70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Shape 670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Shape 671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Shape 70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Shape 771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Shape 77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Shape 22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Shape 261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Shape 446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Shape 480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Shape 55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Shape 58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-691329" y="40924"/>
            <a:ext cx="5724926" cy="471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dirty="0"/>
              <a:t>FINAL ASSIGNMENT PRESENTATION</a:t>
            </a:r>
            <a:endParaRPr lang="en-US" sz="2000" dirty="0"/>
          </a:p>
        </p:txBody>
      </p:sp>
      <p:sp>
        <p:nvSpPr>
          <p:cNvPr id="3" name="Shape 779">
            <a:extLst>
              <a:ext uri="{FF2B5EF4-FFF2-40B4-BE49-F238E27FC236}">
                <a16:creationId xmlns:a16="http://schemas.microsoft.com/office/drawing/2014/main" id="{C0730FF1-757A-49CD-B611-2AC757FBF7A3}"/>
              </a:ext>
            </a:extLst>
          </p:cNvPr>
          <p:cNvSpPr txBox="1">
            <a:spLocks/>
          </p:cNvSpPr>
          <p:nvPr/>
        </p:nvSpPr>
        <p:spPr>
          <a:xfrm>
            <a:off x="1143374" y="1175337"/>
            <a:ext cx="6594250" cy="88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algn="ctr"/>
            <a:r>
              <a:rPr lang="en" sz="6600" dirty="0"/>
              <a:t>E-Invoice System</a:t>
            </a:r>
          </a:p>
        </p:txBody>
      </p:sp>
      <p:sp>
        <p:nvSpPr>
          <p:cNvPr id="6" name="Shape 779">
            <a:extLst>
              <a:ext uri="{FF2B5EF4-FFF2-40B4-BE49-F238E27FC236}">
                <a16:creationId xmlns:a16="http://schemas.microsoft.com/office/drawing/2014/main" id="{83F4054C-ED97-4DFC-B56B-33C7F5D54620}"/>
              </a:ext>
            </a:extLst>
          </p:cNvPr>
          <p:cNvSpPr txBox="1">
            <a:spLocks/>
          </p:cNvSpPr>
          <p:nvPr/>
        </p:nvSpPr>
        <p:spPr>
          <a:xfrm>
            <a:off x="740908" y="3598177"/>
            <a:ext cx="7399179" cy="109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algn="ctr"/>
            <a:r>
              <a:rPr lang="en" sz="3600" b="1" dirty="0"/>
              <a:t>Mentor: </a:t>
            </a:r>
            <a:r>
              <a:rPr lang="en" sz="3600" b="1" dirty="0" err="1"/>
              <a:t>Nguyễn</a:t>
            </a:r>
            <a:r>
              <a:rPr lang="en" sz="3600" b="1" dirty="0"/>
              <a:t> </a:t>
            </a:r>
            <a:r>
              <a:rPr lang="en" sz="3600" b="1" dirty="0" err="1"/>
              <a:t>Thị</a:t>
            </a:r>
            <a:r>
              <a:rPr lang="en" sz="3600" b="1" dirty="0"/>
              <a:t> </a:t>
            </a:r>
            <a:r>
              <a:rPr lang="en" sz="3600" b="1" dirty="0" err="1"/>
              <a:t>Ái</a:t>
            </a:r>
            <a:r>
              <a:rPr lang="en" sz="3600" b="1" dirty="0"/>
              <a:t> </a:t>
            </a:r>
            <a:r>
              <a:rPr lang="en" sz="3600" b="1" dirty="0" err="1"/>
              <a:t>Vy</a:t>
            </a:r>
            <a:endParaRPr lang="en-US" sz="3600" b="1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577319" y="816426"/>
            <a:ext cx="227862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Design</a:t>
            </a:r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 numCol="1" anchor="t">
            <a:prstTxWarp prst="textPlain">
              <a:avLst/>
            </a:prstTxWarp>
          </a:bodyPr>
          <a:lstStyle/>
          <a:p>
            <a:pPr lvl="0" algn="ctr"/>
            <a:r>
              <a:rPr lang="en-US" b="1">
                <a:solidFill>
                  <a:srgbClr val="85B3D9"/>
                </a:solidFill>
                <a:latin typeface="Titillium Web"/>
              </a:rPr>
              <a:t>3</a:t>
            </a:r>
            <a:endParaRPr lang="en-US" b="1" i="0">
              <a:solidFill>
                <a:srgbClr val="85B3D9"/>
              </a:solidFill>
              <a:latin typeface="Titillium Web"/>
            </a:endParaRPr>
          </a:p>
        </p:txBody>
      </p:sp>
      <p:grpSp>
        <p:nvGrpSpPr>
          <p:cNvPr id="2" name="Shape 823">
            <a:extLst>
              <a:ext uri="{FF2B5EF4-FFF2-40B4-BE49-F238E27FC236}">
                <a16:creationId xmlns:a16="http://schemas.microsoft.com/office/drawing/2014/main" id="{18F78E2B-9B85-4B50-A019-B9F784865DD9}"/>
              </a:ext>
            </a:extLst>
          </p:cNvPr>
          <p:cNvGrpSpPr/>
          <p:nvPr/>
        </p:nvGrpSpPr>
        <p:grpSpPr>
          <a:xfrm>
            <a:off x="5492327" y="56656"/>
            <a:ext cx="2049540" cy="2049504"/>
            <a:chOff x="6643075" y="3664250"/>
            <a:chExt cx="407950" cy="407975"/>
          </a:xfrm>
        </p:grpSpPr>
        <p:sp>
          <p:nvSpPr>
            <p:cNvPr id="5" name="Shape 824">
              <a:extLst>
                <a:ext uri="{FF2B5EF4-FFF2-40B4-BE49-F238E27FC236}">
                  <a16:creationId xmlns:a16="http://schemas.microsoft.com/office/drawing/2014/main" id="{F12AF733-BCA1-4173-BC9C-FCF013EE219B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5">
              <a:extLst>
                <a:ext uri="{FF2B5EF4-FFF2-40B4-BE49-F238E27FC236}">
                  <a16:creationId xmlns:a16="http://schemas.microsoft.com/office/drawing/2014/main" id="{774E34F1-0539-463F-9100-4AAE29CD4051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Shape 826">
            <a:extLst>
              <a:ext uri="{FF2B5EF4-FFF2-40B4-BE49-F238E27FC236}">
                <a16:creationId xmlns:a16="http://schemas.microsoft.com/office/drawing/2014/main" id="{86B35EA6-80F9-4CA7-B39B-97BABA11FEB3}"/>
              </a:ext>
            </a:extLst>
          </p:cNvPr>
          <p:cNvGrpSpPr/>
          <p:nvPr/>
        </p:nvGrpSpPr>
        <p:grpSpPr>
          <a:xfrm rot="-587398">
            <a:off x="4357697" y="1368272"/>
            <a:ext cx="842620" cy="842572"/>
            <a:chOff x="576250" y="4319400"/>
            <a:chExt cx="442075" cy="442050"/>
          </a:xfrm>
        </p:grpSpPr>
        <p:sp>
          <p:nvSpPr>
            <p:cNvPr id="9" name="Shape 827">
              <a:extLst>
                <a:ext uri="{FF2B5EF4-FFF2-40B4-BE49-F238E27FC236}">
                  <a16:creationId xmlns:a16="http://schemas.microsoft.com/office/drawing/2014/main" id="{05661E7D-49EF-40A0-9775-4638F86FE5B5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>
              <a:extLst>
                <a:ext uri="{FF2B5EF4-FFF2-40B4-BE49-F238E27FC236}">
                  <a16:creationId xmlns:a16="http://schemas.microsoft.com/office/drawing/2014/main" id="{03F0F155-D702-4B9A-992B-0327CEFB3433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>
              <a:extLst>
                <a:ext uri="{FF2B5EF4-FFF2-40B4-BE49-F238E27FC236}">
                  <a16:creationId xmlns:a16="http://schemas.microsoft.com/office/drawing/2014/main" id="{A5245436-2B51-4F19-A820-09C2D3E2B59B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>
              <a:extLst>
                <a:ext uri="{FF2B5EF4-FFF2-40B4-BE49-F238E27FC236}">
                  <a16:creationId xmlns:a16="http://schemas.microsoft.com/office/drawing/2014/main" id="{D0033B89-0999-4F0B-8F9E-F02FA983BED0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hape 831">
            <a:extLst>
              <a:ext uri="{FF2B5EF4-FFF2-40B4-BE49-F238E27FC236}">
                <a16:creationId xmlns:a16="http://schemas.microsoft.com/office/drawing/2014/main" id="{371323CB-9745-4CEA-BCAA-03EC3FCE77B8}"/>
              </a:ext>
            </a:extLst>
          </p:cNvPr>
          <p:cNvSpPr/>
          <p:nvPr/>
        </p:nvSpPr>
        <p:spPr>
          <a:xfrm>
            <a:off x="3849644" y="35484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832">
            <a:extLst>
              <a:ext uri="{FF2B5EF4-FFF2-40B4-BE49-F238E27FC236}">
                <a16:creationId xmlns:a16="http://schemas.microsoft.com/office/drawing/2014/main" id="{CF399F8A-C434-467F-92E5-6A5E733CD0AE}"/>
              </a:ext>
            </a:extLst>
          </p:cNvPr>
          <p:cNvSpPr/>
          <p:nvPr/>
        </p:nvSpPr>
        <p:spPr>
          <a:xfrm rot="2697547">
            <a:off x="3269133" y="1662776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5" name="Shape 833">
            <a:extLst>
              <a:ext uri="{FF2B5EF4-FFF2-40B4-BE49-F238E27FC236}">
                <a16:creationId xmlns:a16="http://schemas.microsoft.com/office/drawing/2014/main" id="{1985353C-4E11-4433-9C82-638C6367C7CC}"/>
              </a:ext>
            </a:extLst>
          </p:cNvPr>
          <p:cNvSpPr/>
          <p:nvPr/>
        </p:nvSpPr>
        <p:spPr>
          <a:xfrm>
            <a:off x="5266956" y="669478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834">
            <a:extLst>
              <a:ext uri="{FF2B5EF4-FFF2-40B4-BE49-F238E27FC236}">
                <a16:creationId xmlns:a16="http://schemas.microsoft.com/office/drawing/2014/main" id="{700B4C01-0701-4974-AA9B-E07F1C6E3779}"/>
              </a:ext>
            </a:extLst>
          </p:cNvPr>
          <p:cNvSpPr/>
          <p:nvPr/>
        </p:nvSpPr>
        <p:spPr>
          <a:xfrm rot="1280241">
            <a:off x="4107014" y="1111580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65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841070" y="235331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Physical View</a:t>
            </a:r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8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CEF2C966-1A1C-4D75-AB05-4D06048B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30" y="1831490"/>
            <a:ext cx="6856389" cy="17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4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ctrTitle" idx="4294967295"/>
          </p:nvPr>
        </p:nvSpPr>
        <p:spPr>
          <a:xfrm>
            <a:off x="45401" y="50730"/>
            <a:ext cx="5178900" cy="757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/>
              <a:t>Use Case Diagram</a:t>
            </a:r>
          </a:p>
        </p:txBody>
      </p:sp>
      <p:grpSp>
        <p:nvGrpSpPr>
          <p:cNvPr id="826" name="Shape 826"/>
          <p:cNvGrpSpPr/>
          <p:nvPr/>
        </p:nvGrpSpPr>
        <p:grpSpPr>
          <a:xfrm rot="21012602" flipH="1">
            <a:off x="243373" y="4380791"/>
            <a:ext cx="566006" cy="584995"/>
            <a:chOff x="576250" y="4319400"/>
            <a:chExt cx="442075" cy="442050"/>
          </a:xfrm>
        </p:grpSpPr>
        <p:sp>
          <p:nvSpPr>
            <p:cNvPr id="827" name="Shape 82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Shape 831"/>
          <p:cNvSpPr/>
          <p:nvPr/>
        </p:nvSpPr>
        <p:spPr>
          <a:xfrm>
            <a:off x="937616" y="864414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Shape 831">
            <a:extLst>
              <a:ext uri="{FF2B5EF4-FFF2-40B4-BE49-F238E27FC236}">
                <a16:creationId xmlns:a16="http://schemas.microsoft.com/office/drawing/2014/main" id="{FBCE19DF-D11C-4A94-B051-6A57F42F1A21}"/>
              </a:ext>
            </a:extLst>
          </p:cNvPr>
          <p:cNvSpPr/>
          <p:nvPr/>
        </p:nvSpPr>
        <p:spPr>
          <a:xfrm>
            <a:off x="6707140" y="4516329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832">
            <a:extLst>
              <a:ext uri="{FF2B5EF4-FFF2-40B4-BE49-F238E27FC236}">
                <a16:creationId xmlns:a16="http://schemas.microsoft.com/office/drawing/2014/main" id="{1B161775-B160-4A76-90B2-C8EBEE7438AF}"/>
              </a:ext>
            </a:extLst>
          </p:cNvPr>
          <p:cNvSpPr/>
          <p:nvPr/>
        </p:nvSpPr>
        <p:spPr>
          <a:xfrm rot="2697547">
            <a:off x="8581666" y="4576621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" name="Shape 833">
            <a:extLst>
              <a:ext uri="{FF2B5EF4-FFF2-40B4-BE49-F238E27FC236}">
                <a16:creationId xmlns:a16="http://schemas.microsoft.com/office/drawing/2014/main" id="{7E6697D4-D8FD-474F-8887-234D26D7869A}"/>
              </a:ext>
            </a:extLst>
          </p:cNvPr>
          <p:cNvSpPr/>
          <p:nvPr/>
        </p:nvSpPr>
        <p:spPr>
          <a:xfrm>
            <a:off x="8800601" y="540689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34">
            <a:extLst>
              <a:ext uri="{FF2B5EF4-FFF2-40B4-BE49-F238E27FC236}">
                <a16:creationId xmlns:a16="http://schemas.microsoft.com/office/drawing/2014/main" id="{129D0E49-F033-49CA-94F8-84220A3E5AF4}"/>
              </a:ext>
            </a:extLst>
          </p:cNvPr>
          <p:cNvSpPr/>
          <p:nvPr/>
        </p:nvSpPr>
        <p:spPr>
          <a:xfrm rot="1280241">
            <a:off x="8783650" y="4041525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F6A9255A-FA08-44B3-B8BA-C5E14AF53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55" y="457394"/>
            <a:ext cx="6891184" cy="46158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>
            <a:spLocks noGrp="1"/>
          </p:cNvSpPr>
          <p:nvPr>
            <p:ph type="title"/>
          </p:nvPr>
        </p:nvSpPr>
        <p:spPr>
          <a:xfrm>
            <a:off x="5894043" y="1860511"/>
            <a:ext cx="2479982" cy="1638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/>
              <a:t>Database</a:t>
            </a:r>
            <a:br>
              <a:rPr lang="en" sz="4000"/>
            </a:br>
            <a:r>
              <a:rPr lang="en" sz="4000"/>
              <a:t> Diagram</a:t>
            </a:r>
          </a:p>
        </p:txBody>
      </p:sp>
      <p:sp>
        <p:nvSpPr>
          <p:cNvPr id="859" name="Shape 85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BDF9D6-F0DA-4BED-ADD6-4E93B6FE4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57" y="358789"/>
            <a:ext cx="4393303" cy="4458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553171" y="269074"/>
            <a:ext cx="3268689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Technical</a:t>
            </a:r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 numCol="1" anchor="t">
            <a:prstTxWarp prst="textPlain">
              <a:avLst/>
            </a:prstTxWarp>
          </a:bodyPr>
          <a:lstStyle/>
          <a:p>
            <a:pPr lvl="0" algn="ctr"/>
            <a:r>
              <a:rPr lang="en-US" b="1">
                <a:solidFill>
                  <a:srgbClr val="85B3D9"/>
                </a:solidFill>
                <a:latin typeface="Titillium Web"/>
              </a:rPr>
              <a:t>4</a:t>
            </a:r>
            <a:endParaRPr lang="en-US" b="1" i="0">
              <a:solidFill>
                <a:srgbClr val="85B3D9"/>
              </a:solidFill>
              <a:latin typeface="Titillium Web"/>
            </a:endParaRPr>
          </a:p>
        </p:txBody>
      </p:sp>
      <p:grpSp>
        <p:nvGrpSpPr>
          <p:cNvPr id="2" name="Shape 823">
            <a:extLst>
              <a:ext uri="{FF2B5EF4-FFF2-40B4-BE49-F238E27FC236}">
                <a16:creationId xmlns:a16="http://schemas.microsoft.com/office/drawing/2014/main" id="{18F78E2B-9B85-4B50-A019-B9F784865DD9}"/>
              </a:ext>
            </a:extLst>
          </p:cNvPr>
          <p:cNvGrpSpPr/>
          <p:nvPr/>
        </p:nvGrpSpPr>
        <p:grpSpPr>
          <a:xfrm>
            <a:off x="5492327" y="56656"/>
            <a:ext cx="2049540" cy="2049504"/>
            <a:chOff x="6643075" y="3664250"/>
            <a:chExt cx="407950" cy="407975"/>
          </a:xfrm>
        </p:grpSpPr>
        <p:sp>
          <p:nvSpPr>
            <p:cNvPr id="5" name="Shape 824">
              <a:extLst>
                <a:ext uri="{FF2B5EF4-FFF2-40B4-BE49-F238E27FC236}">
                  <a16:creationId xmlns:a16="http://schemas.microsoft.com/office/drawing/2014/main" id="{F12AF733-BCA1-4173-BC9C-FCF013EE219B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5">
              <a:extLst>
                <a:ext uri="{FF2B5EF4-FFF2-40B4-BE49-F238E27FC236}">
                  <a16:creationId xmlns:a16="http://schemas.microsoft.com/office/drawing/2014/main" id="{774E34F1-0539-463F-9100-4AAE29CD4051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Shape 826">
            <a:extLst>
              <a:ext uri="{FF2B5EF4-FFF2-40B4-BE49-F238E27FC236}">
                <a16:creationId xmlns:a16="http://schemas.microsoft.com/office/drawing/2014/main" id="{86B35EA6-80F9-4CA7-B39B-97BABA11FEB3}"/>
              </a:ext>
            </a:extLst>
          </p:cNvPr>
          <p:cNvGrpSpPr/>
          <p:nvPr/>
        </p:nvGrpSpPr>
        <p:grpSpPr>
          <a:xfrm rot="-587398">
            <a:off x="4357697" y="1368272"/>
            <a:ext cx="842620" cy="842572"/>
            <a:chOff x="576250" y="4319400"/>
            <a:chExt cx="442075" cy="442050"/>
          </a:xfrm>
        </p:grpSpPr>
        <p:sp>
          <p:nvSpPr>
            <p:cNvPr id="9" name="Shape 827">
              <a:extLst>
                <a:ext uri="{FF2B5EF4-FFF2-40B4-BE49-F238E27FC236}">
                  <a16:creationId xmlns:a16="http://schemas.microsoft.com/office/drawing/2014/main" id="{05661E7D-49EF-40A0-9775-4638F86FE5B5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>
              <a:extLst>
                <a:ext uri="{FF2B5EF4-FFF2-40B4-BE49-F238E27FC236}">
                  <a16:creationId xmlns:a16="http://schemas.microsoft.com/office/drawing/2014/main" id="{03F0F155-D702-4B9A-992B-0327CEFB3433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>
              <a:extLst>
                <a:ext uri="{FF2B5EF4-FFF2-40B4-BE49-F238E27FC236}">
                  <a16:creationId xmlns:a16="http://schemas.microsoft.com/office/drawing/2014/main" id="{A5245436-2B51-4F19-A820-09C2D3E2B59B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>
              <a:extLst>
                <a:ext uri="{FF2B5EF4-FFF2-40B4-BE49-F238E27FC236}">
                  <a16:creationId xmlns:a16="http://schemas.microsoft.com/office/drawing/2014/main" id="{D0033B89-0999-4F0B-8F9E-F02FA983BED0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hape 831">
            <a:extLst>
              <a:ext uri="{FF2B5EF4-FFF2-40B4-BE49-F238E27FC236}">
                <a16:creationId xmlns:a16="http://schemas.microsoft.com/office/drawing/2014/main" id="{371323CB-9745-4CEA-BCAA-03EC3FCE77B8}"/>
              </a:ext>
            </a:extLst>
          </p:cNvPr>
          <p:cNvSpPr/>
          <p:nvPr/>
        </p:nvSpPr>
        <p:spPr>
          <a:xfrm>
            <a:off x="3849644" y="35484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832">
            <a:extLst>
              <a:ext uri="{FF2B5EF4-FFF2-40B4-BE49-F238E27FC236}">
                <a16:creationId xmlns:a16="http://schemas.microsoft.com/office/drawing/2014/main" id="{CF399F8A-C434-467F-92E5-6A5E733CD0AE}"/>
              </a:ext>
            </a:extLst>
          </p:cNvPr>
          <p:cNvSpPr/>
          <p:nvPr/>
        </p:nvSpPr>
        <p:spPr>
          <a:xfrm rot="2697547">
            <a:off x="3269133" y="1662776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5" name="Shape 833">
            <a:extLst>
              <a:ext uri="{FF2B5EF4-FFF2-40B4-BE49-F238E27FC236}">
                <a16:creationId xmlns:a16="http://schemas.microsoft.com/office/drawing/2014/main" id="{1985353C-4E11-4433-9C82-638C6367C7CC}"/>
              </a:ext>
            </a:extLst>
          </p:cNvPr>
          <p:cNvSpPr/>
          <p:nvPr/>
        </p:nvSpPr>
        <p:spPr>
          <a:xfrm>
            <a:off x="5266956" y="669478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834">
            <a:extLst>
              <a:ext uri="{FF2B5EF4-FFF2-40B4-BE49-F238E27FC236}">
                <a16:creationId xmlns:a16="http://schemas.microsoft.com/office/drawing/2014/main" id="{700B4C01-0701-4974-AA9B-E07F1C6E3779}"/>
              </a:ext>
            </a:extLst>
          </p:cNvPr>
          <p:cNvSpPr/>
          <p:nvPr/>
        </p:nvSpPr>
        <p:spPr>
          <a:xfrm rot="1280241">
            <a:off x="4107014" y="1111580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60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841070" y="235331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Technical</a:t>
            </a:r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Shape 849">
            <a:extLst>
              <a:ext uri="{FF2B5EF4-FFF2-40B4-BE49-F238E27FC236}">
                <a16:creationId xmlns:a16="http://schemas.microsoft.com/office/drawing/2014/main" id="{522CE2A2-F877-42F4-9079-A40765C914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4408" y="1342851"/>
            <a:ext cx="3612998" cy="2501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 b="1" dirty="0"/>
              <a:t>- Hibernate</a:t>
            </a:r>
          </a:p>
          <a:p>
            <a:pPr marL="0" indent="0">
              <a:buNone/>
            </a:pPr>
            <a:r>
              <a:rPr lang="en" sz="1600" b="1" dirty="0"/>
              <a:t>- Database: SQL Server</a:t>
            </a:r>
          </a:p>
          <a:p>
            <a:pPr marL="0" indent="0">
              <a:buNone/>
            </a:pPr>
            <a:r>
              <a:rPr lang="en" sz="1600" b="1" dirty="0"/>
              <a:t>- Spring MVC</a:t>
            </a:r>
          </a:p>
          <a:p>
            <a:pPr marL="0" indent="0">
              <a:buNone/>
            </a:pPr>
            <a:r>
              <a:rPr lang="en" sz="1600" b="1" dirty="0"/>
              <a:t>- Spring Security</a:t>
            </a:r>
          </a:p>
          <a:p>
            <a:pPr marL="0" indent="0">
              <a:buNone/>
            </a:pPr>
            <a:r>
              <a:rPr lang="en" sz="1600" b="1" dirty="0"/>
              <a:t>- JUnit</a:t>
            </a:r>
          </a:p>
        </p:txBody>
      </p:sp>
      <p:sp>
        <p:nvSpPr>
          <p:cNvPr id="3" name="Shape 849">
            <a:extLst>
              <a:ext uri="{FF2B5EF4-FFF2-40B4-BE49-F238E27FC236}">
                <a16:creationId xmlns:a16="http://schemas.microsoft.com/office/drawing/2014/main" id="{F8E31BE7-3A04-4A90-8753-C425A20D1D7E}"/>
              </a:ext>
            </a:extLst>
          </p:cNvPr>
          <p:cNvSpPr txBox="1">
            <a:spLocks/>
          </p:cNvSpPr>
          <p:nvPr/>
        </p:nvSpPr>
        <p:spPr>
          <a:xfrm>
            <a:off x="1020753" y="980632"/>
            <a:ext cx="2872463" cy="40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buNone/>
            </a:pPr>
            <a:r>
              <a:rPr lang="en" sz="2000" b="1" dirty="0"/>
              <a:t>Back-end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Shape 849">
            <a:extLst>
              <a:ext uri="{FF2B5EF4-FFF2-40B4-BE49-F238E27FC236}">
                <a16:creationId xmlns:a16="http://schemas.microsoft.com/office/drawing/2014/main" id="{2E003C97-A2CD-4FAE-9AC9-0F10680F19D5}"/>
              </a:ext>
            </a:extLst>
          </p:cNvPr>
          <p:cNvSpPr txBox="1">
            <a:spLocks/>
          </p:cNvSpPr>
          <p:nvPr/>
        </p:nvSpPr>
        <p:spPr>
          <a:xfrm>
            <a:off x="3363096" y="980632"/>
            <a:ext cx="2872463" cy="40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buNone/>
            </a:pPr>
            <a:r>
              <a:rPr lang="en" sz="2000" b="1" dirty="0"/>
              <a:t>Front-end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Shape 849">
            <a:extLst>
              <a:ext uri="{FF2B5EF4-FFF2-40B4-BE49-F238E27FC236}">
                <a16:creationId xmlns:a16="http://schemas.microsoft.com/office/drawing/2014/main" id="{7FAFA678-C2D9-49EA-A294-2F1DAEE8E5BB}"/>
              </a:ext>
            </a:extLst>
          </p:cNvPr>
          <p:cNvSpPr txBox="1">
            <a:spLocks/>
          </p:cNvSpPr>
          <p:nvPr/>
        </p:nvSpPr>
        <p:spPr>
          <a:xfrm>
            <a:off x="3330363" y="1382561"/>
            <a:ext cx="2196322" cy="250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" sz="1600" b="1" dirty="0"/>
              <a:t>- JSP</a:t>
            </a:r>
          </a:p>
          <a:p>
            <a:pPr marL="0" indent="0">
              <a:buNone/>
            </a:pPr>
            <a:r>
              <a:rPr lang="en" sz="1600" b="1" dirty="0"/>
              <a:t>- HTML, CSS</a:t>
            </a:r>
          </a:p>
          <a:p>
            <a:pPr marL="0" indent="0">
              <a:buNone/>
            </a:pPr>
            <a:r>
              <a:rPr lang="en" sz="1600" b="1" dirty="0"/>
              <a:t>- JavaScript, </a:t>
            </a:r>
            <a:r>
              <a:rPr lang="en" sz="1600" b="1" dirty="0" err="1"/>
              <a:t>Jquery</a:t>
            </a:r>
          </a:p>
          <a:p>
            <a:pPr marL="0" indent="0">
              <a:buFont typeface="Titillium Web"/>
              <a:buNone/>
            </a:pPr>
            <a:r>
              <a:rPr lang="en" sz="1600" b="1" dirty="0"/>
              <a:t>- Bootstrap</a:t>
            </a:r>
          </a:p>
        </p:txBody>
      </p:sp>
      <p:sp>
        <p:nvSpPr>
          <p:cNvPr id="12" name="Shape 849">
            <a:extLst>
              <a:ext uri="{FF2B5EF4-FFF2-40B4-BE49-F238E27FC236}">
                <a16:creationId xmlns:a16="http://schemas.microsoft.com/office/drawing/2014/main" id="{1298E3B3-A651-470A-89EE-C7068AADE27C}"/>
              </a:ext>
            </a:extLst>
          </p:cNvPr>
          <p:cNvSpPr txBox="1">
            <a:spLocks/>
          </p:cNvSpPr>
          <p:nvPr/>
        </p:nvSpPr>
        <p:spPr>
          <a:xfrm>
            <a:off x="5729591" y="988681"/>
            <a:ext cx="2872463" cy="40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buNone/>
            </a:pPr>
            <a:r>
              <a:rPr lang="en" sz="2000" b="1" dirty="0">
                <a:solidFill>
                  <a:srgbClr val="FFFFFF"/>
                </a:solidFill>
              </a:rPr>
              <a:t>Version Control</a:t>
            </a:r>
          </a:p>
        </p:txBody>
      </p:sp>
      <p:sp>
        <p:nvSpPr>
          <p:cNvPr id="13" name="Shape 849">
            <a:extLst>
              <a:ext uri="{FF2B5EF4-FFF2-40B4-BE49-F238E27FC236}">
                <a16:creationId xmlns:a16="http://schemas.microsoft.com/office/drawing/2014/main" id="{6CB4AFB8-8C5C-47E2-9A79-4CFF58F0A2C7}"/>
              </a:ext>
            </a:extLst>
          </p:cNvPr>
          <p:cNvSpPr txBox="1">
            <a:spLocks/>
          </p:cNvSpPr>
          <p:nvPr/>
        </p:nvSpPr>
        <p:spPr>
          <a:xfrm>
            <a:off x="5696855" y="1390610"/>
            <a:ext cx="2196322" cy="250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buNone/>
            </a:pPr>
            <a:r>
              <a:rPr lang="en" sz="1600" b="1" dirty="0"/>
              <a:t>-</a:t>
            </a:r>
            <a:r>
              <a:rPr lang="en" sz="1600" b="1" dirty="0">
                <a:solidFill>
                  <a:srgbClr val="FFFFFF"/>
                </a:solidFill>
              </a:rPr>
              <a:t> </a:t>
            </a:r>
            <a:r>
              <a:rPr lang="en" sz="1600" b="1" dirty="0" err="1">
                <a:solidFill>
                  <a:srgbClr val="FFFFFF"/>
                </a:solidFill>
              </a:rPr>
              <a:t>Github</a:t>
            </a: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6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FC4BD447-7881-4461-9F1B-663DD8A1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69" y="2716529"/>
            <a:ext cx="3081270" cy="1980345"/>
          </a:xfrm>
          <a:prstGeom prst="rect">
            <a:avLst/>
          </a:prstGeom>
        </p:spPr>
      </p:pic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553171" y="269074"/>
            <a:ext cx="227862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Demo</a:t>
            </a:r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 numCol="1" anchor="t"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rgbClr val="85B3D9"/>
                </a:solidFill>
                <a:latin typeface="Titillium Web"/>
              </a:rPr>
              <a:t>5</a:t>
            </a:r>
            <a:endParaRPr lang="en-US" b="1" i="0" dirty="0">
              <a:solidFill>
                <a:srgbClr val="85B3D9"/>
              </a:solidFill>
              <a:latin typeface="Titillium Web"/>
            </a:endParaRPr>
          </a:p>
        </p:txBody>
      </p:sp>
      <p:grpSp>
        <p:nvGrpSpPr>
          <p:cNvPr id="2" name="Shape 823">
            <a:extLst>
              <a:ext uri="{FF2B5EF4-FFF2-40B4-BE49-F238E27FC236}">
                <a16:creationId xmlns:a16="http://schemas.microsoft.com/office/drawing/2014/main" id="{18F78E2B-9B85-4B50-A019-B9F784865DD9}"/>
              </a:ext>
            </a:extLst>
          </p:cNvPr>
          <p:cNvGrpSpPr/>
          <p:nvPr/>
        </p:nvGrpSpPr>
        <p:grpSpPr>
          <a:xfrm>
            <a:off x="5492327" y="56656"/>
            <a:ext cx="2049540" cy="2049504"/>
            <a:chOff x="6643075" y="3664250"/>
            <a:chExt cx="407950" cy="407975"/>
          </a:xfrm>
        </p:grpSpPr>
        <p:sp>
          <p:nvSpPr>
            <p:cNvPr id="5" name="Shape 824">
              <a:extLst>
                <a:ext uri="{FF2B5EF4-FFF2-40B4-BE49-F238E27FC236}">
                  <a16:creationId xmlns:a16="http://schemas.microsoft.com/office/drawing/2014/main" id="{F12AF733-BCA1-4173-BC9C-FCF013EE219B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5">
              <a:extLst>
                <a:ext uri="{FF2B5EF4-FFF2-40B4-BE49-F238E27FC236}">
                  <a16:creationId xmlns:a16="http://schemas.microsoft.com/office/drawing/2014/main" id="{774E34F1-0539-463F-9100-4AAE29CD4051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Shape 826">
            <a:extLst>
              <a:ext uri="{FF2B5EF4-FFF2-40B4-BE49-F238E27FC236}">
                <a16:creationId xmlns:a16="http://schemas.microsoft.com/office/drawing/2014/main" id="{86B35EA6-80F9-4CA7-B39B-97BABA11FEB3}"/>
              </a:ext>
            </a:extLst>
          </p:cNvPr>
          <p:cNvGrpSpPr/>
          <p:nvPr/>
        </p:nvGrpSpPr>
        <p:grpSpPr>
          <a:xfrm rot="-587398">
            <a:off x="4357697" y="1368272"/>
            <a:ext cx="842620" cy="842572"/>
            <a:chOff x="576250" y="4319400"/>
            <a:chExt cx="442075" cy="442050"/>
          </a:xfrm>
        </p:grpSpPr>
        <p:sp>
          <p:nvSpPr>
            <p:cNvPr id="9" name="Shape 827">
              <a:extLst>
                <a:ext uri="{FF2B5EF4-FFF2-40B4-BE49-F238E27FC236}">
                  <a16:creationId xmlns:a16="http://schemas.microsoft.com/office/drawing/2014/main" id="{05661E7D-49EF-40A0-9775-4638F86FE5B5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>
              <a:extLst>
                <a:ext uri="{FF2B5EF4-FFF2-40B4-BE49-F238E27FC236}">
                  <a16:creationId xmlns:a16="http://schemas.microsoft.com/office/drawing/2014/main" id="{03F0F155-D702-4B9A-992B-0327CEFB3433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>
              <a:extLst>
                <a:ext uri="{FF2B5EF4-FFF2-40B4-BE49-F238E27FC236}">
                  <a16:creationId xmlns:a16="http://schemas.microsoft.com/office/drawing/2014/main" id="{A5245436-2B51-4F19-A820-09C2D3E2B59B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>
              <a:extLst>
                <a:ext uri="{FF2B5EF4-FFF2-40B4-BE49-F238E27FC236}">
                  <a16:creationId xmlns:a16="http://schemas.microsoft.com/office/drawing/2014/main" id="{D0033B89-0999-4F0B-8F9E-F02FA983BED0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hape 831">
            <a:extLst>
              <a:ext uri="{FF2B5EF4-FFF2-40B4-BE49-F238E27FC236}">
                <a16:creationId xmlns:a16="http://schemas.microsoft.com/office/drawing/2014/main" id="{371323CB-9745-4CEA-BCAA-03EC3FCE77B8}"/>
              </a:ext>
            </a:extLst>
          </p:cNvPr>
          <p:cNvSpPr/>
          <p:nvPr/>
        </p:nvSpPr>
        <p:spPr>
          <a:xfrm>
            <a:off x="3849644" y="35484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832">
            <a:extLst>
              <a:ext uri="{FF2B5EF4-FFF2-40B4-BE49-F238E27FC236}">
                <a16:creationId xmlns:a16="http://schemas.microsoft.com/office/drawing/2014/main" id="{CF399F8A-C434-467F-92E5-6A5E733CD0AE}"/>
              </a:ext>
            </a:extLst>
          </p:cNvPr>
          <p:cNvSpPr/>
          <p:nvPr/>
        </p:nvSpPr>
        <p:spPr>
          <a:xfrm rot="2697547">
            <a:off x="3269133" y="1662776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5" name="Shape 833">
            <a:extLst>
              <a:ext uri="{FF2B5EF4-FFF2-40B4-BE49-F238E27FC236}">
                <a16:creationId xmlns:a16="http://schemas.microsoft.com/office/drawing/2014/main" id="{1985353C-4E11-4433-9C82-638C6367C7CC}"/>
              </a:ext>
            </a:extLst>
          </p:cNvPr>
          <p:cNvSpPr/>
          <p:nvPr/>
        </p:nvSpPr>
        <p:spPr>
          <a:xfrm>
            <a:off x="5266956" y="669478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834">
            <a:extLst>
              <a:ext uri="{FF2B5EF4-FFF2-40B4-BE49-F238E27FC236}">
                <a16:creationId xmlns:a16="http://schemas.microsoft.com/office/drawing/2014/main" id="{700B4C01-0701-4974-AA9B-E07F1C6E3779}"/>
              </a:ext>
            </a:extLst>
          </p:cNvPr>
          <p:cNvSpPr/>
          <p:nvPr/>
        </p:nvSpPr>
        <p:spPr>
          <a:xfrm rot="1280241">
            <a:off x="4107014" y="1111580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003">
            <a:extLst>
              <a:ext uri="{FF2B5EF4-FFF2-40B4-BE49-F238E27FC236}">
                <a16:creationId xmlns:a16="http://schemas.microsoft.com/office/drawing/2014/main" id="{F11F46D3-FD71-424D-82CC-8DDDC13F0117}"/>
              </a:ext>
            </a:extLst>
          </p:cNvPr>
          <p:cNvSpPr/>
          <p:nvPr/>
        </p:nvSpPr>
        <p:spPr>
          <a:xfrm>
            <a:off x="603667" y="2634575"/>
            <a:ext cx="3295831" cy="252584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14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577319" y="816426"/>
            <a:ext cx="272107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Q&amp;A</a:t>
            </a:r>
            <a:endParaRPr lang="en" dirty="0" err="1"/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 numCol="1" anchor="t"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rgbClr val="85B3D9"/>
                </a:solidFill>
                <a:latin typeface="Titillium Web"/>
              </a:rPr>
              <a:t>6</a:t>
            </a:r>
            <a:endParaRPr lang="en-US" b="1" i="0" dirty="0">
              <a:solidFill>
                <a:srgbClr val="85B3D9"/>
              </a:solidFill>
              <a:latin typeface="Titillium Web"/>
            </a:endParaRPr>
          </a:p>
        </p:txBody>
      </p:sp>
      <p:grpSp>
        <p:nvGrpSpPr>
          <p:cNvPr id="2" name="Shape 823">
            <a:extLst>
              <a:ext uri="{FF2B5EF4-FFF2-40B4-BE49-F238E27FC236}">
                <a16:creationId xmlns:a16="http://schemas.microsoft.com/office/drawing/2014/main" id="{18F78E2B-9B85-4B50-A019-B9F784865DD9}"/>
              </a:ext>
            </a:extLst>
          </p:cNvPr>
          <p:cNvGrpSpPr/>
          <p:nvPr/>
        </p:nvGrpSpPr>
        <p:grpSpPr>
          <a:xfrm>
            <a:off x="5492327" y="56656"/>
            <a:ext cx="2049540" cy="2049504"/>
            <a:chOff x="6643075" y="3664250"/>
            <a:chExt cx="407950" cy="407975"/>
          </a:xfrm>
        </p:grpSpPr>
        <p:sp>
          <p:nvSpPr>
            <p:cNvPr id="5" name="Shape 824">
              <a:extLst>
                <a:ext uri="{FF2B5EF4-FFF2-40B4-BE49-F238E27FC236}">
                  <a16:creationId xmlns:a16="http://schemas.microsoft.com/office/drawing/2014/main" id="{F12AF733-BCA1-4173-BC9C-FCF013EE219B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5">
              <a:extLst>
                <a:ext uri="{FF2B5EF4-FFF2-40B4-BE49-F238E27FC236}">
                  <a16:creationId xmlns:a16="http://schemas.microsoft.com/office/drawing/2014/main" id="{774E34F1-0539-463F-9100-4AAE29CD4051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Shape 826">
            <a:extLst>
              <a:ext uri="{FF2B5EF4-FFF2-40B4-BE49-F238E27FC236}">
                <a16:creationId xmlns:a16="http://schemas.microsoft.com/office/drawing/2014/main" id="{86B35EA6-80F9-4CA7-B39B-97BABA11FEB3}"/>
              </a:ext>
            </a:extLst>
          </p:cNvPr>
          <p:cNvGrpSpPr/>
          <p:nvPr/>
        </p:nvGrpSpPr>
        <p:grpSpPr>
          <a:xfrm rot="-587398">
            <a:off x="4357697" y="1368272"/>
            <a:ext cx="842620" cy="842572"/>
            <a:chOff x="576250" y="4319400"/>
            <a:chExt cx="442075" cy="442050"/>
          </a:xfrm>
        </p:grpSpPr>
        <p:sp>
          <p:nvSpPr>
            <p:cNvPr id="9" name="Shape 827">
              <a:extLst>
                <a:ext uri="{FF2B5EF4-FFF2-40B4-BE49-F238E27FC236}">
                  <a16:creationId xmlns:a16="http://schemas.microsoft.com/office/drawing/2014/main" id="{05661E7D-49EF-40A0-9775-4638F86FE5B5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>
              <a:extLst>
                <a:ext uri="{FF2B5EF4-FFF2-40B4-BE49-F238E27FC236}">
                  <a16:creationId xmlns:a16="http://schemas.microsoft.com/office/drawing/2014/main" id="{03F0F155-D702-4B9A-992B-0327CEFB3433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>
              <a:extLst>
                <a:ext uri="{FF2B5EF4-FFF2-40B4-BE49-F238E27FC236}">
                  <a16:creationId xmlns:a16="http://schemas.microsoft.com/office/drawing/2014/main" id="{A5245436-2B51-4F19-A820-09C2D3E2B59B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>
              <a:extLst>
                <a:ext uri="{FF2B5EF4-FFF2-40B4-BE49-F238E27FC236}">
                  <a16:creationId xmlns:a16="http://schemas.microsoft.com/office/drawing/2014/main" id="{D0033B89-0999-4F0B-8F9E-F02FA983BED0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hape 831">
            <a:extLst>
              <a:ext uri="{FF2B5EF4-FFF2-40B4-BE49-F238E27FC236}">
                <a16:creationId xmlns:a16="http://schemas.microsoft.com/office/drawing/2014/main" id="{371323CB-9745-4CEA-BCAA-03EC3FCE77B8}"/>
              </a:ext>
            </a:extLst>
          </p:cNvPr>
          <p:cNvSpPr/>
          <p:nvPr/>
        </p:nvSpPr>
        <p:spPr>
          <a:xfrm>
            <a:off x="3849644" y="35484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832">
            <a:extLst>
              <a:ext uri="{FF2B5EF4-FFF2-40B4-BE49-F238E27FC236}">
                <a16:creationId xmlns:a16="http://schemas.microsoft.com/office/drawing/2014/main" id="{CF399F8A-C434-467F-92E5-6A5E733CD0AE}"/>
              </a:ext>
            </a:extLst>
          </p:cNvPr>
          <p:cNvSpPr/>
          <p:nvPr/>
        </p:nvSpPr>
        <p:spPr>
          <a:xfrm rot="2697547">
            <a:off x="3269133" y="1662776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5" name="Shape 833">
            <a:extLst>
              <a:ext uri="{FF2B5EF4-FFF2-40B4-BE49-F238E27FC236}">
                <a16:creationId xmlns:a16="http://schemas.microsoft.com/office/drawing/2014/main" id="{1985353C-4E11-4433-9C82-638C6367C7CC}"/>
              </a:ext>
            </a:extLst>
          </p:cNvPr>
          <p:cNvSpPr/>
          <p:nvPr/>
        </p:nvSpPr>
        <p:spPr>
          <a:xfrm>
            <a:off x="5266956" y="669478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834">
            <a:extLst>
              <a:ext uri="{FF2B5EF4-FFF2-40B4-BE49-F238E27FC236}">
                <a16:creationId xmlns:a16="http://schemas.microsoft.com/office/drawing/2014/main" id="{700B4C01-0701-4974-AA9B-E07F1C6E3779}"/>
              </a:ext>
            </a:extLst>
          </p:cNvPr>
          <p:cNvSpPr/>
          <p:nvPr/>
        </p:nvSpPr>
        <p:spPr>
          <a:xfrm rot="1280241">
            <a:off x="4107014" y="1111580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9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4091" y="1970862"/>
            <a:ext cx="651885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/>
              <a:t>THANKS FOR YOUR</a:t>
            </a:r>
            <a:br>
              <a:rPr lang="en"/>
            </a:br>
            <a:r>
              <a:rPr lang="en" dirty="0"/>
              <a:t>ATTENTION.</a:t>
            </a:r>
            <a:endParaRPr lang="en-US" dirty="0"/>
          </a:p>
        </p:txBody>
      </p:sp>
      <p:sp>
        <p:nvSpPr>
          <p:cNvPr id="843" name="Shape 84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41622" y="114591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740064" y="1105060"/>
            <a:ext cx="2738919" cy="5242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i="1" dirty="0">
                <a:solidFill>
                  <a:srgbClr val="E0E0E0"/>
                </a:solidFill>
              </a:rPr>
              <a:t>1. Introduction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i="1" dirty="0">
                <a:solidFill>
                  <a:srgbClr val="E0E0E0"/>
                </a:solidFill>
              </a:rPr>
              <a:t>2. Vision of Solution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i="1" dirty="0">
                <a:solidFill>
                  <a:srgbClr val="E0E0E0"/>
                </a:solidFill>
              </a:rPr>
              <a:t>3. Design</a:t>
            </a:r>
            <a:endParaRPr lang="en" dirty="0">
              <a:solidFill>
                <a:srgbClr val="E0E0E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i="1" dirty="0">
                <a:solidFill>
                  <a:srgbClr val="E0E0E0"/>
                </a:solidFill>
              </a:rPr>
              <a:t>4. Technical</a:t>
            </a:r>
            <a:endParaRPr lang="en" dirty="0">
              <a:solidFill>
                <a:srgbClr val="E0E0E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i="1" dirty="0">
                <a:solidFill>
                  <a:srgbClr val="E0E0E0"/>
                </a:solidFill>
              </a:rPr>
              <a:t>5. Demo</a:t>
            </a:r>
            <a:endParaRPr lang="en" dirty="0">
              <a:solidFill>
                <a:srgbClr val="E0E0E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i="1" dirty="0">
                <a:solidFill>
                  <a:srgbClr val="E0E0E0"/>
                </a:solidFill>
              </a:rPr>
              <a:t>6. Q&amp;A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577319" y="816426"/>
            <a:ext cx="331101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Introduction</a:t>
            </a:r>
            <a:endParaRPr lang="en" err="1"/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 numCol="1" anchor="t">
            <a:prstTxWarp prst="textPlain">
              <a:avLst/>
            </a:prstTxWarp>
          </a:bodyPr>
          <a:lstStyle/>
          <a:p>
            <a:pPr lvl="0" algn="ctr"/>
            <a:r>
              <a:rPr lang="en-US" b="1">
                <a:solidFill>
                  <a:srgbClr val="85B3D9"/>
                </a:solidFill>
                <a:latin typeface="Titillium Web"/>
              </a:rPr>
              <a:t>1</a:t>
            </a:r>
            <a:endParaRPr lang="en-US" b="1" i="0">
              <a:solidFill>
                <a:srgbClr val="85B3D9"/>
              </a:solidFill>
              <a:latin typeface="Titillium Web"/>
            </a:endParaRPr>
          </a:p>
        </p:txBody>
      </p:sp>
      <p:grpSp>
        <p:nvGrpSpPr>
          <p:cNvPr id="2" name="Shape 823">
            <a:extLst>
              <a:ext uri="{FF2B5EF4-FFF2-40B4-BE49-F238E27FC236}">
                <a16:creationId xmlns:a16="http://schemas.microsoft.com/office/drawing/2014/main" id="{18F78E2B-9B85-4B50-A019-B9F784865DD9}"/>
              </a:ext>
            </a:extLst>
          </p:cNvPr>
          <p:cNvGrpSpPr/>
          <p:nvPr/>
        </p:nvGrpSpPr>
        <p:grpSpPr>
          <a:xfrm>
            <a:off x="5492327" y="56656"/>
            <a:ext cx="2049540" cy="2049504"/>
            <a:chOff x="6643075" y="3664250"/>
            <a:chExt cx="407950" cy="407975"/>
          </a:xfrm>
        </p:grpSpPr>
        <p:sp>
          <p:nvSpPr>
            <p:cNvPr id="5" name="Shape 824">
              <a:extLst>
                <a:ext uri="{FF2B5EF4-FFF2-40B4-BE49-F238E27FC236}">
                  <a16:creationId xmlns:a16="http://schemas.microsoft.com/office/drawing/2014/main" id="{F12AF733-BCA1-4173-BC9C-FCF013EE219B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5">
              <a:extLst>
                <a:ext uri="{FF2B5EF4-FFF2-40B4-BE49-F238E27FC236}">
                  <a16:creationId xmlns:a16="http://schemas.microsoft.com/office/drawing/2014/main" id="{774E34F1-0539-463F-9100-4AAE29CD4051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Shape 826">
            <a:extLst>
              <a:ext uri="{FF2B5EF4-FFF2-40B4-BE49-F238E27FC236}">
                <a16:creationId xmlns:a16="http://schemas.microsoft.com/office/drawing/2014/main" id="{86B35EA6-80F9-4CA7-B39B-97BABA11FEB3}"/>
              </a:ext>
            </a:extLst>
          </p:cNvPr>
          <p:cNvGrpSpPr/>
          <p:nvPr/>
        </p:nvGrpSpPr>
        <p:grpSpPr>
          <a:xfrm rot="-587398">
            <a:off x="4357697" y="1368272"/>
            <a:ext cx="842620" cy="842572"/>
            <a:chOff x="576250" y="4319400"/>
            <a:chExt cx="442075" cy="442050"/>
          </a:xfrm>
        </p:grpSpPr>
        <p:sp>
          <p:nvSpPr>
            <p:cNvPr id="9" name="Shape 827">
              <a:extLst>
                <a:ext uri="{FF2B5EF4-FFF2-40B4-BE49-F238E27FC236}">
                  <a16:creationId xmlns:a16="http://schemas.microsoft.com/office/drawing/2014/main" id="{05661E7D-49EF-40A0-9775-4638F86FE5B5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>
              <a:extLst>
                <a:ext uri="{FF2B5EF4-FFF2-40B4-BE49-F238E27FC236}">
                  <a16:creationId xmlns:a16="http://schemas.microsoft.com/office/drawing/2014/main" id="{03F0F155-D702-4B9A-992B-0327CEFB3433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>
              <a:extLst>
                <a:ext uri="{FF2B5EF4-FFF2-40B4-BE49-F238E27FC236}">
                  <a16:creationId xmlns:a16="http://schemas.microsoft.com/office/drawing/2014/main" id="{A5245436-2B51-4F19-A820-09C2D3E2B59B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>
              <a:extLst>
                <a:ext uri="{FF2B5EF4-FFF2-40B4-BE49-F238E27FC236}">
                  <a16:creationId xmlns:a16="http://schemas.microsoft.com/office/drawing/2014/main" id="{D0033B89-0999-4F0B-8F9E-F02FA983BED0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hape 831">
            <a:extLst>
              <a:ext uri="{FF2B5EF4-FFF2-40B4-BE49-F238E27FC236}">
                <a16:creationId xmlns:a16="http://schemas.microsoft.com/office/drawing/2014/main" id="{371323CB-9745-4CEA-BCAA-03EC3FCE77B8}"/>
              </a:ext>
            </a:extLst>
          </p:cNvPr>
          <p:cNvSpPr/>
          <p:nvPr/>
        </p:nvSpPr>
        <p:spPr>
          <a:xfrm>
            <a:off x="3849644" y="35484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832">
            <a:extLst>
              <a:ext uri="{FF2B5EF4-FFF2-40B4-BE49-F238E27FC236}">
                <a16:creationId xmlns:a16="http://schemas.microsoft.com/office/drawing/2014/main" id="{CF399F8A-C434-467F-92E5-6A5E733CD0AE}"/>
              </a:ext>
            </a:extLst>
          </p:cNvPr>
          <p:cNvSpPr/>
          <p:nvPr/>
        </p:nvSpPr>
        <p:spPr>
          <a:xfrm rot="2697547">
            <a:off x="3269133" y="1662776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5" name="Shape 833">
            <a:extLst>
              <a:ext uri="{FF2B5EF4-FFF2-40B4-BE49-F238E27FC236}">
                <a16:creationId xmlns:a16="http://schemas.microsoft.com/office/drawing/2014/main" id="{1985353C-4E11-4433-9C82-638C6367C7CC}"/>
              </a:ext>
            </a:extLst>
          </p:cNvPr>
          <p:cNvSpPr/>
          <p:nvPr/>
        </p:nvSpPr>
        <p:spPr>
          <a:xfrm>
            <a:off x="5266956" y="669478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834">
            <a:extLst>
              <a:ext uri="{FF2B5EF4-FFF2-40B4-BE49-F238E27FC236}">
                <a16:creationId xmlns:a16="http://schemas.microsoft.com/office/drawing/2014/main" id="{700B4C01-0701-4974-AA9B-E07F1C6E3779}"/>
              </a:ext>
            </a:extLst>
          </p:cNvPr>
          <p:cNvSpPr/>
          <p:nvPr/>
        </p:nvSpPr>
        <p:spPr>
          <a:xfrm rot="1280241">
            <a:off x="4107014" y="1111580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28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543797" y="1494999"/>
            <a:ext cx="444608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HELLO!</a:t>
            </a:r>
            <a:endParaRPr sz="9200"/>
          </a:p>
        </p:txBody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544904" y="3008830"/>
            <a:ext cx="3985200" cy="692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We</a:t>
            </a:r>
            <a:r>
              <a:rPr lang="en" b="1">
                <a:solidFill>
                  <a:srgbClr val="FFFFFF"/>
                </a:solidFill>
              </a:rPr>
              <a:t> are Beer Team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96" name="Shape 79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2" descr="A picture containing mug, vessel, cup, table&#10;&#10;Description generated with very high confidence">
            <a:extLst>
              <a:ext uri="{FF2B5EF4-FFF2-40B4-BE49-F238E27FC236}">
                <a16:creationId xmlns:a16="http://schemas.microsoft.com/office/drawing/2014/main" id="{ED089A7B-8288-4C74-85E4-763F3EB0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501" y="1046594"/>
            <a:ext cx="3033336" cy="30691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2299771" y="681674"/>
            <a:ext cx="4443290" cy="612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TEAM MEMBERS:</a:t>
            </a:r>
          </a:p>
        </p:txBody>
      </p:sp>
      <p:sp>
        <p:nvSpPr>
          <p:cNvPr id="802" name="Shape 80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Shape 801">
            <a:extLst>
              <a:ext uri="{FF2B5EF4-FFF2-40B4-BE49-F238E27FC236}">
                <a16:creationId xmlns:a16="http://schemas.microsoft.com/office/drawing/2014/main" id="{60248B8A-CFDE-493D-B172-59A3B178FDC4}"/>
              </a:ext>
            </a:extLst>
          </p:cNvPr>
          <p:cNvSpPr txBox="1">
            <a:spLocks/>
          </p:cNvSpPr>
          <p:nvPr/>
        </p:nvSpPr>
        <p:spPr>
          <a:xfrm>
            <a:off x="4657681" y="1899437"/>
            <a:ext cx="3186560" cy="157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▫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●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○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■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>
              <a:buNone/>
            </a:pPr>
            <a:r>
              <a:rPr lang="en" sz="2400" err="1">
                <a:latin typeface="Titillium Web"/>
              </a:rPr>
              <a:t>Đào</a:t>
            </a:r>
            <a:r>
              <a:rPr lang="en" sz="2400">
                <a:latin typeface="Titillium Web"/>
              </a:rPr>
              <a:t> </a:t>
            </a:r>
            <a:r>
              <a:rPr lang="en" sz="2400" err="1">
                <a:latin typeface="Titillium Web"/>
              </a:rPr>
              <a:t>Văn</a:t>
            </a:r>
            <a:r>
              <a:rPr lang="en" sz="2400">
                <a:latin typeface="Titillium Web"/>
              </a:rPr>
              <a:t> </a:t>
            </a:r>
            <a:r>
              <a:rPr lang="en" sz="2400" err="1">
                <a:latin typeface="Titillium Web"/>
              </a:rPr>
              <a:t>Phong</a:t>
            </a:r>
            <a:endParaRPr lang="en-US" err="1">
              <a:solidFill>
                <a:schemeClr val="tx1"/>
              </a:solidFill>
            </a:endParaRPr>
          </a:p>
          <a:p>
            <a:pPr>
              <a:buNone/>
            </a:pPr>
            <a:r>
              <a:rPr lang="en" sz="2400">
                <a:latin typeface="Titillium Web"/>
              </a:rPr>
              <a:t>Lê </a:t>
            </a:r>
            <a:r>
              <a:rPr lang="en" sz="2400" err="1">
                <a:latin typeface="Titillium Web"/>
              </a:rPr>
              <a:t>Thị</a:t>
            </a:r>
            <a:r>
              <a:rPr lang="en" sz="2400">
                <a:latin typeface="Titillium Web"/>
              </a:rPr>
              <a:t> Thu</a:t>
            </a:r>
          </a:p>
          <a:p>
            <a:pPr>
              <a:buNone/>
            </a:pPr>
            <a:r>
              <a:rPr lang="en" sz="2400" err="1">
                <a:latin typeface="Titillium Web"/>
              </a:rPr>
              <a:t>Ngô</a:t>
            </a:r>
            <a:r>
              <a:rPr lang="en" sz="2400">
                <a:latin typeface="Titillium Web"/>
              </a:rPr>
              <a:t> </a:t>
            </a:r>
            <a:r>
              <a:rPr lang="en" sz="2400" err="1">
                <a:latin typeface="Titillium Web"/>
              </a:rPr>
              <a:t>Vương</a:t>
            </a:r>
            <a:r>
              <a:rPr lang="en" sz="2400">
                <a:latin typeface="Titillium Web"/>
              </a:rPr>
              <a:t> </a:t>
            </a:r>
            <a:r>
              <a:rPr lang="en" sz="2400" err="1">
                <a:latin typeface="Titillium Web"/>
              </a:rPr>
              <a:t>Đức</a:t>
            </a:r>
            <a:r>
              <a:rPr lang="en" sz="2400">
                <a:latin typeface="Titillium Web"/>
              </a:rPr>
              <a:t> </a:t>
            </a:r>
            <a:r>
              <a:rPr lang="en" sz="2400" err="1">
                <a:latin typeface="Titillium Web"/>
              </a:rPr>
              <a:t>Trí</a:t>
            </a:r>
          </a:p>
          <a:p>
            <a:pPr>
              <a:buNone/>
            </a:pPr>
            <a:endParaRPr lang="en" sz="2400">
              <a:latin typeface="Titillium Web"/>
            </a:endParaRPr>
          </a:p>
        </p:txBody>
      </p:sp>
      <p:sp>
        <p:nvSpPr>
          <p:cNvPr id="6" name="Shape 801">
            <a:extLst>
              <a:ext uri="{FF2B5EF4-FFF2-40B4-BE49-F238E27FC236}">
                <a16:creationId xmlns:a16="http://schemas.microsoft.com/office/drawing/2014/main" id="{9F4F3CD9-7CB0-4985-B8C6-D362D38768C9}"/>
              </a:ext>
            </a:extLst>
          </p:cNvPr>
          <p:cNvSpPr txBox="1">
            <a:spLocks/>
          </p:cNvSpPr>
          <p:nvPr/>
        </p:nvSpPr>
        <p:spPr>
          <a:xfrm>
            <a:off x="421413" y="1899437"/>
            <a:ext cx="3951762" cy="1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▫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●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○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■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>
              <a:buNone/>
            </a:pPr>
            <a:r>
              <a:rPr lang="en" sz="2400">
                <a:latin typeface="Titillium Web"/>
              </a:rPr>
              <a:t>Lê </a:t>
            </a:r>
            <a:r>
              <a:rPr lang="en" sz="2400" err="1">
                <a:latin typeface="Titillium Web"/>
              </a:rPr>
              <a:t>Văn</a:t>
            </a:r>
            <a:r>
              <a:rPr lang="en" sz="2400">
                <a:latin typeface="Titillium Web"/>
              </a:rPr>
              <a:t> </a:t>
            </a:r>
            <a:r>
              <a:rPr lang="en" sz="2400" err="1">
                <a:latin typeface="Titillium Web"/>
              </a:rPr>
              <a:t>Tụ</a:t>
            </a:r>
            <a:endParaRPr lang="en-US" err="1">
              <a:solidFill>
                <a:schemeClr val="tx1"/>
              </a:solidFill>
            </a:endParaRPr>
          </a:p>
          <a:p>
            <a:pPr>
              <a:buNone/>
            </a:pPr>
            <a:r>
              <a:rPr lang="en" sz="2400" err="1">
                <a:latin typeface="Titillium Web"/>
              </a:rPr>
              <a:t>Phạm</a:t>
            </a:r>
            <a:r>
              <a:rPr lang="en" sz="2400">
                <a:latin typeface="Titillium Web"/>
              </a:rPr>
              <a:t> Thanh </a:t>
            </a:r>
            <a:r>
              <a:rPr lang="en" sz="2400" err="1">
                <a:latin typeface="Titillium Web"/>
              </a:rPr>
              <a:t>Phong</a:t>
            </a:r>
            <a:endParaRPr lang="en" err="1">
              <a:solidFill>
                <a:schemeClr val="tx1"/>
              </a:solidFill>
            </a:endParaRPr>
          </a:p>
          <a:p>
            <a:pPr>
              <a:buNone/>
            </a:pPr>
            <a:r>
              <a:rPr lang="en" sz="2400" err="1">
                <a:latin typeface="Titillium Web"/>
              </a:rPr>
              <a:t>Nguyễn</a:t>
            </a:r>
            <a:r>
              <a:rPr lang="en" sz="2400">
                <a:latin typeface="Titillium Web"/>
              </a:rPr>
              <a:t> </a:t>
            </a:r>
            <a:r>
              <a:rPr lang="en" sz="2400" err="1">
                <a:latin typeface="Titillium Web"/>
              </a:rPr>
              <a:t>Hưng</a:t>
            </a:r>
            <a:r>
              <a:rPr lang="en" sz="2400">
                <a:latin typeface="Titillium Web"/>
              </a:rPr>
              <a:t> </a:t>
            </a:r>
            <a:r>
              <a:rPr lang="en" sz="2400" err="1">
                <a:latin typeface="Titillium Web"/>
              </a:rPr>
              <a:t>Thịnh</a:t>
            </a:r>
            <a:endParaRPr lang="en" sz="2400">
              <a:latin typeface="Titillium Web"/>
            </a:endParaRPr>
          </a:p>
          <a:p>
            <a:pPr>
              <a:buNone/>
            </a:pPr>
            <a:endParaRPr lang="en" sz="2400" b="1">
              <a:solidFill>
                <a:srgbClr val="85B3D9"/>
              </a:solidFill>
              <a:latin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577319" y="816426"/>
            <a:ext cx="272107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Vision Of Solution</a:t>
            </a:r>
            <a:endParaRPr lang="en" err="1"/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 numCol="1" anchor="t">
            <a:prstTxWarp prst="textPlain">
              <a:avLst/>
            </a:prstTxWarp>
          </a:bodyPr>
          <a:lstStyle/>
          <a:p>
            <a:pPr lvl="0" algn="ctr"/>
            <a:r>
              <a:rPr lang="en-US" b="1">
                <a:solidFill>
                  <a:srgbClr val="85B3D9"/>
                </a:solidFill>
                <a:latin typeface="Titillium Web"/>
              </a:rPr>
              <a:t>2</a:t>
            </a:r>
            <a:endParaRPr lang="en-US" b="1" i="0">
              <a:solidFill>
                <a:srgbClr val="85B3D9"/>
              </a:solidFill>
              <a:latin typeface="Titillium Web"/>
            </a:endParaRPr>
          </a:p>
        </p:txBody>
      </p:sp>
      <p:grpSp>
        <p:nvGrpSpPr>
          <p:cNvPr id="2" name="Shape 823">
            <a:extLst>
              <a:ext uri="{FF2B5EF4-FFF2-40B4-BE49-F238E27FC236}">
                <a16:creationId xmlns:a16="http://schemas.microsoft.com/office/drawing/2014/main" id="{18F78E2B-9B85-4B50-A019-B9F784865DD9}"/>
              </a:ext>
            </a:extLst>
          </p:cNvPr>
          <p:cNvGrpSpPr/>
          <p:nvPr/>
        </p:nvGrpSpPr>
        <p:grpSpPr>
          <a:xfrm>
            <a:off x="5492327" y="56656"/>
            <a:ext cx="2049540" cy="2049504"/>
            <a:chOff x="6643075" y="3664250"/>
            <a:chExt cx="407950" cy="407975"/>
          </a:xfrm>
        </p:grpSpPr>
        <p:sp>
          <p:nvSpPr>
            <p:cNvPr id="5" name="Shape 824">
              <a:extLst>
                <a:ext uri="{FF2B5EF4-FFF2-40B4-BE49-F238E27FC236}">
                  <a16:creationId xmlns:a16="http://schemas.microsoft.com/office/drawing/2014/main" id="{F12AF733-BCA1-4173-BC9C-FCF013EE219B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5">
              <a:extLst>
                <a:ext uri="{FF2B5EF4-FFF2-40B4-BE49-F238E27FC236}">
                  <a16:creationId xmlns:a16="http://schemas.microsoft.com/office/drawing/2014/main" id="{774E34F1-0539-463F-9100-4AAE29CD4051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Shape 826">
            <a:extLst>
              <a:ext uri="{FF2B5EF4-FFF2-40B4-BE49-F238E27FC236}">
                <a16:creationId xmlns:a16="http://schemas.microsoft.com/office/drawing/2014/main" id="{86B35EA6-80F9-4CA7-B39B-97BABA11FEB3}"/>
              </a:ext>
            </a:extLst>
          </p:cNvPr>
          <p:cNvGrpSpPr/>
          <p:nvPr/>
        </p:nvGrpSpPr>
        <p:grpSpPr>
          <a:xfrm rot="-587398">
            <a:off x="4357697" y="1368272"/>
            <a:ext cx="842620" cy="842572"/>
            <a:chOff x="576250" y="4319400"/>
            <a:chExt cx="442075" cy="442050"/>
          </a:xfrm>
        </p:grpSpPr>
        <p:sp>
          <p:nvSpPr>
            <p:cNvPr id="9" name="Shape 827">
              <a:extLst>
                <a:ext uri="{FF2B5EF4-FFF2-40B4-BE49-F238E27FC236}">
                  <a16:creationId xmlns:a16="http://schemas.microsoft.com/office/drawing/2014/main" id="{05661E7D-49EF-40A0-9775-4638F86FE5B5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>
              <a:extLst>
                <a:ext uri="{FF2B5EF4-FFF2-40B4-BE49-F238E27FC236}">
                  <a16:creationId xmlns:a16="http://schemas.microsoft.com/office/drawing/2014/main" id="{03F0F155-D702-4B9A-992B-0327CEFB3433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>
              <a:extLst>
                <a:ext uri="{FF2B5EF4-FFF2-40B4-BE49-F238E27FC236}">
                  <a16:creationId xmlns:a16="http://schemas.microsoft.com/office/drawing/2014/main" id="{A5245436-2B51-4F19-A820-09C2D3E2B59B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>
              <a:extLst>
                <a:ext uri="{FF2B5EF4-FFF2-40B4-BE49-F238E27FC236}">
                  <a16:creationId xmlns:a16="http://schemas.microsoft.com/office/drawing/2014/main" id="{D0033B89-0999-4F0B-8F9E-F02FA983BED0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hape 831">
            <a:extLst>
              <a:ext uri="{FF2B5EF4-FFF2-40B4-BE49-F238E27FC236}">
                <a16:creationId xmlns:a16="http://schemas.microsoft.com/office/drawing/2014/main" id="{371323CB-9745-4CEA-BCAA-03EC3FCE77B8}"/>
              </a:ext>
            </a:extLst>
          </p:cNvPr>
          <p:cNvSpPr/>
          <p:nvPr/>
        </p:nvSpPr>
        <p:spPr>
          <a:xfrm>
            <a:off x="3849644" y="35484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832">
            <a:extLst>
              <a:ext uri="{FF2B5EF4-FFF2-40B4-BE49-F238E27FC236}">
                <a16:creationId xmlns:a16="http://schemas.microsoft.com/office/drawing/2014/main" id="{CF399F8A-C434-467F-92E5-6A5E733CD0AE}"/>
              </a:ext>
            </a:extLst>
          </p:cNvPr>
          <p:cNvSpPr/>
          <p:nvPr/>
        </p:nvSpPr>
        <p:spPr>
          <a:xfrm rot="2697547">
            <a:off x="3269133" y="1662776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5" name="Shape 833">
            <a:extLst>
              <a:ext uri="{FF2B5EF4-FFF2-40B4-BE49-F238E27FC236}">
                <a16:creationId xmlns:a16="http://schemas.microsoft.com/office/drawing/2014/main" id="{1985353C-4E11-4433-9C82-638C6367C7CC}"/>
              </a:ext>
            </a:extLst>
          </p:cNvPr>
          <p:cNvSpPr/>
          <p:nvPr/>
        </p:nvSpPr>
        <p:spPr>
          <a:xfrm>
            <a:off x="5266956" y="669478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834">
            <a:extLst>
              <a:ext uri="{FF2B5EF4-FFF2-40B4-BE49-F238E27FC236}">
                <a16:creationId xmlns:a16="http://schemas.microsoft.com/office/drawing/2014/main" id="{700B4C01-0701-4974-AA9B-E07F1C6E3779}"/>
              </a:ext>
            </a:extLst>
          </p:cNvPr>
          <p:cNvSpPr/>
          <p:nvPr/>
        </p:nvSpPr>
        <p:spPr>
          <a:xfrm rot="1280241">
            <a:off x="4107014" y="1111580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24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841070" y="235331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Vision Statement</a:t>
            </a:r>
            <a:endParaRPr/>
          </a:p>
        </p:txBody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E-Invoice is built for the purpose of monthly invoice</a:t>
            </a:r>
            <a:endParaRPr lang="en-US">
              <a:solidFill>
                <a:srgbClr val="000000"/>
              </a:solidFill>
            </a:endParaRPr>
          </a:p>
          <a:p>
            <a:pPr>
              <a:buNone/>
            </a:pPr>
            <a:r>
              <a:rPr lang="en"/>
              <a:t>management in a family. It helps us to have an overall</a:t>
            </a:r>
            <a:endParaRPr lang="en-US">
              <a:solidFill>
                <a:srgbClr val="000000"/>
              </a:solidFill>
            </a:endParaRPr>
          </a:p>
          <a:p>
            <a:pPr>
              <a:buNone/>
            </a:pPr>
            <a:r>
              <a:rPr lang="en"/>
              <a:t>report of monthly expenses so that user could make</a:t>
            </a:r>
            <a:endParaRPr lang="en-US">
              <a:solidFill>
                <a:srgbClr val="000000"/>
              </a:solidFill>
            </a:endParaRPr>
          </a:p>
          <a:p>
            <a:pPr>
              <a:buNone/>
            </a:pPr>
            <a:r>
              <a:rPr lang="en"/>
              <a:t>plan to save money. User could set an alert for a</a:t>
            </a:r>
            <a:endParaRPr lang="en-US">
              <a:solidFill>
                <a:srgbClr val="000000"/>
              </a:solidFill>
            </a:endParaRPr>
          </a:p>
          <a:p>
            <a:pPr>
              <a:buNone/>
            </a:pPr>
            <a:r>
              <a:rPr lang="en"/>
              <a:t>limited amount of money consumed every month.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>
            <a:spLocks noGrp="1"/>
          </p:cNvSpPr>
          <p:nvPr>
            <p:ph type="title"/>
          </p:nvPr>
        </p:nvSpPr>
        <p:spPr>
          <a:xfrm>
            <a:off x="573756" y="21689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Major Features</a:t>
            </a:r>
          </a:p>
        </p:txBody>
      </p:sp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296316" y="1254308"/>
            <a:ext cx="3025399" cy="2799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 b="1" dirty="0"/>
              <a:t>Invoices Management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- </a:t>
            </a:r>
            <a:r>
              <a:rPr lang="en-US" sz="1600" dirty="0" err="1"/>
              <a:t>User_Add</a:t>
            </a:r>
            <a:r>
              <a:rPr lang="en-US" sz="1600" dirty="0"/>
              <a:t> Invoice Type</a:t>
            </a:r>
          </a:p>
          <a:p>
            <a:pPr>
              <a:buNone/>
            </a:pPr>
            <a:r>
              <a:rPr lang="en-US" sz="1600" dirty="0"/>
              <a:t>- </a:t>
            </a:r>
            <a:r>
              <a:rPr lang="en-US" sz="1600" dirty="0" err="1"/>
              <a:t>User_Add</a:t>
            </a:r>
            <a:r>
              <a:rPr lang="en-US" sz="1600" dirty="0"/>
              <a:t> Invoice</a:t>
            </a:r>
          </a:p>
          <a:p>
            <a:pPr>
              <a:buNone/>
            </a:pPr>
            <a:r>
              <a:rPr lang="en-US" sz="1600" dirty="0"/>
              <a:t>- </a:t>
            </a:r>
            <a:r>
              <a:rPr lang="en-US" sz="1600" err="1"/>
              <a:t>User_Set</a:t>
            </a:r>
            <a:r>
              <a:rPr lang="en-US" sz="1600" dirty="0"/>
              <a:t> Limit Money</a:t>
            </a:r>
          </a:p>
          <a:p>
            <a:pPr>
              <a:buNone/>
            </a:pPr>
            <a:r>
              <a:rPr lang="en-US" sz="1600" dirty="0"/>
              <a:t>- </a:t>
            </a:r>
            <a:r>
              <a:rPr lang="en-US" sz="1600" err="1"/>
              <a:t>User_Search</a:t>
            </a:r>
            <a:r>
              <a:rPr lang="en-US" sz="1600" dirty="0"/>
              <a:t> Invoice</a:t>
            </a:r>
          </a:p>
          <a:p>
            <a:pPr>
              <a:buNone/>
            </a:pPr>
            <a:r>
              <a:rPr lang="en-US" sz="1600" dirty="0"/>
              <a:t>- </a:t>
            </a:r>
            <a:r>
              <a:rPr lang="en-US" sz="1600" err="1"/>
              <a:t>User_Delete</a:t>
            </a:r>
            <a:r>
              <a:rPr lang="en-US" sz="1600" dirty="0"/>
              <a:t> Invoice</a:t>
            </a:r>
          </a:p>
          <a:p>
            <a:pPr>
              <a:buNone/>
            </a:pPr>
            <a:r>
              <a:rPr lang="en-US" sz="1600" dirty="0"/>
              <a:t>- </a:t>
            </a:r>
            <a:r>
              <a:rPr lang="en-US" sz="1600" err="1"/>
              <a:t>User_View</a:t>
            </a:r>
            <a:r>
              <a:rPr lang="en-US" sz="1600" dirty="0"/>
              <a:t> Invoice</a:t>
            </a:r>
          </a:p>
          <a:p>
            <a:pPr>
              <a:buNone/>
            </a:pPr>
            <a:r>
              <a:rPr lang="en-US" sz="1600" dirty="0"/>
              <a:t>- </a:t>
            </a:r>
            <a:r>
              <a:rPr lang="en-US" sz="1600" err="1"/>
              <a:t>User_Delete</a:t>
            </a:r>
            <a:r>
              <a:rPr lang="en-US" sz="1600" dirty="0"/>
              <a:t> Invoice Type</a:t>
            </a:r>
          </a:p>
          <a:p>
            <a:pPr>
              <a:buNone/>
            </a:pPr>
            <a:r>
              <a:rPr lang="en-US" sz="1600" dirty="0"/>
              <a:t>- </a:t>
            </a:r>
            <a:r>
              <a:rPr lang="en-US" sz="1600" dirty="0" err="1"/>
              <a:t>User_View</a:t>
            </a:r>
            <a:r>
              <a:rPr lang="en-US" sz="1600" dirty="0"/>
              <a:t> Report/Charts</a:t>
            </a:r>
          </a:p>
          <a:p>
            <a:pPr>
              <a:buNone/>
            </a:pPr>
            <a:r>
              <a:rPr lang="en-US" sz="1600" dirty="0"/>
              <a:t>- </a:t>
            </a:r>
            <a:r>
              <a:rPr lang="en-US" sz="1600" dirty="0" err="1"/>
              <a:t>User_Edit</a:t>
            </a:r>
            <a:r>
              <a:rPr lang="en-US" sz="1600" dirty="0"/>
              <a:t> Information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850" name="Shape 850"/>
          <p:cNvSpPr txBox="1">
            <a:spLocks noGrp="1"/>
          </p:cNvSpPr>
          <p:nvPr>
            <p:ph type="body" idx="2"/>
          </p:nvPr>
        </p:nvSpPr>
        <p:spPr>
          <a:xfrm>
            <a:off x="3380519" y="1254308"/>
            <a:ext cx="3349968" cy="2799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 b="1" kern="1200" dirty="0">
                <a:latin typeface="Gill Sans MT"/>
              </a:rPr>
              <a:t>Account Management</a:t>
            </a:r>
            <a:endParaRPr lang="en" sz="1600" b="1" kern="1200" dirty="0">
              <a:solidFill>
                <a:schemeClr val="tx1"/>
              </a:solidFill>
              <a:latin typeface="Gill Sans MT"/>
            </a:endParaRPr>
          </a:p>
          <a:p>
            <a:pPr>
              <a:buNone/>
            </a:pPr>
            <a:r>
              <a:rPr lang="en-US" sz="1600" kern="1200" dirty="0">
                <a:latin typeface="Gill Sans MT"/>
              </a:rPr>
              <a:t>- </a:t>
            </a:r>
            <a:r>
              <a:rPr lang="en-US" sz="1600" kern="1200" dirty="0" err="1">
                <a:latin typeface="Gill Sans MT"/>
              </a:rPr>
              <a:t>Admin_Add</a:t>
            </a:r>
            <a:r>
              <a:rPr lang="en-US" sz="1600" kern="1200" dirty="0">
                <a:latin typeface="Gill Sans MT"/>
              </a:rPr>
              <a:t> Admin</a:t>
            </a:r>
          </a:p>
          <a:p>
            <a:pPr>
              <a:buNone/>
            </a:pPr>
            <a:r>
              <a:rPr lang="en-US" sz="1600" kern="1200" dirty="0">
                <a:latin typeface="Gill Sans MT"/>
              </a:rPr>
              <a:t>- </a:t>
            </a:r>
            <a:r>
              <a:rPr lang="en-US" sz="1600" kern="1200" dirty="0" err="1">
                <a:latin typeface="Gill Sans MT"/>
              </a:rPr>
              <a:t>Admin_Add</a:t>
            </a:r>
            <a:r>
              <a:rPr lang="en-US" sz="1600" kern="1200" dirty="0">
                <a:latin typeface="Gill Sans MT"/>
              </a:rPr>
              <a:t> Invoice Type</a:t>
            </a:r>
          </a:p>
          <a:p>
            <a:pPr>
              <a:buNone/>
            </a:pPr>
            <a:r>
              <a:rPr lang="en-US" sz="1600" kern="1200" dirty="0">
                <a:latin typeface="Gill Sans MT"/>
              </a:rPr>
              <a:t>- </a:t>
            </a:r>
            <a:r>
              <a:rPr lang="en-US" sz="1600" kern="1200" dirty="0" err="1">
                <a:latin typeface="Gill Sans MT"/>
              </a:rPr>
              <a:t>Admin_Set</a:t>
            </a:r>
            <a:r>
              <a:rPr lang="en-US" sz="1600" kern="1200" dirty="0">
                <a:latin typeface="Gill Sans MT"/>
              </a:rPr>
              <a:t> Trigger Time</a:t>
            </a:r>
          </a:p>
          <a:p>
            <a:pPr>
              <a:buNone/>
            </a:pPr>
            <a:r>
              <a:rPr lang="en-US" sz="1600" kern="1200" dirty="0">
                <a:latin typeface="Gill Sans MT"/>
              </a:rPr>
              <a:t>- </a:t>
            </a:r>
            <a:r>
              <a:rPr lang="en-US" sz="1600" kern="1200" dirty="0" err="1">
                <a:latin typeface="Gill Sans MT"/>
              </a:rPr>
              <a:t>Admin_Search</a:t>
            </a:r>
            <a:r>
              <a:rPr lang="en-US" sz="1600" kern="1200" dirty="0">
                <a:latin typeface="Gill Sans MT"/>
              </a:rPr>
              <a:t> Accounts</a:t>
            </a:r>
          </a:p>
          <a:p>
            <a:pPr>
              <a:buNone/>
            </a:pPr>
            <a:r>
              <a:rPr lang="en-US" sz="1600" kern="1200" dirty="0">
                <a:latin typeface="Gill Sans MT"/>
              </a:rPr>
              <a:t>- </a:t>
            </a:r>
            <a:r>
              <a:rPr lang="en-US" sz="1600" kern="1200" dirty="0" err="1">
                <a:latin typeface="Gill Sans MT"/>
              </a:rPr>
              <a:t>Admin_Delete</a:t>
            </a:r>
            <a:r>
              <a:rPr lang="en-US" sz="1600" kern="1200" dirty="0">
                <a:latin typeface="Gill Sans MT"/>
              </a:rPr>
              <a:t> Invoice type</a:t>
            </a:r>
          </a:p>
          <a:p>
            <a:pPr>
              <a:buNone/>
            </a:pPr>
            <a:r>
              <a:rPr lang="en-US" sz="1600" kern="1200" dirty="0">
                <a:latin typeface="Gill Sans MT"/>
              </a:rPr>
              <a:t>- </a:t>
            </a:r>
            <a:r>
              <a:rPr lang="en-US" sz="1600" kern="1200" dirty="0" err="1">
                <a:latin typeface="Gill Sans MT"/>
              </a:rPr>
              <a:t>Admin_Active</a:t>
            </a:r>
            <a:r>
              <a:rPr lang="en-US" sz="1600" kern="1200" dirty="0">
                <a:latin typeface="Gill Sans MT"/>
              </a:rPr>
              <a:t>/</a:t>
            </a:r>
            <a:r>
              <a:rPr lang="en-US" sz="1600" kern="1200" dirty="0" err="1">
                <a:latin typeface="Gill Sans MT"/>
              </a:rPr>
              <a:t>DeActive</a:t>
            </a:r>
            <a:endParaRPr lang="en-US" sz="1600" kern="1200" dirty="0">
              <a:latin typeface="Gill Sans MT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Font typeface="Titillium Web"/>
              <a:buNone/>
            </a:pPr>
            <a:endParaRPr lang="en" sz="1600" kern="1200" dirty="0">
              <a:latin typeface="Gill Sans MT"/>
            </a:endParaRPr>
          </a:p>
          <a:p>
            <a:pPr marL="0" indent="0">
              <a:buNone/>
            </a:pPr>
            <a:endParaRPr lang="en" sz="1600" b="1" kern="1200" dirty="0">
              <a:solidFill>
                <a:srgbClr val="000000"/>
              </a:solidFill>
              <a:latin typeface="Gill Sans MT"/>
            </a:endParaRPr>
          </a:p>
          <a:p>
            <a:pPr marL="0" indent="0">
              <a:buNone/>
            </a:pPr>
            <a:endParaRPr lang="en" sz="1600" b="1" kern="1200" dirty="0">
              <a:latin typeface="Gill Sans MT"/>
            </a:endParaRPr>
          </a:p>
        </p:txBody>
      </p:sp>
      <p:sp>
        <p:nvSpPr>
          <p:cNvPr id="851" name="Shape 851"/>
          <p:cNvSpPr txBox="1">
            <a:spLocks noGrp="1"/>
          </p:cNvSpPr>
          <p:nvPr>
            <p:ph type="body" idx="3"/>
          </p:nvPr>
        </p:nvSpPr>
        <p:spPr>
          <a:xfrm>
            <a:off x="6864205" y="1254307"/>
            <a:ext cx="2163997" cy="2753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/>
              <a:t>Decentralization</a:t>
            </a:r>
          </a:p>
          <a:p>
            <a:pPr>
              <a:buNone/>
            </a:pPr>
            <a:r>
              <a:rPr lang="en-US" sz="1600" dirty="0"/>
              <a:t>- Login</a:t>
            </a:r>
          </a:p>
          <a:p>
            <a:pPr>
              <a:buNone/>
            </a:pPr>
            <a:r>
              <a:rPr lang="en-US" sz="1600" dirty="0"/>
              <a:t>- Logout</a:t>
            </a:r>
          </a:p>
          <a:p>
            <a:pPr>
              <a:buNone/>
            </a:pPr>
            <a:r>
              <a:rPr lang="en-US" sz="1600" dirty="0"/>
              <a:t>- </a:t>
            </a:r>
            <a:r>
              <a:rPr lang="en-US" sz="1600" dirty="0" err="1"/>
              <a:t>User_Registered</a:t>
            </a:r>
            <a:endParaRPr lang="en-US" sz="1600" dirty="0"/>
          </a:p>
          <a:p>
            <a:pPr marL="0" indent="0">
              <a:buNone/>
            </a:pPr>
            <a:endParaRPr sz="16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852" name="Shape 85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22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841070" y="235331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Technical Constrains</a:t>
            </a:r>
            <a:endParaRPr dirty="0"/>
          </a:p>
        </p:txBody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rgbClr val="FFFFFF"/>
                </a:solidFill>
              </a:rPr>
              <a:t>Check duplication when adding</a:t>
            </a:r>
          </a:p>
          <a:p>
            <a:pPr>
              <a:buNone/>
            </a:pPr>
            <a:r>
              <a:rPr lang="en" dirty="0">
                <a:solidFill>
                  <a:srgbClr val="FFFFFF"/>
                </a:solidFill>
              </a:rPr>
              <a:t>Able to send email for monthly notification</a:t>
            </a:r>
          </a:p>
          <a:p>
            <a:pPr>
              <a:buNone/>
            </a:pP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9297595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Thaliard template</vt:lpstr>
      <vt:lpstr>FINAL ASSIGNMENT PRESENTATION</vt:lpstr>
      <vt:lpstr>CONTENTS</vt:lpstr>
      <vt:lpstr>Introduction</vt:lpstr>
      <vt:lpstr>HELLO!</vt:lpstr>
      <vt:lpstr>PowerPoint Presentation</vt:lpstr>
      <vt:lpstr>Vision Of Solution</vt:lpstr>
      <vt:lpstr>Vision Statement</vt:lpstr>
      <vt:lpstr>Major Features</vt:lpstr>
      <vt:lpstr>Technical Constrains</vt:lpstr>
      <vt:lpstr>Design</vt:lpstr>
      <vt:lpstr>Physical View</vt:lpstr>
      <vt:lpstr>Use Case Diagram</vt:lpstr>
      <vt:lpstr>Database  Diagram</vt:lpstr>
      <vt:lpstr>Technical</vt:lpstr>
      <vt:lpstr>Technical</vt:lpstr>
      <vt:lpstr>Demo</vt:lpstr>
      <vt:lpstr>Q&amp;A</vt:lpstr>
      <vt:lpstr>THANKS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ASSIGNMENT PRESENTATION</dc:title>
  <cp:revision>84</cp:revision>
  <dcterms:modified xsi:type="dcterms:W3CDTF">2018-05-17T12:31:20Z</dcterms:modified>
</cp:coreProperties>
</file>