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77" r:id="rId24"/>
    <p:sldId id="284" r:id="rId25"/>
    <p:sldId id="285" r:id="rId26"/>
    <p:sldId id="278" r:id="rId27"/>
    <p:sldId id="286" r:id="rId28"/>
    <p:sldId id="279" r:id="rId29"/>
    <p:sldId id="289" r:id="rId30"/>
    <p:sldId id="290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Bá Nghĩa" initials="TBN" lastIdx="1" clrIdx="0">
    <p:extLst>
      <p:ext uri="{19B8F6BF-5375-455C-9EA6-DF929625EA0E}">
        <p15:presenceInfo xmlns:p15="http://schemas.microsoft.com/office/powerpoint/2012/main" userId="abe87ad6b83605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A93778-F3BD-4F66-99C7-576AA02B19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10AB6-F515-46D8-AE70-7836815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4000" b="1">
                <a:latin typeface="Arial" panose="020B0604020202020204" pitchFamily="34" charset="0"/>
                <a:cs typeface="Arial" panose="020B0604020202020204" pitchFamily="34" charset="0"/>
              </a:rPr>
              <a:t>Học Viện Nông Nghiệp Việt Nam</a:t>
            </a:r>
            <a:b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100" b="1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A9712-9D56-4AF6-9C82-93A2D29F322F}"/>
              </a:ext>
            </a:extLst>
          </p:cNvPr>
          <p:cNvSpPr txBox="1"/>
          <p:nvPr/>
        </p:nvSpPr>
        <p:spPr>
          <a:xfrm>
            <a:off x="1710431" y="2112886"/>
            <a:ext cx="87711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ĐỒ ÁN THỰC TẬP CHUYÊN NGÀNH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DỤNG WEBSITE HỖ TRỢ BÁN HÀNG ĐIỆN TỬ CHO CÔNG TY CỔ PHẦN THIẾT BỊ VÀ TRUYỀN THÔNG NAT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601329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Phan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601345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35770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7D84-2E85-4F74-B272-9018CB62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52A76-4A3B-4DAB-A147-D71D95C30B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98" y="2333677"/>
            <a:ext cx="7989757" cy="3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D5668-F21D-4FBC-B319-5AB7278C5708}"/>
              </a:ext>
            </a:extLst>
          </p:cNvPr>
          <p:cNvSpPr txBox="1"/>
          <p:nvPr/>
        </p:nvSpPr>
        <p:spPr>
          <a:xfrm>
            <a:off x="2741390" y="6117401"/>
            <a:ext cx="566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50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91" y="980171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6363425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(admin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FA3A5-176B-4E77-93CF-64FFD8A818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4" y="2317034"/>
            <a:ext cx="7343934" cy="3688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64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864528" y="6488668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D3910-4553-4DE3-9ADF-92A1BE96C3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5" y="2294849"/>
            <a:ext cx="7955591" cy="41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984037" y="6488668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(admin)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F20E6-6A32-42D0-9502-B82744D37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9610" y="2298303"/>
            <a:ext cx="5732780" cy="41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864527" y="6546772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E723C-BE52-4BA3-B421-823DF2F20E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47" y="2309567"/>
            <a:ext cx="5742305" cy="42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1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03985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470782" y="6513254"/>
            <a:ext cx="725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B1704-BDA4-4240-BE1C-A65C57CCA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53006"/>
            <a:ext cx="5943600" cy="42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864528" y="6488668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A2E3-CAFA-42E8-AF4C-6980352F42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59" y="2328627"/>
            <a:ext cx="5943600" cy="39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568794" y="6488668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D5057-D30B-401D-8F82-9AFC214228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298386"/>
            <a:ext cx="5943600" cy="381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14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568794" y="6488668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FE12D-05CA-40A2-9EF9-C897EBBD6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308831"/>
            <a:ext cx="5943600" cy="4179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4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756851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568794" y="6488668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5EE2B-C4DD-4B7F-B426-F4895D9F52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98" y="2309566"/>
            <a:ext cx="5918200" cy="4179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9FA-A344-4C46-B0E7-BE5FD7EF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4613-FC16-459F-AC92-1F89667B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599" y="2839609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 VẤN ĐỀ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TỔNG 	QUAN LÝ THUYẾT	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TỔNG QUAN VỀ CH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TRÌNH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QUY TRÌNH XÂY DỤNG HỆ THỐNG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KẾT QUẢ ĐẠT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LUẬN VÀ 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42235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BE9F-E8CA-442D-A0DB-7E017187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198D-1C5E-44D7-B052-F0E325F12C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4404"/>
            <a:ext cx="5943600" cy="3569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49412-9CB2-4955-AE49-9C5C758290F8}"/>
              </a:ext>
            </a:extLst>
          </p:cNvPr>
          <p:cNvSpPr txBox="1"/>
          <p:nvPr/>
        </p:nvSpPr>
        <p:spPr>
          <a:xfrm>
            <a:off x="2568794" y="6488668"/>
            <a:ext cx="705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8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12D2-E5ED-437A-8574-6D3A826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0E2EF-02B6-4D68-8C1B-E0482B8FBA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23353"/>
            <a:ext cx="5943600" cy="3815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3EE22-71E2-4BDC-98D1-FFE497D05139}"/>
              </a:ext>
            </a:extLst>
          </p:cNvPr>
          <p:cNvSpPr/>
          <p:nvPr/>
        </p:nvSpPr>
        <p:spPr>
          <a:xfrm>
            <a:off x="3124200" y="6386908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8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385001" y="6488668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6FCA4-726E-482C-A02C-0AC82272FE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57928"/>
            <a:ext cx="5943600" cy="387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2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95481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498122" y="6416599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6F101-86DF-4B4A-971F-2AFA7D983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6567" y="2271859"/>
            <a:ext cx="3618865" cy="41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F09-B848-4A24-B789-CA5977BA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670" y="1112741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B3572-E3A1-417C-ACA1-B3F97E632F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1242" y="2665742"/>
            <a:ext cx="5009515" cy="2837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911C49-2795-4644-9299-CD0F15B35FCD}"/>
              </a:ext>
            </a:extLst>
          </p:cNvPr>
          <p:cNvSpPr/>
          <p:nvPr/>
        </p:nvSpPr>
        <p:spPr>
          <a:xfrm>
            <a:off x="4320751" y="6488668"/>
            <a:ext cx="321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17: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5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E63E-F034-40E5-82E4-C68147E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23" y="1041661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DDCE9-6854-4034-84BE-41A23BAB2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0122" y="2281703"/>
            <a:ext cx="5151755" cy="3534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DBE88-581F-4084-A7C9-9746273E1F4F}"/>
              </a:ext>
            </a:extLst>
          </p:cNvPr>
          <p:cNvSpPr/>
          <p:nvPr/>
        </p:nvSpPr>
        <p:spPr>
          <a:xfrm>
            <a:off x="4306825" y="6421167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17: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5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724366" y="6488668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18: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61635-EFB0-4E78-BF36-A5BB50A66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65" y="2309726"/>
            <a:ext cx="7054411" cy="360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5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0B0-27F7-4D39-B62B-99AE1DE5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4" y="95481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F5C5E-92D5-4301-A1F1-4FAE0025F4F5}"/>
              </a:ext>
            </a:extLst>
          </p:cNvPr>
          <p:cNvSpPr/>
          <p:nvPr/>
        </p:nvSpPr>
        <p:spPr>
          <a:xfrm>
            <a:off x="4762943" y="6488668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19: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5577D-7F6F-4969-AD3A-64BF00C355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97820"/>
            <a:ext cx="5943600" cy="40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A0-E737-4C2C-9019-12063BB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5.Kết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E33E-D689-4A39-84C7-5FB4CE54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12093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database, …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 năng khảo sát thực tế, thu thập thông tin, xử lý dữ liệu phục vụ tìm hiểu và phát triển tài liệu lý thuyết và xây dựng ứng dụng.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 nhận ý kiến của giảng viên hướng dẫn, định hướng, công ty thực tập,…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98B-1393-4DCA-BC85-43730E5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5.Kết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ED0D-3878-4F2F-B164-C9637B92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Hê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̣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thống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hiện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chức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chính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9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730E-5EED-494A-B597-526AE065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1D7C-6DF7-4351-9D24-F48B401E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7D6E-E09D-4D7D-A43C-CEBBE4F6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51" y="3698674"/>
            <a:ext cx="2709169" cy="2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BBA-266F-44E2-8CF2-059D1201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6.Kết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BC0A-2513-48AD-AF8D-A247B002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8667"/>
            <a:ext cx="8761412" cy="46217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Hê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̣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thống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đáp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ứng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được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các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yêu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cầu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0" algn="just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 algn="just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628650" lvl="1" algn="just">
              <a:lnSpc>
                <a:spcPct val="12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triển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vẫn sẽ được xây dựng để hoàn thiện hơn. Những nội dung cần tiếp tục phát triển: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hợp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cổng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tuyến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thẻ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chức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mã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shipcode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498FF-9779-404E-8A94-795DE503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8" y="0"/>
            <a:ext cx="12204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C81E-FE99-4255-AB43-D19E79E6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E80B-CA86-41CA-A409-38AA597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8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DE28-A3CD-4CAD-886E-89F951A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CBF3-DEAA-4E3C-B752-575F2E45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cụ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PHP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work: Laravel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CSDL: MySQL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phpMyAdmin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SublimeText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8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4049-4BB4-4687-BA5D-36527595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A616-489B-4234-B808-DA663314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591" y="2260829"/>
            <a:ext cx="9603275" cy="4597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95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D52-3B31-4B88-B929-9D26578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9F85-A63B-47F5-98A4-73D80E50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Laravel framework.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4F1-DD23-4554-A371-B17EF24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4C5D-A95E-416D-B62D-9A7F0E01910C}"/>
              </a:ext>
            </a:extLst>
          </p:cNvPr>
          <p:cNvSpPr txBox="1"/>
          <p:nvPr/>
        </p:nvSpPr>
        <p:spPr>
          <a:xfrm>
            <a:off x="2878066" y="6488668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C8F7-83CC-4E3F-A105-6B56F0F488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320528"/>
            <a:ext cx="5250180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4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0" y="772151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35065" y="6488668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use-case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861F3-E639-48B4-B0B8-00DEC75C17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18544"/>
            <a:ext cx="5943600" cy="427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8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1044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Times New Roman</vt:lpstr>
      <vt:lpstr>Wingdings</vt:lpstr>
      <vt:lpstr>Wingdings 3</vt:lpstr>
      <vt:lpstr>Ion Boardroom</vt:lpstr>
      <vt:lpstr>Học Viện Nông Nghiệp Việt Nam Khoa Công nghệ thông tin</vt:lpstr>
      <vt:lpstr>Nội dung chính</vt:lpstr>
      <vt:lpstr>1.Đưa ra vấn đề</vt:lpstr>
      <vt:lpstr>1.Đưa ra vấn đề</vt:lpstr>
      <vt:lpstr>2.Tổng quan lý thuyết</vt:lpstr>
      <vt:lpstr>3. Tổng quan về chương trình</vt:lpstr>
      <vt:lpstr>4. Quy trình xây dựng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Phân 4.1 Phân tích thiết kế hệ thống thiết kế hệ thống</vt:lpstr>
      <vt:lpstr>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4.1 Phân tích thiết kế hệ thống</vt:lpstr>
      <vt:lpstr> 4.2 Thiết kế giao diện</vt:lpstr>
      <vt:lpstr>4.2 Thiết kế giao diện</vt:lpstr>
      <vt:lpstr>4.2 Thiết kế giao diện</vt:lpstr>
      <vt:lpstr>4.2 Thiết kế giao diện</vt:lpstr>
      <vt:lpstr>4.2 Thiết kế giao diện</vt:lpstr>
      <vt:lpstr>5.Kết quả đạt được</vt:lpstr>
      <vt:lpstr>5.Kết quả đạt được</vt:lpstr>
      <vt:lpstr>6.Kết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Nông Nghiệp Việt Nam Khoa Công nghệ thông tin</dc:title>
  <dc:creator>Trương Bá Nghĩa</dc:creator>
  <cp:lastModifiedBy>Phan Tuan</cp:lastModifiedBy>
  <cp:revision>116</cp:revision>
  <dcterms:created xsi:type="dcterms:W3CDTF">2019-12-11T16:56:10Z</dcterms:created>
  <dcterms:modified xsi:type="dcterms:W3CDTF">2019-12-25T18:43:50Z</dcterms:modified>
</cp:coreProperties>
</file>