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76" r:id="rId3"/>
    <p:sldId id="258" r:id="rId4"/>
    <p:sldId id="263" r:id="rId5"/>
    <p:sldId id="284" r:id="rId6"/>
    <p:sldId id="268" r:id="rId7"/>
    <p:sldId id="311" r:id="rId8"/>
    <p:sldId id="308" r:id="rId9"/>
    <p:sldId id="264" r:id="rId10"/>
    <p:sldId id="309" r:id="rId11"/>
    <p:sldId id="274" r:id="rId12"/>
    <p:sldId id="310" r:id="rId13"/>
    <p:sldId id="278" r:id="rId14"/>
  </p:sldIdLst>
  <p:sldSz cx="9144000" cy="5143500" type="screen16x9"/>
  <p:notesSz cx="6858000" cy="9144000"/>
  <p:embeddedFontLst>
    <p:embeddedFont>
      <p:font typeface="Barlow" pitchFamily="2" charset="77"/>
      <p:regular r:id="rId16"/>
      <p:bold r:id="rId17"/>
      <p:italic r:id="rId18"/>
      <p:boldItalic r:id="rId19"/>
    </p:embeddedFont>
    <p:embeddedFont>
      <p:font typeface="Bebas Neue" panose="020B0606020202050201" pitchFamily="34" charset="7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rme" panose="02000000000000000000" pitchFamily="2" charset="0"/>
      <p:regular r:id="rId25"/>
    </p:embeddedFont>
    <p:embeddedFont>
      <p:font typeface="Maven Pro" pitchFamily="2" charset="77"/>
      <p:regular r:id="rId26"/>
      <p:bold r:id="rId27"/>
    </p:embeddedFont>
    <p:embeddedFont>
      <p:font typeface="Maven Pro Black" pitchFamily="2" charset="7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99FE4-0ED3-4397-BFE2-AAAEDFBA6EF5}">
  <a:tblStyle styleId="{20E99FE4-0ED3-4397-BFE2-AAAEDFBA6E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61" d="100"/>
          <a:sy n="161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703B0-DFF6-CD47-B494-A276DBD62E3E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E6217D-0E36-AE41-8020-01033DF6BDB4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Home</a:t>
          </a:r>
        </a:p>
      </dgm:t>
    </dgm:pt>
    <dgm:pt modelId="{743B8505-0DFD-D249-9D05-FE7F35E31E7E}" type="parTrans" cxnId="{B8300280-27E2-B644-A9E3-23EE47C54DD5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2629CFBD-7E08-324E-A1EB-1310A35768EC}" type="sibTrans" cxnId="{B8300280-27E2-B644-A9E3-23EE47C54DD5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D24A117F-E089-A947-992B-7AEF5C9C41C1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Products</a:t>
          </a:r>
        </a:p>
      </dgm:t>
    </dgm:pt>
    <dgm:pt modelId="{2B3E3FF6-4F88-094B-B2DC-D22E45223BFB}" type="parTrans" cxnId="{A8C983A1-5459-D14B-BBC8-A5A2C027903D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A6F6DC84-7B4E-834B-9B9B-B24B9C1688A5}" type="sibTrans" cxnId="{A8C983A1-5459-D14B-BBC8-A5A2C027903D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F4DA3F44-D2B8-3848-B02E-B09264F6EB34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Dashboard</a:t>
          </a:r>
        </a:p>
      </dgm:t>
    </dgm:pt>
    <dgm:pt modelId="{B417E1AD-B76E-F145-BFB3-E11B12498537}" type="parTrans" cxnId="{7BE77FF1-0B7F-0641-B4DD-CCED5825079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EDD57820-F2DD-3647-9A39-5906888FC347}" type="sibTrans" cxnId="{7BE77FF1-0B7F-0641-B4DD-CCED5825079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A6522F20-2630-8344-9DB3-1B94F66B1996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About us</a:t>
          </a:r>
        </a:p>
      </dgm:t>
    </dgm:pt>
    <dgm:pt modelId="{B6872479-3F04-EB42-941E-136455BEA0C2}" type="parTrans" cxnId="{D51FC06F-9463-E340-87F8-4BBED44DDCF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74D812AA-E402-F840-BDEA-E12732855FE5}" type="sibTrans" cxnId="{D51FC06F-9463-E340-87F8-4BBED44DDCF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C9BA2736-50CB-1547-B35B-B0C8E6635945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Carts</a:t>
          </a:r>
        </a:p>
      </dgm:t>
    </dgm:pt>
    <dgm:pt modelId="{F72198BB-4ABD-D94E-8EF3-3DCB7CA1D2BD}" type="parTrans" cxnId="{2C485CF9-2103-6241-AABE-DFF33D6EA65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66E4E02A-20BB-034A-B694-1A01C9111E60}" type="sibTrans" cxnId="{2C485CF9-2103-6241-AABE-DFF33D6EA65F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DA13EE57-E6B3-BE46-9796-E3F603BF6726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Sign in </a:t>
          </a:r>
        </a:p>
      </dgm:t>
    </dgm:pt>
    <dgm:pt modelId="{5552E33E-01C4-F149-8A99-DD53DBA2B386}" type="parTrans" cxnId="{735E6574-8D63-F04D-93C1-B788C6B475CE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0B2A3357-400A-884E-9E16-59520887DDB3}" type="sibTrans" cxnId="{735E6574-8D63-F04D-93C1-B788C6B475CE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8B06AB62-55FF-7444-8B47-92FD6C35C754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Account</a:t>
          </a:r>
        </a:p>
      </dgm:t>
    </dgm:pt>
    <dgm:pt modelId="{0B7A7D40-C0B3-BC44-9CA4-9D56BAAF38D4}" type="parTrans" cxnId="{613C891E-E38E-7645-A16A-626F626D1159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8B1E21F6-B2F2-9D4C-80C2-0EC79BA88515}" type="sibTrans" cxnId="{613C891E-E38E-7645-A16A-626F626D1159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0DC6E3C6-F988-A04B-9672-1B0BB6B92CDD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Products detail</a:t>
          </a:r>
        </a:p>
      </dgm:t>
    </dgm:pt>
    <dgm:pt modelId="{F3E6E214-5999-9445-B26F-F41DCEFC4911}" type="parTrans" cxnId="{76A64F01-81B7-B84E-A0EA-002DB32F7A80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2E1FED37-4813-E048-A8F8-5A64499ECC17}" type="sibTrans" cxnId="{76A64F01-81B7-B84E-A0EA-002DB32F7A80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2643260C-092D-C747-8403-0F6A8F131F8D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Check out</a:t>
          </a:r>
        </a:p>
      </dgm:t>
    </dgm:pt>
    <dgm:pt modelId="{F9443452-4108-5C47-B665-D476FA526716}" type="parTrans" cxnId="{2EB68431-6C4B-2642-AE61-43640D531784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73ED73EC-3908-0C4A-AD24-9375CB5BBB39}" type="sibTrans" cxnId="{2EB68431-6C4B-2642-AE61-43640D531784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F4E5F654-EBCC-9E4F-895F-C953CB52D8A9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Orders</a:t>
          </a:r>
        </a:p>
      </dgm:t>
    </dgm:pt>
    <dgm:pt modelId="{AB434401-CFCA-A548-A79D-C8A01EABF998}" type="parTrans" cxnId="{DAFF4CBD-83EE-E941-9EF5-CA6D9F8F26BD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817E1BE0-E357-C449-B1D9-5D5EC801DFB6}" type="sibTrans" cxnId="{DAFF4CBD-83EE-E941-9EF5-CA6D9F8F26BD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06B1456D-6F15-B847-B7DD-12D8A219D105}">
      <dgm:prSet phldrT="[Text]" custT="1"/>
      <dgm:spPr/>
      <dgm:t>
        <a:bodyPr/>
        <a:lstStyle/>
        <a:p>
          <a:pPr algn="ctr"/>
          <a:r>
            <a:rPr lang="en-US" sz="1600" dirty="0">
              <a:latin typeface="Barlow" pitchFamily="2" charset="77"/>
            </a:rPr>
            <a:t>Register</a:t>
          </a:r>
        </a:p>
      </dgm:t>
    </dgm:pt>
    <dgm:pt modelId="{9685AC62-4EF9-3B4B-A6A3-022CCA83AB1B}" type="parTrans" cxnId="{1D2458DE-6501-4C4F-B331-731706349C35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68B4F63E-22F2-8148-993F-A178A78DF328}" type="sibTrans" cxnId="{1D2458DE-6501-4C4F-B331-731706349C35}">
      <dgm:prSet/>
      <dgm:spPr/>
      <dgm:t>
        <a:bodyPr/>
        <a:lstStyle/>
        <a:p>
          <a:pPr algn="ctr"/>
          <a:endParaRPr lang="en-US" sz="1600">
            <a:latin typeface="Barlow" pitchFamily="2" charset="77"/>
          </a:endParaRPr>
        </a:p>
      </dgm:t>
    </dgm:pt>
    <dgm:pt modelId="{9123CF64-76FA-AD47-B6FF-4F91820F3F68}" type="pres">
      <dgm:prSet presAssocID="{D7C703B0-DFF6-CD47-B494-A276DBD62E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BB2139-5783-D946-91C7-4E0A6EE933F1}" type="pres">
      <dgm:prSet presAssocID="{43E6217D-0E36-AE41-8020-01033DF6BDB4}" presName="hierRoot1" presStyleCnt="0"/>
      <dgm:spPr/>
    </dgm:pt>
    <dgm:pt modelId="{CDF3FAC0-BFA3-554F-B431-7E9B3145E8CC}" type="pres">
      <dgm:prSet presAssocID="{43E6217D-0E36-AE41-8020-01033DF6BDB4}" presName="composite" presStyleCnt="0"/>
      <dgm:spPr/>
    </dgm:pt>
    <dgm:pt modelId="{B3FE7BD3-38B4-8F4A-8CC6-CB5010B19E1A}" type="pres">
      <dgm:prSet presAssocID="{43E6217D-0E36-AE41-8020-01033DF6BDB4}" presName="background" presStyleLbl="node0" presStyleIdx="0" presStyleCnt="1"/>
      <dgm:spPr>
        <a:solidFill>
          <a:schemeClr val="tx1">
            <a:lumMod val="40000"/>
            <a:lumOff val="60000"/>
          </a:schemeClr>
        </a:solidFill>
      </dgm:spPr>
    </dgm:pt>
    <dgm:pt modelId="{12F19960-DCA7-AA43-B772-D2228C538B5E}" type="pres">
      <dgm:prSet presAssocID="{43E6217D-0E36-AE41-8020-01033DF6BDB4}" presName="text" presStyleLbl="fgAcc0" presStyleIdx="0" presStyleCnt="1">
        <dgm:presLayoutVars>
          <dgm:chPref val="3"/>
        </dgm:presLayoutVars>
      </dgm:prSet>
      <dgm:spPr/>
    </dgm:pt>
    <dgm:pt modelId="{F7AE6A5F-ED23-0541-A35D-ED4B511A7085}" type="pres">
      <dgm:prSet presAssocID="{43E6217D-0E36-AE41-8020-01033DF6BDB4}" presName="hierChild2" presStyleCnt="0"/>
      <dgm:spPr/>
    </dgm:pt>
    <dgm:pt modelId="{BE2617D6-129F-D34D-BF11-66DD99E4249C}" type="pres">
      <dgm:prSet presAssocID="{2B3E3FF6-4F88-094B-B2DC-D22E45223BFB}" presName="Name10" presStyleLbl="parChTrans1D2" presStyleIdx="0" presStyleCnt="5"/>
      <dgm:spPr/>
    </dgm:pt>
    <dgm:pt modelId="{6BA1683A-7866-1341-AFA1-18257199962E}" type="pres">
      <dgm:prSet presAssocID="{D24A117F-E089-A947-992B-7AEF5C9C41C1}" presName="hierRoot2" presStyleCnt="0"/>
      <dgm:spPr/>
    </dgm:pt>
    <dgm:pt modelId="{5C51F176-0F25-3B4F-B07D-EAC9FB60E1B9}" type="pres">
      <dgm:prSet presAssocID="{D24A117F-E089-A947-992B-7AEF5C9C41C1}" presName="composite2" presStyleCnt="0"/>
      <dgm:spPr/>
    </dgm:pt>
    <dgm:pt modelId="{5C37DBC8-EBD7-7441-8B7A-BCF6F20AEF20}" type="pres">
      <dgm:prSet presAssocID="{D24A117F-E089-A947-992B-7AEF5C9C41C1}" presName="background2" presStyleLbl="node2" presStyleIdx="0" presStyleCnt="5"/>
      <dgm:spPr>
        <a:solidFill>
          <a:schemeClr val="tx1">
            <a:lumMod val="40000"/>
            <a:lumOff val="60000"/>
          </a:schemeClr>
        </a:solidFill>
      </dgm:spPr>
    </dgm:pt>
    <dgm:pt modelId="{CDB3F9C8-3886-4B41-8EB8-62C086CFF2E4}" type="pres">
      <dgm:prSet presAssocID="{D24A117F-E089-A947-992B-7AEF5C9C41C1}" presName="text2" presStyleLbl="fgAcc2" presStyleIdx="0" presStyleCnt="5">
        <dgm:presLayoutVars>
          <dgm:chPref val="3"/>
        </dgm:presLayoutVars>
      </dgm:prSet>
      <dgm:spPr/>
    </dgm:pt>
    <dgm:pt modelId="{2ACFE22A-8C47-BF48-9635-F784EAB72A86}" type="pres">
      <dgm:prSet presAssocID="{D24A117F-E089-A947-992B-7AEF5C9C41C1}" presName="hierChild3" presStyleCnt="0"/>
      <dgm:spPr/>
    </dgm:pt>
    <dgm:pt modelId="{5E975CA8-E596-5B42-BB2A-D05B95CC8831}" type="pres">
      <dgm:prSet presAssocID="{F3E6E214-5999-9445-B26F-F41DCEFC4911}" presName="Name17" presStyleLbl="parChTrans1D3" presStyleIdx="0" presStyleCnt="5"/>
      <dgm:spPr/>
    </dgm:pt>
    <dgm:pt modelId="{AFCE0805-0194-184D-8716-A1C30025610C}" type="pres">
      <dgm:prSet presAssocID="{0DC6E3C6-F988-A04B-9672-1B0BB6B92CDD}" presName="hierRoot3" presStyleCnt="0"/>
      <dgm:spPr/>
    </dgm:pt>
    <dgm:pt modelId="{9074460D-A228-564B-9F9E-E4A1F7A91210}" type="pres">
      <dgm:prSet presAssocID="{0DC6E3C6-F988-A04B-9672-1B0BB6B92CDD}" presName="composite3" presStyleCnt="0"/>
      <dgm:spPr/>
    </dgm:pt>
    <dgm:pt modelId="{EF2A7983-A784-534D-9458-78C7667BFA1F}" type="pres">
      <dgm:prSet presAssocID="{0DC6E3C6-F988-A04B-9672-1B0BB6B92CDD}" presName="background3" presStyleLbl="node3" presStyleIdx="0" presStyleCnt="5"/>
      <dgm:spPr>
        <a:solidFill>
          <a:schemeClr val="tx1">
            <a:lumMod val="40000"/>
            <a:lumOff val="60000"/>
          </a:schemeClr>
        </a:solidFill>
      </dgm:spPr>
    </dgm:pt>
    <dgm:pt modelId="{DE7D566A-3468-9F4F-B337-D5DCDE9824E7}" type="pres">
      <dgm:prSet presAssocID="{0DC6E3C6-F988-A04B-9672-1B0BB6B92CDD}" presName="text3" presStyleLbl="fgAcc3" presStyleIdx="0" presStyleCnt="5">
        <dgm:presLayoutVars>
          <dgm:chPref val="3"/>
        </dgm:presLayoutVars>
      </dgm:prSet>
      <dgm:spPr/>
    </dgm:pt>
    <dgm:pt modelId="{5CB3A1F8-8BD2-514F-B939-02A647AC4387}" type="pres">
      <dgm:prSet presAssocID="{0DC6E3C6-F988-A04B-9672-1B0BB6B92CDD}" presName="hierChild4" presStyleCnt="0"/>
      <dgm:spPr/>
    </dgm:pt>
    <dgm:pt modelId="{785ABBBD-5543-FD4A-933F-406D50E3673A}" type="pres">
      <dgm:prSet presAssocID="{B6872479-3F04-EB42-941E-136455BEA0C2}" presName="Name10" presStyleLbl="parChTrans1D2" presStyleIdx="1" presStyleCnt="5"/>
      <dgm:spPr/>
    </dgm:pt>
    <dgm:pt modelId="{27B33FCD-8DF2-7A4A-8471-71DBE7EA14DB}" type="pres">
      <dgm:prSet presAssocID="{A6522F20-2630-8344-9DB3-1B94F66B1996}" presName="hierRoot2" presStyleCnt="0"/>
      <dgm:spPr/>
    </dgm:pt>
    <dgm:pt modelId="{4C068737-7B16-6D4D-84D4-935AFED9EF01}" type="pres">
      <dgm:prSet presAssocID="{A6522F20-2630-8344-9DB3-1B94F66B1996}" presName="composite2" presStyleCnt="0"/>
      <dgm:spPr/>
    </dgm:pt>
    <dgm:pt modelId="{FB51FE28-F36F-FA4A-9224-B4FE50892E9B}" type="pres">
      <dgm:prSet presAssocID="{A6522F20-2630-8344-9DB3-1B94F66B1996}" presName="background2" presStyleLbl="node2" presStyleIdx="1" presStyleCnt="5"/>
      <dgm:spPr>
        <a:solidFill>
          <a:schemeClr val="tx1">
            <a:lumMod val="40000"/>
            <a:lumOff val="60000"/>
          </a:schemeClr>
        </a:solidFill>
      </dgm:spPr>
    </dgm:pt>
    <dgm:pt modelId="{7FD09635-A7A4-0945-BC2E-F7AE93846448}" type="pres">
      <dgm:prSet presAssocID="{A6522F20-2630-8344-9DB3-1B94F66B1996}" presName="text2" presStyleLbl="fgAcc2" presStyleIdx="1" presStyleCnt="5">
        <dgm:presLayoutVars>
          <dgm:chPref val="3"/>
        </dgm:presLayoutVars>
      </dgm:prSet>
      <dgm:spPr/>
    </dgm:pt>
    <dgm:pt modelId="{27B88061-CC62-BA4B-AA26-5A355C630EA8}" type="pres">
      <dgm:prSet presAssocID="{A6522F20-2630-8344-9DB3-1B94F66B1996}" presName="hierChild3" presStyleCnt="0"/>
      <dgm:spPr/>
    </dgm:pt>
    <dgm:pt modelId="{66133802-F6AB-534F-99DC-790971D958D3}" type="pres">
      <dgm:prSet presAssocID="{F72198BB-4ABD-D94E-8EF3-3DCB7CA1D2BD}" presName="Name10" presStyleLbl="parChTrans1D2" presStyleIdx="2" presStyleCnt="5"/>
      <dgm:spPr/>
    </dgm:pt>
    <dgm:pt modelId="{E645307F-40BC-0E4A-B143-FDB896A6EBB2}" type="pres">
      <dgm:prSet presAssocID="{C9BA2736-50CB-1547-B35B-B0C8E6635945}" presName="hierRoot2" presStyleCnt="0"/>
      <dgm:spPr/>
    </dgm:pt>
    <dgm:pt modelId="{1B6F4F8A-CA50-8A47-B809-FA004D1AC882}" type="pres">
      <dgm:prSet presAssocID="{C9BA2736-50CB-1547-B35B-B0C8E6635945}" presName="composite2" presStyleCnt="0"/>
      <dgm:spPr/>
    </dgm:pt>
    <dgm:pt modelId="{F3B0B30E-DE4F-3946-B578-9EB40CBF0558}" type="pres">
      <dgm:prSet presAssocID="{C9BA2736-50CB-1547-B35B-B0C8E6635945}" presName="background2" presStyleLbl="node2" presStyleIdx="2" presStyleCnt="5"/>
      <dgm:spPr>
        <a:solidFill>
          <a:schemeClr val="tx1">
            <a:lumMod val="40000"/>
            <a:lumOff val="60000"/>
          </a:schemeClr>
        </a:solidFill>
      </dgm:spPr>
    </dgm:pt>
    <dgm:pt modelId="{C616AD75-217A-1A40-8272-FD0604E5AD9B}" type="pres">
      <dgm:prSet presAssocID="{C9BA2736-50CB-1547-B35B-B0C8E6635945}" presName="text2" presStyleLbl="fgAcc2" presStyleIdx="2" presStyleCnt="5">
        <dgm:presLayoutVars>
          <dgm:chPref val="3"/>
        </dgm:presLayoutVars>
      </dgm:prSet>
      <dgm:spPr/>
    </dgm:pt>
    <dgm:pt modelId="{0AAC8D37-D0AD-9D4C-8654-AA38135C82AD}" type="pres">
      <dgm:prSet presAssocID="{C9BA2736-50CB-1547-B35B-B0C8E6635945}" presName="hierChild3" presStyleCnt="0"/>
      <dgm:spPr/>
    </dgm:pt>
    <dgm:pt modelId="{D837D745-1E6E-C14F-92DC-D01EA97CC613}" type="pres">
      <dgm:prSet presAssocID="{F9443452-4108-5C47-B665-D476FA526716}" presName="Name17" presStyleLbl="parChTrans1D3" presStyleIdx="1" presStyleCnt="5"/>
      <dgm:spPr/>
    </dgm:pt>
    <dgm:pt modelId="{8CED63DC-241A-C644-8168-E173E6E54BCB}" type="pres">
      <dgm:prSet presAssocID="{2643260C-092D-C747-8403-0F6A8F131F8D}" presName="hierRoot3" presStyleCnt="0"/>
      <dgm:spPr/>
    </dgm:pt>
    <dgm:pt modelId="{1EC05039-7E27-BE4C-8818-A1BE4894F7B9}" type="pres">
      <dgm:prSet presAssocID="{2643260C-092D-C747-8403-0F6A8F131F8D}" presName="composite3" presStyleCnt="0"/>
      <dgm:spPr/>
    </dgm:pt>
    <dgm:pt modelId="{17F65D88-68FA-694B-B258-0A1086126FE5}" type="pres">
      <dgm:prSet presAssocID="{2643260C-092D-C747-8403-0F6A8F131F8D}" presName="background3" presStyleLbl="node3" presStyleIdx="1" presStyleCnt="5"/>
      <dgm:spPr>
        <a:solidFill>
          <a:schemeClr val="tx1">
            <a:lumMod val="40000"/>
            <a:lumOff val="60000"/>
          </a:schemeClr>
        </a:solidFill>
      </dgm:spPr>
    </dgm:pt>
    <dgm:pt modelId="{132D6C98-F6A7-D544-8C17-791F08777353}" type="pres">
      <dgm:prSet presAssocID="{2643260C-092D-C747-8403-0F6A8F131F8D}" presName="text3" presStyleLbl="fgAcc3" presStyleIdx="1" presStyleCnt="5">
        <dgm:presLayoutVars>
          <dgm:chPref val="3"/>
        </dgm:presLayoutVars>
      </dgm:prSet>
      <dgm:spPr/>
    </dgm:pt>
    <dgm:pt modelId="{D799F884-AF9F-2541-B342-79BCE04AB39D}" type="pres">
      <dgm:prSet presAssocID="{2643260C-092D-C747-8403-0F6A8F131F8D}" presName="hierChild4" presStyleCnt="0"/>
      <dgm:spPr/>
    </dgm:pt>
    <dgm:pt modelId="{AB1B23AA-E623-4240-BAAD-2DE409951576}" type="pres">
      <dgm:prSet presAssocID="{AB434401-CFCA-A548-A79D-C8A01EABF998}" presName="Name17" presStyleLbl="parChTrans1D3" presStyleIdx="2" presStyleCnt="5"/>
      <dgm:spPr/>
    </dgm:pt>
    <dgm:pt modelId="{C0BD0FE6-543A-9E41-A401-50ECAA2D881A}" type="pres">
      <dgm:prSet presAssocID="{F4E5F654-EBCC-9E4F-895F-C953CB52D8A9}" presName="hierRoot3" presStyleCnt="0"/>
      <dgm:spPr/>
    </dgm:pt>
    <dgm:pt modelId="{28C6059F-0423-5740-B12C-539F364BADCF}" type="pres">
      <dgm:prSet presAssocID="{F4E5F654-EBCC-9E4F-895F-C953CB52D8A9}" presName="composite3" presStyleCnt="0"/>
      <dgm:spPr/>
    </dgm:pt>
    <dgm:pt modelId="{155BC523-4C3D-AB43-AFB8-D55825720068}" type="pres">
      <dgm:prSet presAssocID="{F4E5F654-EBCC-9E4F-895F-C953CB52D8A9}" presName="background3" presStyleLbl="node3" presStyleIdx="2" presStyleCnt="5"/>
      <dgm:spPr>
        <a:solidFill>
          <a:schemeClr val="tx1">
            <a:lumMod val="40000"/>
            <a:lumOff val="60000"/>
          </a:schemeClr>
        </a:solidFill>
      </dgm:spPr>
    </dgm:pt>
    <dgm:pt modelId="{A4ADDF0E-9D3C-4545-99B9-0FA121DBA2A2}" type="pres">
      <dgm:prSet presAssocID="{F4E5F654-EBCC-9E4F-895F-C953CB52D8A9}" presName="text3" presStyleLbl="fgAcc3" presStyleIdx="2" presStyleCnt="5">
        <dgm:presLayoutVars>
          <dgm:chPref val="3"/>
        </dgm:presLayoutVars>
      </dgm:prSet>
      <dgm:spPr/>
    </dgm:pt>
    <dgm:pt modelId="{721F836F-A7D6-544D-B0F1-363B9196B05A}" type="pres">
      <dgm:prSet presAssocID="{F4E5F654-EBCC-9E4F-895F-C953CB52D8A9}" presName="hierChild4" presStyleCnt="0"/>
      <dgm:spPr/>
    </dgm:pt>
    <dgm:pt modelId="{46B5AA86-9C7D-C741-9513-3D1374DBF05B}" type="pres">
      <dgm:prSet presAssocID="{5552E33E-01C4-F149-8A99-DD53DBA2B386}" presName="Name10" presStyleLbl="parChTrans1D2" presStyleIdx="3" presStyleCnt="5"/>
      <dgm:spPr/>
    </dgm:pt>
    <dgm:pt modelId="{E5B122D6-E9C6-3642-9C71-539628A766F9}" type="pres">
      <dgm:prSet presAssocID="{DA13EE57-E6B3-BE46-9796-E3F603BF6726}" presName="hierRoot2" presStyleCnt="0"/>
      <dgm:spPr/>
    </dgm:pt>
    <dgm:pt modelId="{6DAA46A4-057D-3F45-8AF6-B5AFD702A2AC}" type="pres">
      <dgm:prSet presAssocID="{DA13EE57-E6B3-BE46-9796-E3F603BF6726}" presName="composite2" presStyleCnt="0"/>
      <dgm:spPr/>
    </dgm:pt>
    <dgm:pt modelId="{81576112-9A6A-5D48-AC6B-8E6F3DD3F5C3}" type="pres">
      <dgm:prSet presAssocID="{DA13EE57-E6B3-BE46-9796-E3F603BF6726}" presName="background2" presStyleLbl="node2" presStyleIdx="3" presStyleCnt="5"/>
      <dgm:spPr>
        <a:solidFill>
          <a:schemeClr val="tx1">
            <a:lumMod val="40000"/>
            <a:lumOff val="60000"/>
          </a:schemeClr>
        </a:solidFill>
      </dgm:spPr>
    </dgm:pt>
    <dgm:pt modelId="{29224428-32D2-0040-AB78-A808693C6BD7}" type="pres">
      <dgm:prSet presAssocID="{DA13EE57-E6B3-BE46-9796-E3F603BF6726}" presName="text2" presStyleLbl="fgAcc2" presStyleIdx="3" presStyleCnt="5">
        <dgm:presLayoutVars>
          <dgm:chPref val="3"/>
        </dgm:presLayoutVars>
      </dgm:prSet>
      <dgm:spPr/>
    </dgm:pt>
    <dgm:pt modelId="{23F62096-D3AF-9242-B9EF-2EE37F7F3CC3}" type="pres">
      <dgm:prSet presAssocID="{DA13EE57-E6B3-BE46-9796-E3F603BF6726}" presName="hierChild3" presStyleCnt="0"/>
      <dgm:spPr/>
    </dgm:pt>
    <dgm:pt modelId="{2B5835DF-F121-494E-8BEB-FAD8D71DA256}" type="pres">
      <dgm:prSet presAssocID="{9685AC62-4EF9-3B4B-A6A3-022CCA83AB1B}" presName="Name17" presStyleLbl="parChTrans1D3" presStyleIdx="3" presStyleCnt="5"/>
      <dgm:spPr/>
    </dgm:pt>
    <dgm:pt modelId="{634C023D-31BD-6946-A7DB-DA11BD9B18C2}" type="pres">
      <dgm:prSet presAssocID="{06B1456D-6F15-B847-B7DD-12D8A219D105}" presName="hierRoot3" presStyleCnt="0"/>
      <dgm:spPr/>
    </dgm:pt>
    <dgm:pt modelId="{0FE32754-91AA-0F47-AAD3-D94B49FF2270}" type="pres">
      <dgm:prSet presAssocID="{06B1456D-6F15-B847-B7DD-12D8A219D105}" presName="composite3" presStyleCnt="0"/>
      <dgm:spPr/>
    </dgm:pt>
    <dgm:pt modelId="{980B9863-B9D8-204F-B85D-786D9706795F}" type="pres">
      <dgm:prSet presAssocID="{06B1456D-6F15-B847-B7DD-12D8A219D105}" presName="background3" presStyleLbl="node3" presStyleIdx="3" presStyleCnt="5"/>
      <dgm:spPr>
        <a:solidFill>
          <a:schemeClr val="tx1">
            <a:lumMod val="40000"/>
            <a:lumOff val="60000"/>
          </a:schemeClr>
        </a:solidFill>
      </dgm:spPr>
    </dgm:pt>
    <dgm:pt modelId="{9C97A4F8-E2E8-0040-B3AB-6236F0073523}" type="pres">
      <dgm:prSet presAssocID="{06B1456D-6F15-B847-B7DD-12D8A219D105}" presName="text3" presStyleLbl="fgAcc3" presStyleIdx="3" presStyleCnt="5">
        <dgm:presLayoutVars>
          <dgm:chPref val="3"/>
        </dgm:presLayoutVars>
      </dgm:prSet>
      <dgm:spPr/>
    </dgm:pt>
    <dgm:pt modelId="{8E938991-4B93-034C-8310-338A7205E25C}" type="pres">
      <dgm:prSet presAssocID="{06B1456D-6F15-B847-B7DD-12D8A219D105}" presName="hierChild4" presStyleCnt="0"/>
      <dgm:spPr/>
    </dgm:pt>
    <dgm:pt modelId="{48E9C460-800D-D04A-9D01-58EFB304EDB1}" type="pres">
      <dgm:prSet presAssocID="{0B7A7D40-C0B3-BC44-9CA4-9D56BAAF38D4}" presName="Name10" presStyleLbl="parChTrans1D2" presStyleIdx="4" presStyleCnt="5"/>
      <dgm:spPr/>
    </dgm:pt>
    <dgm:pt modelId="{511AC0D3-1F24-2E4D-8677-2C9672EE65B4}" type="pres">
      <dgm:prSet presAssocID="{8B06AB62-55FF-7444-8B47-92FD6C35C754}" presName="hierRoot2" presStyleCnt="0"/>
      <dgm:spPr/>
    </dgm:pt>
    <dgm:pt modelId="{AF719600-5726-8541-B4C3-E796D8033F3A}" type="pres">
      <dgm:prSet presAssocID="{8B06AB62-55FF-7444-8B47-92FD6C35C754}" presName="composite2" presStyleCnt="0"/>
      <dgm:spPr/>
    </dgm:pt>
    <dgm:pt modelId="{1309DA94-3FE9-E84C-9389-BAC3D7FE5B98}" type="pres">
      <dgm:prSet presAssocID="{8B06AB62-55FF-7444-8B47-92FD6C35C754}" presName="background2" presStyleLbl="node2" presStyleIdx="4" presStyleCnt="5"/>
      <dgm:spPr>
        <a:solidFill>
          <a:schemeClr val="tx1">
            <a:lumMod val="40000"/>
            <a:lumOff val="60000"/>
          </a:schemeClr>
        </a:solidFill>
      </dgm:spPr>
    </dgm:pt>
    <dgm:pt modelId="{1F337BC9-EE3F-FA42-964A-BBF9E20877AC}" type="pres">
      <dgm:prSet presAssocID="{8B06AB62-55FF-7444-8B47-92FD6C35C754}" presName="text2" presStyleLbl="fgAcc2" presStyleIdx="4" presStyleCnt="5">
        <dgm:presLayoutVars>
          <dgm:chPref val="3"/>
        </dgm:presLayoutVars>
      </dgm:prSet>
      <dgm:spPr/>
    </dgm:pt>
    <dgm:pt modelId="{7BE58FC1-2D2F-6744-B05A-DFF9CFCBA936}" type="pres">
      <dgm:prSet presAssocID="{8B06AB62-55FF-7444-8B47-92FD6C35C754}" presName="hierChild3" presStyleCnt="0"/>
      <dgm:spPr/>
    </dgm:pt>
    <dgm:pt modelId="{E3D458F1-493F-F244-814C-C2FB9B73355B}" type="pres">
      <dgm:prSet presAssocID="{B417E1AD-B76E-F145-BFB3-E11B12498537}" presName="Name17" presStyleLbl="parChTrans1D3" presStyleIdx="4" presStyleCnt="5"/>
      <dgm:spPr/>
    </dgm:pt>
    <dgm:pt modelId="{4F8A79B7-04CE-7F4E-B0EC-D7D8FF2FF242}" type="pres">
      <dgm:prSet presAssocID="{F4DA3F44-D2B8-3848-B02E-B09264F6EB34}" presName="hierRoot3" presStyleCnt="0"/>
      <dgm:spPr/>
    </dgm:pt>
    <dgm:pt modelId="{5E600804-63D3-9D4A-B061-69D161331C17}" type="pres">
      <dgm:prSet presAssocID="{F4DA3F44-D2B8-3848-B02E-B09264F6EB34}" presName="composite3" presStyleCnt="0"/>
      <dgm:spPr/>
    </dgm:pt>
    <dgm:pt modelId="{75DA238B-DA9F-B54C-8D2F-DB76DEF35655}" type="pres">
      <dgm:prSet presAssocID="{F4DA3F44-D2B8-3848-B02E-B09264F6EB34}" presName="background3" presStyleLbl="node3" presStyleIdx="4" presStyleCnt="5"/>
      <dgm:spPr>
        <a:solidFill>
          <a:schemeClr val="tx1">
            <a:lumMod val="40000"/>
            <a:lumOff val="60000"/>
          </a:schemeClr>
        </a:solidFill>
      </dgm:spPr>
    </dgm:pt>
    <dgm:pt modelId="{66E61589-3614-0D46-918B-63582E7274F1}" type="pres">
      <dgm:prSet presAssocID="{F4DA3F44-D2B8-3848-B02E-B09264F6EB34}" presName="text3" presStyleLbl="fgAcc3" presStyleIdx="4" presStyleCnt="5">
        <dgm:presLayoutVars>
          <dgm:chPref val="3"/>
        </dgm:presLayoutVars>
      </dgm:prSet>
      <dgm:spPr/>
    </dgm:pt>
    <dgm:pt modelId="{AFF932F2-A652-984D-B0CC-D41480E7150E}" type="pres">
      <dgm:prSet presAssocID="{F4DA3F44-D2B8-3848-B02E-B09264F6EB34}" presName="hierChild4" presStyleCnt="0"/>
      <dgm:spPr/>
    </dgm:pt>
  </dgm:ptLst>
  <dgm:cxnLst>
    <dgm:cxn modelId="{76A64F01-81B7-B84E-A0EA-002DB32F7A80}" srcId="{D24A117F-E089-A947-992B-7AEF5C9C41C1}" destId="{0DC6E3C6-F988-A04B-9672-1B0BB6B92CDD}" srcOrd="0" destOrd="0" parTransId="{F3E6E214-5999-9445-B26F-F41DCEFC4911}" sibTransId="{2E1FED37-4813-E048-A8F8-5A64499ECC17}"/>
    <dgm:cxn modelId="{34ACF807-0782-FF4A-AFCF-E7248C3599B1}" type="presOf" srcId="{F9443452-4108-5C47-B665-D476FA526716}" destId="{D837D745-1E6E-C14F-92DC-D01EA97CC613}" srcOrd="0" destOrd="0" presId="urn:microsoft.com/office/officeart/2005/8/layout/hierarchy1"/>
    <dgm:cxn modelId="{42D61F19-A776-FD4C-8A13-C9D060DDD35D}" type="presOf" srcId="{F4E5F654-EBCC-9E4F-895F-C953CB52D8A9}" destId="{A4ADDF0E-9D3C-4545-99B9-0FA121DBA2A2}" srcOrd="0" destOrd="0" presId="urn:microsoft.com/office/officeart/2005/8/layout/hierarchy1"/>
    <dgm:cxn modelId="{613C891E-E38E-7645-A16A-626F626D1159}" srcId="{43E6217D-0E36-AE41-8020-01033DF6BDB4}" destId="{8B06AB62-55FF-7444-8B47-92FD6C35C754}" srcOrd="4" destOrd="0" parTransId="{0B7A7D40-C0B3-BC44-9CA4-9D56BAAF38D4}" sibTransId="{8B1E21F6-B2F2-9D4C-80C2-0EC79BA88515}"/>
    <dgm:cxn modelId="{1D38B12B-FD88-634D-AE96-9AC20CF84BBF}" type="presOf" srcId="{F4DA3F44-D2B8-3848-B02E-B09264F6EB34}" destId="{66E61589-3614-0D46-918B-63582E7274F1}" srcOrd="0" destOrd="0" presId="urn:microsoft.com/office/officeart/2005/8/layout/hierarchy1"/>
    <dgm:cxn modelId="{8610D42C-B192-8E47-80BE-D9056661C339}" type="presOf" srcId="{DA13EE57-E6B3-BE46-9796-E3F603BF6726}" destId="{29224428-32D2-0040-AB78-A808693C6BD7}" srcOrd="0" destOrd="0" presId="urn:microsoft.com/office/officeart/2005/8/layout/hierarchy1"/>
    <dgm:cxn modelId="{2EB68431-6C4B-2642-AE61-43640D531784}" srcId="{C9BA2736-50CB-1547-B35B-B0C8E6635945}" destId="{2643260C-092D-C747-8403-0F6A8F131F8D}" srcOrd="0" destOrd="0" parTransId="{F9443452-4108-5C47-B665-D476FA526716}" sibTransId="{73ED73EC-3908-0C4A-AD24-9375CB5BBB39}"/>
    <dgm:cxn modelId="{65500534-BD98-9E47-89B9-0C56C9D77A35}" type="presOf" srcId="{F72198BB-4ABD-D94E-8EF3-3DCB7CA1D2BD}" destId="{66133802-F6AB-534F-99DC-790971D958D3}" srcOrd="0" destOrd="0" presId="urn:microsoft.com/office/officeart/2005/8/layout/hierarchy1"/>
    <dgm:cxn modelId="{368A273A-7B6B-5144-9499-33F6A383862E}" type="presOf" srcId="{B6872479-3F04-EB42-941E-136455BEA0C2}" destId="{785ABBBD-5543-FD4A-933F-406D50E3673A}" srcOrd="0" destOrd="0" presId="urn:microsoft.com/office/officeart/2005/8/layout/hierarchy1"/>
    <dgm:cxn modelId="{F32FFB3C-1A4E-EC4B-898B-F5B74C3418B5}" type="presOf" srcId="{A6522F20-2630-8344-9DB3-1B94F66B1996}" destId="{7FD09635-A7A4-0945-BC2E-F7AE93846448}" srcOrd="0" destOrd="0" presId="urn:microsoft.com/office/officeart/2005/8/layout/hierarchy1"/>
    <dgm:cxn modelId="{B44D8E40-BABC-0645-BD51-DE76DAB10B9D}" type="presOf" srcId="{AB434401-CFCA-A548-A79D-C8A01EABF998}" destId="{AB1B23AA-E623-4240-BAAD-2DE409951576}" srcOrd="0" destOrd="0" presId="urn:microsoft.com/office/officeart/2005/8/layout/hierarchy1"/>
    <dgm:cxn modelId="{D51FC06F-9463-E340-87F8-4BBED44DDCFF}" srcId="{43E6217D-0E36-AE41-8020-01033DF6BDB4}" destId="{A6522F20-2630-8344-9DB3-1B94F66B1996}" srcOrd="1" destOrd="0" parTransId="{B6872479-3F04-EB42-941E-136455BEA0C2}" sibTransId="{74D812AA-E402-F840-BDEA-E12732855FE5}"/>
    <dgm:cxn modelId="{735E6574-8D63-F04D-93C1-B788C6B475CE}" srcId="{43E6217D-0E36-AE41-8020-01033DF6BDB4}" destId="{DA13EE57-E6B3-BE46-9796-E3F603BF6726}" srcOrd="3" destOrd="0" parTransId="{5552E33E-01C4-F149-8A99-DD53DBA2B386}" sibTransId="{0B2A3357-400A-884E-9E16-59520887DDB3}"/>
    <dgm:cxn modelId="{B8300280-27E2-B644-A9E3-23EE47C54DD5}" srcId="{D7C703B0-DFF6-CD47-B494-A276DBD62E3E}" destId="{43E6217D-0E36-AE41-8020-01033DF6BDB4}" srcOrd="0" destOrd="0" parTransId="{743B8505-0DFD-D249-9D05-FE7F35E31E7E}" sibTransId="{2629CFBD-7E08-324E-A1EB-1310A35768EC}"/>
    <dgm:cxn modelId="{FADF6B84-6453-1141-8731-FE74348BF254}" type="presOf" srcId="{06B1456D-6F15-B847-B7DD-12D8A219D105}" destId="{9C97A4F8-E2E8-0040-B3AB-6236F0073523}" srcOrd="0" destOrd="0" presId="urn:microsoft.com/office/officeart/2005/8/layout/hierarchy1"/>
    <dgm:cxn modelId="{8B735E8B-C4F8-6042-BF55-85F332661C43}" type="presOf" srcId="{0B7A7D40-C0B3-BC44-9CA4-9D56BAAF38D4}" destId="{48E9C460-800D-D04A-9D01-58EFB304EDB1}" srcOrd="0" destOrd="0" presId="urn:microsoft.com/office/officeart/2005/8/layout/hierarchy1"/>
    <dgm:cxn modelId="{90D9718D-6974-2A47-8763-2DE794ED6FC8}" type="presOf" srcId="{2B3E3FF6-4F88-094B-B2DC-D22E45223BFB}" destId="{BE2617D6-129F-D34D-BF11-66DD99E4249C}" srcOrd="0" destOrd="0" presId="urn:microsoft.com/office/officeart/2005/8/layout/hierarchy1"/>
    <dgm:cxn modelId="{4A23AE94-9641-524A-A3CE-729D4F7E8F40}" type="presOf" srcId="{D7C703B0-DFF6-CD47-B494-A276DBD62E3E}" destId="{9123CF64-76FA-AD47-B6FF-4F91820F3F68}" srcOrd="0" destOrd="0" presId="urn:microsoft.com/office/officeart/2005/8/layout/hierarchy1"/>
    <dgm:cxn modelId="{840B909C-94C2-584E-BB96-076178B011F9}" type="presOf" srcId="{F3E6E214-5999-9445-B26F-F41DCEFC4911}" destId="{5E975CA8-E596-5B42-BB2A-D05B95CC8831}" srcOrd="0" destOrd="0" presId="urn:microsoft.com/office/officeart/2005/8/layout/hierarchy1"/>
    <dgm:cxn modelId="{A8C983A1-5459-D14B-BBC8-A5A2C027903D}" srcId="{43E6217D-0E36-AE41-8020-01033DF6BDB4}" destId="{D24A117F-E089-A947-992B-7AEF5C9C41C1}" srcOrd="0" destOrd="0" parTransId="{2B3E3FF6-4F88-094B-B2DC-D22E45223BFB}" sibTransId="{A6F6DC84-7B4E-834B-9B9B-B24B9C1688A5}"/>
    <dgm:cxn modelId="{715587AD-1AE9-3041-B4F1-0272A907477B}" type="presOf" srcId="{5552E33E-01C4-F149-8A99-DD53DBA2B386}" destId="{46B5AA86-9C7D-C741-9513-3D1374DBF05B}" srcOrd="0" destOrd="0" presId="urn:microsoft.com/office/officeart/2005/8/layout/hierarchy1"/>
    <dgm:cxn modelId="{A41EA7AF-765F-0344-A0BF-9CEA37A4E7D8}" type="presOf" srcId="{43E6217D-0E36-AE41-8020-01033DF6BDB4}" destId="{12F19960-DCA7-AA43-B772-D2228C538B5E}" srcOrd="0" destOrd="0" presId="urn:microsoft.com/office/officeart/2005/8/layout/hierarchy1"/>
    <dgm:cxn modelId="{97BD53BA-D967-934D-A785-DEE1A22E1653}" type="presOf" srcId="{D24A117F-E089-A947-992B-7AEF5C9C41C1}" destId="{CDB3F9C8-3886-4B41-8EB8-62C086CFF2E4}" srcOrd="0" destOrd="0" presId="urn:microsoft.com/office/officeart/2005/8/layout/hierarchy1"/>
    <dgm:cxn modelId="{DAFF4CBD-83EE-E941-9EF5-CA6D9F8F26BD}" srcId="{C9BA2736-50CB-1547-B35B-B0C8E6635945}" destId="{F4E5F654-EBCC-9E4F-895F-C953CB52D8A9}" srcOrd="1" destOrd="0" parTransId="{AB434401-CFCA-A548-A79D-C8A01EABF998}" sibTransId="{817E1BE0-E357-C449-B1D9-5D5EC801DFB6}"/>
    <dgm:cxn modelId="{1CE1ADC1-2E3E-E444-AF1F-2AE33EBC4F3D}" type="presOf" srcId="{0DC6E3C6-F988-A04B-9672-1B0BB6B92CDD}" destId="{DE7D566A-3468-9F4F-B337-D5DCDE9824E7}" srcOrd="0" destOrd="0" presId="urn:microsoft.com/office/officeart/2005/8/layout/hierarchy1"/>
    <dgm:cxn modelId="{2A6E1CC6-EDEC-6649-A5E2-C444D201F3E4}" type="presOf" srcId="{2643260C-092D-C747-8403-0F6A8F131F8D}" destId="{132D6C98-F6A7-D544-8C17-791F08777353}" srcOrd="0" destOrd="0" presId="urn:microsoft.com/office/officeart/2005/8/layout/hierarchy1"/>
    <dgm:cxn modelId="{D2C3EFD5-A4FA-144F-B1AF-25EE4291B861}" type="presOf" srcId="{8B06AB62-55FF-7444-8B47-92FD6C35C754}" destId="{1F337BC9-EE3F-FA42-964A-BBF9E20877AC}" srcOrd="0" destOrd="0" presId="urn:microsoft.com/office/officeart/2005/8/layout/hierarchy1"/>
    <dgm:cxn modelId="{1B8C1ED9-4CB7-0941-80EB-BD659E0DC3BD}" type="presOf" srcId="{9685AC62-4EF9-3B4B-A6A3-022CCA83AB1B}" destId="{2B5835DF-F121-494E-8BEB-FAD8D71DA256}" srcOrd="0" destOrd="0" presId="urn:microsoft.com/office/officeart/2005/8/layout/hierarchy1"/>
    <dgm:cxn modelId="{1D2458DE-6501-4C4F-B331-731706349C35}" srcId="{DA13EE57-E6B3-BE46-9796-E3F603BF6726}" destId="{06B1456D-6F15-B847-B7DD-12D8A219D105}" srcOrd="0" destOrd="0" parTransId="{9685AC62-4EF9-3B4B-A6A3-022CCA83AB1B}" sibTransId="{68B4F63E-22F2-8148-993F-A178A78DF328}"/>
    <dgm:cxn modelId="{73C248E1-A56D-F04E-9328-C85DA542E484}" type="presOf" srcId="{B417E1AD-B76E-F145-BFB3-E11B12498537}" destId="{E3D458F1-493F-F244-814C-C2FB9B73355B}" srcOrd="0" destOrd="0" presId="urn:microsoft.com/office/officeart/2005/8/layout/hierarchy1"/>
    <dgm:cxn modelId="{7BE77FF1-0B7F-0641-B4DD-CCED5825079F}" srcId="{8B06AB62-55FF-7444-8B47-92FD6C35C754}" destId="{F4DA3F44-D2B8-3848-B02E-B09264F6EB34}" srcOrd="0" destOrd="0" parTransId="{B417E1AD-B76E-F145-BFB3-E11B12498537}" sibTransId="{EDD57820-F2DD-3647-9A39-5906888FC347}"/>
    <dgm:cxn modelId="{3E8440F6-F1C5-A443-97A1-4F1B19FE4694}" type="presOf" srcId="{C9BA2736-50CB-1547-B35B-B0C8E6635945}" destId="{C616AD75-217A-1A40-8272-FD0604E5AD9B}" srcOrd="0" destOrd="0" presId="urn:microsoft.com/office/officeart/2005/8/layout/hierarchy1"/>
    <dgm:cxn modelId="{2C485CF9-2103-6241-AABE-DFF33D6EA65F}" srcId="{43E6217D-0E36-AE41-8020-01033DF6BDB4}" destId="{C9BA2736-50CB-1547-B35B-B0C8E6635945}" srcOrd="2" destOrd="0" parTransId="{F72198BB-4ABD-D94E-8EF3-3DCB7CA1D2BD}" sibTransId="{66E4E02A-20BB-034A-B694-1A01C9111E60}"/>
    <dgm:cxn modelId="{2193A7C6-1CA7-DB49-A9A9-916C89041B9B}" type="presParOf" srcId="{9123CF64-76FA-AD47-B6FF-4F91820F3F68}" destId="{95BB2139-5783-D946-91C7-4E0A6EE933F1}" srcOrd="0" destOrd="0" presId="urn:microsoft.com/office/officeart/2005/8/layout/hierarchy1"/>
    <dgm:cxn modelId="{89F14DA8-01EF-824B-83C6-3CD0BD44DB50}" type="presParOf" srcId="{95BB2139-5783-D946-91C7-4E0A6EE933F1}" destId="{CDF3FAC0-BFA3-554F-B431-7E9B3145E8CC}" srcOrd="0" destOrd="0" presId="urn:microsoft.com/office/officeart/2005/8/layout/hierarchy1"/>
    <dgm:cxn modelId="{250D447B-0F76-604E-A7A9-DCA356776B4C}" type="presParOf" srcId="{CDF3FAC0-BFA3-554F-B431-7E9B3145E8CC}" destId="{B3FE7BD3-38B4-8F4A-8CC6-CB5010B19E1A}" srcOrd="0" destOrd="0" presId="urn:microsoft.com/office/officeart/2005/8/layout/hierarchy1"/>
    <dgm:cxn modelId="{D5E36374-8058-984D-9873-86DAC1B938E3}" type="presParOf" srcId="{CDF3FAC0-BFA3-554F-B431-7E9B3145E8CC}" destId="{12F19960-DCA7-AA43-B772-D2228C538B5E}" srcOrd="1" destOrd="0" presId="urn:microsoft.com/office/officeart/2005/8/layout/hierarchy1"/>
    <dgm:cxn modelId="{E162B996-DA27-894A-8524-A384A4BAA989}" type="presParOf" srcId="{95BB2139-5783-D946-91C7-4E0A6EE933F1}" destId="{F7AE6A5F-ED23-0541-A35D-ED4B511A7085}" srcOrd="1" destOrd="0" presId="urn:microsoft.com/office/officeart/2005/8/layout/hierarchy1"/>
    <dgm:cxn modelId="{98B938ED-22BE-A544-9138-87553805A2B0}" type="presParOf" srcId="{F7AE6A5F-ED23-0541-A35D-ED4B511A7085}" destId="{BE2617D6-129F-D34D-BF11-66DD99E4249C}" srcOrd="0" destOrd="0" presId="urn:microsoft.com/office/officeart/2005/8/layout/hierarchy1"/>
    <dgm:cxn modelId="{16447734-A9A3-3041-81BF-0B337E7F2739}" type="presParOf" srcId="{F7AE6A5F-ED23-0541-A35D-ED4B511A7085}" destId="{6BA1683A-7866-1341-AFA1-18257199962E}" srcOrd="1" destOrd="0" presId="urn:microsoft.com/office/officeart/2005/8/layout/hierarchy1"/>
    <dgm:cxn modelId="{740041F9-940F-3E47-8DAC-4D3B11C076FA}" type="presParOf" srcId="{6BA1683A-7866-1341-AFA1-18257199962E}" destId="{5C51F176-0F25-3B4F-B07D-EAC9FB60E1B9}" srcOrd="0" destOrd="0" presId="urn:microsoft.com/office/officeart/2005/8/layout/hierarchy1"/>
    <dgm:cxn modelId="{A2B4337B-32CE-0347-B8AE-455362EC61F3}" type="presParOf" srcId="{5C51F176-0F25-3B4F-B07D-EAC9FB60E1B9}" destId="{5C37DBC8-EBD7-7441-8B7A-BCF6F20AEF20}" srcOrd="0" destOrd="0" presId="urn:microsoft.com/office/officeart/2005/8/layout/hierarchy1"/>
    <dgm:cxn modelId="{B24661E9-FBB9-C744-A454-7AD2E0A2B735}" type="presParOf" srcId="{5C51F176-0F25-3B4F-B07D-EAC9FB60E1B9}" destId="{CDB3F9C8-3886-4B41-8EB8-62C086CFF2E4}" srcOrd="1" destOrd="0" presId="urn:microsoft.com/office/officeart/2005/8/layout/hierarchy1"/>
    <dgm:cxn modelId="{29DB3922-A120-E743-ADB9-07B3CE64E9B8}" type="presParOf" srcId="{6BA1683A-7866-1341-AFA1-18257199962E}" destId="{2ACFE22A-8C47-BF48-9635-F784EAB72A86}" srcOrd="1" destOrd="0" presId="urn:microsoft.com/office/officeart/2005/8/layout/hierarchy1"/>
    <dgm:cxn modelId="{BD22C0B5-589D-6C4D-963B-8178EDF8D2AC}" type="presParOf" srcId="{2ACFE22A-8C47-BF48-9635-F784EAB72A86}" destId="{5E975CA8-E596-5B42-BB2A-D05B95CC8831}" srcOrd="0" destOrd="0" presId="urn:microsoft.com/office/officeart/2005/8/layout/hierarchy1"/>
    <dgm:cxn modelId="{5FD32926-03B0-3E41-8E8E-A88813068CB0}" type="presParOf" srcId="{2ACFE22A-8C47-BF48-9635-F784EAB72A86}" destId="{AFCE0805-0194-184D-8716-A1C30025610C}" srcOrd="1" destOrd="0" presId="urn:microsoft.com/office/officeart/2005/8/layout/hierarchy1"/>
    <dgm:cxn modelId="{E29787C2-B826-9041-A747-A265D76C6BBE}" type="presParOf" srcId="{AFCE0805-0194-184D-8716-A1C30025610C}" destId="{9074460D-A228-564B-9F9E-E4A1F7A91210}" srcOrd="0" destOrd="0" presId="urn:microsoft.com/office/officeart/2005/8/layout/hierarchy1"/>
    <dgm:cxn modelId="{03DFDC4C-C826-554D-AA59-172FE01CDC72}" type="presParOf" srcId="{9074460D-A228-564B-9F9E-E4A1F7A91210}" destId="{EF2A7983-A784-534D-9458-78C7667BFA1F}" srcOrd="0" destOrd="0" presId="urn:microsoft.com/office/officeart/2005/8/layout/hierarchy1"/>
    <dgm:cxn modelId="{1192B589-2236-2647-8EA7-59882FAC4878}" type="presParOf" srcId="{9074460D-A228-564B-9F9E-E4A1F7A91210}" destId="{DE7D566A-3468-9F4F-B337-D5DCDE9824E7}" srcOrd="1" destOrd="0" presId="urn:microsoft.com/office/officeart/2005/8/layout/hierarchy1"/>
    <dgm:cxn modelId="{1A683B9C-DB45-3944-8643-431D94D4D28B}" type="presParOf" srcId="{AFCE0805-0194-184D-8716-A1C30025610C}" destId="{5CB3A1F8-8BD2-514F-B939-02A647AC4387}" srcOrd="1" destOrd="0" presId="urn:microsoft.com/office/officeart/2005/8/layout/hierarchy1"/>
    <dgm:cxn modelId="{2D84F4F3-35BD-0D49-9FC3-BD06BCF51B0C}" type="presParOf" srcId="{F7AE6A5F-ED23-0541-A35D-ED4B511A7085}" destId="{785ABBBD-5543-FD4A-933F-406D50E3673A}" srcOrd="2" destOrd="0" presId="urn:microsoft.com/office/officeart/2005/8/layout/hierarchy1"/>
    <dgm:cxn modelId="{C54125DE-CAB2-EC4C-BC93-DC9FA78FF678}" type="presParOf" srcId="{F7AE6A5F-ED23-0541-A35D-ED4B511A7085}" destId="{27B33FCD-8DF2-7A4A-8471-71DBE7EA14DB}" srcOrd="3" destOrd="0" presId="urn:microsoft.com/office/officeart/2005/8/layout/hierarchy1"/>
    <dgm:cxn modelId="{50E39729-F033-C845-9FAB-9D189055C033}" type="presParOf" srcId="{27B33FCD-8DF2-7A4A-8471-71DBE7EA14DB}" destId="{4C068737-7B16-6D4D-84D4-935AFED9EF01}" srcOrd="0" destOrd="0" presId="urn:microsoft.com/office/officeart/2005/8/layout/hierarchy1"/>
    <dgm:cxn modelId="{04FE2EB8-545D-C340-B81A-E9B3CC0E37B4}" type="presParOf" srcId="{4C068737-7B16-6D4D-84D4-935AFED9EF01}" destId="{FB51FE28-F36F-FA4A-9224-B4FE50892E9B}" srcOrd="0" destOrd="0" presId="urn:microsoft.com/office/officeart/2005/8/layout/hierarchy1"/>
    <dgm:cxn modelId="{FD72A4BE-148D-A24C-A588-45ED7272C8A5}" type="presParOf" srcId="{4C068737-7B16-6D4D-84D4-935AFED9EF01}" destId="{7FD09635-A7A4-0945-BC2E-F7AE93846448}" srcOrd="1" destOrd="0" presId="urn:microsoft.com/office/officeart/2005/8/layout/hierarchy1"/>
    <dgm:cxn modelId="{46BD32BD-BFE5-AE4B-A3FF-CF0949BC9FFD}" type="presParOf" srcId="{27B33FCD-8DF2-7A4A-8471-71DBE7EA14DB}" destId="{27B88061-CC62-BA4B-AA26-5A355C630EA8}" srcOrd="1" destOrd="0" presId="urn:microsoft.com/office/officeart/2005/8/layout/hierarchy1"/>
    <dgm:cxn modelId="{7198D139-9AF0-EA4A-A4C0-88CFE8A8CC16}" type="presParOf" srcId="{F7AE6A5F-ED23-0541-A35D-ED4B511A7085}" destId="{66133802-F6AB-534F-99DC-790971D958D3}" srcOrd="4" destOrd="0" presId="urn:microsoft.com/office/officeart/2005/8/layout/hierarchy1"/>
    <dgm:cxn modelId="{158778D3-6EA9-BA40-9560-BB5874C980F6}" type="presParOf" srcId="{F7AE6A5F-ED23-0541-A35D-ED4B511A7085}" destId="{E645307F-40BC-0E4A-B143-FDB896A6EBB2}" srcOrd="5" destOrd="0" presId="urn:microsoft.com/office/officeart/2005/8/layout/hierarchy1"/>
    <dgm:cxn modelId="{C49026FA-CC82-C044-986A-48ACE886D02F}" type="presParOf" srcId="{E645307F-40BC-0E4A-B143-FDB896A6EBB2}" destId="{1B6F4F8A-CA50-8A47-B809-FA004D1AC882}" srcOrd="0" destOrd="0" presId="urn:microsoft.com/office/officeart/2005/8/layout/hierarchy1"/>
    <dgm:cxn modelId="{F48A2EDE-8278-CA45-86CC-2AC8308BC8C8}" type="presParOf" srcId="{1B6F4F8A-CA50-8A47-B809-FA004D1AC882}" destId="{F3B0B30E-DE4F-3946-B578-9EB40CBF0558}" srcOrd="0" destOrd="0" presId="urn:microsoft.com/office/officeart/2005/8/layout/hierarchy1"/>
    <dgm:cxn modelId="{8631303F-4C78-804F-B1FF-232DAA719765}" type="presParOf" srcId="{1B6F4F8A-CA50-8A47-B809-FA004D1AC882}" destId="{C616AD75-217A-1A40-8272-FD0604E5AD9B}" srcOrd="1" destOrd="0" presId="urn:microsoft.com/office/officeart/2005/8/layout/hierarchy1"/>
    <dgm:cxn modelId="{2E44FFED-3CE9-7446-B65E-A56E660DEB58}" type="presParOf" srcId="{E645307F-40BC-0E4A-B143-FDB896A6EBB2}" destId="{0AAC8D37-D0AD-9D4C-8654-AA38135C82AD}" srcOrd="1" destOrd="0" presId="urn:microsoft.com/office/officeart/2005/8/layout/hierarchy1"/>
    <dgm:cxn modelId="{92484DC1-1E3B-354C-9612-A6CBEBE44AF9}" type="presParOf" srcId="{0AAC8D37-D0AD-9D4C-8654-AA38135C82AD}" destId="{D837D745-1E6E-C14F-92DC-D01EA97CC613}" srcOrd="0" destOrd="0" presId="urn:microsoft.com/office/officeart/2005/8/layout/hierarchy1"/>
    <dgm:cxn modelId="{C986A9E5-E550-9743-A8FC-8C54C470FA90}" type="presParOf" srcId="{0AAC8D37-D0AD-9D4C-8654-AA38135C82AD}" destId="{8CED63DC-241A-C644-8168-E173E6E54BCB}" srcOrd="1" destOrd="0" presId="urn:microsoft.com/office/officeart/2005/8/layout/hierarchy1"/>
    <dgm:cxn modelId="{E09F3A2F-ACF8-FF4C-BEE2-94873712FDBF}" type="presParOf" srcId="{8CED63DC-241A-C644-8168-E173E6E54BCB}" destId="{1EC05039-7E27-BE4C-8818-A1BE4894F7B9}" srcOrd="0" destOrd="0" presId="urn:microsoft.com/office/officeart/2005/8/layout/hierarchy1"/>
    <dgm:cxn modelId="{18B8A44B-EF85-2043-9CC7-CCE5AB61B40F}" type="presParOf" srcId="{1EC05039-7E27-BE4C-8818-A1BE4894F7B9}" destId="{17F65D88-68FA-694B-B258-0A1086126FE5}" srcOrd="0" destOrd="0" presId="urn:microsoft.com/office/officeart/2005/8/layout/hierarchy1"/>
    <dgm:cxn modelId="{39B5F842-0929-D543-8D63-3E234E7D2851}" type="presParOf" srcId="{1EC05039-7E27-BE4C-8818-A1BE4894F7B9}" destId="{132D6C98-F6A7-D544-8C17-791F08777353}" srcOrd="1" destOrd="0" presId="urn:microsoft.com/office/officeart/2005/8/layout/hierarchy1"/>
    <dgm:cxn modelId="{38034A5A-5F84-034C-B95D-D14F4E9754B2}" type="presParOf" srcId="{8CED63DC-241A-C644-8168-E173E6E54BCB}" destId="{D799F884-AF9F-2541-B342-79BCE04AB39D}" srcOrd="1" destOrd="0" presId="urn:microsoft.com/office/officeart/2005/8/layout/hierarchy1"/>
    <dgm:cxn modelId="{C41F72D4-2E67-7A48-8A12-FF2C6338DDB3}" type="presParOf" srcId="{0AAC8D37-D0AD-9D4C-8654-AA38135C82AD}" destId="{AB1B23AA-E623-4240-BAAD-2DE409951576}" srcOrd="2" destOrd="0" presId="urn:microsoft.com/office/officeart/2005/8/layout/hierarchy1"/>
    <dgm:cxn modelId="{19495E1A-0D61-3A46-9290-1A587149BC45}" type="presParOf" srcId="{0AAC8D37-D0AD-9D4C-8654-AA38135C82AD}" destId="{C0BD0FE6-543A-9E41-A401-50ECAA2D881A}" srcOrd="3" destOrd="0" presId="urn:microsoft.com/office/officeart/2005/8/layout/hierarchy1"/>
    <dgm:cxn modelId="{A57A3C3D-1C9B-6D40-9C19-A1AC7ACE5C0D}" type="presParOf" srcId="{C0BD0FE6-543A-9E41-A401-50ECAA2D881A}" destId="{28C6059F-0423-5740-B12C-539F364BADCF}" srcOrd="0" destOrd="0" presId="urn:microsoft.com/office/officeart/2005/8/layout/hierarchy1"/>
    <dgm:cxn modelId="{175BE449-809E-1145-9DCE-91891D80B19B}" type="presParOf" srcId="{28C6059F-0423-5740-B12C-539F364BADCF}" destId="{155BC523-4C3D-AB43-AFB8-D55825720068}" srcOrd="0" destOrd="0" presId="urn:microsoft.com/office/officeart/2005/8/layout/hierarchy1"/>
    <dgm:cxn modelId="{9F0406B9-AC57-2245-9814-B421378440A1}" type="presParOf" srcId="{28C6059F-0423-5740-B12C-539F364BADCF}" destId="{A4ADDF0E-9D3C-4545-99B9-0FA121DBA2A2}" srcOrd="1" destOrd="0" presId="urn:microsoft.com/office/officeart/2005/8/layout/hierarchy1"/>
    <dgm:cxn modelId="{E37D416F-2AEA-1C4D-ACD2-285605DAD828}" type="presParOf" srcId="{C0BD0FE6-543A-9E41-A401-50ECAA2D881A}" destId="{721F836F-A7D6-544D-B0F1-363B9196B05A}" srcOrd="1" destOrd="0" presId="urn:microsoft.com/office/officeart/2005/8/layout/hierarchy1"/>
    <dgm:cxn modelId="{D2CFF832-FB15-3649-9656-4AAC5BE567BE}" type="presParOf" srcId="{F7AE6A5F-ED23-0541-A35D-ED4B511A7085}" destId="{46B5AA86-9C7D-C741-9513-3D1374DBF05B}" srcOrd="6" destOrd="0" presId="urn:microsoft.com/office/officeart/2005/8/layout/hierarchy1"/>
    <dgm:cxn modelId="{22664575-5BF2-544D-BF31-6DEF1CBF29F5}" type="presParOf" srcId="{F7AE6A5F-ED23-0541-A35D-ED4B511A7085}" destId="{E5B122D6-E9C6-3642-9C71-539628A766F9}" srcOrd="7" destOrd="0" presId="urn:microsoft.com/office/officeart/2005/8/layout/hierarchy1"/>
    <dgm:cxn modelId="{B758696F-CA34-8942-B5D2-1AA4F0D59905}" type="presParOf" srcId="{E5B122D6-E9C6-3642-9C71-539628A766F9}" destId="{6DAA46A4-057D-3F45-8AF6-B5AFD702A2AC}" srcOrd="0" destOrd="0" presId="urn:microsoft.com/office/officeart/2005/8/layout/hierarchy1"/>
    <dgm:cxn modelId="{8F088658-3FC3-9340-9EBE-9A8FB9C38235}" type="presParOf" srcId="{6DAA46A4-057D-3F45-8AF6-B5AFD702A2AC}" destId="{81576112-9A6A-5D48-AC6B-8E6F3DD3F5C3}" srcOrd="0" destOrd="0" presId="urn:microsoft.com/office/officeart/2005/8/layout/hierarchy1"/>
    <dgm:cxn modelId="{18FB6249-9229-3B43-B0CF-C1BBEEFF2FAC}" type="presParOf" srcId="{6DAA46A4-057D-3F45-8AF6-B5AFD702A2AC}" destId="{29224428-32D2-0040-AB78-A808693C6BD7}" srcOrd="1" destOrd="0" presId="urn:microsoft.com/office/officeart/2005/8/layout/hierarchy1"/>
    <dgm:cxn modelId="{A30555C5-E20E-C44B-9408-9E1C46FF4F6C}" type="presParOf" srcId="{E5B122D6-E9C6-3642-9C71-539628A766F9}" destId="{23F62096-D3AF-9242-B9EF-2EE37F7F3CC3}" srcOrd="1" destOrd="0" presId="urn:microsoft.com/office/officeart/2005/8/layout/hierarchy1"/>
    <dgm:cxn modelId="{4549D633-3BB0-5E4F-A5D4-2A8B6D02BF2C}" type="presParOf" srcId="{23F62096-D3AF-9242-B9EF-2EE37F7F3CC3}" destId="{2B5835DF-F121-494E-8BEB-FAD8D71DA256}" srcOrd="0" destOrd="0" presId="urn:microsoft.com/office/officeart/2005/8/layout/hierarchy1"/>
    <dgm:cxn modelId="{18E432F7-BC41-044B-85B7-3BA3BCBDCE9B}" type="presParOf" srcId="{23F62096-D3AF-9242-B9EF-2EE37F7F3CC3}" destId="{634C023D-31BD-6946-A7DB-DA11BD9B18C2}" srcOrd="1" destOrd="0" presId="urn:microsoft.com/office/officeart/2005/8/layout/hierarchy1"/>
    <dgm:cxn modelId="{8FC60B92-B15B-D344-8BA5-057DCD520529}" type="presParOf" srcId="{634C023D-31BD-6946-A7DB-DA11BD9B18C2}" destId="{0FE32754-91AA-0F47-AAD3-D94B49FF2270}" srcOrd="0" destOrd="0" presId="urn:microsoft.com/office/officeart/2005/8/layout/hierarchy1"/>
    <dgm:cxn modelId="{ABD239E8-469B-1E4A-B25E-B53B33EF8D58}" type="presParOf" srcId="{0FE32754-91AA-0F47-AAD3-D94B49FF2270}" destId="{980B9863-B9D8-204F-B85D-786D9706795F}" srcOrd="0" destOrd="0" presId="urn:microsoft.com/office/officeart/2005/8/layout/hierarchy1"/>
    <dgm:cxn modelId="{E6683F7A-D6C4-EA4D-8A29-8CFD8009BC1E}" type="presParOf" srcId="{0FE32754-91AA-0F47-AAD3-D94B49FF2270}" destId="{9C97A4F8-E2E8-0040-B3AB-6236F0073523}" srcOrd="1" destOrd="0" presId="urn:microsoft.com/office/officeart/2005/8/layout/hierarchy1"/>
    <dgm:cxn modelId="{F161EC9D-739F-D140-BFA9-1D81F3F69C2E}" type="presParOf" srcId="{634C023D-31BD-6946-A7DB-DA11BD9B18C2}" destId="{8E938991-4B93-034C-8310-338A7205E25C}" srcOrd="1" destOrd="0" presId="urn:microsoft.com/office/officeart/2005/8/layout/hierarchy1"/>
    <dgm:cxn modelId="{68BA166E-BDD9-A24A-ADF3-494AD99287B0}" type="presParOf" srcId="{F7AE6A5F-ED23-0541-A35D-ED4B511A7085}" destId="{48E9C460-800D-D04A-9D01-58EFB304EDB1}" srcOrd="8" destOrd="0" presId="urn:microsoft.com/office/officeart/2005/8/layout/hierarchy1"/>
    <dgm:cxn modelId="{96CD76D3-EB4F-2E4D-9A2D-19F43BEDCF21}" type="presParOf" srcId="{F7AE6A5F-ED23-0541-A35D-ED4B511A7085}" destId="{511AC0D3-1F24-2E4D-8677-2C9672EE65B4}" srcOrd="9" destOrd="0" presId="urn:microsoft.com/office/officeart/2005/8/layout/hierarchy1"/>
    <dgm:cxn modelId="{2EF755B0-71DD-2A43-A171-5D3A663AEB91}" type="presParOf" srcId="{511AC0D3-1F24-2E4D-8677-2C9672EE65B4}" destId="{AF719600-5726-8541-B4C3-E796D8033F3A}" srcOrd="0" destOrd="0" presId="urn:microsoft.com/office/officeart/2005/8/layout/hierarchy1"/>
    <dgm:cxn modelId="{47978140-8A3F-5E4A-B8CC-FFA00B786CC7}" type="presParOf" srcId="{AF719600-5726-8541-B4C3-E796D8033F3A}" destId="{1309DA94-3FE9-E84C-9389-BAC3D7FE5B98}" srcOrd="0" destOrd="0" presId="urn:microsoft.com/office/officeart/2005/8/layout/hierarchy1"/>
    <dgm:cxn modelId="{84EB466D-5796-674A-A536-94DD48DF714E}" type="presParOf" srcId="{AF719600-5726-8541-B4C3-E796D8033F3A}" destId="{1F337BC9-EE3F-FA42-964A-BBF9E20877AC}" srcOrd="1" destOrd="0" presId="urn:microsoft.com/office/officeart/2005/8/layout/hierarchy1"/>
    <dgm:cxn modelId="{46091F1C-8FAB-114B-AC0F-CA21EAE4A552}" type="presParOf" srcId="{511AC0D3-1F24-2E4D-8677-2C9672EE65B4}" destId="{7BE58FC1-2D2F-6744-B05A-DFF9CFCBA936}" srcOrd="1" destOrd="0" presId="urn:microsoft.com/office/officeart/2005/8/layout/hierarchy1"/>
    <dgm:cxn modelId="{C941C113-89FE-924D-B050-CCEBF9D97E0F}" type="presParOf" srcId="{7BE58FC1-2D2F-6744-B05A-DFF9CFCBA936}" destId="{E3D458F1-493F-F244-814C-C2FB9B73355B}" srcOrd="0" destOrd="0" presId="urn:microsoft.com/office/officeart/2005/8/layout/hierarchy1"/>
    <dgm:cxn modelId="{B9D3765B-8600-8640-8B5A-9F46073950DF}" type="presParOf" srcId="{7BE58FC1-2D2F-6744-B05A-DFF9CFCBA936}" destId="{4F8A79B7-04CE-7F4E-B0EC-D7D8FF2FF242}" srcOrd="1" destOrd="0" presId="urn:microsoft.com/office/officeart/2005/8/layout/hierarchy1"/>
    <dgm:cxn modelId="{5BE06A8F-B96D-3E44-9046-CA55E6A074DF}" type="presParOf" srcId="{4F8A79B7-04CE-7F4E-B0EC-D7D8FF2FF242}" destId="{5E600804-63D3-9D4A-B061-69D161331C17}" srcOrd="0" destOrd="0" presId="urn:microsoft.com/office/officeart/2005/8/layout/hierarchy1"/>
    <dgm:cxn modelId="{D4B4CD7C-037F-9A45-976B-41E51526E8C9}" type="presParOf" srcId="{5E600804-63D3-9D4A-B061-69D161331C17}" destId="{75DA238B-DA9F-B54C-8D2F-DB76DEF35655}" srcOrd="0" destOrd="0" presId="urn:microsoft.com/office/officeart/2005/8/layout/hierarchy1"/>
    <dgm:cxn modelId="{CF3B5575-6836-F344-A77C-37836B5424FA}" type="presParOf" srcId="{5E600804-63D3-9D4A-B061-69D161331C17}" destId="{66E61589-3614-0D46-918B-63582E7274F1}" srcOrd="1" destOrd="0" presId="urn:microsoft.com/office/officeart/2005/8/layout/hierarchy1"/>
    <dgm:cxn modelId="{C91F4C51-7B27-2C4E-A621-F7A28B504FAB}" type="presParOf" srcId="{4F8A79B7-04CE-7F4E-B0EC-D7D8FF2FF242}" destId="{AFF932F2-A652-984D-B0CC-D41480E7150E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458F1-493F-F244-814C-C2FB9B73355B}">
      <dsp:nvSpPr>
        <dsp:cNvPr id="0" name=""/>
        <dsp:cNvSpPr/>
      </dsp:nvSpPr>
      <dsp:spPr>
        <a:xfrm>
          <a:off x="7252017" y="2773308"/>
          <a:ext cx="91440" cy="353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9C460-800D-D04A-9D01-58EFB304EDB1}">
      <dsp:nvSpPr>
        <dsp:cNvPr id="0" name=""/>
        <dsp:cNvSpPr/>
      </dsp:nvSpPr>
      <dsp:spPr>
        <a:xfrm>
          <a:off x="3954021" y="1647591"/>
          <a:ext cx="3343716" cy="353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84"/>
              </a:lnTo>
              <a:lnTo>
                <a:pt x="3343716" y="240984"/>
              </a:lnTo>
              <a:lnTo>
                <a:pt x="3343716" y="35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835DF-F121-494E-8BEB-FAD8D71DA256}">
      <dsp:nvSpPr>
        <dsp:cNvPr id="0" name=""/>
        <dsp:cNvSpPr/>
      </dsp:nvSpPr>
      <dsp:spPr>
        <a:xfrm>
          <a:off x="5765921" y="2773308"/>
          <a:ext cx="91440" cy="353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5AA86-9C7D-C741-9513-3D1374DBF05B}">
      <dsp:nvSpPr>
        <dsp:cNvPr id="0" name=""/>
        <dsp:cNvSpPr/>
      </dsp:nvSpPr>
      <dsp:spPr>
        <a:xfrm>
          <a:off x="3954021" y="1647591"/>
          <a:ext cx="1857620" cy="353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84"/>
              </a:lnTo>
              <a:lnTo>
                <a:pt x="1857620" y="240984"/>
              </a:lnTo>
              <a:lnTo>
                <a:pt x="1857620" y="35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B23AA-E623-4240-BAAD-2DE409951576}">
      <dsp:nvSpPr>
        <dsp:cNvPr id="0" name=""/>
        <dsp:cNvSpPr/>
      </dsp:nvSpPr>
      <dsp:spPr>
        <a:xfrm>
          <a:off x="3582497" y="2773308"/>
          <a:ext cx="743048" cy="353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84"/>
              </a:lnTo>
              <a:lnTo>
                <a:pt x="743048" y="240984"/>
              </a:lnTo>
              <a:lnTo>
                <a:pt x="743048" y="35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7D745-1E6E-C14F-92DC-D01EA97CC613}">
      <dsp:nvSpPr>
        <dsp:cNvPr id="0" name=""/>
        <dsp:cNvSpPr/>
      </dsp:nvSpPr>
      <dsp:spPr>
        <a:xfrm>
          <a:off x="2839449" y="2773308"/>
          <a:ext cx="743048" cy="353623"/>
        </a:xfrm>
        <a:custGeom>
          <a:avLst/>
          <a:gdLst/>
          <a:ahLst/>
          <a:cxnLst/>
          <a:rect l="0" t="0" r="0" b="0"/>
          <a:pathLst>
            <a:path>
              <a:moveTo>
                <a:pt x="743048" y="0"/>
              </a:moveTo>
              <a:lnTo>
                <a:pt x="743048" y="240984"/>
              </a:lnTo>
              <a:lnTo>
                <a:pt x="0" y="240984"/>
              </a:lnTo>
              <a:lnTo>
                <a:pt x="0" y="35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33802-F6AB-534F-99DC-790971D958D3}">
      <dsp:nvSpPr>
        <dsp:cNvPr id="0" name=""/>
        <dsp:cNvSpPr/>
      </dsp:nvSpPr>
      <dsp:spPr>
        <a:xfrm>
          <a:off x="3582497" y="1647591"/>
          <a:ext cx="371524" cy="353623"/>
        </a:xfrm>
        <a:custGeom>
          <a:avLst/>
          <a:gdLst/>
          <a:ahLst/>
          <a:cxnLst/>
          <a:rect l="0" t="0" r="0" b="0"/>
          <a:pathLst>
            <a:path>
              <a:moveTo>
                <a:pt x="371524" y="0"/>
              </a:moveTo>
              <a:lnTo>
                <a:pt x="371524" y="240984"/>
              </a:lnTo>
              <a:lnTo>
                <a:pt x="0" y="240984"/>
              </a:lnTo>
              <a:lnTo>
                <a:pt x="0" y="35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ABBBD-5543-FD4A-933F-406D50E3673A}">
      <dsp:nvSpPr>
        <dsp:cNvPr id="0" name=""/>
        <dsp:cNvSpPr/>
      </dsp:nvSpPr>
      <dsp:spPr>
        <a:xfrm>
          <a:off x="2096400" y="1647591"/>
          <a:ext cx="1857620" cy="353623"/>
        </a:xfrm>
        <a:custGeom>
          <a:avLst/>
          <a:gdLst/>
          <a:ahLst/>
          <a:cxnLst/>
          <a:rect l="0" t="0" r="0" b="0"/>
          <a:pathLst>
            <a:path>
              <a:moveTo>
                <a:pt x="1857620" y="0"/>
              </a:moveTo>
              <a:lnTo>
                <a:pt x="1857620" y="240984"/>
              </a:lnTo>
              <a:lnTo>
                <a:pt x="0" y="240984"/>
              </a:lnTo>
              <a:lnTo>
                <a:pt x="0" y="35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75CA8-E596-5B42-BB2A-D05B95CC8831}">
      <dsp:nvSpPr>
        <dsp:cNvPr id="0" name=""/>
        <dsp:cNvSpPr/>
      </dsp:nvSpPr>
      <dsp:spPr>
        <a:xfrm>
          <a:off x="564584" y="2773308"/>
          <a:ext cx="91440" cy="353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617D6-129F-D34D-BF11-66DD99E4249C}">
      <dsp:nvSpPr>
        <dsp:cNvPr id="0" name=""/>
        <dsp:cNvSpPr/>
      </dsp:nvSpPr>
      <dsp:spPr>
        <a:xfrm>
          <a:off x="610304" y="1647591"/>
          <a:ext cx="3343716" cy="353623"/>
        </a:xfrm>
        <a:custGeom>
          <a:avLst/>
          <a:gdLst/>
          <a:ahLst/>
          <a:cxnLst/>
          <a:rect l="0" t="0" r="0" b="0"/>
          <a:pathLst>
            <a:path>
              <a:moveTo>
                <a:pt x="3343716" y="0"/>
              </a:moveTo>
              <a:lnTo>
                <a:pt x="3343716" y="240984"/>
              </a:lnTo>
              <a:lnTo>
                <a:pt x="0" y="240984"/>
              </a:lnTo>
              <a:lnTo>
                <a:pt x="0" y="35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E7BD3-38B4-8F4A-8CC6-CB5010B19E1A}">
      <dsp:nvSpPr>
        <dsp:cNvPr id="0" name=""/>
        <dsp:cNvSpPr/>
      </dsp:nvSpPr>
      <dsp:spPr>
        <a:xfrm>
          <a:off x="3346072" y="875496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19960-DCA7-AA43-B772-D2228C538B5E}">
      <dsp:nvSpPr>
        <dsp:cNvPr id="0" name=""/>
        <dsp:cNvSpPr/>
      </dsp:nvSpPr>
      <dsp:spPr>
        <a:xfrm>
          <a:off x="3481172" y="1003841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Home</a:t>
          </a:r>
        </a:p>
      </dsp:txBody>
      <dsp:txXfrm>
        <a:off x="3503786" y="1026455"/>
        <a:ext cx="1170668" cy="726866"/>
      </dsp:txXfrm>
    </dsp:sp>
    <dsp:sp modelId="{5C37DBC8-EBD7-7441-8B7A-BCF6F20AEF20}">
      <dsp:nvSpPr>
        <dsp:cNvPr id="0" name=""/>
        <dsp:cNvSpPr/>
      </dsp:nvSpPr>
      <dsp:spPr>
        <a:xfrm>
          <a:off x="2356" y="2001214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3F9C8-3886-4B41-8EB8-62C086CFF2E4}">
      <dsp:nvSpPr>
        <dsp:cNvPr id="0" name=""/>
        <dsp:cNvSpPr/>
      </dsp:nvSpPr>
      <dsp:spPr>
        <a:xfrm>
          <a:off x="137456" y="2129559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Products</a:t>
          </a:r>
        </a:p>
      </dsp:txBody>
      <dsp:txXfrm>
        <a:off x="160070" y="2152173"/>
        <a:ext cx="1170668" cy="726866"/>
      </dsp:txXfrm>
    </dsp:sp>
    <dsp:sp modelId="{EF2A7983-A784-534D-9458-78C7667BFA1F}">
      <dsp:nvSpPr>
        <dsp:cNvPr id="0" name=""/>
        <dsp:cNvSpPr/>
      </dsp:nvSpPr>
      <dsp:spPr>
        <a:xfrm>
          <a:off x="2356" y="3126932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566A-3468-9F4F-B337-D5DCDE9824E7}">
      <dsp:nvSpPr>
        <dsp:cNvPr id="0" name=""/>
        <dsp:cNvSpPr/>
      </dsp:nvSpPr>
      <dsp:spPr>
        <a:xfrm>
          <a:off x="137456" y="3255276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Products detail</a:t>
          </a:r>
        </a:p>
      </dsp:txBody>
      <dsp:txXfrm>
        <a:off x="160070" y="3277890"/>
        <a:ext cx="1170668" cy="726866"/>
      </dsp:txXfrm>
    </dsp:sp>
    <dsp:sp modelId="{FB51FE28-F36F-FA4A-9224-B4FE50892E9B}">
      <dsp:nvSpPr>
        <dsp:cNvPr id="0" name=""/>
        <dsp:cNvSpPr/>
      </dsp:nvSpPr>
      <dsp:spPr>
        <a:xfrm>
          <a:off x="1488452" y="2001214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09635-A7A4-0945-BC2E-F7AE93846448}">
      <dsp:nvSpPr>
        <dsp:cNvPr id="0" name=""/>
        <dsp:cNvSpPr/>
      </dsp:nvSpPr>
      <dsp:spPr>
        <a:xfrm>
          <a:off x="1623552" y="2129559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About us</a:t>
          </a:r>
        </a:p>
      </dsp:txBody>
      <dsp:txXfrm>
        <a:off x="1646166" y="2152173"/>
        <a:ext cx="1170668" cy="726866"/>
      </dsp:txXfrm>
    </dsp:sp>
    <dsp:sp modelId="{F3B0B30E-DE4F-3946-B578-9EB40CBF0558}">
      <dsp:nvSpPr>
        <dsp:cNvPr id="0" name=""/>
        <dsp:cNvSpPr/>
      </dsp:nvSpPr>
      <dsp:spPr>
        <a:xfrm>
          <a:off x="2974548" y="2001214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6AD75-217A-1A40-8272-FD0604E5AD9B}">
      <dsp:nvSpPr>
        <dsp:cNvPr id="0" name=""/>
        <dsp:cNvSpPr/>
      </dsp:nvSpPr>
      <dsp:spPr>
        <a:xfrm>
          <a:off x="3109648" y="2129559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Carts</a:t>
          </a:r>
        </a:p>
      </dsp:txBody>
      <dsp:txXfrm>
        <a:off x="3132262" y="2152173"/>
        <a:ext cx="1170668" cy="726866"/>
      </dsp:txXfrm>
    </dsp:sp>
    <dsp:sp modelId="{17F65D88-68FA-694B-B258-0A1086126FE5}">
      <dsp:nvSpPr>
        <dsp:cNvPr id="0" name=""/>
        <dsp:cNvSpPr/>
      </dsp:nvSpPr>
      <dsp:spPr>
        <a:xfrm>
          <a:off x="2231500" y="3126932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D6C98-F6A7-D544-8C17-791F08777353}">
      <dsp:nvSpPr>
        <dsp:cNvPr id="0" name=""/>
        <dsp:cNvSpPr/>
      </dsp:nvSpPr>
      <dsp:spPr>
        <a:xfrm>
          <a:off x="2366600" y="3255276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Check out</a:t>
          </a:r>
        </a:p>
      </dsp:txBody>
      <dsp:txXfrm>
        <a:off x="2389214" y="3277890"/>
        <a:ext cx="1170668" cy="726866"/>
      </dsp:txXfrm>
    </dsp:sp>
    <dsp:sp modelId="{155BC523-4C3D-AB43-AFB8-D55825720068}">
      <dsp:nvSpPr>
        <dsp:cNvPr id="0" name=""/>
        <dsp:cNvSpPr/>
      </dsp:nvSpPr>
      <dsp:spPr>
        <a:xfrm>
          <a:off x="3717596" y="3126932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DDF0E-9D3C-4545-99B9-0FA121DBA2A2}">
      <dsp:nvSpPr>
        <dsp:cNvPr id="0" name=""/>
        <dsp:cNvSpPr/>
      </dsp:nvSpPr>
      <dsp:spPr>
        <a:xfrm>
          <a:off x="3852696" y="3255276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Orders</a:t>
          </a:r>
        </a:p>
      </dsp:txBody>
      <dsp:txXfrm>
        <a:off x="3875310" y="3277890"/>
        <a:ext cx="1170668" cy="726866"/>
      </dsp:txXfrm>
    </dsp:sp>
    <dsp:sp modelId="{81576112-9A6A-5D48-AC6B-8E6F3DD3F5C3}">
      <dsp:nvSpPr>
        <dsp:cNvPr id="0" name=""/>
        <dsp:cNvSpPr/>
      </dsp:nvSpPr>
      <dsp:spPr>
        <a:xfrm>
          <a:off x="5203692" y="2001214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24428-32D2-0040-AB78-A808693C6BD7}">
      <dsp:nvSpPr>
        <dsp:cNvPr id="0" name=""/>
        <dsp:cNvSpPr/>
      </dsp:nvSpPr>
      <dsp:spPr>
        <a:xfrm>
          <a:off x="5338792" y="2129559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Sign in </a:t>
          </a:r>
        </a:p>
      </dsp:txBody>
      <dsp:txXfrm>
        <a:off x="5361406" y="2152173"/>
        <a:ext cx="1170668" cy="726866"/>
      </dsp:txXfrm>
    </dsp:sp>
    <dsp:sp modelId="{980B9863-B9D8-204F-B85D-786D9706795F}">
      <dsp:nvSpPr>
        <dsp:cNvPr id="0" name=""/>
        <dsp:cNvSpPr/>
      </dsp:nvSpPr>
      <dsp:spPr>
        <a:xfrm>
          <a:off x="5203692" y="3126932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7A4F8-E2E8-0040-B3AB-6236F0073523}">
      <dsp:nvSpPr>
        <dsp:cNvPr id="0" name=""/>
        <dsp:cNvSpPr/>
      </dsp:nvSpPr>
      <dsp:spPr>
        <a:xfrm>
          <a:off x="5338792" y="3255276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Register</a:t>
          </a:r>
        </a:p>
      </dsp:txBody>
      <dsp:txXfrm>
        <a:off x="5361406" y="3277890"/>
        <a:ext cx="1170668" cy="726866"/>
      </dsp:txXfrm>
    </dsp:sp>
    <dsp:sp modelId="{1309DA94-3FE9-E84C-9389-BAC3D7FE5B98}">
      <dsp:nvSpPr>
        <dsp:cNvPr id="0" name=""/>
        <dsp:cNvSpPr/>
      </dsp:nvSpPr>
      <dsp:spPr>
        <a:xfrm>
          <a:off x="6689789" y="2001214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37BC9-EE3F-FA42-964A-BBF9E20877AC}">
      <dsp:nvSpPr>
        <dsp:cNvPr id="0" name=""/>
        <dsp:cNvSpPr/>
      </dsp:nvSpPr>
      <dsp:spPr>
        <a:xfrm>
          <a:off x="6824888" y="2129559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Account</a:t>
          </a:r>
        </a:p>
      </dsp:txBody>
      <dsp:txXfrm>
        <a:off x="6847502" y="2152173"/>
        <a:ext cx="1170668" cy="726866"/>
      </dsp:txXfrm>
    </dsp:sp>
    <dsp:sp modelId="{75DA238B-DA9F-B54C-8D2F-DB76DEF35655}">
      <dsp:nvSpPr>
        <dsp:cNvPr id="0" name=""/>
        <dsp:cNvSpPr/>
      </dsp:nvSpPr>
      <dsp:spPr>
        <a:xfrm>
          <a:off x="6689789" y="3126932"/>
          <a:ext cx="1215896" cy="772094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61589-3614-0D46-918B-63582E7274F1}">
      <dsp:nvSpPr>
        <dsp:cNvPr id="0" name=""/>
        <dsp:cNvSpPr/>
      </dsp:nvSpPr>
      <dsp:spPr>
        <a:xfrm>
          <a:off x="6824888" y="3255276"/>
          <a:ext cx="1215896" cy="772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rlow" pitchFamily="2" charset="77"/>
            </a:rPr>
            <a:t>Dashboard</a:t>
          </a:r>
        </a:p>
      </dsp:txBody>
      <dsp:txXfrm>
        <a:off x="6847502" y="3277890"/>
        <a:ext cx="1170668" cy="726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b17a49ed8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b17a49ed8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190eedfe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190eedfe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8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b17a49ed81_0_3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b17a49ed81_0_3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190eedfe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190eedfe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190eedfe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190eedfe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b17a49ed8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b17a49ed8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190eedfe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190eedfe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190eedfe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190eedfe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190eedfe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190eedfe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190eedfe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190eedfe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7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38550"/>
            <a:ext cx="3639300" cy="27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72625"/>
            <a:ext cx="306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69399" y="538540"/>
            <a:ext cx="4992731" cy="406641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7150833" y="661844"/>
            <a:ext cx="788230" cy="799262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8255326" y="1899409"/>
            <a:ext cx="591436" cy="599726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7003563" y="2785391"/>
            <a:ext cx="20" cy="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03563" y="2785391"/>
            <a:ext cx="20" cy="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6975565" y="3939219"/>
            <a:ext cx="56018" cy="57272"/>
          </a:xfrm>
          <a:custGeom>
            <a:avLst/>
            <a:gdLst/>
            <a:ahLst/>
            <a:cxnLst/>
            <a:rect l="l" t="t" r="r" b="b"/>
            <a:pathLst>
              <a:path w="2767" h="16340" extrusionOk="0">
                <a:moveTo>
                  <a:pt x="1383" y="1"/>
                </a:moveTo>
                <a:lnTo>
                  <a:pt x="1290" y="23"/>
                </a:lnTo>
                <a:lnTo>
                  <a:pt x="1200" y="67"/>
                </a:lnTo>
                <a:lnTo>
                  <a:pt x="1110" y="155"/>
                </a:lnTo>
                <a:lnTo>
                  <a:pt x="1021" y="266"/>
                </a:lnTo>
                <a:lnTo>
                  <a:pt x="935" y="443"/>
                </a:lnTo>
                <a:lnTo>
                  <a:pt x="852" y="620"/>
                </a:lnTo>
                <a:lnTo>
                  <a:pt x="766" y="841"/>
                </a:lnTo>
                <a:lnTo>
                  <a:pt x="684" y="1106"/>
                </a:lnTo>
                <a:lnTo>
                  <a:pt x="408" y="2388"/>
                </a:lnTo>
                <a:lnTo>
                  <a:pt x="344" y="2786"/>
                </a:lnTo>
                <a:lnTo>
                  <a:pt x="288" y="3184"/>
                </a:lnTo>
                <a:lnTo>
                  <a:pt x="236" y="3604"/>
                </a:lnTo>
                <a:lnTo>
                  <a:pt x="191" y="4047"/>
                </a:lnTo>
                <a:lnTo>
                  <a:pt x="146" y="4511"/>
                </a:lnTo>
                <a:lnTo>
                  <a:pt x="109" y="4997"/>
                </a:lnTo>
                <a:lnTo>
                  <a:pt x="79" y="5484"/>
                </a:lnTo>
                <a:lnTo>
                  <a:pt x="53" y="5992"/>
                </a:lnTo>
                <a:lnTo>
                  <a:pt x="0" y="8159"/>
                </a:lnTo>
                <a:lnTo>
                  <a:pt x="0" y="8579"/>
                </a:lnTo>
                <a:lnTo>
                  <a:pt x="4" y="8999"/>
                </a:lnTo>
                <a:lnTo>
                  <a:pt x="15" y="9397"/>
                </a:lnTo>
                <a:lnTo>
                  <a:pt x="26" y="9795"/>
                </a:lnTo>
                <a:lnTo>
                  <a:pt x="41" y="10193"/>
                </a:lnTo>
                <a:lnTo>
                  <a:pt x="64" y="10569"/>
                </a:lnTo>
                <a:lnTo>
                  <a:pt x="90" y="10945"/>
                </a:lnTo>
                <a:lnTo>
                  <a:pt x="120" y="11320"/>
                </a:lnTo>
                <a:lnTo>
                  <a:pt x="142" y="11696"/>
                </a:lnTo>
                <a:lnTo>
                  <a:pt x="168" y="12050"/>
                </a:lnTo>
                <a:lnTo>
                  <a:pt x="198" y="12404"/>
                </a:lnTo>
                <a:lnTo>
                  <a:pt x="236" y="12735"/>
                </a:lnTo>
                <a:lnTo>
                  <a:pt x="273" y="13045"/>
                </a:lnTo>
                <a:lnTo>
                  <a:pt x="314" y="13354"/>
                </a:lnTo>
                <a:lnTo>
                  <a:pt x="359" y="13664"/>
                </a:lnTo>
                <a:lnTo>
                  <a:pt x="408" y="13951"/>
                </a:lnTo>
                <a:lnTo>
                  <a:pt x="452" y="14239"/>
                </a:lnTo>
                <a:lnTo>
                  <a:pt x="505" y="14504"/>
                </a:lnTo>
                <a:lnTo>
                  <a:pt x="557" y="14747"/>
                </a:lnTo>
                <a:lnTo>
                  <a:pt x="609" y="14968"/>
                </a:lnTo>
                <a:lnTo>
                  <a:pt x="669" y="15167"/>
                </a:lnTo>
                <a:lnTo>
                  <a:pt x="725" y="15344"/>
                </a:lnTo>
                <a:lnTo>
                  <a:pt x="789" y="15499"/>
                </a:lnTo>
                <a:lnTo>
                  <a:pt x="852" y="15632"/>
                </a:lnTo>
                <a:lnTo>
                  <a:pt x="912" y="15809"/>
                </a:lnTo>
                <a:lnTo>
                  <a:pt x="976" y="15963"/>
                </a:lnTo>
                <a:lnTo>
                  <a:pt x="1043" y="16096"/>
                </a:lnTo>
                <a:lnTo>
                  <a:pt x="1107" y="16184"/>
                </a:lnTo>
                <a:lnTo>
                  <a:pt x="1174" y="16273"/>
                </a:lnTo>
                <a:lnTo>
                  <a:pt x="1241" y="16317"/>
                </a:lnTo>
                <a:lnTo>
                  <a:pt x="1312" y="16339"/>
                </a:lnTo>
                <a:lnTo>
                  <a:pt x="1383" y="16339"/>
                </a:lnTo>
                <a:lnTo>
                  <a:pt x="1477" y="16317"/>
                </a:lnTo>
                <a:lnTo>
                  <a:pt x="1566" y="16273"/>
                </a:lnTo>
                <a:lnTo>
                  <a:pt x="1656" y="16184"/>
                </a:lnTo>
                <a:lnTo>
                  <a:pt x="1746" y="16052"/>
                </a:lnTo>
                <a:lnTo>
                  <a:pt x="1832" y="15897"/>
                </a:lnTo>
                <a:lnTo>
                  <a:pt x="1914" y="15698"/>
                </a:lnTo>
                <a:lnTo>
                  <a:pt x="2000" y="15477"/>
                </a:lnTo>
                <a:lnTo>
                  <a:pt x="2082" y="15212"/>
                </a:lnTo>
                <a:lnTo>
                  <a:pt x="2359" y="13951"/>
                </a:lnTo>
                <a:lnTo>
                  <a:pt x="2422" y="13553"/>
                </a:lnTo>
                <a:lnTo>
                  <a:pt x="2479" y="13155"/>
                </a:lnTo>
                <a:lnTo>
                  <a:pt x="2531" y="12713"/>
                </a:lnTo>
                <a:lnTo>
                  <a:pt x="2579" y="12271"/>
                </a:lnTo>
                <a:lnTo>
                  <a:pt x="2621" y="11829"/>
                </a:lnTo>
                <a:lnTo>
                  <a:pt x="2658" y="11343"/>
                </a:lnTo>
                <a:lnTo>
                  <a:pt x="2688" y="10856"/>
                </a:lnTo>
                <a:lnTo>
                  <a:pt x="2714" y="10348"/>
                </a:lnTo>
                <a:lnTo>
                  <a:pt x="2766" y="8159"/>
                </a:lnTo>
                <a:lnTo>
                  <a:pt x="2766" y="7739"/>
                </a:lnTo>
                <a:lnTo>
                  <a:pt x="2763" y="7341"/>
                </a:lnTo>
                <a:lnTo>
                  <a:pt x="2755" y="6943"/>
                </a:lnTo>
                <a:lnTo>
                  <a:pt x="2740" y="6545"/>
                </a:lnTo>
                <a:lnTo>
                  <a:pt x="2725" y="6147"/>
                </a:lnTo>
                <a:lnTo>
                  <a:pt x="2703" y="5771"/>
                </a:lnTo>
                <a:lnTo>
                  <a:pt x="2677" y="5395"/>
                </a:lnTo>
                <a:lnTo>
                  <a:pt x="2647" y="5019"/>
                </a:lnTo>
                <a:lnTo>
                  <a:pt x="2624" y="4643"/>
                </a:lnTo>
                <a:lnTo>
                  <a:pt x="2598" y="4290"/>
                </a:lnTo>
                <a:lnTo>
                  <a:pt x="2568" y="3936"/>
                </a:lnTo>
                <a:lnTo>
                  <a:pt x="2535" y="3604"/>
                </a:lnTo>
                <a:lnTo>
                  <a:pt x="2493" y="3273"/>
                </a:lnTo>
                <a:lnTo>
                  <a:pt x="2452" y="2963"/>
                </a:lnTo>
                <a:lnTo>
                  <a:pt x="2408" y="2676"/>
                </a:lnTo>
                <a:lnTo>
                  <a:pt x="2359" y="2388"/>
                </a:lnTo>
                <a:lnTo>
                  <a:pt x="2314" y="2101"/>
                </a:lnTo>
                <a:lnTo>
                  <a:pt x="2262" y="1836"/>
                </a:lnTo>
                <a:lnTo>
                  <a:pt x="2209" y="1592"/>
                </a:lnTo>
                <a:lnTo>
                  <a:pt x="2157" y="1371"/>
                </a:lnTo>
                <a:lnTo>
                  <a:pt x="2097" y="1172"/>
                </a:lnTo>
                <a:lnTo>
                  <a:pt x="2041" y="995"/>
                </a:lnTo>
                <a:lnTo>
                  <a:pt x="1978" y="841"/>
                </a:lnTo>
                <a:lnTo>
                  <a:pt x="1914" y="708"/>
                </a:lnTo>
                <a:lnTo>
                  <a:pt x="1854" y="509"/>
                </a:lnTo>
                <a:lnTo>
                  <a:pt x="1791" y="376"/>
                </a:lnTo>
                <a:lnTo>
                  <a:pt x="1723" y="244"/>
                </a:lnTo>
                <a:lnTo>
                  <a:pt x="1660" y="133"/>
                </a:lnTo>
                <a:lnTo>
                  <a:pt x="1593" y="67"/>
                </a:lnTo>
                <a:lnTo>
                  <a:pt x="1525" y="23"/>
                </a:lnTo>
                <a:lnTo>
                  <a:pt x="1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7355392" y="2549989"/>
            <a:ext cx="790361" cy="1571381"/>
            <a:chOff x="2617875" y="9661223"/>
            <a:chExt cx="2182714" cy="4339633"/>
          </a:xfrm>
        </p:grpSpPr>
        <p:sp>
          <p:nvSpPr>
            <p:cNvPr id="18" name="Google Shape;18;p2"/>
            <p:cNvSpPr/>
            <p:nvPr/>
          </p:nvSpPr>
          <p:spPr>
            <a:xfrm rot="10800000" flipH="1">
              <a:off x="2967707" y="9661223"/>
              <a:ext cx="960508" cy="2851468"/>
            </a:xfrm>
            <a:custGeom>
              <a:avLst/>
              <a:gdLst/>
              <a:ahLst/>
              <a:cxnLst/>
              <a:rect l="l" t="t" r="r" b="b"/>
              <a:pathLst>
                <a:path w="33788" h="471902" extrusionOk="0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3867485" y="10742160"/>
              <a:ext cx="933104" cy="1770531"/>
            </a:xfrm>
            <a:custGeom>
              <a:avLst/>
              <a:gdLst/>
              <a:ahLst/>
              <a:cxnLst/>
              <a:rect l="l" t="t" r="r" b="b"/>
              <a:pathLst>
                <a:path w="32824" h="293013" extrusionOk="0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2617875" y="11023142"/>
              <a:ext cx="1005367" cy="1489549"/>
            </a:xfrm>
            <a:custGeom>
              <a:avLst/>
              <a:gdLst/>
              <a:ahLst/>
              <a:cxnLst/>
              <a:rect l="l" t="t" r="r" b="b"/>
              <a:pathLst>
                <a:path w="35366" h="246512" extrusionOk="0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3857536" y="11069997"/>
              <a:ext cx="883584" cy="1395473"/>
            </a:xfrm>
            <a:custGeom>
              <a:avLst/>
              <a:gdLst/>
              <a:ahLst/>
              <a:cxnLst/>
              <a:rect l="l" t="t" r="r" b="b"/>
              <a:pathLst>
                <a:path w="31082" h="230943" extrusionOk="0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3089822" y="10524462"/>
              <a:ext cx="692153" cy="1941008"/>
            </a:xfrm>
            <a:custGeom>
              <a:avLst/>
              <a:gdLst/>
              <a:ahLst/>
              <a:cxnLst/>
              <a:rect l="l" t="t" r="r" b="b"/>
              <a:pathLst>
                <a:path w="24348" h="321226" extrusionOk="0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 flipH="1">
              <a:off x="2859775" y="11429308"/>
              <a:ext cx="773512" cy="1036162"/>
            </a:xfrm>
            <a:custGeom>
              <a:avLst/>
              <a:gdLst/>
              <a:ahLst/>
              <a:cxnLst/>
              <a:rect l="l" t="t" r="r" b="b"/>
              <a:pathLst>
                <a:path w="27210" h="171479" extrusionOk="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 flipH="1">
              <a:off x="2995961" y="12676317"/>
              <a:ext cx="1556747" cy="1324540"/>
            </a:xfrm>
            <a:custGeom>
              <a:avLst/>
              <a:gdLst/>
              <a:ahLst/>
              <a:cxnLst/>
              <a:rect l="l" t="t" r="r" b="b"/>
              <a:pathLst>
                <a:path w="54762" h="219204" extrusionOk="0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2897439" y="12413458"/>
              <a:ext cx="1753806" cy="262915"/>
            </a:xfrm>
            <a:custGeom>
              <a:avLst/>
              <a:gdLst/>
              <a:ahLst/>
              <a:cxnLst/>
              <a:rect l="l" t="t" r="r" b="b"/>
              <a:pathLst>
                <a:path w="61694" h="43511" extrusionOk="0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6832950" y="1756177"/>
            <a:ext cx="1173006" cy="401578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300663" y="2301849"/>
            <a:ext cx="788249" cy="269900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 flipH="1">
            <a:off x="5036768" y="2884769"/>
            <a:ext cx="2246567" cy="1401453"/>
          </a:xfrm>
          <a:custGeom>
            <a:avLst/>
            <a:gdLst/>
            <a:ahLst/>
            <a:cxnLst/>
            <a:rect l="l" t="t" r="r" b="b"/>
            <a:pathLst>
              <a:path w="110969" h="399844" extrusionOk="0">
                <a:moveTo>
                  <a:pt x="8556" y="1"/>
                </a:moveTo>
                <a:lnTo>
                  <a:pt x="8216" y="23"/>
                </a:lnTo>
                <a:lnTo>
                  <a:pt x="7887" y="67"/>
                </a:lnTo>
                <a:lnTo>
                  <a:pt x="7566" y="111"/>
                </a:lnTo>
                <a:lnTo>
                  <a:pt x="7252" y="200"/>
                </a:lnTo>
                <a:lnTo>
                  <a:pt x="6945" y="310"/>
                </a:lnTo>
                <a:lnTo>
                  <a:pt x="6650" y="443"/>
                </a:lnTo>
                <a:lnTo>
                  <a:pt x="6362" y="598"/>
                </a:lnTo>
                <a:lnTo>
                  <a:pt x="6082" y="774"/>
                </a:lnTo>
                <a:lnTo>
                  <a:pt x="5813" y="973"/>
                </a:lnTo>
                <a:lnTo>
                  <a:pt x="5547" y="1217"/>
                </a:lnTo>
                <a:lnTo>
                  <a:pt x="5293" y="1460"/>
                </a:lnTo>
                <a:lnTo>
                  <a:pt x="5043" y="1747"/>
                </a:lnTo>
                <a:lnTo>
                  <a:pt x="4803" y="2035"/>
                </a:lnTo>
                <a:lnTo>
                  <a:pt x="4568" y="2366"/>
                </a:lnTo>
                <a:lnTo>
                  <a:pt x="4344" y="2698"/>
                </a:lnTo>
                <a:lnTo>
                  <a:pt x="4127" y="3074"/>
                </a:lnTo>
                <a:lnTo>
                  <a:pt x="3914" y="3450"/>
                </a:lnTo>
                <a:lnTo>
                  <a:pt x="3708" y="3870"/>
                </a:lnTo>
                <a:lnTo>
                  <a:pt x="3514" y="4312"/>
                </a:lnTo>
                <a:lnTo>
                  <a:pt x="3323" y="4754"/>
                </a:lnTo>
                <a:lnTo>
                  <a:pt x="3140" y="5241"/>
                </a:lnTo>
                <a:lnTo>
                  <a:pt x="2961" y="5749"/>
                </a:lnTo>
                <a:lnTo>
                  <a:pt x="2792" y="6280"/>
                </a:lnTo>
                <a:lnTo>
                  <a:pt x="2628" y="6810"/>
                </a:lnTo>
                <a:lnTo>
                  <a:pt x="2467" y="7385"/>
                </a:lnTo>
                <a:lnTo>
                  <a:pt x="2318" y="7982"/>
                </a:lnTo>
                <a:lnTo>
                  <a:pt x="2172" y="8579"/>
                </a:lnTo>
                <a:lnTo>
                  <a:pt x="2030" y="9220"/>
                </a:lnTo>
                <a:lnTo>
                  <a:pt x="1895" y="9883"/>
                </a:lnTo>
                <a:lnTo>
                  <a:pt x="1768" y="10569"/>
                </a:lnTo>
                <a:lnTo>
                  <a:pt x="1645" y="11254"/>
                </a:lnTo>
                <a:lnTo>
                  <a:pt x="1529" y="11984"/>
                </a:lnTo>
                <a:lnTo>
                  <a:pt x="1417" y="12713"/>
                </a:lnTo>
                <a:lnTo>
                  <a:pt x="1308" y="13487"/>
                </a:lnTo>
                <a:lnTo>
                  <a:pt x="1207" y="14283"/>
                </a:lnTo>
                <a:lnTo>
                  <a:pt x="1110" y="15079"/>
                </a:lnTo>
                <a:lnTo>
                  <a:pt x="1021" y="15897"/>
                </a:lnTo>
                <a:lnTo>
                  <a:pt x="935" y="16759"/>
                </a:lnTo>
                <a:lnTo>
                  <a:pt x="852" y="17622"/>
                </a:lnTo>
                <a:lnTo>
                  <a:pt x="774" y="18506"/>
                </a:lnTo>
                <a:lnTo>
                  <a:pt x="699" y="19435"/>
                </a:lnTo>
                <a:lnTo>
                  <a:pt x="632" y="20363"/>
                </a:lnTo>
                <a:lnTo>
                  <a:pt x="568" y="21314"/>
                </a:lnTo>
                <a:lnTo>
                  <a:pt x="508" y="22287"/>
                </a:lnTo>
                <a:lnTo>
                  <a:pt x="452" y="23259"/>
                </a:lnTo>
                <a:lnTo>
                  <a:pt x="400" y="24276"/>
                </a:lnTo>
                <a:lnTo>
                  <a:pt x="351" y="25316"/>
                </a:lnTo>
                <a:lnTo>
                  <a:pt x="307" y="26355"/>
                </a:lnTo>
                <a:lnTo>
                  <a:pt x="265" y="27438"/>
                </a:lnTo>
                <a:lnTo>
                  <a:pt x="228" y="28521"/>
                </a:lnTo>
                <a:lnTo>
                  <a:pt x="194" y="29627"/>
                </a:lnTo>
                <a:lnTo>
                  <a:pt x="161" y="30777"/>
                </a:lnTo>
                <a:lnTo>
                  <a:pt x="135" y="31926"/>
                </a:lnTo>
                <a:lnTo>
                  <a:pt x="108" y="33076"/>
                </a:lnTo>
                <a:lnTo>
                  <a:pt x="86" y="34270"/>
                </a:lnTo>
                <a:lnTo>
                  <a:pt x="67" y="35486"/>
                </a:lnTo>
                <a:lnTo>
                  <a:pt x="52" y="36702"/>
                </a:lnTo>
                <a:lnTo>
                  <a:pt x="37" y="37962"/>
                </a:lnTo>
                <a:lnTo>
                  <a:pt x="26" y="39222"/>
                </a:lnTo>
                <a:lnTo>
                  <a:pt x="15" y="40505"/>
                </a:lnTo>
                <a:lnTo>
                  <a:pt x="7" y="41809"/>
                </a:lnTo>
                <a:lnTo>
                  <a:pt x="4" y="43136"/>
                </a:lnTo>
                <a:lnTo>
                  <a:pt x="0" y="45811"/>
                </a:lnTo>
                <a:lnTo>
                  <a:pt x="0" y="199933"/>
                </a:lnTo>
                <a:lnTo>
                  <a:pt x="0" y="354034"/>
                </a:lnTo>
                <a:lnTo>
                  <a:pt x="4" y="356731"/>
                </a:lnTo>
                <a:lnTo>
                  <a:pt x="7" y="358035"/>
                </a:lnTo>
                <a:lnTo>
                  <a:pt x="15" y="359340"/>
                </a:lnTo>
                <a:lnTo>
                  <a:pt x="26" y="360622"/>
                </a:lnTo>
                <a:lnTo>
                  <a:pt x="37" y="361904"/>
                </a:lnTo>
                <a:lnTo>
                  <a:pt x="52" y="363143"/>
                </a:lnTo>
                <a:lnTo>
                  <a:pt x="67" y="364359"/>
                </a:lnTo>
                <a:lnTo>
                  <a:pt x="86" y="365575"/>
                </a:lnTo>
                <a:lnTo>
                  <a:pt x="108" y="366768"/>
                </a:lnTo>
                <a:lnTo>
                  <a:pt x="135" y="367940"/>
                </a:lnTo>
                <a:lnTo>
                  <a:pt x="161" y="369090"/>
                </a:lnTo>
                <a:lnTo>
                  <a:pt x="194" y="370217"/>
                </a:lnTo>
                <a:lnTo>
                  <a:pt x="228" y="371323"/>
                </a:lnTo>
                <a:lnTo>
                  <a:pt x="265" y="372406"/>
                </a:lnTo>
                <a:lnTo>
                  <a:pt x="307" y="373490"/>
                </a:lnTo>
                <a:lnTo>
                  <a:pt x="351" y="374529"/>
                </a:lnTo>
                <a:lnTo>
                  <a:pt x="400" y="375568"/>
                </a:lnTo>
                <a:lnTo>
                  <a:pt x="452" y="376585"/>
                </a:lnTo>
                <a:lnTo>
                  <a:pt x="508" y="377580"/>
                </a:lnTo>
                <a:lnTo>
                  <a:pt x="568" y="378553"/>
                </a:lnTo>
                <a:lnTo>
                  <a:pt x="632" y="379503"/>
                </a:lnTo>
                <a:lnTo>
                  <a:pt x="699" y="380432"/>
                </a:lnTo>
                <a:lnTo>
                  <a:pt x="774" y="381338"/>
                </a:lnTo>
                <a:lnTo>
                  <a:pt x="852" y="382223"/>
                </a:lnTo>
                <a:lnTo>
                  <a:pt x="935" y="383085"/>
                </a:lnTo>
                <a:lnTo>
                  <a:pt x="1021" y="383947"/>
                </a:lnTo>
                <a:lnTo>
                  <a:pt x="1110" y="384765"/>
                </a:lnTo>
                <a:lnTo>
                  <a:pt x="1207" y="385583"/>
                </a:lnTo>
                <a:lnTo>
                  <a:pt x="1308" y="386357"/>
                </a:lnTo>
                <a:lnTo>
                  <a:pt x="1417" y="387131"/>
                </a:lnTo>
                <a:lnTo>
                  <a:pt x="1529" y="387860"/>
                </a:lnTo>
                <a:lnTo>
                  <a:pt x="1645" y="388590"/>
                </a:lnTo>
                <a:lnTo>
                  <a:pt x="1768" y="389298"/>
                </a:lnTo>
                <a:lnTo>
                  <a:pt x="1895" y="389961"/>
                </a:lnTo>
                <a:lnTo>
                  <a:pt x="2030" y="390624"/>
                </a:lnTo>
                <a:lnTo>
                  <a:pt x="2172" y="391265"/>
                </a:lnTo>
                <a:lnTo>
                  <a:pt x="2318" y="391884"/>
                </a:lnTo>
                <a:lnTo>
                  <a:pt x="2467" y="392459"/>
                </a:lnTo>
                <a:lnTo>
                  <a:pt x="2628" y="393034"/>
                </a:lnTo>
                <a:lnTo>
                  <a:pt x="2792" y="393587"/>
                </a:lnTo>
                <a:lnTo>
                  <a:pt x="2961" y="394117"/>
                </a:lnTo>
                <a:lnTo>
                  <a:pt x="3140" y="394604"/>
                </a:lnTo>
                <a:lnTo>
                  <a:pt x="3323" y="395090"/>
                </a:lnTo>
                <a:lnTo>
                  <a:pt x="3514" y="395554"/>
                </a:lnTo>
                <a:lnTo>
                  <a:pt x="3708" y="395975"/>
                </a:lnTo>
                <a:lnTo>
                  <a:pt x="3914" y="396395"/>
                </a:lnTo>
                <a:lnTo>
                  <a:pt x="4127" y="396793"/>
                </a:lnTo>
                <a:lnTo>
                  <a:pt x="4344" y="397146"/>
                </a:lnTo>
                <a:lnTo>
                  <a:pt x="4568" y="397500"/>
                </a:lnTo>
                <a:lnTo>
                  <a:pt x="4803" y="397810"/>
                </a:lnTo>
                <a:lnTo>
                  <a:pt x="5043" y="398119"/>
                </a:lnTo>
                <a:lnTo>
                  <a:pt x="5293" y="398384"/>
                </a:lnTo>
                <a:lnTo>
                  <a:pt x="5547" y="398650"/>
                </a:lnTo>
                <a:lnTo>
                  <a:pt x="5813" y="398871"/>
                </a:lnTo>
                <a:lnTo>
                  <a:pt x="6082" y="399070"/>
                </a:lnTo>
                <a:lnTo>
                  <a:pt x="6362" y="399247"/>
                </a:lnTo>
                <a:lnTo>
                  <a:pt x="6650" y="399401"/>
                </a:lnTo>
                <a:lnTo>
                  <a:pt x="6945" y="399534"/>
                </a:lnTo>
                <a:lnTo>
                  <a:pt x="7252" y="399645"/>
                </a:lnTo>
                <a:lnTo>
                  <a:pt x="7566" y="399733"/>
                </a:lnTo>
                <a:lnTo>
                  <a:pt x="7887" y="399799"/>
                </a:lnTo>
                <a:lnTo>
                  <a:pt x="8216" y="399822"/>
                </a:lnTo>
                <a:lnTo>
                  <a:pt x="8556" y="399844"/>
                </a:lnTo>
                <a:lnTo>
                  <a:pt x="102413" y="399844"/>
                </a:lnTo>
                <a:lnTo>
                  <a:pt x="102753" y="399822"/>
                </a:lnTo>
                <a:lnTo>
                  <a:pt x="103085" y="399799"/>
                </a:lnTo>
                <a:lnTo>
                  <a:pt x="103407" y="399733"/>
                </a:lnTo>
                <a:lnTo>
                  <a:pt x="103717" y="399645"/>
                </a:lnTo>
                <a:lnTo>
                  <a:pt x="104024" y="399534"/>
                </a:lnTo>
                <a:lnTo>
                  <a:pt x="104319" y="399401"/>
                </a:lnTo>
                <a:lnTo>
                  <a:pt x="104607" y="399247"/>
                </a:lnTo>
                <a:lnTo>
                  <a:pt x="104887" y="399070"/>
                </a:lnTo>
                <a:lnTo>
                  <a:pt x="105160" y="398871"/>
                </a:lnTo>
                <a:lnTo>
                  <a:pt x="105422" y="398650"/>
                </a:lnTo>
                <a:lnTo>
                  <a:pt x="105680" y="398384"/>
                </a:lnTo>
                <a:lnTo>
                  <a:pt x="105926" y="398119"/>
                </a:lnTo>
                <a:lnTo>
                  <a:pt x="106169" y="397810"/>
                </a:lnTo>
                <a:lnTo>
                  <a:pt x="106401" y="397500"/>
                </a:lnTo>
                <a:lnTo>
                  <a:pt x="106625" y="397146"/>
                </a:lnTo>
                <a:lnTo>
                  <a:pt x="106846" y="396793"/>
                </a:lnTo>
                <a:lnTo>
                  <a:pt x="107055" y="396395"/>
                </a:lnTo>
                <a:lnTo>
                  <a:pt x="107261" y="395975"/>
                </a:lnTo>
                <a:lnTo>
                  <a:pt x="107459" y="395554"/>
                </a:lnTo>
                <a:lnTo>
                  <a:pt x="107650" y="395090"/>
                </a:lnTo>
                <a:lnTo>
                  <a:pt x="107833" y="394604"/>
                </a:lnTo>
                <a:lnTo>
                  <a:pt x="108008" y="394117"/>
                </a:lnTo>
                <a:lnTo>
                  <a:pt x="108180" y="393587"/>
                </a:lnTo>
                <a:lnTo>
                  <a:pt x="108345" y="393034"/>
                </a:lnTo>
                <a:lnTo>
                  <a:pt x="108502" y="392459"/>
                </a:lnTo>
                <a:lnTo>
                  <a:pt x="108655" y="391884"/>
                </a:lnTo>
                <a:lnTo>
                  <a:pt x="108801" y="391265"/>
                </a:lnTo>
                <a:lnTo>
                  <a:pt x="108939" y="390624"/>
                </a:lnTo>
                <a:lnTo>
                  <a:pt x="109074" y="389961"/>
                </a:lnTo>
                <a:lnTo>
                  <a:pt x="109201" y="389298"/>
                </a:lnTo>
                <a:lnTo>
                  <a:pt x="109324" y="388590"/>
                </a:lnTo>
                <a:lnTo>
                  <a:pt x="109444" y="387860"/>
                </a:lnTo>
                <a:lnTo>
                  <a:pt x="109556" y="387131"/>
                </a:lnTo>
                <a:lnTo>
                  <a:pt x="109661" y="386357"/>
                </a:lnTo>
                <a:lnTo>
                  <a:pt x="109762" y="385583"/>
                </a:lnTo>
                <a:lnTo>
                  <a:pt x="109859" y="384765"/>
                </a:lnTo>
                <a:lnTo>
                  <a:pt x="109952" y="383947"/>
                </a:lnTo>
                <a:lnTo>
                  <a:pt x="110038" y="383085"/>
                </a:lnTo>
                <a:lnTo>
                  <a:pt x="110120" y="382223"/>
                </a:lnTo>
                <a:lnTo>
                  <a:pt x="110195" y="381338"/>
                </a:lnTo>
                <a:lnTo>
                  <a:pt x="110270" y="380432"/>
                </a:lnTo>
                <a:lnTo>
                  <a:pt x="110337" y="379503"/>
                </a:lnTo>
                <a:lnTo>
                  <a:pt x="110401" y="378553"/>
                </a:lnTo>
                <a:lnTo>
                  <a:pt x="110464" y="377580"/>
                </a:lnTo>
                <a:lnTo>
                  <a:pt x="110520" y="376585"/>
                </a:lnTo>
                <a:lnTo>
                  <a:pt x="110573" y="375568"/>
                </a:lnTo>
                <a:lnTo>
                  <a:pt x="110621" y="374529"/>
                </a:lnTo>
                <a:lnTo>
                  <a:pt x="110666" y="373490"/>
                </a:lnTo>
                <a:lnTo>
                  <a:pt x="110707" y="372406"/>
                </a:lnTo>
                <a:lnTo>
                  <a:pt x="110745" y="371323"/>
                </a:lnTo>
                <a:lnTo>
                  <a:pt x="110778" y="370217"/>
                </a:lnTo>
                <a:lnTo>
                  <a:pt x="110808" y="369090"/>
                </a:lnTo>
                <a:lnTo>
                  <a:pt x="110838" y="367940"/>
                </a:lnTo>
                <a:lnTo>
                  <a:pt x="110861" y="366768"/>
                </a:lnTo>
                <a:lnTo>
                  <a:pt x="110883" y="365575"/>
                </a:lnTo>
                <a:lnTo>
                  <a:pt x="110902" y="364359"/>
                </a:lnTo>
                <a:lnTo>
                  <a:pt x="110920" y="363143"/>
                </a:lnTo>
                <a:lnTo>
                  <a:pt x="110935" y="361904"/>
                </a:lnTo>
                <a:lnTo>
                  <a:pt x="110947" y="360622"/>
                </a:lnTo>
                <a:lnTo>
                  <a:pt x="110954" y="359340"/>
                </a:lnTo>
                <a:lnTo>
                  <a:pt x="110962" y="358035"/>
                </a:lnTo>
                <a:lnTo>
                  <a:pt x="110965" y="356731"/>
                </a:lnTo>
                <a:lnTo>
                  <a:pt x="110969" y="354034"/>
                </a:lnTo>
                <a:lnTo>
                  <a:pt x="110969" y="199933"/>
                </a:lnTo>
                <a:lnTo>
                  <a:pt x="110969" y="45811"/>
                </a:lnTo>
                <a:lnTo>
                  <a:pt x="110965" y="43136"/>
                </a:lnTo>
                <a:lnTo>
                  <a:pt x="110962" y="41809"/>
                </a:lnTo>
                <a:lnTo>
                  <a:pt x="110954" y="40505"/>
                </a:lnTo>
                <a:lnTo>
                  <a:pt x="110947" y="39222"/>
                </a:lnTo>
                <a:lnTo>
                  <a:pt x="110935" y="37962"/>
                </a:lnTo>
                <a:lnTo>
                  <a:pt x="110920" y="36702"/>
                </a:lnTo>
                <a:lnTo>
                  <a:pt x="110902" y="35486"/>
                </a:lnTo>
                <a:lnTo>
                  <a:pt x="110883" y="34270"/>
                </a:lnTo>
                <a:lnTo>
                  <a:pt x="110861" y="33076"/>
                </a:lnTo>
                <a:lnTo>
                  <a:pt x="110838" y="31926"/>
                </a:lnTo>
                <a:lnTo>
                  <a:pt x="110808" y="30777"/>
                </a:lnTo>
                <a:lnTo>
                  <a:pt x="110778" y="29627"/>
                </a:lnTo>
                <a:lnTo>
                  <a:pt x="110745" y="28521"/>
                </a:lnTo>
                <a:lnTo>
                  <a:pt x="110707" y="27438"/>
                </a:lnTo>
                <a:lnTo>
                  <a:pt x="110666" y="26355"/>
                </a:lnTo>
                <a:lnTo>
                  <a:pt x="110621" y="25316"/>
                </a:lnTo>
                <a:lnTo>
                  <a:pt x="110573" y="24276"/>
                </a:lnTo>
                <a:lnTo>
                  <a:pt x="110520" y="23259"/>
                </a:lnTo>
                <a:lnTo>
                  <a:pt x="110464" y="22287"/>
                </a:lnTo>
                <a:lnTo>
                  <a:pt x="110401" y="21314"/>
                </a:lnTo>
                <a:lnTo>
                  <a:pt x="110337" y="20363"/>
                </a:lnTo>
                <a:lnTo>
                  <a:pt x="110270" y="19435"/>
                </a:lnTo>
                <a:lnTo>
                  <a:pt x="110195" y="18506"/>
                </a:lnTo>
                <a:lnTo>
                  <a:pt x="110120" y="17622"/>
                </a:lnTo>
                <a:lnTo>
                  <a:pt x="110038" y="16759"/>
                </a:lnTo>
                <a:lnTo>
                  <a:pt x="109952" y="15897"/>
                </a:lnTo>
                <a:lnTo>
                  <a:pt x="109859" y="15079"/>
                </a:lnTo>
                <a:lnTo>
                  <a:pt x="109762" y="14283"/>
                </a:lnTo>
                <a:lnTo>
                  <a:pt x="109661" y="13487"/>
                </a:lnTo>
                <a:lnTo>
                  <a:pt x="109556" y="12713"/>
                </a:lnTo>
                <a:lnTo>
                  <a:pt x="109444" y="11984"/>
                </a:lnTo>
                <a:lnTo>
                  <a:pt x="109324" y="11254"/>
                </a:lnTo>
                <a:lnTo>
                  <a:pt x="109201" y="10569"/>
                </a:lnTo>
                <a:lnTo>
                  <a:pt x="109074" y="9883"/>
                </a:lnTo>
                <a:lnTo>
                  <a:pt x="108939" y="9220"/>
                </a:lnTo>
                <a:lnTo>
                  <a:pt x="108801" y="8579"/>
                </a:lnTo>
                <a:lnTo>
                  <a:pt x="108655" y="7982"/>
                </a:lnTo>
                <a:lnTo>
                  <a:pt x="108502" y="7385"/>
                </a:lnTo>
                <a:lnTo>
                  <a:pt x="108345" y="6810"/>
                </a:lnTo>
                <a:lnTo>
                  <a:pt x="108180" y="6280"/>
                </a:lnTo>
                <a:lnTo>
                  <a:pt x="108008" y="5749"/>
                </a:lnTo>
                <a:lnTo>
                  <a:pt x="107833" y="5241"/>
                </a:lnTo>
                <a:lnTo>
                  <a:pt x="107650" y="4754"/>
                </a:lnTo>
                <a:lnTo>
                  <a:pt x="107459" y="4312"/>
                </a:lnTo>
                <a:lnTo>
                  <a:pt x="107261" y="3870"/>
                </a:lnTo>
                <a:lnTo>
                  <a:pt x="107055" y="3450"/>
                </a:lnTo>
                <a:lnTo>
                  <a:pt x="106846" y="3074"/>
                </a:lnTo>
                <a:lnTo>
                  <a:pt x="106625" y="2698"/>
                </a:lnTo>
                <a:lnTo>
                  <a:pt x="106401" y="2366"/>
                </a:lnTo>
                <a:lnTo>
                  <a:pt x="106169" y="2035"/>
                </a:lnTo>
                <a:lnTo>
                  <a:pt x="105926" y="1747"/>
                </a:lnTo>
                <a:lnTo>
                  <a:pt x="105680" y="1460"/>
                </a:lnTo>
                <a:lnTo>
                  <a:pt x="105422" y="1217"/>
                </a:lnTo>
                <a:lnTo>
                  <a:pt x="105160" y="973"/>
                </a:lnTo>
                <a:lnTo>
                  <a:pt x="104887" y="774"/>
                </a:lnTo>
                <a:lnTo>
                  <a:pt x="104607" y="598"/>
                </a:lnTo>
                <a:lnTo>
                  <a:pt x="104319" y="443"/>
                </a:lnTo>
                <a:lnTo>
                  <a:pt x="104024" y="310"/>
                </a:lnTo>
                <a:lnTo>
                  <a:pt x="103717" y="200"/>
                </a:lnTo>
                <a:lnTo>
                  <a:pt x="103407" y="111"/>
                </a:lnTo>
                <a:lnTo>
                  <a:pt x="103085" y="67"/>
                </a:lnTo>
                <a:lnTo>
                  <a:pt x="102753" y="23"/>
                </a:lnTo>
                <a:lnTo>
                  <a:pt x="10241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82000">
                <a:srgbClr val="3490DE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 flipH="1">
            <a:off x="5176334" y="3719738"/>
            <a:ext cx="446807" cy="137477"/>
          </a:xfrm>
          <a:custGeom>
            <a:avLst/>
            <a:gdLst/>
            <a:ahLst/>
            <a:cxnLst/>
            <a:rect l="l" t="t" r="r" b="b"/>
            <a:pathLst>
              <a:path w="22070" h="39223" extrusionOk="0">
                <a:moveTo>
                  <a:pt x="2905" y="1"/>
                </a:moveTo>
                <a:lnTo>
                  <a:pt x="2755" y="23"/>
                </a:lnTo>
                <a:lnTo>
                  <a:pt x="2609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1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2" y="2499"/>
                </a:lnTo>
                <a:lnTo>
                  <a:pt x="1282" y="2941"/>
                </a:lnTo>
                <a:lnTo>
                  <a:pt x="1170" y="3428"/>
                </a:lnTo>
                <a:lnTo>
                  <a:pt x="1058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5" y="5639"/>
                </a:lnTo>
                <a:lnTo>
                  <a:pt x="666" y="6258"/>
                </a:lnTo>
                <a:lnTo>
                  <a:pt x="580" y="6921"/>
                </a:lnTo>
                <a:lnTo>
                  <a:pt x="497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8" y="9751"/>
                </a:lnTo>
                <a:lnTo>
                  <a:pt x="228" y="10503"/>
                </a:lnTo>
                <a:lnTo>
                  <a:pt x="176" y="11276"/>
                </a:lnTo>
                <a:lnTo>
                  <a:pt x="131" y="12072"/>
                </a:lnTo>
                <a:lnTo>
                  <a:pt x="90" y="12890"/>
                </a:lnTo>
                <a:lnTo>
                  <a:pt x="60" y="13731"/>
                </a:lnTo>
                <a:lnTo>
                  <a:pt x="34" y="14571"/>
                </a:lnTo>
                <a:lnTo>
                  <a:pt x="15" y="15433"/>
                </a:lnTo>
                <a:lnTo>
                  <a:pt x="4" y="16295"/>
                </a:lnTo>
                <a:lnTo>
                  <a:pt x="0" y="17180"/>
                </a:lnTo>
                <a:lnTo>
                  <a:pt x="0" y="22044"/>
                </a:lnTo>
                <a:lnTo>
                  <a:pt x="4" y="22928"/>
                </a:lnTo>
                <a:lnTo>
                  <a:pt x="15" y="23790"/>
                </a:lnTo>
                <a:lnTo>
                  <a:pt x="34" y="24652"/>
                </a:lnTo>
                <a:lnTo>
                  <a:pt x="60" y="25493"/>
                </a:lnTo>
                <a:lnTo>
                  <a:pt x="90" y="26311"/>
                </a:lnTo>
                <a:lnTo>
                  <a:pt x="131" y="27129"/>
                </a:lnTo>
                <a:lnTo>
                  <a:pt x="176" y="27925"/>
                </a:lnTo>
                <a:lnTo>
                  <a:pt x="228" y="28721"/>
                </a:lnTo>
                <a:lnTo>
                  <a:pt x="288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7" y="31639"/>
                </a:lnTo>
                <a:lnTo>
                  <a:pt x="580" y="32302"/>
                </a:lnTo>
                <a:lnTo>
                  <a:pt x="666" y="32943"/>
                </a:lnTo>
                <a:lnTo>
                  <a:pt x="755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8" y="35287"/>
                </a:lnTo>
                <a:lnTo>
                  <a:pt x="1170" y="35795"/>
                </a:lnTo>
                <a:lnTo>
                  <a:pt x="1282" y="36282"/>
                </a:lnTo>
                <a:lnTo>
                  <a:pt x="1402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1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09" y="39134"/>
                </a:lnTo>
                <a:lnTo>
                  <a:pt x="2755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1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5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8" y="36724"/>
                </a:lnTo>
                <a:lnTo>
                  <a:pt x="20784" y="36282"/>
                </a:lnTo>
                <a:lnTo>
                  <a:pt x="20900" y="35795"/>
                </a:lnTo>
                <a:lnTo>
                  <a:pt x="21008" y="35287"/>
                </a:lnTo>
                <a:lnTo>
                  <a:pt x="21117" y="34734"/>
                </a:lnTo>
                <a:lnTo>
                  <a:pt x="21218" y="34181"/>
                </a:lnTo>
                <a:lnTo>
                  <a:pt x="21311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2" y="29472"/>
                </a:lnTo>
                <a:lnTo>
                  <a:pt x="21842" y="28721"/>
                </a:lnTo>
                <a:lnTo>
                  <a:pt x="21891" y="27925"/>
                </a:lnTo>
                <a:lnTo>
                  <a:pt x="21939" y="27129"/>
                </a:lnTo>
                <a:lnTo>
                  <a:pt x="21977" y="26311"/>
                </a:lnTo>
                <a:lnTo>
                  <a:pt x="22010" y="25493"/>
                </a:lnTo>
                <a:lnTo>
                  <a:pt x="22036" y="24652"/>
                </a:lnTo>
                <a:lnTo>
                  <a:pt x="22055" y="23790"/>
                </a:lnTo>
                <a:lnTo>
                  <a:pt x="22066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6" y="16295"/>
                </a:lnTo>
                <a:lnTo>
                  <a:pt x="22055" y="15433"/>
                </a:lnTo>
                <a:lnTo>
                  <a:pt x="22036" y="14571"/>
                </a:lnTo>
                <a:lnTo>
                  <a:pt x="22010" y="13731"/>
                </a:lnTo>
                <a:lnTo>
                  <a:pt x="21977" y="12890"/>
                </a:lnTo>
                <a:lnTo>
                  <a:pt x="21939" y="12072"/>
                </a:lnTo>
                <a:lnTo>
                  <a:pt x="21891" y="11276"/>
                </a:lnTo>
                <a:lnTo>
                  <a:pt x="21842" y="10503"/>
                </a:lnTo>
                <a:lnTo>
                  <a:pt x="21782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1" y="5639"/>
                </a:lnTo>
                <a:lnTo>
                  <a:pt x="21218" y="5042"/>
                </a:lnTo>
                <a:lnTo>
                  <a:pt x="21117" y="4467"/>
                </a:lnTo>
                <a:lnTo>
                  <a:pt x="21008" y="3936"/>
                </a:lnTo>
                <a:lnTo>
                  <a:pt x="20900" y="3428"/>
                </a:lnTo>
                <a:lnTo>
                  <a:pt x="20784" y="2941"/>
                </a:lnTo>
                <a:lnTo>
                  <a:pt x="20668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5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1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683266" y="3719738"/>
            <a:ext cx="446827" cy="137477"/>
          </a:xfrm>
          <a:custGeom>
            <a:avLst/>
            <a:gdLst/>
            <a:ahLst/>
            <a:cxnLst/>
            <a:rect l="l" t="t" r="r" b="b"/>
            <a:pathLst>
              <a:path w="22071" h="39223" extrusionOk="0">
                <a:moveTo>
                  <a:pt x="2905" y="1"/>
                </a:moveTo>
                <a:lnTo>
                  <a:pt x="2756" y="23"/>
                </a:lnTo>
                <a:lnTo>
                  <a:pt x="2610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2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3" y="2499"/>
                </a:lnTo>
                <a:lnTo>
                  <a:pt x="1283" y="2941"/>
                </a:lnTo>
                <a:lnTo>
                  <a:pt x="1171" y="3428"/>
                </a:lnTo>
                <a:lnTo>
                  <a:pt x="1059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6" y="5639"/>
                </a:lnTo>
                <a:lnTo>
                  <a:pt x="666" y="6258"/>
                </a:lnTo>
                <a:lnTo>
                  <a:pt x="580" y="6921"/>
                </a:lnTo>
                <a:lnTo>
                  <a:pt x="498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9" y="9751"/>
                </a:lnTo>
                <a:lnTo>
                  <a:pt x="229" y="10503"/>
                </a:lnTo>
                <a:lnTo>
                  <a:pt x="176" y="11276"/>
                </a:lnTo>
                <a:lnTo>
                  <a:pt x="132" y="12072"/>
                </a:lnTo>
                <a:lnTo>
                  <a:pt x="91" y="12890"/>
                </a:lnTo>
                <a:lnTo>
                  <a:pt x="57" y="13731"/>
                </a:lnTo>
                <a:lnTo>
                  <a:pt x="34" y="14571"/>
                </a:lnTo>
                <a:lnTo>
                  <a:pt x="16" y="15433"/>
                </a:lnTo>
                <a:lnTo>
                  <a:pt x="5" y="16295"/>
                </a:lnTo>
                <a:lnTo>
                  <a:pt x="1" y="17180"/>
                </a:lnTo>
                <a:lnTo>
                  <a:pt x="1" y="22044"/>
                </a:lnTo>
                <a:lnTo>
                  <a:pt x="5" y="22928"/>
                </a:lnTo>
                <a:lnTo>
                  <a:pt x="16" y="23790"/>
                </a:lnTo>
                <a:lnTo>
                  <a:pt x="34" y="24652"/>
                </a:lnTo>
                <a:lnTo>
                  <a:pt x="57" y="25493"/>
                </a:lnTo>
                <a:lnTo>
                  <a:pt x="91" y="26311"/>
                </a:lnTo>
                <a:lnTo>
                  <a:pt x="132" y="27129"/>
                </a:lnTo>
                <a:lnTo>
                  <a:pt x="176" y="27925"/>
                </a:lnTo>
                <a:lnTo>
                  <a:pt x="229" y="28721"/>
                </a:lnTo>
                <a:lnTo>
                  <a:pt x="289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8" y="31639"/>
                </a:lnTo>
                <a:lnTo>
                  <a:pt x="580" y="32302"/>
                </a:lnTo>
                <a:lnTo>
                  <a:pt x="666" y="32943"/>
                </a:lnTo>
                <a:lnTo>
                  <a:pt x="756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9" y="35287"/>
                </a:lnTo>
                <a:lnTo>
                  <a:pt x="1171" y="35795"/>
                </a:lnTo>
                <a:lnTo>
                  <a:pt x="1283" y="36282"/>
                </a:lnTo>
                <a:lnTo>
                  <a:pt x="1403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2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10" y="39134"/>
                </a:lnTo>
                <a:lnTo>
                  <a:pt x="2756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2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6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9" y="36724"/>
                </a:lnTo>
                <a:lnTo>
                  <a:pt x="20785" y="36282"/>
                </a:lnTo>
                <a:lnTo>
                  <a:pt x="20900" y="35795"/>
                </a:lnTo>
                <a:lnTo>
                  <a:pt x="21009" y="35287"/>
                </a:lnTo>
                <a:lnTo>
                  <a:pt x="21114" y="34734"/>
                </a:lnTo>
                <a:lnTo>
                  <a:pt x="21214" y="34181"/>
                </a:lnTo>
                <a:lnTo>
                  <a:pt x="21312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3" y="29472"/>
                </a:lnTo>
                <a:lnTo>
                  <a:pt x="21839" y="28721"/>
                </a:lnTo>
                <a:lnTo>
                  <a:pt x="21891" y="27925"/>
                </a:lnTo>
                <a:lnTo>
                  <a:pt x="21940" y="27129"/>
                </a:lnTo>
                <a:lnTo>
                  <a:pt x="21977" y="26311"/>
                </a:lnTo>
                <a:lnTo>
                  <a:pt x="22011" y="25493"/>
                </a:lnTo>
                <a:lnTo>
                  <a:pt x="22037" y="24652"/>
                </a:lnTo>
                <a:lnTo>
                  <a:pt x="22056" y="23790"/>
                </a:lnTo>
                <a:lnTo>
                  <a:pt x="22067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7" y="16295"/>
                </a:lnTo>
                <a:lnTo>
                  <a:pt x="22056" y="15433"/>
                </a:lnTo>
                <a:lnTo>
                  <a:pt x="22037" y="14571"/>
                </a:lnTo>
                <a:lnTo>
                  <a:pt x="22011" y="13731"/>
                </a:lnTo>
                <a:lnTo>
                  <a:pt x="21977" y="12890"/>
                </a:lnTo>
                <a:lnTo>
                  <a:pt x="21940" y="12072"/>
                </a:lnTo>
                <a:lnTo>
                  <a:pt x="21891" y="11276"/>
                </a:lnTo>
                <a:lnTo>
                  <a:pt x="21839" y="10503"/>
                </a:lnTo>
                <a:lnTo>
                  <a:pt x="21783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2" y="5639"/>
                </a:lnTo>
                <a:lnTo>
                  <a:pt x="21214" y="5042"/>
                </a:lnTo>
                <a:lnTo>
                  <a:pt x="21114" y="4467"/>
                </a:lnTo>
                <a:lnTo>
                  <a:pt x="21009" y="3936"/>
                </a:lnTo>
                <a:lnTo>
                  <a:pt x="20900" y="3428"/>
                </a:lnTo>
                <a:lnTo>
                  <a:pt x="20785" y="2941"/>
                </a:lnTo>
                <a:lnTo>
                  <a:pt x="20669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6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2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6190217" y="3719738"/>
            <a:ext cx="446807" cy="137477"/>
          </a:xfrm>
          <a:custGeom>
            <a:avLst/>
            <a:gdLst/>
            <a:ahLst/>
            <a:cxnLst/>
            <a:rect l="l" t="t" r="r" b="b"/>
            <a:pathLst>
              <a:path w="22070" h="39223" extrusionOk="0">
                <a:moveTo>
                  <a:pt x="2905" y="1"/>
                </a:moveTo>
                <a:lnTo>
                  <a:pt x="2755" y="23"/>
                </a:lnTo>
                <a:lnTo>
                  <a:pt x="2609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1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2" y="2499"/>
                </a:lnTo>
                <a:lnTo>
                  <a:pt x="1282" y="2941"/>
                </a:lnTo>
                <a:lnTo>
                  <a:pt x="1170" y="3428"/>
                </a:lnTo>
                <a:lnTo>
                  <a:pt x="1058" y="3936"/>
                </a:lnTo>
                <a:lnTo>
                  <a:pt x="953" y="4467"/>
                </a:lnTo>
                <a:lnTo>
                  <a:pt x="853" y="5042"/>
                </a:lnTo>
                <a:lnTo>
                  <a:pt x="755" y="5639"/>
                </a:lnTo>
                <a:lnTo>
                  <a:pt x="666" y="6258"/>
                </a:lnTo>
                <a:lnTo>
                  <a:pt x="576" y="6921"/>
                </a:lnTo>
                <a:lnTo>
                  <a:pt x="497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8" y="9751"/>
                </a:lnTo>
                <a:lnTo>
                  <a:pt x="228" y="10503"/>
                </a:lnTo>
                <a:lnTo>
                  <a:pt x="176" y="11276"/>
                </a:lnTo>
                <a:lnTo>
                  <a:pt x="131" y="12072"/>
                </a:lnTo>
                <a:lnTo>
                  <a:pt x="90" y="12890"/>
                </a:lnTo>
                <a:lnTo>
                  <a:pt x="56" y="13731"/>
                </a:lnTo>
                <a:lnTo>
                  <a:pt x="34" y="14571"/>
                </a:lnTo>
                <a:lnTo>
                  <a:pt x="15" y="15433"/>
                </a:lnTo>
                <a:lnTo>
                  <a:pt x="4" y="16295"/>
                </a:lnTo>
                <a:lnTo>
                  <a:pt x="0" y="17180"/>
                </a:lnTo>
                <a:lnTo>
                  <a:pt x="0" y="22044"/>
                </a:lnTo>
                <a:lnTo>
                  <a:pt x="4" y="22928"/>
                </a:lnTo>
                <a:lnTo>
                  <a:pt x="15" y="23790"/>
                </a:lnTo>
                <a:lnTo>
                  <a:pt x="34" y="24652"/>
                </a:lnTo>
                <a:lnTo>
                  <a:pt x="56" y="25493"/>
                </a:lnTo>
                <a:lnTo>
                  <a:pt x="90" y="26311"/>
                </a:lnTo>
                <a:lnTo>
                  <a:pt x="131" y="27129"/>
                </a:lnTo>
                <a:lnTo>
                  <a:pt x="176" y="27925"/>
                </a:lnTo>
                <a:lnTo>
                  <a:pt x="228" y="28721"/>
                </a:lnTo>
                <a:lnTo>
                  <a:pt x="288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7" y="31639"/>
                </a:lnTo>
                <a:lnTo>
                  <a:pt x="576" y="32302"/>
                </a:lnTo>
                <a:lnTo>
                  <a:pt x="666" y="32943"/>
                </a:lnTo>
                <a:lnTo>
                  <a:pt x="755" y="33585"/>
                </a:lnTo>
                <a:lnTo>
                  <a:pt x="853" y="34181"/>
                </a:lnTo>
                <a:lnTo>
                  <a:pt x="953" y="34734"/>
                </a:lnTo>
                <a:lnTo>
                  <a:pt x="1058" y="35287"/>
                </a:lnTo>
                <a:lnTo>
                  <a:pt x="1170" y="35795"/>
                </a:lnTo>
                <a:lnTo>
                  <a:pt x="1282" y="36282"/>
                </a:lnTo>
                <a:lnTo>
                  <a:pt x="1402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1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09" y="39134"/>
                </a:lnTo>
                <a:lnTo>
                  <a:pt x="2755" y="39200"/>
                </a:lnTo>
                <a:lnTo>
                  <a:pt x="2905" y="39222"/>
                </a:lnTo>
                <a:lnTo>
                  <a:pt x="19165" y="39222"/>
                </a:lnTo>
                <a:lnTo>
                  <a:pt x="19311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5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1" y="37520"/>
                </a:lnTo>
                <a:lnTo>
                  <a:pt x="20545" y="37144"/>
                </a:lnTo>
                <a:lnTo>
                  <a:pt x="20668" y="36724"/>
                </a:lnTo>
                <a:lnTo>
                  <a:pt x="20784" y="36282"/>
                </a:lnTo>
                <a:lnTo>
                  <a:pt x="20900" y="35795"/>
                </a:lnTo>
                <a:lnTo>
                  <a:pt x="21008" y="35287"/>
                </a:lnTo>
                <a:lnTo>
                  <a:pt x="21113" y="34734"/>
                </a:lnTo>
                <a:lnTo>
                  <a:pt x="21214" y="34181"/>
                </a:lnTo>
                <a:lnTo>
                  <a:pt x="21311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2" y="29472"/>
                </a:lnTo>
                <a:lnTo>
                  <a:pt x="21838" y="28721"/>
                </a:lnTo>
                <a:lnTo>
                  <a:pt x="21891" y="27925"/>
                </a:lnTo>
                <a:lnTo>
                  <a:pt x="21939" y="27129"/>
                </a:lnTo>
                <a:lnTo>
                  <a:pt x="21977" y="26311"/>
                </a:lnTo>
                <a:lnTo>
                  <a:pt x="22010" y="25493"/>
                </a:lnTo>
                <a:lnTo>
                  <a:pt x="22036" y="24652"/>
                </a:lnTo>
                <a:lnTo>
                  <a:pt x="22055" y="23790"/>
                </a:lnTo>
                <a:lnTo>
                  <a:pt x="22066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6" y="16295"/>
                </a:lnTo>
                <a:lnTo>
                  <a:pt x="22055" y="15433"/>
                </a:lnTo>
                <a:lnTo>
                  <a:pt x="22036" y="14571"/>
                </a:lnTo>
                <a:lnTo>
                  <a:pt x="22010" y="13731"/>
                </a:lnTo>
                <a:lnTo>
                  <a:pt x="21977" y="12890"/>
                </a:lnTo>
                <a:lnTo>
                  <a:pt x="21939" y="12072"/>
                </a:lnTo>
                <a:lnTo>
                  <a:pt x="21891" y="11276"/>
                </a:lnTo>
                <a:lnTo>
                  <a:pt x="21838" y="10503"/>
                </a:lnTo>
                <a:lnTo>
                  <a:pt x="21782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1" y="5639"/>
                </a:lnTo>
                <a:lnTo>
                  <a:pt x="21214" y="5042"/>
                </a:lnTo>
                <a:lnTo>
                  <a:pt x="21113" y="4467"/>
                </a:lnTo>
                <a:lnTo>
                  <a:pt x="21008" y="3936"/>
                </a:lnTo>
                <a:lnTo>
                  <a:pt x="20900" y="3428"/>
                </a:lnTo>
                <a:lnTo>
                  <a:pt x="20784" y="2941"/>
                </a:lnTo>
                <a:lnTo>
                  <a:pt x="20668" y="2499"/>
                </a:lnTo>
                <a:lnTo>
                  <a:pt x="20545" y="2079"/>
                </a:lnTo>
                <a:lnTo>
                  <a:pt x="20421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5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1" y="23"/>
                </a:lnTo>
                <a:lnTo>
                  <a:pt x="191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6697149" y="3719738"/>
            <a:ext cx="446827" cy="137477"/>
          </a:xfrm>
          <a:custGeom>
            <a:avLst/>
            <a:gdLst/>
            <a:ahLst/>
            <a:cxnLst/>
            <a:rect l="l" t="t" r="r" b="b"/>
            <a:pathLst>
              <a:path w="22071" h="39223" extrusionOk="0">
                <a:moveTo>
                  <a:pt x="2905" y="1"/>
                </a:moveTo>
                <a:lnTo>
                  <a:pt x="2756" y="23"/>
                </a:lnTo>
                <a:lnTo>
                  <a:pt x="2610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2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3" y="2499"/>
                </a:lnTo>
                <a:lnTo>
                  <a:pt x="1283" y="2941"/>
                </a:lnTo>
                <a:lnTo>
                  <a:pt x="1167" y="3428"/>
                </a:lnTo>
                <a:lnTo>
                  <a:pt x="1059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6" y="5639"/>
                </a:lnTo>
                <a:lnTo>
                  <a:pt x="666" y="6258"/>
                </a:lnTo>
                <a:lnTo>
                  <a:pt x="576" y="6921"/>
                </a:lnTo>
                <a:lnTo>
                  <a:pt x="498" y="7584"/>
                </a:lnTo>
                <a:lnTo>
                  <a:pt x="419" y="8292"/>
                </a:lnTo>
                <a:lnTo>
                  <a:pt x="352" y="8999"/>
                </a:lnTo>
                <a:lnTo>
                  <a:pt x="285" y="9751"/>
                </a:lnTo>
                <a:lnTo>
                  <a:pt x="229" y="10503"/>
                </a:lnTo>
                <a:lnTo>
                  <a:pt x="176" y="11276"/>
                </a:lnTo>
                <a:lnTo>
                  <a:pt x="132" y="12072"/>
                </a:lnTo>
                <a:lnTo>
                  <a:pt x="90" y="12890"/>
                </a:lnTo>
                <a:lnTo>
                  <a:pt x="57" y="13731"/>
                </a:lnTo>
                <a:lnTo>
                  <a:pt x="34" y="14571"/>
                </a:lnTo>
                <a:lnTo>
                  <a:pt x="16" y="15433"/>
                </a:lnTo>
                <a:lnTo>
                  <a:pt x="4" y="16295"/>
                </a:lnTo>
                <a:lnTo>
                  <a:pt x="1" y="17180"/>
                </a:lnTo>
                <a:lnTo>
                  <a:pt x="1" y="22044"/>
                </a:lnTo>
                <a:lnTo>
                  <a:pt x="4" y="22928"/>
                </a:lnTo>
                <a:lnTo>
                  <a:pt x="16" y="23790"/>
                </a:lnTo>
                <a:lnTo>
                  <a:pt x="34" y="24652"/>
                </a:lnTo>
                <a:lnTo>
                  <a:pt x="57" y="25493"/>
                </a:lnTo>
                <a:lnTo>
                  <a:pt x="90" y="26311"/>
                </a:lnTo>
                <a:lnTo>
                  <a:pt x="132" y="27129"/>
                </a:lnTo>
                <a:lnTo>
                  <a:pt x="176" y="27925"/>
                </a:lnTo>
                <a:lnTo>
                  <a:pt x="229" y="28721"/>
                </a:lnTo>
                <a:lnTo>
                  <a:pt x="285" y="29472"/>
                </a:lnTo>
                <a:lnTo>
                  <a:pt x="352" y="30224"/>
                </a:lnTo>
                <a:lnTo>
                  <a:pt x="419" y="30931"/>
                </a:lnTo>
                <a:lnTo>
                  <a:pt x="498" y="31639"/>
                </a:lnTo>
                <a:lnTo>
                  <a:pt x="576" y="32302"/>
                </a:lnTo>
                <a:lnTo>
                  <a:pt x="666" y="32943"/>
                </a:lnTo>
                <a:lnTo>
                  <a:pt x="756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9" y="35287"/>
                </a:lnTo>
                <a:lnTo>
                  <a:pt x="1167" y="35795"/>
                </a:lnTo>
                <a:lnTo>
                  <a:pt x="1283" y="36282"/>
                </a:lnTo>
                <a:lnTo>
                  <a:pt x="1403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2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10" y="39134"/>
                </a:lnTo>
                <a:lnTo>
                  <a:pt x="2756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2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6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9" y="36724"/>
                </a:lnTo>
                <a:lnTo>
                  <a:pt x="20785" y="36282"/>
                </a:lnTo>
                <a:lnTo>
                  <a:pt x="20900" y="35795"/>
                </a:lnTo>
                <a:lnTo>
                  <a:pt x="21009" y="35287"/>
                </a:lnTo>
                <a:lnTo>
                  <a:pt x="21113" y="34734"/>
                </a:lnTo>
                <a:lnTo>
                  <a:pt x="21214" y="34181"/>
                </a:lnTo>
                <a:lnTo>
                  <a:pt x="21312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3" y="29472"/>
                </a:lnTo>
                <a:lnTo>
                  <a:pt x="21839" y="28721"/>
                </a:lnTo>
                <a:lnTo>
                  <a:pt x="21891" y="27925"/>
                </a:lnTo>
                <a:lnTo>
                  <a:pt x="21940" y="27129"/>
                </a:lnTo>
                <a:lnTo>
                  <a:pt x="21977" y="26311"/>
                </a:lnTo>
                <a:lnTo>
                  <a:pt x="22011" y="25493"/>
                </a:lnTo>
                <a:lnTo>
                  <a:pt x="22037" y="24652"/>
                </a:lnTo>
                <a:lnTo>
                  <a:pt x="22055" y="23790"/>
                </a:lnTo>
                <a:lnTo>
                  <a:pt x="22067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7" y="16295"/>
                </a:lnTo>
                <a:lnTo>
                  <a:pt x="22055" y="15433"/>
                </a:lnTo>
                <a:lnTo>
                  <a:pt x="22037" y="14571"/>
                </a:lnTo>
                <a:lnTo>
                  <a:pt x="22011" y="13731"/>
                </a:lnTo>
                <a:lnTo>
                  <a:pt x="21977" y="12890"/>
                </a:lnTo>
                <a:lnTo>
                  <a:pt x="21940" y="12072"/>
                </a:lnTo>
                <a:lnTo>
                  <a:pt x="21891" y="11276"/>
                </a:lnTo>
                <a:lnTo>
                  <a:pt x="21839" y="10503"/>
                </a:lnTo>
                <a:lnTo>
                  <a:pt x="21783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2" y="5639"/>
                </a:lnTo>
                <a:lnTo>
                  <a:pt x="21214" y="5042"/>
                </a:lnTo>
                <a:lnTo>
                  <a:pt x="21113" y="4467"/>
                </a:lnTo>
                <a:lnTo>
                  <a:pt x="21009" y="3936"/>
                </a:lnTo>
                <a:lnTo>
                  <a:pt x="20900" y="3428"/>
                </a:lnTo>
                <a:lnTo>
                  <a:pt x="20785" y="2941"/>
                </a:lnTo>
                <a:lnTo>
                  <a:pt x="20669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6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2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6485862" y="3023223"/>
            <a:ext cx="273915" cy="373903"/>
          </a:xfrm>
          <a:custGeom>
            <a:avLst/>
            <a:gdLst/>
            <a:ahLst/>
            <a:cxnLst/>
            <a:rect l="l" t="t" r="r" b="b"/>
            <a:pathLst>
              <a:path w="13530" h="106677" extrusionOk="0">
                <a:moveTo>
                  <a:pt x="9021" y="1"/>
                </a:moveTo>
                <a:lnTo>
                  <a:pt x="8789" y="23"/>
                </a:lnTo>
                <a:lnTo>
                  <a:pt x="8557" y="67"/>
                </a:lnTo>
                <a:lnTo>
                  <a:pt x="8326" y="155"/>
                </a:lnTo>
                <a:lnTo>
                  <a:pt x="8098" y="266"/>
                </a:lnTo>
                <a:lnTo>
                  <a:pt x="7873" y="421"/>
                </a:lnTo>
                <a:lnTo>
                  <a:pt x="7645" y="620"/>
                </a:lnTo>
                <a:lnTo>
                  <a:pt x="7425" y="841"/>
                </a:lnTo>
                <a:lnTo>
                  <a:pt x="7204" y="1084"/>
                </a:lnTo>
                <a:lnTo>
                  <a:pt x="6984" y="1371"/>
                </a:lnTo>
                <a:lnTo>
                  <a:pt x="6767" y="1681"/>
                </a:lnTo>
                <a:lnTo>
                  <a:pt x="6550" y="2013"/>
                </a:lnTo>
                <a:lnTo>
                  <a:pt x="6337" y="2388"/>
                </a:lnTo>
                <a:lnTo>
                  <a:pt x="6128" y="2808"/>
                </a:lnTo>
                <a:lnTo>
                  <a:pt x="5918" y="3229"/>
                </a:lnTo>
                <a:lnTo>
                  <a:pt x="5713" y="3693"/>
                </a:lnTo>
                <a:lnTo>
                  <a:pt x="5511" y="4201"/>
                </a:lnTo>
                <a:lnTo>
                  <a:pt x="5309" y="4710"/>
                </a:lnTo>
                <a:lnTo>
                  <a:pt x="5111" y="5263"/>
                </a:lnTo>
                <a:lnTo>
                  <a:pt x="4913" y="5837"/>
                </a:lnTo>
                <a:lnTo>
                  <a:pt x="4722" y="6434"/>
                </a:lnTo>
                <a:lnTo>
                  <a:pt x="4532" y="7076"/>
                </a:lnTo>
                <a:lnTo>
                  <a:pt x="4345" y="7717"/>
                </a:lnTo>
                <a:lnTo>
                  <a:pt x="4158" y="8402"/>
                </a:lnTo>
                <a:lnTo>
                  <a:pt x="3978" y="9110"/>
                </a:lnTo>
                <a:lnTo>
                  <a:pt x="3799" y="9839"/>
                </a:lnTo>
                <a:lnTo>
                  <a:pt x="3623" y="10591"/>
                </a:lnTo>
                <a:lnTo>
                  <a:pt x="3451" y="11387"/>
                </a:lnTo>
                <a:lnTo>
                  <a:pt x="3283" y="12183"/>
                </a:lnTo>
                <a:lnTo>
                  <a:pt x="3119" y="13001"/>
                </a:lnTo>
                <a:lnTo>
                  <a:pt x="2958" y="13863"/>
                </a:lnTo>
                <a:lnTo>
                  <a:pt x="2797" y="14725"/>
                </a:lnTo>
                <a:lnTo>
                  <a:pt x="2644" y="15632"/>
                </a:lnTo>
                <a:lnTo>
                  <a:pt x="2491" y="16538"/>
                </a:lnTo>
                <a:lnTo>
                  <a:pt x="2345" y="17467"/>
                </a:lnTo>
                <a:lnTo>
                  <a:pt x="2199" y="18440"/>
                </a:lnTo>
                <a:lnTo>
                  <a:pt x="2061" y="19412"/>
                </a:lnTo>
                <a:lnTo>
                  <a:pt x="1926" y="20407"/>
                </a:lnTo>
                <a:lnTo>
                  <a:pt x="1792" y="21424"/>
                </a:lnTo>
                <a:lnTo>
                  <a:pt x="1664" y="22463"/>
                </a:lnTo>
                <a:lnTo>
                  <a:pt x="1541" y="23525"/>
                </a:lnTo>
                <a:lnTo>
                  <a:pt x="1421" y="24586"/>
                </a:lnTo>
                <a:lnTo>
                  <a:pt x="1306" y="25691"/>
                </a:lnTo>
                <a:lnTo>
                  <a:pt x="1197" y="26797"/>
                </a:lnTo>
                <a:lnTo>
                  <a:pt x="1089" y="27924"/>
                </a:lnTo>
                <a:lnTo>
                  <a:pt x="988" y="29052"/>
                </a:lnTo>
                <a:lnTo>
                  <a:pt x="891" y="30224"/>
                </a:lnTo>
                <a:lnTo>
                  <a:pt x="797" y="31396"/>
                </a:lnTo>
                <a:lnTo>
                  <a:pt x="711" y="32589"/>
                </a:lnTo>
                <a:lnTo>
                  <a:pt x="625" y="33783"/>
                </a:lnTo>
                <a:lnTo>
                  <a:pt x="547" y="34999"/>
                </a:lnTo>
                <a:lnTo>
                  <a:pt x="476" y="36237"/>
                </a:lnTo>
                <a:lnTo>
                  <a:pt x="408" y="37476"/>
                </a:lnTo>
                <a:lnTo>
                  <a:pt x="345" y="38736"/>
                </a:lnTo>
                <a:lnTo>
                  <a:pt x="285" y="40018"/>
                </a:lnTo>
                <a:lnTo>
                  <a:pt x="233" y="41300"/>
                </a:lnTo>
                <a:lnTo>
                  <a:pt x="184" y="42583"/>
                </a:lnTo>
                <a:lnTo>
                  <a:pt x="143" y="43909"/>
                </a:lnTo>
                <a:lnTo>
                  <a:pt x="106" y="45214"/>
                </a:lnTo>
                <a:lnTo>
                  <a:pt x="72" y="46540"/>
                </a:lnTo>
                <a:lnTo>
                  <a:pt x="50" y="47889"/>
                </a:lnTo>
                <a:lnTo>
                  <a:pt x="27" y="49238"/>
                </a:lnTo>
                <a:lnTo>
                  <a:pt x="12" y="50608"/>
                </a:lnTo>
                <a:lnTo>
                  <a:pt x="5" y="51957"/>
                </a:lnTo>
                <a:lnTo>
                  <a:pt x="1" y="53350"/>
                </a:lnTo>
                <a:lnTo>
                  <a:pt x="5" y="54721"/>
                </a:lnTo>
                <a:lnTo>
                  <a:pt x="12" y="56091"/>
                </a:lnTo>
                <a:lnTo>
                  <a:pt x="27" y="57440"/>
                </a:lnTo>
                <a:lnTo>
                  <a:pt x="50" y="58789"/>
                </a:lnTo>
                <a:lnTo>
                  <a:pt x="72" y="60137"/>
                </a:lnTo>
                <a:lnTo>
                  <a:pt x="106" y="61464"/>
                </a:lnTo>
                <a:lnTo>
                  <a:pt x="143" y="62790"/>
                </a:lnTo>
                <a:lnTo>
                  <a:pt x="184" y="64095"/>
                </a:lnTo>
                <a:lnTo>
                  <a:pt x="233" y="65399"/>
                </a:lnTo>
                <a:lnTo>
                  <a:pt x="285" y="66682"/>
                </a:lnTo>
                <a:lnTo>
                  <a:pt x="345" y="67942"/>
                </a:lnTo>
                <a:lnTo>
                  <a:pt x="408" y="69202"/>
                </a:lnTo>
                <a:lnTo>
                  <a:pt x="476" y="70462"/>
                </a:lnTo>
                <a:lnTo>
                  <a:pt x="547" y="71678"/>
                </a:lnTo>
                <a:lnTo>
                  <a:pt x="625" y="72894"/>
                </a:lnTo>
                <a:lnTo>
                  <a:pt x="711" y="74110"/>
                </a:lnTo>
                <a:lnTo>
                  <a:pt x="797" y="75304"/>
                </a:lnTo>
                <a:lnTo>
                  <a:pt x="891" y="76476"/>
                </a:lnTo>
                <a:lnTo>
                  <a:pt x="988" y="77626"/>
                </a:lnTo>
                <a:lnTo>
                  <a:pt x="1089" y="78775"/>
                </a:lnTo>
                <a:lnTo>
                  <a:pt x="1197" y="79903"/>
                </a:lnTo>
                <a:lnTo>
                  <a:pt x="1306" y="81008"/>
                </a:lnTo>
                <a:lnTo>
                  <a:pt x="1421" y="82092"/>
                </a:lnTo>
                <a:lnTo>
                  <a:pt x="1541" y="83175"/>
                </a:lnTo>
                <a:lnTo>
                  <a:pt x="1664" y="84214"/>
                </a:lnTo>
                <a:lnTo>
                  <a:pt x="1792" y="85253"/>
                </a:lnTo>
                <a:lnTo>
                  <a:pt x="1926" y="86270"/>
                </a:lnTo>
                <a:lnTo>
                  <a:pt x="2061" y="87265"/>
                </a:lnTo>
                <a:lnTo>
                  <a:pt x="2199" y="88260"/>
                </a:lnTo>
                <a:lnTo>
                  <a:pt x="2345" y="89211"/>
                </a:lnTo>
                <a:lnTo>
                  <a:pt x="2491" y="90139"/>
                </a:lnTo>
                <a:lnTo>
                  <a:pt x="2644" y="91068"/>
                </a:lnTo>
                <a:lnTo>
                  <a:pt x="2797" y="91952"/>
                </a:lnTo>
                <a:lnTo>
                  <a:pt x="2958" y="92837"/>
                </a:lnTo>
                <a:lnTo>
                  <a:pt x="3119" y="93677"/>
                </a:lnTo>
                <a:lnTo>
                  <a:pt x="3283" y="94517"/>
                </a:lnTo>
                <a:lnTo>
                  <a:pt x="3451" y="95313"/>
                </a:lnTo>
                <a:lnTo>
                  <a:pt x="3623" y="96087"/>
                </a:lnTo>
                <a:lnTo>
                  <a:pt x="3799" y="96838"/>
                </a:lnTo>
                <a:lnTo>
                  <a:pt x="3978" y="97568"/>
                </a:lnTo>
                <a:lnTo>
                  <a:pt x="4158" y="98276"/>
                </a:lnTo>
                <a:lnTo>
                  <a:pt x="4345" y="98961"/>
                </a:lnTo>
                <a:lnTo>
                  <a:pt x="4532" y="99624"/>
                </a:lnTo>
                <a:lnTo>
                  <a:pt x="4722" y="100243"/>
                </a:lnTo>
                <a:lnTo>
                  <a:pt x="4913" y="100862"/>
                </a:lnTo>
                <a:lnTo>
                  <a:pt x="5111" y="101437"/>
                </a:lnTo>
                <a:lnTo>
                  <a:pt x="5309" y="101968"/>
                </a:lnTo>
                <a:lnTo>
                  <a:pt x="5511" y="102498"/>
                </a:lnTo>
                <a:lnTo>
                  <a:pt x="5713" y="102985"/>
                </a:lnTo>
                <a:lnTo>
                  <a:pt x="5918" y="103449"/>
                </a:lnTo>
                <a:lnTo>
                  <a:pt x="6128" y="103891"/>
                </a:lnTo>
                <a:lnTo>
                  <a:pt x="6337" y="104289"/>
                </a:lnTo>
                <a:lnTo>
                  <a:pt x="6550" y="104665"/>
                </a:lnTo>
                <a:lnTo>
                  <a:pt x="6767" y="105019"/>
                </a:lnTo>
                <a:lnTo>
                  <a:pt x="6984" y="105328"/>
                </a:lnTo>
                <a:lnTo>
                  <a:pt x="7204" y="105594"/>
                </a:lnTo>
                <a:lnTo>
                  <a:pt x="7425" y="105859"/>
                </a:lnTo>
                <a:lnTo>
                  <a:pt x="7645" y="106080"/>
                </a:lnTo>
                <a:lnTo>
                  <a:pt x="7873" y="106257"/>
                </a:lnTo>
                <a:lnTo>
                  <a:pt x="8098" y="106412"/>
                </a:lnTo>
                <a:lnTo>
                  <a:pt x="8326" y="106522"/>
                </a:lnTo>
                <a:lnTo>
                  <a:pt x="8557" y="106611"/>
                </a:lnTo>
                <a:lnTo>
                  <a:pt x="8789" y="106677"/>
                </a:lnTo>
                <a:lnTo>
                  <a:pt x="9174" y="106677"/>
                </a:lnTo>
                <a:lnTo>
                  <a:pt x="9328" y="106655"/>
                </a:lnTo>
                <a:lnTo>
                  <a:pt x="9481" y="106611"/>
                </a:lnTo>
                <a:lnTo>
                  <a:pt x="9630" y="106566"/>
                </a:lnTo>
                <a:lnTo>
                  <a:pt x="9784" y="106500"/>
                </a:lnTo>
                <a:lnTo>
                  <a:pt x="9933" y="106412"/>
                </a:lnTo>
                <a:lnTo>
                  <a:pt x="10083" y="106323"/>
                </a:lnTo>
                <a:lnTo>
                  <a:pt x="10232" y="106213"/>
                </a:lnTo>
                <a:lnTo>
                  <a:pt x="10382" y="106080"/>
                </a:lnTo>
                <a:lnTo>
                  <a:pt x="10527" y="105925"/>
                </a:lnTo>
                <a:lnTo>
                  <a:pt x="10673" y="105771"/>
                </a:lnTo>
                <a:lnTo>
                  <a:pt x="10819" y="105616"/>
                </a:lnTo>
                <a:lnTo>
                  <a:pt x="10965" y="105417"/>
                </a:lnTo>
                <a:lnTo>
                  <a:pt x="11111" y="105240"/>
                </a:lnTo>
                <a:lnTo>
                  <a:pt x="11253" y="105019"/>
                </a:lnTo>
                <a:lnTo>
                  <a:pt x="11395" y="104798"/>
                </a:lnTo>
                <a:lnTo>
                  <a:pt x="11537" y="104555"/>
                </a:lnTo>
                <a:lnTo>
                  <a:pt x="11675" y="104311"/>
                </a:lnTo>
                <a:lnTo>
                  <a:pt x="11813" y="104046"/>
                </a:lnTo>
                <a:lnTo>
                  <a:pt x="11952" y="103759"/>
                </a:lnTo>
                <a:lnTo>
                  <a:pt x="12090" y="103471"/>
                </a:lnTo>
                <a:lnTo>
                  <a:pt x="12228" y="103184"/>
                </a:lnTo>
                <a:lnTo>
                  <a:pt x="12363" y="102852"/>
                </a:lnTo>
                <a:lnTo>
                  <a:pt x="12497" y="102543"/>
                </a:lnTo>
                <a:lnTo>
                  <a:pt x="12628" y="102189"/>
                </a:lnTo>
                <a:lnTo>
                  <a:pt x="12763" y="101857"/>
                </a:lnTo>
                <a:lnTo>
                  <a:pt x="12894" y="101481"/>
                </a:lnTo>
                <a:lnTo>
                  <a:pt x="13021" y="101106"/>
                </a:lnTo>
                <a:lnTo>
                  <a:pt x="13152" y="100730"/>
                </a:lnTo>
                <a:lnTo>
                  <a:pt x="13279" y="100332"/>
                </a:lnTo>
                <a:lnTo>
                  <a:pt x="13406" y="99912"/>
                </a:lnTo>
                <a:lnTo>
                  <a:pt x="13529" y="99492"/>
                </a:lnTo>
                <a:lnTo>
                  <a:pt x="13406" y="99049"/>
                </a:lnTo>
                <a:lnTo>
                  <a:pt x="13279" y="98607"/>
                </a:lnTo>
                <a:lnTo>
                  <a:pt x="13155" y="98143"/>
                </a:lnTo>
                <a:lnTo>
                  <a:pt x="13036" y="97679"/>
                </a:lnTo>
                <a:lnTo>
                  <a:pt x="12916" y="97192"/>
                </a:lnTo>
                <a:lnTo>
                  <a:pt x="12796" y="96684"/>
                </a:lnTo>
                <a:lnTo>
                  <a:pt x="12681" y="96197"/>
                </a:lnTo>
                <a:lnTo>
                  <a:pt x="12565" y="95667"/>
                </a:lnTo>
                <a:lnTo>
                  <a:pt x="12449" y="95136"/>
                </a:lnTo>
                <a:lnTo>
                  <a:pt x="12337" y="94605"/>
                </a:lnTo>
                <a:lnTo>
                  <a:pt x="12225" y="94053"/>
                </a:lnTo>
                <a:lnTo>
                  <a:pt x="12112" y="93500"/>
                </a:lnTo>
                <a:lnTo>
                  <a:pt x="12004" y="92925"/>
                </a:lnTo>
                <a:lnTo>
                  <a:pt x="11899" y="92350"/>
                </a:lnTo>
                <a:lnTo>
                  <a:pt x="11795" y="91753"/>
                </a:lnTo>
                <a:lnTo>
                  <a:pt x="11690" y="91156"/>
                </a:lnTo>
                <a:lnTo>
                  <a:pt x="11585" y="90559"/>
                </a:lnTo>
                <a:lnTo>
                  <a:pt x="11488" y="89940"/>
                </a:lnTo>
                <a:lnTo>
                  <a:pt x="11387" y="89321"/>
                </a:lnTo>
                <a:lnTo>
                  <a:pt x="11290" y="88680"/>
                </a:lnTo>
                <a:lnTo>
                  <a:pt x="11197" y="88039"/>
                </a:lnTo>
                <a:lnTo>
                  <a:pt x="11103" y="87376"/>
                </a:lnTo>
                <a:lnTo>
                  <a:pt x="11010" y="86712"/>
                </a:lnTo>
                <a:lnTo>
                  <a:pt x="10920" y="86049"/>
                </a:lnTo>
                <a:lnTo>
                  <a:pt x="10830" y="85364"/>
                </a:lnTo>
                <a:lnTo>
                  <a:pt x="10744" y="84678"/>
                </a:lnTo>
                <a:lnTo>
                  <a:pt x="10658" y="83971"/>
                </a:lnTo>
                <a:lnTo>
                  <a:pt x="10576" y="83263"/>
                </a:lnTo>
                <a:lnTo>
                  <a:pt x="10498" y="82556"/>
                </a:lnTo>
                <a:lnTo>
                  <a:pt x="10419" y="81826"/>
                </a:lnTo>
                <a:lnTo>
                  <a:pt x="10341" y="81097"/>
                </a:lnTo>
                <a:lnTo>
                  <a:pt x="10266" y="80367"/>
                </a:lnTo>
                <a:lnTo>
                  <a:pt x="10191" y="79615"/>
                </a:lnTo>
                <a:lnTo>
                  <a:pt x="10120" y="78864"/>
                </a:lnTo>
                <a:lnTo>
                  <a:pt x="10053" y="78090"/>
                </a:lnTo>
                <a:lnTo>
                  <a:pt x="9985" y="77338"/>
                </a:lnTo>
                <a:lnTo>
                  <a:pt x="9918" y="76564"/>
                </a:lnTo>
                <a:lnTo>
                  <a:pt x="9858" y="75768"/>
                </a:lnTo>
                <a:lnTo>
                  <a:pt x="9795" y="74973"/>
                </a:lnTo>
                <a:lnTo>
                  <a:pt x="9739" y="74177"/>
                </a:lnTo>
                <a:lnTo>
                  <a:pt x="9679" y="73381"/>
                </a:lnTo>
                <a:lnTo>
                  <a:pt x="9627" y="72563"/>
                </a:lnTo>
                <a:lnTo>
                  <a:pt x="9574" y="71745"/>
                </a:lnTo>
                <a:lnTo>
                  <a:pt x="9526" y="70927"/>
                </a:lnTo>
                <a:lnTo>
                  <a:pt x="9477" y="70109"/>
                </a:lnTo>
                <a:lnTo>
                  <a:pt x="9432" y="69268"/>
                </a:lnTo>
                <a:lnTo>
                  <a:pt x="9387" y="68428"/>
                </a:lnTo>
                <a:lnTo>
                  <a:pt x="9346" y="67588"/>
                </a:lnTo>
                <a:lnTo>
                  <a:pt x="9309" y="66726"/>
                </a:lnTo>
                <a:lnTo>
                  <a:pt x="9271" y="65864"/>
                </a:lnTo>
                <a:lnTo>
                  <a:pt x="9238" y="65001"/>
                </a:lnTo>
                <a:lnTo>
                  <a:pt x="9204" y="64139"/>
                </a:lnTo>
                <a:lnTo>
                  <a:pt x="9178" y="63255"/>
                </a:lnTo>
                <a:lnTo>
                  <a:pt x="9148" y="62392"/>
                </a:lnTo>
                <a:lnTo>
                  <a:pt x="9126" y="61508"/>
                </a:lnTo>
                <a:lnTo>
                  <a:pt x="9103" y="60624"/>
                </a:lnTo>
                <a:lnTo>
                  <a:pt x="9085" y="59717"/>
                </a:lnTo>
                <a:lnTo>
                  <a:pt x="9066" y="58833"/>
                </a:lnTo>
                <a:lnTo>
                  <a:pt x="9055" y="57926"/>
                </a:lnTo>
                <a:lnTo>
                  <a:pt x="9040" y="57020"/>
                </a:lnTo>
                <a:lnTo>
                  <a:pt x="9032" y="56091"/>
                </a:lnTo>
                <a:lnTo>
                  <a:pt x="9025" y="55185"/>
                </a:lnTo>
                <a:lnTo>
                  <a:pt x="9021" y="54256"/>
                </a:lnTo>
                <a:lnTo>
                  <a:pt x="9021" y="53350"/>
                </a:lnTo>
                <a:lnTo>
                  <a:pt x="9021" y="52421"/>
                </a:lnTo>
                <a:lnTo>
                  <a:pt x="9025" y="51493"/>
                </a:lnTo>
                <a:lnTo>
                  <a:pt x="9032" y="50586"/>
                </a:lnTo>
                <a:lnTo>
                  <a:pt x="9040" y="49680"/>
                </a:lnTo>
                <a:lnTo>
                  <a:pt x="9055" y="48773"/>
                </a:lnTo>
                <a:lnTo>
                  <a:pt x="9066" y="47867"/>
                </a:lnTo>
                <a:lnTo>
                  <a:pt x="9085" y="46960"/>
                </a:lnTo>
                <a:lnTo>
                  <a:pt x="9103" y="46076"/>
                </a:lnTo>
                <a:lnTo>
                  <a:pt x="9126" y="45192"/>
                </a:lnTo>
                <a:lnTo>
                  <a:pt x="9148" y="44307"/>
                </a:lnTo>
                <a:lnTo>
                  <a:pt x="9178" y="43423"/>
                </a:lnTo>
                <a:lnTo>
                  <a:pt x="9204" y="42539"/>
                </a:lnTo>
                <a:lnTo>
                  <a:pt x="9238" y="41676"/>
                </a:lnTo>
                <a:lnTo>
                  <a:pt x="9271" y="40814"/>
                </a:lnTo>
                <a:lnTo>
                  <a:pt x="9309" y="39952"/>
                </a:lnTo>
                <a:lnTo>
                  <a:pt x="9346" y="39112"/>
                </a:lnTo>
                <a:lnTo>
                  <a:pt x="9387" y="38249"/>
                </a:lnTo>
                <a:lnTo>
                  <a:pt x="9432" y="37409"/>
                </a:lnTo>
                <a:lnTo>
                  <a:pt x="9477" y="36591"/>
                </a:lnTo>
                <a:lnTo>
                  <a:pt x="9526" y="35751"/>
                </a:lnTo>
                <a:lnTo>
                  <a:pt x="9574" y="34933"/>
                </a:lnTo>
                <a:lnTo>
                  <a:pt x="9627" y="34115"/>
                </a:lnTo>
                <a:lnTo>
                  <a:pt x="9679" y="33297"/>
                </a:lnTo>
                <a:lnTo>
                  <a:pt x="9739" y="32501"/>
                </a:lnTo>
                <a:lnTo>
                  <a:pt x="9795" y="31705"/>
                </a:lnTo>
                <a:lnTo>
                  <a:pt x="9858" y="30909"/>
                </a:lnTo>
                <a:lnTo>
                  <a:pt x="9918" y="30135"/>
                </a:lnTo>
                <a:lnTo>
                  <a:pt x="9985" y="29361"/>
                </a:lnTo>
                <a:lnTo>
                  <a:pt x="10053" y="28588"/>
                </a:lnTo>
                <a:lnTo>
                  <a:pt x="10120" y="27836"/>
                </a:lnTo>
                <a:lnTo>
                  <a:pt x="10191" y="27084"/>
                </a:lnTo>
                <a:lnTo>
                  <a:pt x="10266" y="26333"/>
                </a:lnTo>
                <a:lnTo>
                  <a:pt x="10341" y="25581"/>
                </a:lnTo>
                <a:lnTo>
                  <a:pt x="10419" y="24851"/>
                </a:lnTo>
                <a:lnTo>
                  <a:pt x="10498" y="24144"/>
                </a:lnTo>
                <a:lnTo>
                  <a:pt x="10576" y="23414"/>
                </a:lnTo>
                <a:lnTo>
                  <a:pt x="10658" y="22707"/>
                </a:lnTo>
                <a:lnTo>
                  <a:pt x="10744" y="22021"/>
                </a:lnTo>
                <a:lnTo>
                  <a:pt x="10830" y="21336"/>
                </a:lnTo>
                <a:lnTo>
                  <a:pt x="10920" y="20651"/>
                </a:lnTo>
                <a:lnTo>
                  <a:pt x="11010" y="19965"/>
                </a:lnTo>
                <a:lnTo>
                  <a:pt x="11103" y="19302"/>
                </a:lnTo>
                <a:lnTo>
                  <a:pt x="11197" y="18661"/>
                </a:lnTo>
                <a:lnTo>
                  <a:pt x="11290" y="18020"/>
                </a:lnTo>
                <a:lnTo>
                  <a:pt x="11387" y="17378"/>
                </a:lnTo>
                <a:lnTo>
                  <a:pt x="11488" y="16759"/>
                </a:lnTo>
                <a:lnTo>
                  <a:pt x="11585" y="16140"/>
                </a:lnTo>
                <a:lnTo>
                  <a:pt x="11690" y="15521"/>
                </a:lnTo>
                <a:lnTo>
                  <a:pt x="11795" y="14924"/>
                </a:lnTo>
                <a:lnTo>
                  <a:pt x="11899" y="14327"/>
                </a:lnTo>
                <a:lnTo>
                  <a:pt x="12004" y="13752"/>
                </a:lnTo>
                <a:lnTo>
                  <a:pt x="12112" y="13200"/>
                </a:lnTo>
                <a:lnTo>
                  <a:pt x="12225" y="12625"/>
                </a:lnTo>
                <a:lnTo>
                  <a:pt x="12337" y="12072"/>
                </a:lnTo>
                <a:lnTo>
                  <a:pt x="12449" y="11542"/>
                </a:lnTo>
                <a:lnTo>
                  <a:pt x="12565" y="11011"/>
                </a:lnTo>
                <a:lnTo>
                  <a:pt x="12681" y="10502"/>
                </a:lnTo>
                <a:lnTo>
                  <a:pt x="12796" y="9994"/>
                </a:lnTo>
                <a:lnTo>
                  <a:pt x="12916" y="9508"/>
                </a:lnTo>
                <a:lnTo>
                  <a:pt x="13036" y="9021"/>
                </a:lnTo>
                <a:lnTo>
                  <a:pt x="13155" y="8535"/>
                </a:lnTo>
                <a:lnTo>
                  <a:pt x="13279" y="8093"/>
                </a:lnTo>
                <a:lnTo>
                  <a:pt x="13406" y="7628"/>
                </a:lnTo>
                <a:lnTo>
                  <a:pt x="13529" y="7186"/>
                </a:lnTo>
                <a:lnTo>
                  <a:pt x="13406" y="6766"/>
                </a:lnTo>
                <a:lnTo>
                  <a:pt x="13279" y="6368"/>
                </a:lnTo>
                <a:lnTo>
                  <a:pt x="13152" y="5970"/>
                </a:lnTo>
                <a:lnTo>
                  <a:pt x="13021" y="5572"/>
                </a:lnTo>
                <a:lnTo>
                  <a:pt x="12894" y="5196"/>
                </a:lnTo>
                <a:lnTo>
                  <a:pt x="12763" y="4843"/>
                </a:lnTo>
                <a:lnTo>
                  <a:pt x="12628" y="4489"/>
                </a:lnTo>
                <a:lnTo>
                  <a:pt x="12497" y="4157"/>
                </a:lnTo>
                <a:lnTo>
                  <a:pt x="12363" y="3825"/>
                </a:lnTo>
                <a:lnTo>
                  <a:pt x="12228" y="3516"/>
                </a:lnTo>
                <a:lnTo>
                  <a:pt x="12090" y="3206"/>
                </a:lnTo>
                <a:lnTo>
                  <a:pt x="11952" y="2919"/>
                </a:lnTo>
                <a:lnTo>
                  <a:pt x="11813" y="2632"/>
                </a:lnTo>
                <a:lnTo>
                  <a:pt x="11675" y="2388"/>
                </a:lnTo>
                <a:lnTo>
                  <a:pt x="11537" y="2123"/>
                </a:lnTo>
                <a:lnTo>
                  <a:pt x="11395" y="1902"/>
                </a:lnTo>
                <a:lnTo>
                  <a:pt x="11253" y="1659"/>
                </a:lnTo>
                <a:lnTo>
                  <a:pt x="11111" y="1460"/>
                </a:lnTo>
                <a:lnTo>
                  <a:pt x="10965" y="1261"/>
                </a:lnTo>
                <a:lnTo>
                  <a:pt x="10819" y="1084"/>
                </a:lnTo>
                <a:lnTo>
                  <a:pt x="10673" y="907"/>
                </a:lnTo>
                <a:lnTo>
                  <a:pt x="10527" y="752"/>
                </a:lnTo>
                <a:lnTo>
                  <a:pt x="10382" y="620"/>
                </a:lnTo>
                <a:lnTo>
                  <a:pt x="10232" y="487"/>
                </a:lnTo>
                <a:lnTo>
                  <a:pt x="10083" y="376"/>
                </a:lnTo>
                <a:lnTo>
                  <a:pt x="9933" y="266"/>
                </a:lnTo>
                <a:lnTo>
                  <a:pt x="9784" y="200"/>
                </a:lnTo>
                <a:lnTo>
                  <a:pt x="9630" y="133"/>
                </a:lnTo>
                <a:lnTo>
                  <a:pt x="9481" y="67"/>
                </a:lnTo>
                <a:lnTo>
                  <a:pt x="9328" y="23"/>
                </a:lnTo>
                <a:lnTo>
                  <a:pt x="91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 flipH="1">
            <a:off x="6730450" y="3023223"/>
            <a:ext cx="365159" cy="373903"/>
          </a:xfrm>
          <a:custGeom>
            <a:avLst/>
            <a:gdLst/>
            <a:ahLst/>
            <a:cxnLst/>
            <a:rect l="l" t="t" r="r" b="b"/>
            <a:pathLst>
              <a:path w="18037" h="106677" extrusionOk="0">
                <a:moveTo>
                  <a:pt x="8864" y="1"/>
                </a:moveTo>
                <a:lnTo>
                  <a:pt x="8710" y="23"/>
                </a:lnTo>
                <a:lnTo>
                  <a:pt x="8561" y="67"/>
                </a:lnTo>
                <a:lnTo>
                  <a:pt x="8407" y="133"/>
                </a:lnTo>
                <a:lnTo>
                  <a:pt x="8258" y="200"/>
                </a:lnTo>
                <a:lnTo>
                  <a:pt x="8105" y="266"/>
                </a:lnTo>
                <a:lnTo>
                  <a:pt x="7955" y="376"/>
                </a:lnTo>
                <a:lnTo>
                  <a:pt x="7806" y="487"/>
                </a:lnTo>
                <a:lnTo>
                  <a:pt x="7660" y="620"/>
                </a:lnTo>
                <a:lnTo>
                  <a:pt x="7510" y="752"/>
                </a:lnTo>
                <a:lnTo>
                  <a:pt x="7365" y="907"/>
                </a:lnTo>
                <a:lnTo>
                  <a:pt x="7219" y="1084"/>
                </a:lnTo>
                <a:lnTo>
                  <a:pt x="7073" y="1261"/>
                </a:lnTo>
                <a:lnTo>
                  <a:pt x="6931" y="1460"/>
                </a:lnTo>
                <a:lnTo>
                  <a:pt x="6789" y="1659"/>
                </a:lnTo>
                <a:lnTo>
                  <a:pt x="6647" y="1902"/>
                </a:lnTo>
                <a:lnTo>
                  <a:pt x="6505" y="2123"/>
                </a:lnTo>
                <a:lnTo>
                  <a:pt x="6363" y="2388"/>
                </a:lnTo>
                <a:lnTo>
                  <a:pt x="6224" y="2632"/>
                </a:lnTo>
                <a:lnTo>
                  <a:pt x="6086" y="2919"/>
                </a:lnTo>
                <a:lnTo>
                  <a:pt x="5948" y="3206"/>
                </a:lnTo>
                <a:lnTo>
                  <a:pt x="5813" y="3516"/>
                </a:lnTo>
                <a:lnTo>
                  <a:pt x="5679" y="3825"/>
                </a:lnTo>
                <a:lnTo>
                  <a:pt x="5544" y="4157"/>
                </a:lnTo>
                <a:lnTo>
                  <a:pt x="5410" y="4489"/>
                </a:lnTo>
                <a:lnTo>
                  <a:pt x="5279" y="4843"/>
                </a:lnTo>
                <a:lnTo>
                  <a:pt x="5148" y="5196"/>
                </a:lnTo>
                <a:lnTo>
                  <a:pt x="5017" y="5572"/>
                </a:lnTo>
                <a:lnTo>
                  <a:pt x="4890" y="5970"/>
                </a:lnTo>
                <a:lnTo>
                  <a:pt x="4759" y="6368"/>
                </a:lnTo>
                <a:lnTo>
                  <a:pt x="4636" y="6766"/>
                </a:lnTo>
                <a:lnTo>
                  <a:pt x="4509" y="7186"/>
                </a:lnTo>
                <a:lnTo>
                  <a:pt x="4385" y="7628"/>
                </a:lnTo>
                <a:lnTo>
                  <a:pt x="4258" y="8093"/>
                </a:lnTo>
                <a:lnTo>
                  <a:pt x="4135" y="8535"/>
                </a:lnTo>
                <a:lnTo>
                  <a:pt x="4015" y="9021"/>
                </a:lnTo>
                <a:lnTo>
                  <a:pt x="3896" y="9508"/>
                </a:lnTo>
                <a:lnTo>
                  <a:pt x="3776" y="9994"/>
                </a:lnTo>
                <a:lnTo>
                  <a:pt x="3660" y="10502"/>
                </a:lnTo>
                <a:lnTo>
                  <a:pt x="3540" y="11011"/>
                </a:lnTo>
                <a:lnTo>
                  <a:pt x="3428" y="11542"/>
                </a:lnTo>
                <a:lnTo>
                  <a:pt x="3316" y="12072"/>
                </a:lnTo>
                <a:lnTo>
                  <a:pt x="3204" y="12625"/>
                </a:lnTo>
                <a:lnTo>
                  <a:pt x="3092" y="13200"/>
                </a:lnTo>
                <a:lnTo>
                  <a:pt x="2984" y="13752"/>
                </a:lnTo>
                <a:lnTo>
                  <a:pt x="2879" y="14327"/>
                </a:lnTo>
                <a:lnTo>
                  <a:pt x="2770" y="14924"/>
                </a:lnTo>
                <a:lnTo>
                  <a:pt x="2670" y="15521"/>
                </a:lnTo>
                <a:lnTo>
                  <a:pt x="2565" y="16140"/>
                </a:lnTo>
                <a:lnTo>
                  <a:pt x="2468" y="16759"/>
                </a:lnTo>
                <a:lnTo>
                  <a:pt x="2367" y="17378"/>
                </a:lnTo>
                <a:lnTo>
                  <a:pt x="2270" y="18020"/>
                </a:lnTo>
                <a:lnTo>
                  <a:pt x="2176" y="18661"/>
                </a:lnTo>
                <a:lnTo>
                  <a:pt x="2083" y="19302"/>
                </a:lnTo>
                <a:lnTo>
                  <a:pt x="1989" y="19965"/>
                </a:lnTo>
                <a:lnTo>
                  <a:pt x="1899" y="20651"/>
                </a:lnTo>
                <a:lnTo>
                  <a:pt x="1810" y="21336"/>
                </a:lnTo>
                <a:lnTo>
                  <a:pt x="1724" y="22021"/>
                </a:lnTo>
                <a:lnTo>
                  <a:pt x="1638" y="22707"/>
                </a:lnTo>
                <a:lnTo>
                  <a:pt x="1556" y="23414"/>
                </a:lnTo>
                <a:lnTo>
                  <a:pt x="1477" y="24144"/>
                </a:lnTo>
                <a:lnTo>
                  <a:pt x="1399" y="24851"/>
                </a:lnTo>
                <a:lnTo>
                  <a:pt x="1320" y="25581"/>
                </a:lnTo>
                <a:lnTo>
                  <a:pt x="1245" y="26333"/>
                </a:lnTo>
                <a:lnTo>
                  <a:pt x="1171" y="27084"/>
                </a:lnTo>
                <a:lnTo>
                  <a:pt x="1100" y="27836"/>
                </a:lnTo>
                <a:lnTo>
                  <a:pt x="1032" y="28588"/>
                </a:lnTo>
                <a:lnTo>
                  <a:pt x="965" y="29361"/>
                </a:lnTo>
                <a:lnTo>
                  <a:pt x="898" y="30135"/>
                </a:lnTo>
                <a:lnTo>
                  <a:pt x="838" y="30909"/>
                </a:lnTo>
                <a:lnTo>
                  <a:pt x="774" y="31705"/>
                </a:lnTo>
                <a:lnTo>
                  <a:pt x="718" y="32501"/>
                </a:lnTo>
                <a:lnTo>
                  <a:pt x="658" y="33297"/>
                </a:lnTo>
                <a:lnTo>
                  <a:pt x="606" y="34115"/>
                </a:lnTo>
                <a:lnTo>
                  <a:pt x="554" y="34933"/>
                </a:lnTo>
                <a:lnTo>
                  <a:pt x="501" y="35751"/>
                </a:lnTo>
                <a:lnTo>
                  <a:pt x="457" y="36591"/>
                </a:lnTo>
                <a:lnTo>
                  <a:pt x="408" y="37409"/>
                </a:lnTo>
                <a:lnTo>
                  <a:pt x="367" y="38249"/>
                </a:lnTo>
                <a:lnTo>
                  <a:pt x="326" y="39112"/>
                </a:lnTo>
                <a:lnTo>
                  <a:pt x="288" y="39952"/>
                </a:lnTo>
                <a:lnTo>
                  <a:pt x="251" y="40814"/>
                </a:lnTo>
                <a:lnTo>
                  <a:pt x="217" y="41676"/>
                </a:lnTo>
                <a:lnTo>
                  <a:pt x="184" y="42539"/>
                </a:lnTo>
                <a:lnTo>
                  <a:pt x="158" y="43423"/>
                </a:lnTo>
                <a:lnTo>
                  <a:pt x="128" y="44307"/>
                </a:lnTo>
                <a:lnTo>
                  <a:pt x="105" y="45192"/>
                </a:lnTo>
                <a:lnTo>
                  <a:pt x="83" y="46076"/>
                </a:lnTo>
                <a:lnTo>
                  <a:pt x="64" y="46960"/>
                </a:lnTo>
                <a:lnTo>
                  <a:pt x="45" y="47867"/>
                </a:lnTo>
                <a:lnTo>
                  <a:pt x="34" y="48773"/>
                </a:lnTo>
                <a:lnTo>
                  <a:pt x="19" y="49680"/>
                </a:lnTo>
                <a:lnTo>
                  <a:pt x="12" y="50586"/>
                </a:lnTo>
                <a:lnTo>
                  <a:pt x="4" y="51493"/>
                </a:lnTo>
                <a:lnTo>
                  <a:pt x="1" y="52421"/>
                </a:lnTo>
                <a:lnTo>
                  <a:pt x="1" y="53350"/>
                </a:lnTo>
                <a:lnTo>
                  <a:pt x="1" y="54256"/>
                </a:lnTo>
                <a:lnTo>
                  <a:pt x="4" y="55185"/>
                </a:lnTo>
                <a:lnTo>
                  <a:pt x="12" y="56091"/>
                </a:lnTo>
                <a:lnTo>
                  <a:pt x="19" y="57020"/>
                </a:lnTo>
                <a:lnTo>
                  <a:pt x="34" y="57926"/>
                </a:lnTo>
                <a:lnTo>
                  <a:pt x="45" y="58833"/>
                </a:lnTo>
                <a:lnTo>
                  <a:pt x="64" y="59717"/>
                </a:lnTo>
                <a:lnTo>
                  <a:pt x="83" y="60624"/>
                </a:lnTo>
                <a:lnTo>
                  <a:pt x="105" y="61508"/>
                </a:lnTo>
                <a:lnTo>
                  <a:pt x="128" y="62392"/>
                </a:lnTo>
                <a:lnTo>
                  <a:pt x="158" y="63255"/>
                </a:lnTo>
                <a:lnTo>
                  <a:pt x="184" y="64139"/>
                </a:lnTo>
                <a:lnTo>
                  <a:pt x="217" y="65001"/>
                </a:lnTo>
                <a:lnTo>
                  <a:pt x="251" y="65864"/>
                </a:lnTo>
                <a:lnTo>
                  <a:pt x="288" y="66726"/>
                </a:lnTo>
                <a:lnTo>
                  <a:pt x="326" y="67588"/>
                </a:lnTo>
                <a:lnTo>
                  <a:pt x="367" y="68428"/>
                </a:lnTo>
                <a:lnTo>
                  <a:pt x="408" y="69268"/>
                </a:lnTo>
                <a:lnTo>
                  <a:pt x="457" y="70109"/>
                </a:lnTo>
                <a:lnTo>
                  <a:pt x="501" y="70927"/>
                </a:lnTo>
                <a:lnTo>
                  <a:pt x="554" y="71745"/>
                </a:lnTo>
                <a:lnTo>
                  <a:pt x="606" y="72563"/>
                </a:lnTo>
                <a:lnTo>
                  <a:pt x="658" y="73381"/>
                </a:lnTo>
                <a:lnTo>
                  <a:pt x="718" y="74177"/>
                </a:lnTo>
                <a:lnTo>
                  <a:pt x="774" y="74973"/>
                </a:lnTo>
                <a:lnTo>
                  <a:pt x="838" y="75768"/>
                </a:lnTo>
                <a:lnTo>
                  <a:pt x="898" y="76564"/>
                </a:lnTo>
                <a:lnTo>
                  <a:pt x="965" y="77338"/>
                </a:lnTo>
                <a:lnTo>
                  <a:pt x="1032" y="78090"/>
                </a:lnTo>
                <a:lnTo>
                  <a:pt x="1100" y="78864"/>
                </a:lnTo>
                <a:lnTo>
                  <a:pt x="1171" y="79615"/>
                </a:lnTo>
                <a:lnTo>
                  <a:pt x="1245" y="80367"/>
                </a:lnTo>
                <a:lnTo>
                  <a:pt x="1320" y="81097"/>
                </a:lnTo>
                <a:lnTo>
                  <a:pt x="1399" y="81826"/>
                </a:lnTo>
                <a:lnTo>
                  <a:pt x="1477" y="82556"/>
                </a:lnTo>
                <a:lnTo>
                  <a:pt x="1556" y="83263"/>
                </a:lnTo>
                <a:lnTo>
                  <a:pt x="1638" y="83971"/>
                </a:lnTo>
                <a:lnTo>
                  <a:pt x="1724" y="84678"/>
                </a:lnTo>
                <a:lnTo>
                  <a:pt x="1810" y="85364"/>
                </a:lnTo>
                <a:lnTo>
                  <a:pt x="1899" y="86049"/>
                </a:lnTo>
                <a:lnTo>
                  <a:pt x="1989" y="86712"/>
                </a:lnTo>
                <a:lnTo>
                  <a:pt x="2083" y="87376"/>
                </a:lnTo>
                <a:lnTo>
                  <a:pt x="2176" y="88039"/>
                </a:lnTo>
                <a:lnTo>
                  <a:pt x="2270" y="88680"/>
                </a:lnTo>
                <a:lnTo>
                  <a:pt x="2367" y="89321"/>
                </a:lnTo>
                <a:lnTo>
                  <a:pt x="2468" y="89940"/>
                </a:lnTo>
                <a:lnTo>
                  <a:pt x="2565" y="90559"/>
                </a:lnTo>
                <a:lnTo>
                  <a:pt x="2670" y="91156"/>
                </a:lnTo>
                <a:lnTo>
                  <a:pt x="2770" y="91753"/>
                </a:lnTo>
                <a:lnTo>
                  <a:pt x="2879" y="92350"/>
                </a:lnTo>
                <a:lnTo>
                  <a:pt x="2984" y="92925"/>
                </a:lnTo>
                <a:lnTo>
                  <a:pt x="3092" y="93500"/>
                </a:lnTo>
                <a:lnTo>
                  <a:pt x="3204" y="94053"/>
                </a:lnTo>
                <a:lnTo>
                  <a:pt x="3316" y="94605"/>
                </a:lnTo>
                <a:lnTo>
                  <a:pt x="3428" y="95136"/>
                </a:lnTo>
                <a:lnTo>
                  <a:pt x="3540" y="95667"/>
                </a:lnTo>
                <a:lnTo>
                  <a:pt x="3660" y="96197"/>
                </a:lnTo>
                <a:lnTo>
                  <a:pt x="3776" y="96684"/>
                </a:lnTo>
                <a:lnTo>
                  <a:pt x="3896" y="97192"/>
                </a:lnTo>
                <a:lnTo>
                  <a:pt x="4015" y="97679"/>
                </a:lnTo>
                <a:lnTo>
                  <a:pt x="4135" y="98143"/>
                </a:lnTo>
                <a:lnTo>
                  <a:pt x="4258" y="98607"/>
                </a:lnTo>
                <a:lnTo>
                  <a:pt x="4385" y="99049"/>
                </a:lnTo>
                <a:lnTo>
                  <a:pt x="4509" y="99492"/>
                </a:lnTo>
                <a:lnTo>
                  <a:pt x="4636" y="99912"/>
                </a:lnTo>
                <a:lnTo>
                  <a:pt x="4759" y="100332"/>
                </a:lnTo>
                <a:lnTo>
                  <a:pt x="4890" y="100730"/>
                </a:lnTo>
                <a:lnTo>
                  <a:pt x="5017" y="101106"/>
                </a:lnTo>
                <a:lnTo>
                  <a:pt x="5148" y="101481"/>
                </a:lnTo>
                <a:lnTo>
                  <a:pt x="5279" y="101857"/>
                </a:lnTo>
                <a:lnTo>
                  <a:pt x="5410" y="102189"/>
                </a:lnTo>
                <a:lnTo>
                  <a:pt x="5544" y="102543"/>
                </a:lnTo>
                <a:lnTo>
                  <a:pt x="5679" y="102852"/>
                </a:lnTo>
                <a:lnTo>
                  <a:pt x="5813" y="103184"/>
                </a:lnTo>
                <a:lnTo>
                  <a:pt x="5948" y="103471"/>
                </a:lnTo>
                <a:lnTo>
                  <a:pt x="6086" y="103759"/>
                </a:lnTo>
                <a:lnTo>
                  <a:pt x="6224" y="104046"/>
                </a:lnTo>
                <a:lnTo>
                  <a:pt x="6363" y="104311"/>
                </a:lnTo>
                <a:lnTo>
                  <a:pt x="6505" y="104555"/>
                </a:lnTo>
                <a:lnTo>
                  <a:pt x="6647" y="104798"/>
                </a:lnTo>
                <a:lnTo>
                  <a:pt x="6789" y="105019"/>
                </a:lnTo>
                <a:lnTo>
                  <a:pt x="6931" y="105240"/>
                </a:lnTo>
                <a:lnTo>
                  <a:pt x="7073" y="105417"/>
                </a:lnTo>
                <a:lnTo>
                  <a:pt x="7219" y="105616"/>
                </a:lnTo>
                <a:lnTo>
                  <a:pt x="7365" y="105771"/>
                </a:lnTo>
                <a:lnTo>
                  <a:pt x="7510" y="105925"/>
                </a:lnTo>
                <a:lnTo>
                  <a:pt x="7660" y="106080"/>
                </a:lnTo>
                <a:lnTo>
                  <a:pt x="7806" y="106213"/>
                </a:lnTo>
                <a:lnTo>
                  <a:pt x="7955" y="106323"/>
                </a:lnTo>
                <a:lnTo>
                  <a:pt x="8105" y="106412"/>
                </a:lnTo>
                <a:lnTo>
                  <a:pt x="8258" y="106500"/>
                </a:lnTo>
                <a:lnTo>
                  <a:pt x="8407" y="106566"/>
                </a:lnTo>
                <a:lnTo>
                  <a:pt x="8561" y="106611"/>
                </a:lnTo>
                <a:lnTo>
                  <a:pt x="8710" y="106655"/>
                </a:lnTo>
                <a:lnTo>
                  <a:pt x="8864" y="106677"/>
                </a:lnTo>
                <a:lnTo>
                  <a:pt x="9252" y="106677"/>
                </a:lnTo>
                <a:lnTo>
                  <a:pt x="9484" y="106611"/>
                </a:lnTo>
                <a:lnTo>
                  <a:pt x="9712" y="106522"/>
                </a:lnTo>
                <a:lnTo>
                  <a:pt x="9940" y="106412"/>
                </a:lnTo>
                <a:lnTo>
                  <a:pt x="10168" y="106257"/>
                </a:lnTo>
                <a:lnTo>
                  <a:pt x="10392" y="106080"/>
                </a:lnTo>
                <a:lnTo>
                  <a:pt x="10617" y="105859"/>
                </a:lnTo>
                <a:lnTo>
                  <a:pt x="10837" y="105594"/>
                </a:lnTo>
                <a:lnTo>
                  <a:pt x="11054" y="105328"/>
                </a:lnTo>
                <a:lnTo>
                  <a:pt x="11275" y="105019"/>
                </a:lnTo>
                <a:lnTo>
                  <a:pt x="11488" y="104665"/>
                </a:lnTo>
                <a:lnTo>
                  <a:pt x="11701" y="104289"/>
                </a:lnTo>
                <a:lnTo>
                  <a:pt x="11910" y="103891"/>
                </a:lnTo>
                <a:lnTo>
                  <a:pt x="12119" y="103449"/>
                </a:lnTo>
                <a:lnTo>
                  <a:pt x="12325" y="102985"/>
                </a:lnTo>
                <a:lnTo>
                  <a:pt x="12531" y="102498"/>
                </a:lnTo>
                <a:lnTo>
                  <a:pt x="12729" y="101968"/>
                </a:lnTo>
                <a:lnTo>
                  <a:pt x="12931" y="101437"/>
                </a:lnTo>
                <a:lnTo>
                  <a:pt x="13125" y="100862"/>
                </a:lnTo>
                <a:lnTo>
                  <a:pt x="13319" y="100243"/>
                </a:lnTo>
                <a:lnTo>
                  <a:pt x="13510" y="99624"/>
                </a:lnTo>
                <a:lnTo>
                  <a:pt x="13697" y="98961"/>
                </a:lnTo>
                <a:lnTo>
                  <a:pt x="13880" y="98276"/>
                </a:lnTo>
                <a:lnTo>
                  <a:pt x="14063" y="97568"/>
                </a:lnTo>
                <a:lnTo>
                  <a:pt x="14239" y="96838"/>
                </a:lnTo>
                <a:lnTo>
                  <a:pt x="14415" y="96087"/>
                </a:lnTo>
                <a:lnTo>
                  <a:pt x="14587" y="95313"/>
                </a:lnTo>
                <a:lnTo>
                  <a:pt x="14755" y="94517"/>
                </a:lnTo>
                <a:lnTo>
                  <a:pt x="14923" y="93677"/>
                </a:lnTo>
                <a:lnTo>
                  <a:pt x="15084" y="92837"/>
                </a:lnTo>
                <a:lnTo>
                  <a:pt x="15241" y="91952"/>
                </a:lnTo>
                <a:lnTo>
                  <a:pt x="15398" y="91068"/>
                </a:lnTo>
                <a:lnTo>
                  <a:pt x="15547" y="90139"/>
                </a:lnTo>
                <a:lnTo>
                  <a:pt x="15697" y="89211"/>
                </a:lnTo>
                <a:lnTo>
                  <a:pt x="15839" y="88260"/>
                </a:lnTo>
                <a:lnTo>
                  <a:pt x="15977" y="87265"/>
                </a:lnTo>
                <a:lnTo>
                  <a:pt x="16115" y="86270"/>
                </a:lnTo>
                <a:lnTo>
                  <a:pt x="16246" y="85253"/>
                </a:lnTo>
                <a:lnTo>
                  <a:pt x="16373" y="84214"/>
                </a:lnTo>
                <a:lnTo>
                  <a:pt x="16497" y="83175"/>
                </a:lnTo>
                <a:lnTo>
                  <a:pt x="16616" y="82092"/>
                </a:lnTo>
                <a:lnTo>
                  <a:pt x="16732" y="81008"/>
                </a:lnTo>
                <a:lnTo>
                  <a:pt x="16844" y="79903"/>
                </a:lnTo>
                <a:lnTo>
                  <a:pt x="16949" y="78775"/>
                </a:lnTo>
                <a:lnTo>
                  <a:pt x="17050" y="77626"/>
                </a:lnTo>
                <a:lnTo>
                  <a:pt x="17147" y="76476"/>
                </a:lnTo>
                <a:lnTo>
                  <a:pt x="17241" y="75304"/>
                </a:lnTo>
                <a:lnTo>
                  <a:pt x="17330" y="74110"/>
                </a:lnTo>
                <a:lnTo>
                  <a:pt x="17413" y="72894"/>
                </a:lnTo>
                <a:lnTo>
                  <a:pt x="17491" y="71678"/>
                </a:lnTo>
                <a:lnTo>
                  <a:pt x="17566" y="70462"/>
                </a:lnTo>
                <a:lnTo>
                  <a:pt x="17633" y="69202"/>
                </a:lnTo>
                <a:lnTo>
                  <a:pt x="17697" y="67942"/>
                </a:lnTo>
                <a:lnTo>
                  <a:pt x="17753" y="66682"/>
                </a:lnTo>
                <a:lnTo>
                  <a:pt x="17805" y="65399"/>
                </a:lnTo>
                <a:lnTo>
                  <a:pt x="17854" y="64095"/>
                </a:lnTo>
                <a:lnTo>
                  <a:pt x="17898" y="62790"/>
                </a:lnTo>
                <a:lnTo>
                  <a:pt x="17932" y="61464"/>
                </a:lnTo>
                <a:lnTo>
                  <a:pt x="17966" y="60137"/>
                </a:lnTo>
                <a:lnTo>
                  <a:pt x="17992" y="58789"/>
                </a:lnTo>
                <a:lnTo>
                  <a:pt x="18011" y="57440"/>
                </a:lnTo>
                <a:lnTo>
                  <a:pt x="18026" y="56091"/>
                </a:lnTo>
                <a:lnTo>
                  <a:pt x="18033" y="54721"/>
                </a:lnTo>
                <a:lnTo>
                  <a:pt x="18037" y="53350"/>
                </a:lnTo>
                <a:lnTo>
                  <a:pt x="18033" y="51957"/>
                </a:lnTo>
                <a:lnTo>
                  <a:pt x="18026" y="50608"/>
                </a:lnTo>
                <a:lnTo>
                  <a:pt x="18011" y="49238"/>
                </a:lnTo>
                <a:lnTo>
                  <a:pt x="17992" y="47889"/>
                </a:lnTo>
                <a:lnTo>
                  <a:pt x="17966" y="46540"/>
                </a:lnTo>
                <a:lnTo>
                  <a:pt x="17932" y="45214"/>
                </a:lnTo>
                <a:lnTo>
                  <a:pt x="17898" y="43909"/>
                </a:lnTo>
                <a:lnTo>
                  <a:pt x="17854" y="42583"/>
                </a:lnTo>
                <a:lnTo>
                  <a:pt x="17805" y="41300"/>
                </a:lnTo>
                <a:lnTo>
                  <a:pt x="17753" y="40018"/>
                </a:lnTo>
                <a:lnTo>
                  <a:pt x="17697" y="38736"/>
                </a:lnTo>
                <a:lnTo>
                  <a:pt x="17633" y="37476"/>
                </a:lnTo>
                <a:lnTo>
                  <a:pt x="17566" y="36237"/>
                </a:lnTo>
                <a:lnTo>
                  <a:pt x="17491" y="34999"/>
                </a:lnTo>
                <a:lnTo>
                  <a:pt x="17413" y="33783"/>
                </a:lnTo>
                <a:lnTo>
                  <a:pt x="17330" y="32589"/>
                </a:lnTo>
                <a:lnTo>
                  <a:pt x="17241" y="31396"/>
                </a:lnTo>
                <a:lnTo>
                  <a:pt x="17147" y="30224"/>
                </a:lnTo>
                <a:lnTo>
                  <a:pt x="17050" y="29052"/>
                </a:lnTo>
                <a:lnTo>
                  <a:pt x="16949" y="27924"/>
                </a:lnTo>
                <a:lnTo>
                  <a:pt x="16844" y="26797"/>
                </a:lnTo>
                <a:lnTo>
                  <a:pt x="16732" y="25691"/>
                </a:lnTo>
                <a:lnTo>
                  <a:pt x="16616" y="24586"/>
                </a:lnTo>
                <a:lnTo>
                  <a:pt x="16497" y="23525"/>
                </a:lnTo>
                <a:lnTo>
                  <a:pt x="16373" y="22463"/>
                </a:lnTo>
                <a:lnTo>
                  <a:pt x="16246" y="21424"/>
                </a:lnTo>
                <a:lnTo>
                  <a:pt x="16115" y="20407"/>
                </a:lnTo>
                <a:lnTo>
                  <a:pt x="15977" y="19412"/>
                </a:lnTo>
                <a:lnTo>
                  <a:pt x="15839" y="18440"/>
                </a:lnTo>
                <a:lnTo>
                  <a:pt x="15697" y="17467"/>
                </a:lnTo>
                <a:lnTo>
                  <a:pt x="15547" y="16538"/>
                </a:lnTo>
                <a:lnTo>
                  <a:pt x="15398" y="15632"/>
                </a:lnTo>
                <a:lnTo>
                  <a:pt x="15241" y="14725"/>
                </a:lnTo>
                <a:lnTo>
                  <a:pt x="15084" y="13863"/>
                </a:lnTo>
                <a:lnTo>
                  <a:pt x="14923" y="13001"/>
                </a:lnTo>
                <a:lnTo>
                  <a:pt x="14755" y="12183"/>
                </a:lnTo>
                <a:lnTo>
                  <a:pt x="14587" y="11387"/>
                </a:lnTo>
                <a:lnTo>
                  <a:pt x="14415" y="10591"/>
                </a:lnTo>
                <a:lnTo>
                  <a:pt x="14239" y="9839"/>
                </a:lnTo>
                <a:lnTo>
                  <a:pt x="14063" y="9110"/>
                </a:lnTo>
                <a:lnTo>
                  <a:pt x="13880" y="8402"/>
                </a:lnTo>
                <a:lnTo>
                  <a:pt x="13697" y="7717"/>
                </a:lnTo>
                <a:lnTo>
                  <a:pt x="13510" y="7076"/>
                </a:lnTo>
                <a:lnTo>
                  <a:pt x="13319" y="6434"/>
                </a:lnTo>
                <a:lnTo>
                  <a:pt x="13125" y="5837"/>
                </a:lnTo>
                <a:lnTo>
                  <a:pt x="12931" y="5263"/>
                </a:lnTo>
                <a:lnTo>
                  <a:pt x="12729" y="4710"/>
                </a:lnTo>
                <a:lnTo>
                  <a:pt x="12531" y="4201"/>
                </a:lnTo>
                <a:lnTo>
                  <a:pt x="12325" y="3693"/>
                </a:lnTo>
                <a:lnTo>
                  <a:pt x="12119" y="3229"/>
                </a:lnTo>
                <a:lnTo>
                  <a:pt x="11910" y="2808"/>
                </a:lnTo>
                <a:lnTo>
                  <a:pt x="11701" y="2388"/>
                </a:lnTo>
                <a:lnTo>
                  <a:pt x="11488" y="2013"/>
                </a:lnTo>
                <a:lnTo>
                  <a:pt x="11275" y="1681"/>
                </a:lnTo>
                <a:lnTo>
                  <a:pt x="11054" y="1371"/>
                </a:lnTo>
                <a:lnTo>
                  <a:pt x="10837" y="1084"/>
                </a:lnTo>
                <a:lnTo>
                  <a:pt x="10617" y="841"/>
                </a:lnTo>
                <a:lnTo>
                  <a:pt x="10392" y="620"/>
                </a:lnTo>
                <a:lnTo>
                  <a:pt x="10168" y="421"/>
                </a:lnTo>
                <a:lnTo>
                  <a:pt x="9940" y="266"/>
                </a:lnTo>
                <a:lnTo>
                  <a:pt x="9712" y="155"/>
                </a:lnTo>
                <a:lnTo>
                  <a:pt x="9484" y="67"/>
                </a:lnTo>
                <a:lnTo>
                  <a:pt x="9252" y="23"/>
                </a:lnTo>
                <a:lnTo>
                  <a:pt x="9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 flipH="1">
            <a:off x="5516495" y="3030283"/>
            <a:ext cx="112400" cy="273632"/>
          </a:xfrm>
          <a:custGeom>
            <a:avLst/>
            <a:gdLst/>
            <a:ahLst/>
            <a:cxnLst/>
            <a:rect l="l" t="t" r="r" b="b"/>
            <a:pathLst>
              <a:path w="5552" h="78069" extrusionOk="0">
                <a:moveTo>
                  <a:pt x="0" y="1"/>
                </a:moveTo>
                <a:lnTo>
                  <a:pt x="0" y="78068"/>
                </a:lnTo>
                <a:lnTo>
                  <a:pt x="3308" y="78068"/>
                </a:lnTo>
                <a:lnTo>
                  <a:pt x="3428" y="78002"/>
                </a:lnTo>
                <a:lnTo>
                  <a:pt x="3547" y="77913"/>
                </a:lnTo>
                <a:lnTo>
                  <a:pt x="3663" y="77803"/>
                </a:lnTo>
                <a:lnTo>
                  <a:pt x="3776" y="77648"/>
                </a:lnTo>
                <a:lnTo>
                  <a:pt x="3888" y="77449"/>
                </a:lnTo>
                <a:lnTo>
                  <a:pt x="4000" y="77228"/>
                </a:lnTo>
                <a:lnTo>
                  <a:pt x="4108" y="76985"/>
                </a:lnTo>
                <a:lnTo>
                  <a:pt x="4213" y="76697"/>
                </a:lnTo>
                <a:lnTo>
                  <a:pt x="4314" y="76388"/>
                </a:lnTo>
                <a:lnTo>
                  <a:pt x="4411" y="76056"/>
                </a:lnTo>
                <a:lnTo>
                  <a:pt x="4508" y="75702"/>
                </a:lnTo>
                <a:lnTo>
                  <a:pt x="4602" y="75304"/>
                </a:lnTo>
                <a:lnTo>
                  <a:pt x="4691" y="74884"/>
                </a:lnTo>
                <a:lnTo>
                  <a:pt x="4774" y="74442"/>
                </a:lnTo>
                <a:lnTo>
                  <a:pt x="4856" y="73978"/>
                </a:lnTo>
                <a:lnTo>
                  <a:pt x="4934" y="73491"/>
                </a:lnTo>
                <a:lnTo>
                  <a:pt x="5009" y="72983"/>
                </a:lnTo>
                <a:lnTo>
                  <a:pt x="5080" y="72474"/>
                </a:lnTo>
                <a:lnTo>
                  <a:pt x="5147" y="71922"/>
                </a:lnTo>
                <a:lnTo>
                  <a:pt x="5207" y="71347"/>
                </a:lnTo>
                <a:lnTo>
                  <a:pt x="5263" y="70772"/>
                </a:lnTo>
                <a:lnTo>
                  <a:pt x="5316" y="70153"/>
                </a:lnTo>
                <a:lnTo>
                  <a:pt x="5364" y="69534"/>
                </a:lnTo>
                <a:lnTo>
                  <a:pt x="5405" y="68915"/>
                </a:lnTo>
                <a:lnTo>
                  <a:pt x="5443" y="68252"/>
                </a:lnTo>
                <a:lnTo>
                  <a:pt x="5476" y="67588"/>
                </a:lnTo>
                <a:lnTo>
                  <a:pt x="5503" y="66925"/>
                </a:lnTo>
                <a:lnTo>
                  <a:pt x="5521" y="66240"/>
                </a:lnTo>
                <a:lnTo>
                  <a:pt x="5536" y="65532"/>
                </a:lnTo>
                <a:lnTo>
                  <a:pt x="5547" y="64825"/>
                </a:lnTo>
                <a:lnTo>
                  <a:pt x="5551" y="64095"/>
                </a:lnTo>
                <a:lnTo>
                  <a:pt x="55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215689" y="3335661"/>
            <a:ext cx="112319" cy="117638"/>
          </a:xfrm>
          <a:custGeom>
            <a:avLst/>
            <a:gdLst/>
            <a:ahLst/>
            <a:cxnLst/>
            <a:rect l="l" t="t" r="r" b="b"/>
            <a:pathLst>
              <a:path w="5548" h="33563" extrusionOk="0">
                <a:moveTo>
                  <a:pt x="2363" y="1"/>
                </a:moveTo>
                <a:lnTo>
                  <a:pt x="2243" y="23"/>
                </a:lnTo>
                <a:lnTo>
                  <a:pt x="2120" y="67"/>
                </a:lnTo>
                <a:lnTo>
                  <a:pt x="2004" y="155"/>
                </a:lnTo>
                <a:lnTo>
                  <a:pt x="1888" y="288"/>
                </a:lnTo>
                <a:lnTo>
                  <a:pt x="1772" y="443"/>
                </a:lnTo>
                <a:lnTo>
                  <a:pt x="1660" y="620"/>
                </a:lnTo>
                <a:lnTo>
                  <a:pt x="1551" y="841"/>
                </a:lnTo>
                <a:lnTo>
                  <a:pt x="1443" y="1106"/>
                </a:lnTo>
                <a:lnTo>
                  <a:pt x="1338" y="1371"/>
                </a:lnTo>
                <a:lnTo>
                  <a:pt x="1237" y="1681"/>
                </a:lnTo>
                <a:lnTo>
                  <a:pt x="1136" y="2012"/>
                </a:lnTo>
                <a:lnTo>
                  <a:pt x="1043" y="2388"/>
                </a:lnTo>
                <a:lnTo>
                  <a:pt x="950" y="2786"/>
                </a:lnTo>
                <a:lnTo>
                  <a:pt x="860" y="3184"/>
                </a:lnTo>
                <a:lnTo>
                  <a:pt x="774" y="3626"/>
                </a:lnTo>
                <a:lnTo>
                  <a:pt x="692" y="4091"/>
                </a:lnTo>
                <a:lnTo>
                  <a:pt x="613" y="4577"/>
                </a:lnTo>
                <a:lnTo>
                  <a:pt x="538" y="5086"/>
                </a:lnTo>
                <a:lnTo>
                  <a:pt x="471" y="5616"/>
                </a:lnTo>
                <a:lnTo>
                  <a:pt x="404" y="6169"/>
                </a:lnTo>
                <a:lnTo>
                  <a:pt x="344" y="6722"/>
                </a:lnTo>
                <a:lnTo>
                  <a:pt x="284" y="7319"/>
                </a:lnTo>
                <a:lnTo>
                  <a:pt x="232" y="7916"/>
                </a:lnTo>
                <a:lnTo>
                  <a:pt x="187" y="8535"/>
                </a:lnTo>
                <a:lnTo>
                  <a:pt x="142" y="9176"/>
                </a:lnTo>
                <a:lnTo>
                  <a:pt x="105" y="9817"/>
                </a:lnTo>
                <a:lnTo>
                  <a:pt x="75" y="10480"/>
                </a:lnTo>
                <a:lnTo>
                  <a:pt x="49" y="11166"/>
                </a:lnTo>
                <a:lnTo>
                  <a:pt x="26" y="11851"/>
                </a:lnTo>
                <a:lnTo>
                  <a:pt x="11" y="12536"/>
                </a:lnTo>
                <a:lnTo>
                  <a:pt x="4" y="13266"/>
                </a:lnTo>
                <a:lnTo>
                  <a:pt x="0" y="13973"/>
                </a:lnTo>
                <a:lnTo>
                  <a:pt x="0" y="33562"/>
                </a:lnTo>
                <a:lnTo>
                  <a:pt x="5547" y="33562"/>
                </a:lnTo>
                <a:lnTo>
                  <a:pt x="55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5359017" y="3030264"/>
            <a:ext cx="126551" cy="423036"/>
          </a:xfrm>
          <a:custGeom>
            <a:avLst/>
            <a:gdLst/>
            <a:ahLst/>
            <a:cxnLst/>
            <a:rect l="l" t="t" r="r" b="b"/>
            <a:pathLst>
              <a:path w="6251" h="120695" extrusionOk="0">
                <a:moveTo>
                  <a:pt x="0" y="1"/>
                </a:moveTo>
                <a:lnTo>
                  <a:pt x="0" y="120694"/>
                </a:lnTo>
                <a:lnTo>
                  <a:pt x="6250" y="120694"/>
                </a:lnTo>
                <a:lnTo>
                  <a:pt x="62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5215689" y="3030304"/>
            <a:ext cx="112319" cy="117638"/>
          </a:xfrm>
          <a:custGeom>
            <a:avLst/>
            <a:gdLst/>
            <a:ahLst/>
            <a:cxnLst/>
            <a:rect l="l" t="t" r="r" b="b"/>
            <a:pathLst>
              <a:path w="5548" h="33563" extrusionOk="0">
                <a:moveTo>
                  <a:pt x="0" y="0"/>
                </a:moveTo>
                <a:lnTo>
                  <a:pt x="0" y="19589"/>
                </a:lnTo>
                <a:lnTo>
                  <a:pt x="4" y="20319"/>
                </a:lnTo>
                <a:lnTo>
                  <a:pt x="11" y="21026"/>
                </a:lnTo>
                <a:lnTo>
                  <a:pt x="26" y="21734"/>
                </a:lnTo>
                <a:lnTo>
                  <a:pt x="49" y="22419"/>
                </a:lnTo>
                <a:lnTo>
                  <a:pt x="75" y="23082"/>
                </a:lnTo>
                <a:lnTo>
                  <a:pt x="105" y="23746"/>
                </a:lnTo>
                <a:lnTo>
                  <a:pt x="142" y="24409"/>
                </a:lnTo>
                <a:lnTo>
                  <a:pt x="187" y="25028"/>
                </a:lnTo>
                <a:lnTo>
                  <a:pt x="232" y="25647"/>
                </a:lnTo>
                <a:lnTo>
                  <a:pt x="284" y="26266"/>
                </a:lnTo>
                <a:lnTo>
                  <a:pt x="344" y="26841"/>
                </a:lnTo>
                <a:lnTo>
                  <a:pt x="404" y="27416"/>
                </a:lnTo>
                <a:lnTo>
                  <a:pt x="471" y="27968"/>
                </a:lnTo>
                <a:lnTo>
                  <a:pt x="538" y="28477"/>
                </a:lnTo>
                <a:lnTo>
                  <a:pt x="613" y="28985"/>
                </a:lnTo>
                <a:lnTo>
                  <a:pt x="692" y="29472"/>
                </a:lnTo>
                <a:lnTo>
                  <a:pt x="774" y="29936"/>
                </a:lnTo>
                <a:lnTo>
                  <a:pt x="860" y="30378"/>
                </a:lnTo>
                <a:lnTo>
                  <a:pt x="950" y="30798"/>
                </a:lnTo>
                <a:lnTo>
                  <a:pt x="1043" y="31196"/>
                </a:lnTo>
                <a:lnTo>
                  <a:pt x="1136" y="31550"/>
                </a:lnTo>
                <a:lnTo>
                  <a:pt x="1237" y="31882"/>
                </a:lnTo>
                <a:lnTo>
                  <a:pt x="1338" y="32191"/>
                </a:lnTo>
                <a:lnTo>
                  <a:pt x="1443" y="32479"/>
                </a:lnTo>
                <a:lnTo>
                  <a:pt x="1551" y="32722"/>
                </a:lnTo>
                <a:lnTo>
                  <a:pt x="1660" y="32943"/>
                </a:lnTo>
                <a:lnTo>
                  <a:pt x="1772" y="33142"/>
                </a:lnTo>
                <a:lnTo>
                  <a:pt x="1888" y="33297"/>
                </a:lnTo>
                <a:lnTo>
                  <a:pt x="2004" y="33407"/>
                </a:lnTo>
                <a:lnTo>
                  <a:pt x="2120" y="33496"/>
                </a:lnTo>
                <a:lnTo>
                  <a:pt x="2243" y="33562"/>
                </a:lnTo>
                <a:lnTo>
                  <a:pt x="5547" y="33562"/>
                </a:lnTo>
                <a:lnTo>
                  <a:pt x="55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 flipH="1">
            <a:off x="5215689" y="3179614"/>
            <a:ext cx="112319" cy="124301"/>
          </a:xfrm>
          <a:custGeom>
            <a:avLst/>
            <a:gdLst/>
            <a:ahLst/>
            <a:cxnLst/>
            <a:rect l="l" t="t" r="r" b="b"/>
            <a:pathLst>
              <a:path w="5548" h="35464" extrusionOk="0">
                <a:moveTo>
                  <a:pt x="0" y="1"/>
                </a:moveTo>
                <a:lnTo>
                  <a:pt x="0" y="35464"/>
                </a:lnTo>
                <a:lnTo>
                  <a:pt x="5547" y="35464"/>
                </a:lnTo>
                <a:lnTo>
                  <a:pt x="55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10800000" flipH="1">
            <a:off x="5516495" y="3335661"/>
            <a:ext cx="112400" cy="117638"/>
          </a:xfrm>
          <a:custGeom>
            <a:avLst/>
            <a:gdLst/>
            <a:ahLst/>
            <a:cxnLst/>
            <a:rect l="l" t="t" r="r" b="b"/>
            <a:pathLst>
              <a:path w="5552" h="33563" extrusionOk="0">
                <a:moveTo>
                  <a:pt x="0" y="1"/>
                </a:moveTo>
                <a:lnTo>
                  <a:pt x="0" y="33562"/>
                </a:lnTo>
                <a:lnTo>
                  <a:pt x="5551" y="33562"/>
                </a:lnTo>
                <a:lnTo>
                  <a:pt x="5551" y="13973"/>
                </a:lnTo>
                <a:lnTo>
                  <a:pt x="5547" y="13266"/>
                </a:lnTo>
                <a:lnTo>
                  <a:pt x="5536" y="12536"/>
                </a:lnTo>
                <a:lnTo>
                  <a:pt x="5521" y="11851"/>
                </a:lnTo>
                <a:lnTo>
                  <a:pt x="5503" y="11166"/>
                </a:lnTo>
                <a:lnTo>
                  <a:pt x="5476" y="10480"/>
                </a:lnTo>
                <a:lnTo>
                  <a:pt x="5443" y="9817"/>
                </a:lnTo>
                <a:lnTo>
                  <a:pt x="5405" y="9176"/>
                </a:lnTo>
                <a:lnTo>
                  <a:pt x="5364" y="8535"/>
                </a:lnTo>
                <a:lnTo>
                  <a:pt x="5316" y="7916"/>
                </a:lnTo>
                <a:lnTo>
                  <a:pt x="5263" y="7319"/>
                </a:lnTo>
                <a:lnTo>
                  <a:pt x="5207" y="6722"/>
                </a:lnTo>
                <a:lnTo>
                  <a:pt x="5147" y="6169"/>
                </a:lnTo>
                <a:lnTo>
                  <a:pt x="5080" y="5616"/>
                </a:lnTo>
                <a:lnTo>
                  <a:pt x="5009" y="5086"/>
                </a:lnTo>
                <a:lnTo>
                  <a:pt x="4934" y="4577"/>
                </a:lnTo>
                <a:lnTo>
                  <a:pt x="4856" y="4091"/>
                </a:lnTo>
                <a:lnTo>
                  <a:pt x="4774" y="3626"/>
                </a:lnTo>
                <a:lnTo>
                  <a:pt x="4691" y="3184"/>
                </a:lnTo>
                <a:lnTo>
                  <a:pt x="4602" y="2786"/>
                </a:lnTo>
                <a:lnTo>
                  <a:pt x="4508" y="2388"/>
                </a:lnTo>
                <a:lnTo>
                  <a:pt x="4411" y="2012"/>
                </a:lnTo>
                <a:lnTo>
                  <a:pt x="4314" y="1681"/>
                </a:lnTo>
                <a:lnTo>
                  <a:pt x="4213" y="1371"/>
                </a:lnTo>
                <a:lnTo>
                  <a:pt x="4108" y="1106"/>
                </a:lnTo>
                <a:lnTo>
                  <a:pt x="4000" y="841"/>
                </a:lnTo>
                <a:lnTo>
                  <a:pt x="3888" y="620"/>
                </a:lnTo>
                <a:lnTo>
                  <a:pt x="3776" y="443"/>
                </a:lnTo>
                <a:lnTo>
                  <a:pt x="3663" y="288"/>
                </a:lnTo>
                <a:lnTo>
                  <a:pt x="3547" y="155"/>
                </a:lnTo>
                <a:lnTo>
                  <a:pt x="3428" y="67"/>
                </a:lnTo>
                <a:lnTo>
                  <a:pt x="3308" y="23"/>
                </a:lnTo>
                <a:lnTo>
                  <a:pt x="3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 flipH="1">
            <a:off x="5353551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5" y="12094"/>
                </a:lnTo>
                <a:lnTo>
                  <a:pt x="1597" y="12779"/>
                </a:lnTo>
                <a:lnTo>
                  <a:pt x="2005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4" y="0"/>
                </a:lnTo>
                <a:lnTo>
                  <a:pt x="1593" y="4135"/>
                </a:lnTo>
                <a:lnTo>
                  <a:pt x="1545" y="4798"/>
                </a:lnTo>
                <a:lnTo>
                  <a:pt x="1492" y="4135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800000" flipH="1">
            <a:off x="5414627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1" y="0"/>
                </a:moveTo>
                <a:lnTo>
                  <a:pt x="987" y="8468"/>
                </a:lnTo>
                <a:lnTo>
                  <a:pt x="27" y="16936"/>
                </a:lnTo>
                <a:lnTo>
                  <a:pt x="1081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 flipH="1">
            <a:off x="5475704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7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0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0800000" flipH="1">
            <a:off x="5536760" y="4095086"/>
            <a:ext cx="62395" cy="59361"/>
          </a:xfrm>
          <a:custGeom>
            <a:avLst/>
            <a:gdLst/>
            <a:ahLst/>
            <a:cxnLst/>
            <a:rect l="l" t="t" r="r" b="b"/>
            <a:pathLst>
              <a:path w="3082" h="16936" extrusionOk="0">
                <a:moveTo>
                  <a:pt x="1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5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1" y="0"/>
                </a:lnTo>
                <a:lnTo>
                  <a:pt x="1590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 rot="10800000" flipH="1">
            <a:off x="5628789" y="4113764"/>
            <a:ext cx="34518" cy="19144"/>
          </a:xfrm>
          <a:custGeom>
            <a:avLst/>
            <a:gdLst/>
            <a:ahLst/>
            <a:cxnLst/>
            <a:rect l="l" t="t" r="r" b="b"/>
            <a:pathLst>
              <a:path w="1705" h="5462" extrusionOk="0">
                <a:moveTo>
                  <a:pt x="0" y="1"/>
                </a:moveTo>
                <a:lnTo>
                  <a:pt x="0" y="5462"/>
                </a:lnTo>
                <a:lnTo>
                  <a:pt x="1705" y="5462"/>
                </a:lnTo>
                <a:lnTo>
                  <a:pt x="17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 rot="10800000" flipH="1">
            <a:off x="5692963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3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0" y="12094"/>
                </a:lnTo>
                <a:lnTo>
                  <a:pt x="1593" y="12779"/>
                </a:lnTo>
                <a:lnTo>
                  <a:pt x="2000" y="16936"/>
                </a:lnTo>
                <a:lnTo>
                  <a:pt x="3054" y="16936"/>
                </a:lnTo>
                <a:lnTo>
                  <a:pt x="2094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 rot="10800000" flipH="1">
            <a:off x="5753958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0" y="16936"/>
                </a:lnTo>
                <a:lnTo>
                  <a:pt x="1488" y="12779"/>
                </a:lnTo>
                <a:lnTo>
                  <a:pt x="1544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93" y="4135"/>
                </a:lnTo>
                <a:lnTo>
                  <a:pt x="1544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10800000" flipH="1">
            <a:off x="5815014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1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10800000" flipH="1">
            <a:off x="5876090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7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 flipH="1">
            <a:off x="5968100" y="4113764"/>
            <a:ext cx="34538" cy="19144"/>
          </a:xfrm>
          <a:custGeom>
            <a:avLst/>
            <a:gdLst/>
            <a:ahLst/>
            <a:cxnLst/>
            <a:rect l="l" t="t" r="r" b="b"/>
            <a:pathLst>
              <a:path w="1706" h="5462" extrusionOk="0">
                <a:moveTo>
                  <a:pt x="1" y="1"/>
                </a:moveTo>
                <a:lnTo>
                  <a:pt x="1" y="5462"/>
                </a:lnTo>
                <a:lnTo>
                  <a:pt x="1706" y="5462"/>
                </a:lnTo>
                <a:lnTo>
                  <a:pt x="1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 flipH="1">
            <a:off x="6032273" y="4095086"/>
            <a:ext cx="62395" cy="59361"/>
          </a:xfrm>
          <a:custGeom>
            <a:avLst/>
            <a:gdLst/>
            <a:ahLst/>
            <a:cxnLst/>
            <a:rect l="l" t="t" r="r" b="b"/>
            <a:pathLst>
              <a:path w="3082" h="16936" extrusionOk="0">
                <a:moveTo>
                  <a:pt x="1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5" y="12779"/>
                </a:lnTo>
                <a:lnTo>
                  <a:pt x="1541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4" y="8468"/>
                </a:lnTo>
                <a:lnTo>
                  <a:pt x="3081" y="0"/>
                </a:lnTo>
                <a:lnTo>
                  <a:pt x="2031" y="0"/>
                </a:lnTo>
                <a:lnTo>
                  <a:pt x="1590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10800000" flipH="1">
            <a:off x="6093269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5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9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4" y="0"/>
                </a:lnTo>
                <a:lnTo>
                  <a:pt x="1593" y="4135"/>
                </a:lnTo>
                <a:lnTo>
                  <a:pt x="1545" y="4798"/>
                </a:lnTo>
                <a:lnTo>
                  <a:pt x="1496" y="4135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 rot="10800000" flipH="1">
            <a:off x="6154345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1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rot="10800000" flipH="1">
            <a:off x="6215421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7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0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rot="10800000" flipH="1">
            <a:off x="6307430" y="4113764"/>
            <a:ext cx="34538" cy="19144"/>
          </a:xfrm>
          <a:custGeom>
            <a:avLst/>
            <a:gdLst/>
            <a:ahLst/>
            <a:cxnLst/>
            <a:rect l="l" t="t" r="r" b="b"/>
            <a:pathLst>
              <a:path w="1706" h="5462" extrusionOk="0">
                <a:moveTo>
                  <a:pt x="1" y="1"/>
                </a:moveTo>
                <a:lnTo>
                  <a:pt x="1" y="5462"/>
                </a:lnTo>
                <a:lnTo>
                  <a:pt x="1705" y="5462"/>
                </a:lnTo>
                <a:lnTo>
                  <a:pt x="17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 rot="10800000" flipH="1">
            <a:off x="6371604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1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4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 rot="10800000" flipH="1">
            <a:off x="6432680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3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0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3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 rot="10800000" flipH="1">
            <a:off x="6493676" y="4095086"/>
            <a:ext cx="62436" cy="59361"/>
          </a:xfrm>
          <a:custGeom>
            <a:avLst/>
            <a:gdLst/>
            <a:ahLst/>
            <a:cxnLst/>
            <a:rect l="l" t="t" r="r" b="b"/>
            <a:pathLst>
              <a:path w="3084" h="16936" extrusionOk="0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0" y="16936"/>
                </a:lnTo>
                <a:lnTo>
                  <a:pt x="1488" y="12779"/>
                </a:lnTo>
                <a:lnTo>
                  <a:pt x="1544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92" y="4135"/>
                </a:lnTo>
                <a:lnTo>
                  <a:pt x="1544" y="4798"/>
                </a:lnTo>
                <a:lnTo>
                  <a:pt x="1492" y="4135"/>
                </a:lnTo>
                <a:lnTo>
                  <a:pt x="10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 rot="10800000" flipH="1">
            <a:off x="6554732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1" y="0"/>
                </a:moveTo>
                <a:lnTo>
                  <a:pt x="988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 rot="10800000" flipH="1">
            <a:off x="5057522" y="2905913"/>
            <a:ext cx="1380911" cy="1359144"/>
          </a:xfrm>
          <a:custGeom>
            <a:avLst/>
            <a:gdLst/>
            <a:ahLst/>
            <a:cxnLst/>
            <a:rect l="l" t="t" r="r" b="b"/>
            <a:pathLst>
              <a:path w="68210" h="387773" extrusionOk="0">
                <a:moveTo>
                  <a:pt x="7536" y="1"/>
                </a:moveTo>
                <a:lnTo>
                  <a:pt x="7211" y="23"/>
                </a:lnTo>
                <a:lnTo>
                  <a:pt x="6897" y="45"/>
                </a:lnTo>
                <a:lnTo>
                  <a:pt x="6591" y="111"/>
                </a:lnTo>
                <a:lnTo>
                  <a:pt x="6295" y="178"/>
                </a:lnTo>
                <a:lnTo>
                  <a:pt x="6008" y="288"/>
                </a:lnTo>
                <a:lnTo>
                  <a:pt x="5731" y="421"/>
                </a:lnTo>
                <a:lnTo>
                  <a:pt x="5462" y="553"/>
                </a:lnTo>
                <a:lnTo>
                  <a:pt x="5200" y="730"/>
                </a:lnTo>
                <a:lnTo>
                  <a:pt x="4946" y="929"/>
                </a:lnTo>
                <a:lnTo>
                  <a:pt x="4703" y="1128"/>
                </a:lnTo>
                <a:lnTo>
                  <a:pt x="4468" y="1371"/>
                </a:lnTo>
                <a:lnTo>
                  <a:pt x="4236" y="1615"/>
                </a:lnTo>
                <a:lnTo>
                  <a:pt x="4015" y="1902"/>
                </a:lnTo>
                <a:lnTo>
                  <a:pt x="3806" y="2190"/>
                </a:lnTo>
                <a:lnTo>
                  <a:pt x="3600" y="2499"/>
                </a:lnTo>
                <a:lnTo>
                  <a:pt x="3402" y="2831"/>
                </a:lnTo>
                <a:lnTo>
                  <a:pt x="3212" y="3207"/>
                </a:lnTo>
                <a:lnTo>
                  <a:pt x="3028" y="3582"/>
                </a:lnTo>
                <a:lnTo>
                  <a:pt x="2853" y="3980"/>
                </a:lnTo>
                <a:lnTo>
                  <a:pt x="2681" y="4400"/>
                </a:lnTo>
                <a:lnTo>
                  <a:pt x="2520" y="4821"/>
                </a:lnTo>
                <a:lnTo>
                  <a:pt x="2363" y="5285"/>
                </a:lnTo>
                <a:lnTo>
                  <a:pt x="2213" y="5771"/>
                </a:lnTo>
                <a:lnTo>
                  <a:pt x="2071" y="6258"/>
                </a:lnTo>
                <a:lnTo>
                  <a:pt x="1933" y="6766"/>
                </a:lnTo>
                <a:lnTo>
                  <a:pt x="1802" y="7297"/>
                </a:lnTo>
                <a:lnTo>
                  <a:pt x="1679" y="7849"/>
                </a:lnTo>
                <a:lnTo>
                  <a:pt x="1559" y="8424"/>
                </a:lnTo>
                <a:lnTo>
                  <a:pt x="1447" y="9021"/>
                </a:lnTo>
                <a:lnTo>
                  <a:pt x="1339" y="9618"/>
                </a:lnTo>
                <a:lnTo>
                  <a:pt x="1238" y="10237"/>
                </a:lnTo>
                <a:lnTo>
                  <a:pt x="1141" y="10878"/>
                </a:lnTo>
                <a:lnTo>
                  <a:pt x="1047" y="11542"/>
                </a:lnTo>
                <a:lnTo>
                  <a:pt x="961" y="12227"/>
                </a:lnTo>
                <a:lnTo>
                  <a:pt x="879" y="12912"/>
                </a:lnTo>
                <a:lnTo>
                  <a:pt x="800" y="13620"/>
                </a:lnTo>
                <a:lnTo>
                  <a:pt x="729" y="14350"/>
                </a:lnTo>
                <a:lnTo>
                  <a:pt x="658" y="15101"/>
                </a:lnTo>
                <a:lnTo>
                  <a:pt x="595" y="15853"/>
                </a:lnTo>
                <a:lnTo>
                  <a:pt x="535" y="16649"/>
                </a:lnTo>
                <a:lnTo>
                  <a:pt x="479" y="17423"/>
                </a:lnTo>
                <a:lnTo>
                  <a:pt x="430" y="18241"/>
                </a:lnTo>
                <a:lnTo>
                  <a:pt x="382" y="19059"/>
                </a:lnTo>
                <a:lnTo>
                  <a:pt x="337" y="19921"/>
                </a:lnTo>
                <a:lnTo>
                  <a:pt x="296" y="20761"/>
                </a:lnTo>
                <a:lnTo>
                  <a:pt x="258" y="21646"/>
                </a:lnTo>
                <a:lnTo>
                  <a:pt x="225" y="22530"/>
                </a:lnTo>
                <a:lnTo>
                  <a:pt x="191" y="23436"/>
                </a:lnTo>
                <a:lnTo>
                  <a:pt x="165" y="24343"/>
                </a:lnTo>
                <a:lnTo>
                  <a:pt x="139" y="25294"/>
                </a:lnTo>
                <a:lnTo>
                  <a:pt x="116" y="26222"/>
                </a:lnTo>
                <a:lnTo>
                  <a:pt x="94" y="27195"/>
                </a:lnTo>
                <a:lnTo>
                  <a:pt x="79" y="28168"/>
                </a:lnTo>
                <a:lnTo>
                  <a:pt x="60" y="29163"/>
                </a:lnTo>
                <a:lnTo>
                  <a:pt x="38" y="31175"/>
                </a:lnTo>
                <a:lnTo>
                  <a:pt x="19" y="33253"/>
                </a:lnTo>
                <a:lnTo>
                  <a:pt x="8" y="35375"/>
                </a:lnTo>
                <a:lnTo>
                  <a:pt x="4" y="37564"/>
                </a:lnTo>
                <a:lnTo>
                  <a:pt x="1" y="39775"/>
                </a:lnTo>
                <a:lnTo>
                  <a:pt x="1" y="347998"/>
                </a:lnTo>
                <a:lnTo>
                  <a:pt x="4" y="350209"/>
                </a:lnTo>
                <a:lnTo>
                  <a:pt x="8" y="352398"/>
                </a:lnTo>
                <a:lnTo>
                  <a:pt x="19" y="354520"/>
                </a:lnTo>
                <a:lnTo>
                  <a:pt x="38" y="356598"/>
                </a:lnTo>
                <a:lnTo>
                  <a:pt x="60" y="358610"/>
                </a:lnTo>
                <a:lnTo>
                  <a:pt x="79" y="359605"/>
                </a:lnTo>
                <a:lnTo>
                  <a:pt x="94" y="360578"/>
                </a:lnTo>
                <a:lnTo>
                  <a:pt x="116" y="361551"/>
                </a:lnTo>
                <a:lnTo>
                  <a:pt x="139" y="362501"/>
                </a:lnTo>
                <a:lnTo>
                  <a:pt x="165" y="363430"/>
                </a:lnTo>
                <a:lnTo>
                  <a:pt x="191" y="364336"/>
                </a:lnTo>
                <a:lnTo>
                  <a:pt x="225" y="365243"/>
                </a:lnTo>
                <a:lnTo>
                  <a:pt x="258" y="366127"/>
                </a:lnTo>
                <a:lnTo>
                  <a:pt x="296" y="367012"/>
                </a:lnTo>
                <a:lnTo>
                  <a:pt x="337" y="367874"/>
                </a:lnTo>
                <a:lnTo>
                  <a:pt x="382" y="368714"/>
                </a:lnTo>
                <a:lnTo>
                  <a:pt x="430" y="369532"/>
                </a:lnTo>
                <a:lnTo>
                  <a:pt x="479" y="370350"/>
                </a:lnTo>
                <a:lnTo>
                  <a:pt x="535" y="371146"/>
                </a:lnTo>
                <a:lnTo>
                  <a:pt x="595" y="371920"/>
                </a:lnTo>
                <a:lnTo>
                  <a:pt x="658" y="372672"/>
                </a:lnTo>
                <a:lnTo>
                  <a:pt x="729" y="373423"/>
                </a:lnTo>
                <a:lnTo>
                  <a:pt x="800" y="374153"/>
                </a:lnTo>
                <a:lnTo>
                  <a:pt x="879" y="374860"/>
                </a:lnTo>
                <a:lnTo>
                  <a:pt x="961" y="375546"/>
                </a:lnTo>
                <a:lnTo>
                  <a:pt x="1047" y="376231"/>
                </a:lnTo>
                <a:lnTo>
                  <a:pt x="1141" y="376894"/>
                </a:lnTo>
                <a:lnTo>
                  <a:pt x="1238" y="377536"/>
                </a:lnTo>
                <a:lnTo>
                  <a:pt x="1339" y="378155"/>
                </a:lnTo>
                <a:lnTo>
                  <a:pt x="1447" y="378774"/>
                </a:lnTo>
                <a:lnTo>
                  <a:pt x="1559" y="379349"/>
                </a:lnTo>
                <a:lnTo>
                  <a:pt x="1679" y="379923"/>
                </a:lnTo>
                <a:lnTo>
                  <a:pt x="1802" y="380476"/>
                </a:lnTo>
                <a:lnTo>
                  <a:pt x="1933" y="381007"/>
                </a:lnTo>
                <a:lnTo>
                  <a:pt x="2071" y="381515"/>
                </a:lnTo>
                <a:lnTo>
                  <a:pt x="2213" y="382024"/>
                </a:lnTo>
                <a:lnTo>
                  <a:pt x="2363" y="382488"/>
                </a:lnTo>
                <a:lnTo>
                  <a:pt x="2520" y="382952"/>
                </a:lnTo>
                <a:lnTo>
                  <a:pt x="2681" y="383395"/>
                </a:lnTo>
                <a:lnTo>
                  <a:pt x="2853" y="383792"/>
                </a:lnTo>
                <a:lnTo>
                  <a:pt x="3028" y="384190"/>
                </a:lnTo>
                <a:lnTo>
                  <a:pt x="3212" y="384566"/>
                </a:lnTo>
                <a:lnTo>
                  <a:pt x="3402" y="384942"/>
                </a:lnTo>
                <a:lnTo>
                  <a:pt x="3600" y="385274"/>
                </a:lnTo>
                <a:lnTo>
                  <a:pt x="3806" y="385583"/>
                </a:lnTo>
                <a:lnTo>
                  <a:pt x="4015" y="385893"/>
                </a:lnTo>
                <a:lnTo>
                  <a:pt x="4236" y="386158"/>
                </a:lnTo>
                <a:lnTo>
                  <a:pt x="4468" y="386423"/>
                </a:lnTo>
                <a:lnTo>
                  <a:pt x="4703" y="386645"/>
                </a:lnTo>
                <a:lnTo>
                  <a:pt x="4946" y="386866"/>
                </a:lnTo>
                <a:lnTo>
                  <a:pt x="5200" y="387043"/>
                </a:lnTo>
                <a:lnTo>
                  <a:pt x="5462" y="387219"/>
                </a:lnTo>
                <a:lnTo>
                  <a:pt x="5731" y="387352"/>
                </a:lnTo>
                <a:lnTo>
                  <a:pt x="6008" y="387485"/>
                </a:lnTo>
                <a:lnTo>
                  <a:pt x="6295" y="387595"/>
                </a:lnTo>
                <a:lnTo>
                  <a:pt x="6591" y="387662"/>
                </a:lnTo>
                <a:lnTo>
                  <a:pt x="6897" y="387728"/>
                </a:lnTo>
                <a:lnTo>
                  <a:pt x="7211" y="387750"/>
                </a:lnTo>
                <a:lnTo>
                  <a:pt x="7536" y="387772"/>
                </a:lnTo>
                <a:lnTo>
                  <a:pt x="68209" y="387772"/>
                </a:lnTo>
                <a:lnTo>
                  <a:pt x="43224" y="1"/>
                </a:lnTo>
                <a:close/>
              </a:path>
            </a:pathLst>
          </a:cu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4572006" y="676881"/>
            <a:ext cx="903712" cy="957598"/>
            <a:chOff x="-859225" y="2550000"/>
            <a:chExt cx="1361628" cy="1442818"/>
          </a:xfrm>
        </p:grpSpPr>
        <p:sp>
          <p:nvSpPr>
            <p:cNvPr id="62" name="Google Shape;62;p2"/>
            <p:cNvSpPr/>
            <p:nvPr/>
          </p:nvSpPr>
          <p:spPr>
            <a:xfrm flipH="1">
              <a:off x="-859225" y="2550000"/>
              <a:ext cx="1361628" cy="1442818"/>
            </a:xfrm>
            <a:custGeom>
              <a:avLst/>
              <a:gdLst/>
              <a:ahLst/>
              <a:cxnLst/>
              <a:rect l="l" t="t" r="r" b="b"/>
              <a:pathLst>
                <a:path w="171977" h="231778" extrusionOk="0">
                  <a:moveTo>
                    <a:pt x="28256" y="1"/>
                  </a:moveTo>
                  <a:lnTo>
                    <a:pt x="27527" y="17"/>
                  </a:lnTo>
                  <a:lnTo>
                    <a:pt x="26810" y="49"/>
                  </a:lnTo>
                  <a:lnTo>
                    <a:pt x="26094" y="112"/>
                  </a:lnTo>
                  <a:lnTo>
                    <a:pt x="25377" y="208"/>
                  </a:lnTo>
                  <a:lnTo>
                    <a:pt x="24672" y="303"/>
                  </a:lnTo>
                  <a:lnTo>
                    <a:pt x="23968" y="431"/>
                  </a:lnTo>
                  <a:lnTo>
                    <a:pt x="23275" y="590"/>
                  </a:lnTo>
                  <a:lnTo>
                    <a:pt x="22583" y="765"/>
                  </a:lnTo>
                  <a:lnTo>
                    <a:pt x="21891" y="956"/>
                  </a:lnTo>
                  <a:lnTo>
                    <a:pt x="21210" y="1179"/>
                  </a:lnTo>
                  <a:lnTo>
                    <a:pt x="20542" y="1418"/>
                  </a:lnTo>
                  <a:lnTo>
                    <a:pt x="19874" y="1689"/>
                  </a:lnTo>
                  <a:lnTo>
                    <a:pt x="19218" y="1959"/>
                  </a:lnTo>
                  <a:lnTo>
                    <a:pt x="18562" y="2262"/>
                  </a:lnTo>
                  <a:lnTo>
                    <a:pt x="17918" y="2580"/>
                  </a:lnTo>
                  <a:lnTo>
                    <a:pt x="17287" y="2930"/>
                  </a:lnTo>
                  <a:lnTo>
                    <a:pt x="16655" y="3297"/>
                  </a:lnTo>
                  <a:lnTo>
                    <a:pt x="16035" y="3679"/>
                  </a:lnTo>
                  <a:lnTo>
                    <a:pt x="15416" y="4077"/>
                  </a:lnTo>
                  <a:lnTo>
                    <a:pt x="14821" y="4491"/>
                  </a:lnTo>
                  <a:lnTo>
                    <a:pt x="14213" y="4937"/>
                  </a:lnTo>
                  <a:lnTo>
                    <a:pt x="13630" y="5382"/>
                  </a:lnTo>
                  <a:lnTo>
                    <a:pt x="13059" y="5860"/>
                  </a:lnTo>
                  <a:lnTo>
                    <a:pt x="12488" y="6354"/>
                  </a:lnTo>
                  <a:lnTo>
                    <a:pt x="11929" y="6863"/>
                  </a:lnTo>
                  <a:lnTo>
                    <a:pt x="11371" y="7389"/>
                  </a:lnTo>
                  <a:lnTo>
                    <a:pt x="10836" y="7930"/>
                  </a:lnTo>
                  <a:lnTo>
                    <a:pt x="10302" y="8487"/>
                  </a:lnTo>
                  <a:lnTo>
                    <a:pt x="9791" y="9076"/>
                  </a:lnTo>
                  <a:lnTo>
                    <a:pt x="9281" y="9666"/>
                  </a:lnTo>
                  <a:lnTo>
                    <a:pt x="8783" y="10271"/>
                  </a:lnTo>
                  <a:lnTo>
                    <a:pt x="8297" y="10892"/>
                  </a:lnTo>
                  <a:lnTo>
                    <a:pt x="7823" y="11528"/>
                  </a:lnTo>
                  <a:lnTo>
                    <a:pt x="7362" y="12181"/>
                  </a:lnTo>
                  <a:lnTo>
                    <a:pt x="6912" y="12850"/>
                  </a:lnTo>
                  <a:lnTo>
                    <a:pt x="6475" y="13519"/>
                  </a:lnTo>
                  <a:lnTo>
                    <a:pt x="6038" y="14219"/>
                  </a:lnTo>
                  <a:lnTo>
                    <a:pt x="5625" y="14920"/>
                  </a:lnTo>
                  <a:lnTo>
                    <a:pt x="5224" y="15636"/>
                  </a:lnTo>
                  <a:lnTo>
                    <a:pt x="4835" y="16385"/>
                  </a:lnTo>
                  <a:lnTo>
                    <a:pt x="4459" y="17117"/>
                  </a:lnTo>
                  <a:lnTo>
                    <a:pt x="4106" y="17881"/>
                  </a:lnTo>
                  <a:lnTo>
                    <a:pt x="3754" y="18646"/>
                  </a:lnTo>
                  <a:lnTo>
                    <a:pt x="3414" y="19426"/>
                  </a:lnTo>
                  <a:lnTo>
                    <a:pt x="3098" y="20222"/>
                  </a:lnTo>
                  <a:lnTo>
                    <a:pt x="2794" y="21034"/>
                  </a:lnTo>
                  <a:lnTo>
                    <a:pt x="2503" y="21846"/>
                  </a:lnTo>
                  <a:lnTo>
                    <a:pt x="2223" y="22674"/>
                  </a:lnTo>
                  <a:lnTo>
                    <a:pt x="1968" y="23502"/>
                  </a:lnTo>
                  <a:lnTo>
                    <a:pt x="1713" y="24346"/>
                  </a:lnTo>
                  <a:lnTo>
                    <a:pt x="1482" y="25205"/>
                  </a:lnTo>
                  <a:lnTo>
                    <a:pt x="1276" y="26065"/>
                  </a:lnTo>
                  <a:lnTo>
                    <a:pt x="1069" y="26941"/>
                  </a:lnTo>
                  <a:lnTo>
                    <a:pt x="887" y="27817"/>
                  </a:lnTo>
                  <a:lnTo>
                    <a:pt x="717" y="28708"/>
                  </a:lnTo>
                  <a:lnTo>
                    <a:pt x="571" y="29616"/>
                  </a:lnTo>
                  <a:lnTo>
                    <a:pt x="438" y="30507"/>
                  </a:lnTo>
                  <a:lnTo>
                    <a:pt x="328" y="31431"/>
                  </a:lnTo>
                  <a:lnTo>
                    <a:pt x="219" y="32354"/>
                  </a:lnTo>
                  <a:lnTo>
                    <a:pt x="146" y="33278"/>
                  </a:lnTo>
                  <a:lnTo>
                    <a:pt x="73" y="34217"/>
                  </a:lnTo>
                  <a:lnTo>
                    <a:pt x="37" y="35157"/>
                  </a:lnTo>
                  <a:lnTo>
                    <a:pt x="0" y="36096"/>
                  </a:lnTo>
                  <a:lnTo>
                    <a:pt x="0" y="37051"/>
                  </a:lnTo>
                  <a:lnTo>
                    <a:pt x="0" y="131517"/>
                  </a:lnTo>
                  <a:lnTo>
                    <a:pt x="0" y="132472"/>
                  </a:lnTo>
                  <a:lnTo>
                    <a:pt x="37" y="133428"/>
                  </a:lnTo>
                  <a:lnTo>
                    <a:pt x="73" y="134367"/>
                  </a:lnTo>
                  <a:lnTo>
                    <a:pt x="146" y="135290"/>
                  </a:lnTo>
                  <a:lnTo>
                    <a:pt x="219" y="136230"/>
                  </a:lnTo>
                  <a:lnTo>
                    <a:pt x="328" y="137137"/>
                  </a:lnTo>
                  <a:lnTo>
                    <a:pt x="438" y="138061"/>
                  </a:lnTo>
                  <a:lnTo>
                    <a:pt x="571" y="138968"/>
                  </a:lnTo>
                  <a:lnTo>
                    <a:pt x="717" y="139860"/>
                  </a:lnTo>
                  <a:lnTo>
                    <a:pt x="887" y="140752"/>
                  </a:lnTo>
                  <a:lnTo>
                    <a:pt x="1069" y="141627"/>
                  </a:lnTo>
                  <a:lnTo>
                    <a:pt x="1276" y="142503"/>
                  </a:lnTo>
                  <a:lnTo>
                    <a:pt x="1482" y="143379"/>
                  </a:lnTo>
                  <a:lnTo>
                    <a:pt x="1713" y="144223"/>
                  </a:lnTo>
                  <a:lnTo>
                    <a:pt x="1968" y="145067"/>
                  </a:lnTo>
                  <a:lnTo>
                    <a:pt x="2223" y="145910"/>
                  </a:lnTo>
                  <a:lnTo>
                    <a:pt x="2503" y="146738"/>
                  </a:lnTo>
                  <a:lnTo>
                    <a:pt x="2794" y="147550"/>
                  </a:lnTo>
                  <a:lnTo>
                    <a:pt x="3098" y="148347"/>
                  </a:lnTo>
                  <a:lnTo>
                    <a:pt x="3414" y="149143"/>
                  </a:lnTo>
                  <a:lnTo>
                    <a:pt x="3754" y="149923"/>
                  </a:lnTo>
                  <a:lnTo>
                    <a:pt x="4106" y="150687"/>
                  </a:lnTo>
                  <a:lnTo>
                    <a:pt x="4459" y="151451"/>
                  </a:lnTo>
                  <a:lnTo>
                    <a:pt x="4835" y="152200"/>
                  </a:lnTo>
                  <a:lnTo>
                    <a:pt x="5224" y="152932"/>
                  </a:lnTo>
                  <a:lnTo>
                    <a:pt x="5625" y="153649"/>
                  </a:lnTo>
                  <a:lnTo>
                    <a:pt x="6038" y="154365"/>
                  </a:lnTo>
                  <a:lnTo>
                    <a:pt x="6475" y="155050"/>
                  </a:lnTo>
                  <a:lnTo>
                    <a:pt x="6912" y="155734"/>
                  </a:lnTo>
                  <a:lnTo>
                    <a:pt x="7362" y="156403"/>
                  </a:lnTo>
                  <a:lnTo>
                    <a:pt x="7823" y="157056"/>
                  </a:lnTo>
                  <a:lnTo>
                    <a:pt x="8297" y="157693"/>
                  </a:lnTo>
                  <a:lnTo>
                    <a:pt x="8783" y="158314"/>
                  </a:lnTo>
                  <a:lnTo>
                    <a:pt x="9281" y="158919"/>
                  </a:lnTo>
                  <a:lnTo>
                    <a:pt x="9791" y="159508"/>
                  </a:lnTo>
                  <a:lnTo>
                    <a:pt x="10302" y="160081"/>
                  </a:lnTo>
                  <a:lnTo>
                    <a:pt x="10836" y="160638"/>
                  </a:lnTo>
                  <a:lnTo>
                    <a:pt x="11371" y="161180"/>
                  </a:lnTo>
                  <a:lnTo>
                    <a:pt x="11929" y="161705"/>
                  </a:lnTo>
                  <a:lnTo>
                    <a:pt x="12488" y="162215"/>
                  </a:lnTo>
                  <a:lnTo>
                    <a:pt x="13059" y="162708"/>
                  </a:lnTo>
                  <a:lnTo>
                    <a:pt x="13630" y="163186"/>
                  </a:lnTo>
                  <a:lnTo>
                    <a:pt x="14213" y="163648"/>
                  </a:lnTo>
                  <a:lnTo>
                    <a:pt x="14821" y="164077"/>
                  </a:lnTo>
                  <a:lnTo>
                    <a:pt x="15416" y="164491"/>
                  </a:lnTo>
                  <a:lnTo>
                    <a:pt x="16035" y="164905"/>
                  </a:lnTo>
                  <a:lnTo>
                    <a:pt x="16655" y="165288"/>
                  </a:lnTo>
                  <a:lnTo>
                    <a:pt x="17287" y="165638"/>
                  </a:lnTo>
                  <a:lnTo>
                    <a:pt x="17918" y="165988"/>
                  </a:lnTo>
                  <a:lnTo>
                    <a:pt x="18562" y="166307"/>
                  </a:lnTo>
                  <a:lnTo>
                    <a:pt x="19218" y="166609"/>
                  </a:lnTo>
                  <a:lnTo>
                    <a:pt x="19874" y="166896"/>
                  </a:lnTo>
                  <a:lnTo>
                    <a:pt x="20542" y="167150"/>
                  </a:lnTo>
                  <a:lnTo>
                    <a:pt x="21210" y="167389"/>
                  </a:lnTo>
                  <a:lnTo>
                    <a:pt x="21891" y="167612"/>
                  </a:lnTo>
                  <a:lnTo>
                    <a:pt x="22583" y="167803"/>
                  </a:lnTo>
                  <a:lnTo>
                    <a:pt x="23275" y="167978"/>
                  </a:lnTo>
                  <a:lnTo>
                    <a:pt x="23968" y="168138"/>
                  </a:lnTo>
                  <a:lnTo>
                    <a:pt x="24672" y="168265"/>
                  </a:lnTo>
                  <a:lnTo>
                    <a:pt x="25377" y="168376"/>
                  </a:lnTo>
                  <a:lnTo>
                    <a:pt x="26094" y="168456"/>
                  </a:lnTo>
                  <a:lnTo>
                    <a:pt x="26810" y="168520"/>
                  </a:lnTo>
                  <a:lnTo>
                    <a:pt x="27527" y="168552"/>
                  </a:lnTo>
                  <a:lnTo>
                    <a:pt x="28256" y="168568"/>
                  </a:lnTo>
                  <a:lnTo>
                    <a:pt x="69170" y="168568"/>
                  </a:lnTo>
                  <a:lnTo>
                    <a:pt x="69170" y="231778"/>
                  </a:lnTo>
                  <a:lnTo>
                    <a:pt x="107629" y="168568"/>
                  </a:lnTo>
                  <a:lnTo>
                    <a:pt x="143720" y="168568"/>
                  </a:lnTo>
                  <a:lnTo>
                    <a:pt x="144449" y="168552"/>
                  </a:lnTo>
                  <a:lnTo>
                    <a:pt x="145166" y="168520"/>
                  </a:lnTo>
                  <a:lnTo>
                    <a:pt x="145883" y="168456"/>
                  </a:lnTo>
                  <a:lnTo>
                    <a:pt x="146599" y="168376"/>
                  </a:lnTo>
                  <a:lnTo>
                    <a:pt x="147304" y="168265"/>
                  </a:lnTo>
                  <a:lnTo>
                    <a:pt x="148009" y="168138"/>
                  </a:lnTo>
                  <a:lnTo>
                    <a:pt x="148701" y="167978"/>
                  </a:lnTo>
                  <a:lnTo>
                    <a:pt x="149393" y="167803"/>
                  </a:lnTo>
                  <a:lnTo>
                    <a:pt x="150086" y="167612"/>
                  </a:lnTo>
                  <a:lnTo>
                    <a:pt x="150766" y="167389"/>
                  </a:lnTo>
                  <a:lnTo>
                    <a:pt x="151434" y="167150"/>
                  </a:lnTo>
                  <a:lnTo>
                    <a:pt x="152102" y="166896"/>
                  </a:lnTo>
                  <a:lnTo>
                    <a:pt x="152758" y="166609"/>
                  </a:lnTo>
                  <a:lnTo>
                    <a:pt x="153414" y="166307"/>
                  </a:lnTo>
                  <a:lnTo>
                    <a:pt x="154058" y="165988"/>
                  </a:lnTo>
                  <a:lnTo>
                    <a:pt x="154690" y="165638"/>
                  </a:lnTo>
                  <a:lnTo>
                    <a:pt x="155321" y="165288"/>
                  </a:lnTo>
                  <a:lnTo>
                    <a:pt x="155941" y="164905"/>
                  </a:lnTo>
                  <a:lnTo>
                    <a:pt x="156561" y="164491"/>
                  </a:lnTo>
                  <a:lnTo>
                    <a:pt x="157156" y="164077"/>
                  </a:lnTo>
                  <a:lnTo>
                    <a:pt x="157763" y="163648"/>
                  </a:lnTo>
                  <a:lnTo>
                    <a:pt x="158346" y="163186"/>
                  </a:lnTo>
                  <a:lnTo>
                    <a:pt x="158917" y="162708"/>
                  </a:lnTo>
                  <a:lnTo>
                    <a:pt x="159488" y="162215"/>
                  </a:lnTo>
                  <a:lnTo>
                    <a:pt x="160047" y="161705"/>
                  </a:lnTo>
                  <a:lnTo>
                    <a:pt x="160606" y="161180"/>
                  </a:lnTo>
                  <a:lnTo>
                    <a:pt x="161140" y="160638"/>
                  </a:lnTo>
                  <a:lnTo>
                    <a:pt x="161675" y="160081"/>
                  </a:lnTo>
                  <a:lnTo>
                    <a:pt x="162185" y="159508"/>
                  </a:lnTo>
                  <a:lnTo>
                    <a:pt x="162695" y="158919"/>
                  </a:lnTo>
                  <a:lnTo>
                    <a:pt x="163193" y="158314"/>
                  </a:lnTo>
                  <a:lnTo>
                    <a:pt x="163679" y="157693"/>
                  </a:lnTo>
                  <a:lnTo>
                    <a:pt x="164153" y="157056"/>
                  </a:lnTo>
                  <a:lnTo>
                    <a:pt x="164614" y="156403"/>
                  </a:lnTo>
                  <a:lnTo>
                    <a:pt x="165064" y="155734"/>
                  </a:lnTo>
                  <a:lnTo>
                    <a:pt x="165501" y="155050"/>
                  </a:lnTo>
                  <a:lnTo>
                    <a:pt x="165939" y="154365"/>
                  </a:lnTo>
                  <a:lnTo>
                    <a:pt x="166352" y="153649"/>
                  </a:lnTo>
                  <a:lnTo>
                    <a:pt x="166752" y="152932"/>
                  </a:lnTo>
                  <a:lnTo>
                    <a:pt x="167141" y="152200"/>
                  </a:lnTo>
                  <a:lnTo>
                    <a:pt x="167518" y="151451"/>
                  </a:lnTo>
                  <a:lnTo>
                    <a:pt x="167870" y="150687"/>
                  </a:lnTo>
                  <a:lnTo>
                    <a:pt x="168222" y="149923"/>
                  </a:lnTo>
                  <a:lnTo>
                    <a:pt x="168550" y="149143"/>
                  </a:lnTo>
                  <a:lnTo>
                    <a:pt x="168878" y="148347"/>
                  </a:lnTo>
                  <a:lnTo>
                    <a:pt x="169182" y="147550"/>
                  </a:lnTo>
                  <a:lnTo>
                    <a:pt x="169474" y="146738"/>
                  </a:lnTo>
                  <a:lnTo>
                    <a:pt x="169753" y="145910"/>
                  </a:lnTo>
                  <a:lnTo>
                    <a:pt x="170008" y="145067"/>
                  </a:lnTo>
                  <a:lnTo>
                    <a:pt x="170263" y="144223"/>
                  </a:lnTo>
                  <a:lnTo>
                    <a:pt x="170494" y="143379"/>
                  </a:lnTo>
                  <a:lnTo>
                    <a:pt x="170700" y="142503"/>
                  </a:lnTo>
                  <a:lnTo>
                    <a:pt x="170907" y="141627"/>
                  </a:lnTo>
                  <a:lnTo>
                    <a:pt x="171089" y="140752"/>
                  </a:lnTo>
                  <a:lnTo>
                    <a:pt x="171259" y="139860"/>
                  </a:lnTo>
                  <a:lnTo>
                    <a:pt x="171405" y="138968"/>
                  </a:lnTo>
                  <a:lnTo>
                    <a:pt x="171539" y="138061"/>
                  </a:lnTo>
                  <a:lnTo>
                    <a:pt x="171648" y="137137"/>
                  </a:lnTo>
                  <a:lnTo>
                    <a:pt x="171757" y="136230"/>
                  </a:lnTo>
                  <a:lnTo>
                    <a:pt x="171830" y="135290"/>
                  </a:lnTo>
                  <a:lnTo>
                    <a:pt x="171903" y="134367"/>
                  </a:lnTo>
                  <a:lnTo>
                    <a:pt x="171940" y="133428"/>
                  </a:lnTo>
                  <a:lnTo>
                    <a:pt x="171976" y="132472"/>
                  </a:lnTo>
                  <a:lnTo>
                    <a:pt x="171976" y="131517"/>
                  </a:lnTo>
                  <a:lnTo>
                    <a:pt x="171976" y="37051"/>
                  </a:lnTo>
                  <a:lnTo>
                    <a:pt x="171976" y="36096"/>
                  </a:lnTo>
                  <a:lnTo>
                    <a:pt x="171940" y="35157"/>
                  </a:lnTo>
                  <a:lnTo>
                    <a:pt x="171903" y="34217"/>
                  </a:lnTo>
                  <a:lnTo>
                    <a:pt x="171830" y="33278"/>
                  </a:lnTo>
                  <a:lnTo>
                    <a:pt x="171757" y="32354"/>
                  </a:lnTo>
                  <a:lnTo>
                    <a:pt x="171648" y="31431"/>
                  </a:lnTo>
                  <a:lnTo>
                    <a:pt x="171539" y="30507"/>
                  </a:lnTo>
                  <a:lnTo>
                    <a:pt x="171405" y="29616"/>
                  </a:lnTo>
                  <a:lnTo>
                    <a:pt x="171259" y="28708"/>
                  </a:lnTo>
                  <a:lnTo>
                    <a:pt x="171089" y="27817"/>
                  </a:lnTo>
                  <a:lnTo>
                    <a:pt x="170907" y="26941"/>
                  </a:lnTo>
                  <a:lnTo>
                    <a:pt x="170700" y="26065"/>
                  </a:lnTo>
                  <a:lnTo>
                    <a:pt x="170494" y="25205"/>
                  </a:lnTo>
                  <a:lnTo>
                    <a:pt x="170263" y="24346"/>
                  </a:lnTo>
                  <a:lnTo>
                    <a:pt x="170008" y="23502"/>
                  </a:lnTo>
                  <a:lnTo>
                    <a:pt x="169753" y="22674"/>
                  </a:lnTo>
                  <a:lnTo>
                    <a:pt x="169474" y="21846"/>
                  </a:lnTo>
                  <a:lnTo>
                    <a:pt x="169182" y="21034"/>
                  </a:lnTo>
                  <a:lnTo>
                    <a:pt x="168878" y="20222"/>
                  </a:lnTo>
                  <a:lnTo>
                    <a:pt x="168550" y="19426"/>
                  </a:lnTo>
                  <a:lnTo>
                    <a:pt x="168222" y="18646"/>
                  </a:lnTo>
                  <a:lnTo>
                    <a:pt x="167870" y="17881"/>
                  </a:lnTo>
                  <a:lnTo>
                    <a:pt x="167518" y="17117"/>
                  </a:lnTo>
                  <a:lnTo>
                    <a:pt x="167141" y="16385"/>
                  </a:lnTo>
                  <a:lnTo>
                    <a:pt x="166752" y="15636"/>
                  </a:lnTo>
                  <a:lnTo>
                    <a:pt x="166352" y="14920"/>
                  </a:lnTo>
                  <a:lnTo>
                    <a:pt x="165939" y="14219"/>
                  </a:lnTo>
                  <a:lnTo>
                    <a:pt x="165501" y="13519"/>
                  </a:lnTo>
                  <a:lnTo>
                    <a:pt x="165064" y="12850"/>
                  </a:lnTo>
                  <a:lnTo>
                    <a:pt x="164614" y="12181"/>
                  </a:lnTo>
                  <a:lnTo>
                    <a:pt x="164153" y="11528"/>
                  </a:lnTo>
                  <a:lnTo>
                    <a:pt x="163679" y="10892"/>
                  </a:lnTo>
                  <a:lnTo>
                    <a:pt x="163193" y="10271"/>
                  </a:lnTo>
                  <a:lnTo>
                    <a:pt x="162695" y="9666"/>
                  </a:lnTo>
                  <a:lnTo>
                    <a:pt x="162185" y="9076"/>
                  </a:lnTo>
                  <a:lnTo>
                    <a:pt x="161675" y="8487"/>
                  </a:lnTo>
                  <a:lnTo>
                    <a:pt x="161140" y="7930"/>
                  </a:lnTo>
                  <a:lnTo>
                    <a:pt x="160606" y="7389"/>
                  </a:lnTo>
                  <a:lnTo>
                    <a:pt x="160047" y="6863"/>
                  </a:lnTo>
                  <a:lnTo>
                    <a:pt x="159488" y="6354"/>
                  </a:lnTo>
                  <a:lnTo>
                    <a:pt x="158917" y="5860"/>
                  </a:lnTo>
                  <a:lnTo>
                    <a:pt x="158346" y="5382"/>
                  </a:lnTo>
                  <a:lnTo>
                    <a:pt x="157763" y="4937"/>
                  </a:lnTo>
                  <a:lnTo>
                    <a:pt x="157156" y="4491"/>
                  </a:lnTo>
                  <a:lnTo>
                    <a:pt x="156561" y="4077"/>
                  </a:lnTo>
                  <a:lnTo>
                    <a:pt x="155941" y="3679"/>
                  </a:lnTo>
                  <a:lnTo>
                    <a:pt x="155321" y="3297"/>
                  </a:lnTo>
                  <a:lnTo>
                    <a:pt x="154690" y="2930"/>
                  </a:lnTo>
                  <a:lnTo>
                    <a:pt x="154058" y="2580"/>
                  </a:lnTo>
                  <a:lnTo>
                    <a:pt x="153414" y="2262"/>
                  </a:lnTo>
                  <a:lnTo>
                    <a:pt x="152758" y="1959"/>
                  </a:lnTo>
                  <a:lnTo>
                    <a:pt x="152102" y="1689"/>
                  </a:lnTo>
                  <a:lnTo>
                    <a:pt x="151434" y="1418"/>
                  </a:lnTo>
                  <a:lnTo>
                    <a:pt x="150766" y="1179"/>
                  </a:lnTo>
                  <a:lnTo>
                    <a:pt x="150086" y="956"/>
                  </a:lnTo>
                  <a:lnTo>
                    <a:pt x="149393" y="765"/>
                  </a:lnTo>
                  <a:lnTo>
                    <a:pt x="148701" y="590"/>
                  </a:lnTo>
                  <a:lnTo>
                    <a:pt x="148009" y="431"/>
                  </a:lnTo>
                  <a:lnTo>
                    <a:pt x="147304" y="303"/>
                  </a:lnTo>
                  <a:lnTo>
                    <a:pt x="146599" y="208"/>
                  </a:lnTo>
                  <a:lnTo>
                    <a:pt x="145883" y="112"/>
                  </a:lnTo>
                  <a:lnTo>
                    <a:pt x="145166" y="49"/>
                  </a:lnTo>
                  <a:lnTo>
                    <a:pt x="144449" y="17"/>
                  </a:lnTo>
                  <a:lnTo>
                    <a:pt x="14372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4611" y="2892963"/>
              <a:ext cx="347692" cy="357955"/>
            </a:xfrm>
            <a:custGeom>
              <a:avLst/>
              <a:gdLst/>
              <a:ahLst/>
              <a:cxnLst/>
              <a:rect l="l" t="t" r="r" b="b"/>
              <a:pathLst>
                <a:path w="47049" h="59215" extrusionOk="0">
                  <a:moveTo>
                    <a:pt x="23530" y="0"/>
                  </a:moveTo>
                  <a:lnTo>
                    <a:pt x="23239" y="16"/>
                  </a:lnTo>
                  <a:lnTo>
                    <a:pt x="22947" y="48"/>
                  </a:lnTo>
                  <a:lnTo>
                    <a:pt x="22656" y="112"/>
                  </a:lnTo>
                  <a:lnTo>
                    <a:pt x="22364" y="207"/>
                  </a:lnTo>
                  <a:lnTo>
                    <a:pt x="22085" y="319"/>
                  </a:lnTo>
                  <a:lnTo>
                    <a:pt x="21805" y="446"/>
                  </a:lnTo>
                  <a:lnTo>
                    <a:pt x="21538" y="621"/>
                  </a:lnTo>
                  <a:lnTo>
                    <a:pt x="21283" y="796"/>
                  </a:lnTo>
                  <a:lnTo>
                    <a:pt x="21028" y="1019"/>
                  </a:lnTo>
                  <a:lnTo>
                    <a:pt x="20785" y="1258"/>
                  </a:lnTo>
                  <a:lnTo>
                    <a:pt x="20554" y="1513"/>
                  </a:lnTo>
                  <a:lnTo>
                    <a:pt x="20335" y="1799"/>
                  </a:lnTo>
                  <a:lnTo>
                    <a:pt x="20129" y="2118"/>
                  </a:lnTo>
                  <a:lnTo>
                    <a:pt x="19935" y="2452"/>
                  </a:lnTo>
                  <a:lnTo>
                    <a:pt x="19764" y="2818"/>
                  </a:lnTo>
                  <a:lnTo>
                    <a:pt x="19594" y="3200"/>
                  </a:lnTo>
                  <a:lnTo>
                    <a:pt x="15719" y="13502"/>
                  </a:lnTo>
                  <a:lnTo>
                    <a:pt x="15598" y="13804"/>
                  </a:lnTo>
                  <a:lnTo>
                    <a:pt x="15452" y="14107"/>
                  </a:lnTo>
                  <a:lnTo>
                    <a:pt x="15306" y="14394"/>
                  </a:lnTo>
                  <a:lnTo>
                    <a:pt x="15136" y="14664"/>
                  </a:lnTo>
                  <a:lnTo>
                    <a:pt x="14966" y="14919"/>
                  </a:lnTo>
                  <a:lnTo>
                    <a:pt x="14772" y="15174"/>
                  </a:lnTo>
                  <a:lnTo>
                    <a:pt x="14577" y="15397"/>
                  </a:lnTo>
                  <a:lnTo>
                    <a:pt x="14371" y="15604"/>
                  </a:lnTo>
                  <a:lnTo>
                    <a:pt x="14152" y="15795"/>
                  </a:lnTo>
                  <a:lnTo>
                    <a:pt x="13921" y="15970"/>
                  </a:lnTo>
                  <a:lnTo>
                    <a:pt x="13691" y="16129"/>
                  </a:lnTo>
                  <a:lnTo>
                    <a:pt x="13448" y="16272"/>
                  </a:lnTo>
                  <a:lnTo>
                    <a:pt x="13205" y="16400"/>
                  </a:lnTo>
                  <a:lnTo>
                    <a:pt x="12950" y="16495"/>
                  </a:lnTo>
                  <a:lnTo>
                    <a:pt x="12694" y="16575"/>
                  </a:lnTo>
                  <a:lnTo>
                    <a:pt x="12427" y="16639"/>
                  </a:lnTo>
                  <a:lnTo>
                    <a:pt x="3754" y="18294"/>
                  </a:lnTo>
                  <a:lnTo>
                    <a:pt x="3426" y="18374"/>
                  </a:lnTo>
                  <a:lnTo>
                    <a:pt x="3110" y="18486"/>
                  </a:lnTo>
                  <a:lnTo>
                    <a:pt x="2806" y="18613"/>
                  </a:lnTo>
                  <a:lnTo>
                    <a:pt x="2515" y="18772"/>
                  </a:lnTo>
                  <a:lnTo>
                    <a:pt x="2235" y="18963"/>
                  </a:lnTo>
                  <a:lnTo>
                    <a:pt x="1968" y="19170"/>
                  </a:lnTo>
                  <a:lnTo>
                    <a:pt x="1725" y="19393"/>
                  </a:lnTo>
                  <a:lnTo>
                    <a:pt x="1494" y="19648"/>
                  </a:lnTo>
                  <a:lnTo>
                    <a:pt x="1276" y="19919"/>
                  </a:lnTo>
                  <a:lnTo>
                    <a:pt x="1081" y="20189"/>
                  </a:lnTo>
                  <a:lnTo>
                    <a:pt x="887" y="20492"/>
                  </a:lnTo>
                  <a:lnTo>
                    <a:pt x="717" y="20810"/>
                  </a:lnTo>
                  <a:lnTo>
                    <a:pt x="571" y="21145"/>
                  </a:lnTo>
                  <a:lnTo>
                    <a:pt x="437" y="21479"/>
                  </a:lnTo>
                  <a:lnTo>
                    <a:pt x="316" y="21829"/>
                  </a:lnTo>
                  <a:lnTo>
                    <a:pt x="219" y="22195"/>
                  </a:lnTo>
                  <a:lnTo>
                    <a:pt x="134" y="22562"/>
                  </a:lnTo>
                  <a:lnTo>
                    <a:pt x="73" y="22944"/>
                  </a:lnTo>
                  <a:lnTo>
                    <a:pt x="37" y="23326"/>
                  </a:lnTo>
                  <a:lnTo>
                    <a:pt x="0" y="23708"/>
                  </a:lnTo>
                  <a:lnTo>
                    <a:pt x="0" y="24090"/>
                  </a:lnTo>
                  <a:lnTo>
                    <a:pt x="12" y="24472"/>
                  </a:lnTo>
                  <a:lnTo>
                    <a:pt x="49" y="24870"/>
                  </a:lnTo>
                  <a:lnTo>
                    <a:pt x="109" y="25252"/>
                  </a:lnTo>
                  <a:lnTo>
                    <a:pt x="182" y="25635"/>
                  </a:lnTo>
                  <a:lnTo>
                    <a:pt x="279" y="26001"/>
                  </a:lnTo>
                  <a:lnTo>
                    <a:pt x="401" y="26367"/>
                  </a:lnTo>
                  <a:lnTo>
                    <a:pt x="535" y="26733"/>
                  </a:lnTo>
                  <a:lnTo>
                    <a:pt x="705" y="27083"/>
                  </a:lnTo>
                  <a:lnTo>
                    <a:pt x="887" y="27434"/>
                  </a:lnTo>
                  <a:lnTo>
                    <a:pt x="1093" y="27768"/>
                  </a:lnTo>
                  <a:lnTo>
                    <a:pt x="1324" y="28087"/>
                  </a:lnTo>
                  <a:lnTo>
                    <a:pt x="7605" y="36095"/>
                  </a:lnTo>
                  <a:lnTo>
                    <a:pt x="7787" y="36350"/>
                  </a:lnTo>
                  <a:lnTo>
                    <a:pt x="7957" y="36621"/>
                  </a:lnTo>
                  <a:lnTo>
                    <a:pt x="8127" y="36891"/>
                  </a:lnTo>
                  <a:lnTo>
                    <a:pt x="8273" y="37178"/>
                  </a:lnTo>
                  <a:lnTo>
                    <a:pt x="8406" y="37481"/>
                  </a:lnTo>
                  <a:lnTo>
                    <a:pt x="8516" y="37799"/>
                  </a:lnTo>
                  <a:lnTo>
                    <a:pt x="8625" y="38102"/>
                  </a:lnTo>
                  <a:lnTo>
                    <a:pt x="8710" y="38436"/>
                  </a:lnTo>
                  <a:lnTo>
                    <a:pt x="8783" y="38770"/>
                  </a:lnTo>
                  <a:lnTo>
                    <a:pt x="8844" y="39105"/>
                  </a:lnTo>
                  <a:lnTo>
                    <a:pt x="8880" y="39439"/>
                  </a:lnTo>
                  <a:lnTo>
                    <a:pt x="8917" y="39789"/>
                  </a:lnTo>
                  <a:lnTo>
                    <a:pt x="8929" y="40124"/>
                  </a:lnTo>
                  <a:lnTo>
                    <a:pt x="8917" y="40474"/>
                  </a:lnTo>
                  <a:lnTo>
                    <a:pt x="8904" y="40824"/>
                  </a:lnTo>
                  <a:lnTo>
                    <a:pt x="8856" y="41174"/>
                  </a:lnTo>
                  <a:lnTo>
                    <a:pt x="7374" y="52495"/>
                  </a:lnTo>
                  <a:lnTo>
                    <a:pt x="7337" y="52941"/>
                  </a:lnTo>
                  <a:lnTo>
                    <a:pt x="7313" y="53355"/>
                  </a:lnTo>
                  <a:lnTo>
                    <a:pt x="7313" y="53785"/>
                  </a:lnTo>
                  <a:lnTo>
                    <a:pt x="7349" y="54199"/>
                  </a:lnTo>
                  <a:lnTo>
                    <a:pt x="7398" y="54597"/>
                  </a:lnTo>
                  <a:lnTo>
                    <a:pt x="7459" y="54979"/>
                  </a:lnTo>
                  <a:lnTo>
                    <a:pt x="7556" y="55361"/>
                  </a:lnTo>
                  <a:lnTo>
                    <a:pt x="7665" y="55727"/>
                  </a:lnTo>
                  <a:lnTo>
                    <a:pt x="7787" y="56077"/>
                  </a:lnTo>
                  <a:lnTo>
                    <a:pt x="7933" y="56428"/>
                  </a:lnTo>
                  <a:lnTo>
                    <a:pt x="8090" y="56746"/>
                  </a:lnTo>
                  <a:lnTo>
                    <a:pt x="8273" y="57049"/>
                  </a:lnTo>
                  <a:lnTo>
                    <a:pt x="8467" y="57351"/>
                  </a:lnTo>
                  <a:lnTo>
                    <a:pt x="8674" y="57622"/>
                  </a:lnTo>
                  <a:lnTo>
                    <a:pt x="8892" y="57877"/>
                  </a:lnTo>
                  <a:lnTo>
                    <a:pt x="9123" y="58116"/>
                  </a:lnTo>
                  <a:lnTo>
                    <a:pt x="9366" y="58323"/>
                  </a:lnTo>
                  <a:lnTo>
                    <a:pt x="9621" y="58514"/>
                  </a:lnTo>
                  <a:lnTo>
                    <a:pt x="9876" y="58689"/>
                  </a:lnTo>
                  <a:lnTo>
                    <a:pt x="10143" y="58848"/>
                  </a:lnTo>
                  <a:lnTo>
                    <a:pt x="10423" y="58959"/>
                  </a:lnTo>
                  <a:lnTo>
                    <a:pt x="10714" y="59071"/>
                  </a:lnTo>
                  <a:lnTo>
                    <a:pt x="11006" y="59150"/>
                  </a:lnTo>
                  <a:lnTo>
                    <a:pt x="11297" y="59198"/>
                  </a:lnTo>
                  <a:lnTo>
                    <a:pt x="11601" y="59214"/>
                  </a:lnTo>
                  <a:lnTo>
                    <a:pt x="11905" y="59214"/>
                  </a:lnTo>
                  <a:lnTo>
                    <a:pt x="12209" y="59182"/>
                  </a:lnTo>
                  <a:lnTo>
                    <a:pt x="12512" y="59119"/>
                  </a:lnTo>
                  <a:lnTo>
                    <a:pt x="12816" y="59023"/>
                  </a:lnTo>
                  <a:lnTo>
                    <a:pt x="13120" y="58896"/>
                  </a:lnTo>
                  <a:lnTo>
                    <a:pt x="13435" y="58736"/>
                  </a:lnTo>
                  <a:lnTo>
                    <a:pt x="13727" y="58545"/>
                  </a:lnTo>
                  <a:lnTo>
                    <a:pt x="21489" y="53196"/>
                  </a:lnTo>
                  <a:lnTo>
                    <a:pt x="21732" y="53052"/>
                  </a:lnTo>
                  <a:lnTo>
                    <a:pt x="21975" y="52909"/>
                  </a:lnTo>
                  <a:lnTo>
                    <a:pt x="22230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3008" y="52591"/>
                  </a:lnTo>
                  <a:lnTo>
                    <a:pt x="23263" y="52559"/>
                  </a:lnTo>
                  <a:lnTo>
                    <a:pt x="23530" y="52543"/>
                  </a:lnTo>
                  <a:lnTo>
                    <a:pt x="23785" y="52559"/>
                  </a:lnTo>
                  <a:lnTo>
                    <a:pt x="24053" y="52591"/>
                  </a:lnTo>
                  <a:lnTo>
                    <a:pt x="24308" y="52638"/>
                  </a:lnTo>
                  <a:lnTo>
                    <a:pt x="24563" y="52702"/>
                  </a:lnTo>
                  <a:lnTo>
                    <a:pt x="24818" y="52798"/>
                  </a:lnTo>
                  <a:lnTo>
                    <a:pt x="25073" y="52909"/>
                  </a:lnTo>
                  <a:lnTo>
                    <a:pt x="25316" y="53052"/>
                  </a:lnTo>
                  <a:lnTo>
                    <a:pt x="25559" y="53196"/>
                  </a:lnTo>
                  <a:lnTo>
                    <a:pt x="33321" y="58545"/>
                  </a:lnTo>
                  <a:lnTo>
                    <a:pt x="33625" y="58736"/>
                  </a:lnTo>
                  <a:lnTo>
                    <a:pt x="33929" y="58896"/>
                  </a:lnTo>
                  <a:lnTo>
                    <a:pt x="34232" y="59023"/>
                  </a:lnTo>
                  <a:lnTo>
                    <a:pt x="34536" y="59119"/>
                  </a:lnTo>
                  <a:lnTo>
                    <a:pt x="34852" y="59182"/>
                  </a:lnTo>
                  <a:lnTo>
                    <a:pt x="35156" y="59214"/>
                  </a:lnTo>
                  <a:lnTo>
                    <a:pt x="35459" y="59214"/>
                  </a:lnTo>
                  <a:lnTo>
                    <a:pt x="35751" y="59198"/>
                  </a:lnTo>
                  <a:lnTo>
                    <a:pt x="36055" y="59150"/>
                  </a:lnTo>
                  <a:lnTo>
                    <a:pt x="36346" y="59071"/>
                  </a:lnTo>
                  <a:lnTo>
                    <a:pt x="36626" y="58959"/>
                  </a:lnTo>
                  <a:lnTo>
                    <a:pt x="36905" y="58848"/>
                  </a:lnTo>
                  <a:lnTo>
                    <a:pt x="37172" y="58689"/>
                  </a:lnTo>
                  <a:lnTo>
                    <a:pt x="37439" y="58514"/>
                  </a:lnTo>
                  <a:lnTo>
                    <a:pt x="37695" y="58323"/>
                  </a:lnTo>
                  <a:lnTo>
                    <a:pt x="37925" y="58116"/>
                  </a:lnTo>
                  <a:lnTo>
                    <a:pt x="38156" y="57877"/>
                  </a:lnTo>
                  <a:lnTo>
                    <a:pt x="38387" y="57622"/>
                  </a:lnTo>
                  <a:lnTo>
                    <a:pt x="38581" y="57351"/>
                  </a:lnTo>
                  <a:lnTo>
                    <a:pt x="38776" y="57049"/>
                  </a:lnTo>
                  <a:lnTo>
                    <a:pt x="38958" y="56746"/>
                  </a:lnTo>
                  <a:lnTo>
                    <a:pt x="39116" y="56428"/>
                  </a:lnTo>
                  <a:lnTo>
                    <a:pt x="39262" y="56077"/>
                  </a:lnTo>
                  <a:lnTo>
                    <a:pt x="39395" y="55727"/>
                  </a:lnTo>
                  <a:lnTo>
                    <a:pt x="39505" y="55361"/>
                  </a:lnTo>
                  <a:lnTo>
                    <a:pt x="39590" y="54979"/>
                  </a:lnTo>
                  <a:lnTo>
                    <a:pt x="39662" y="54597"/>
                  </a:lnTo>
                  <a:lnTo>
                    <a:pt x="39711" y="54199"/>
                  </a:lnTo>
                  <a:lnTo>
                    <a:pt x="39735" y="53785"/>
                  </a:lnTo>
                  <a:lnTo>
                    <a:pt x="39735" y="53355"/>
                  </a:lnTo>
                  <a:lnTo>
                    <a:pt x="39723" y="52941"/>
                  </a:lnTo>
                  <a:lnTo>
                    <a:pt x="39675" y="52495"/>
                  </a:lnTo>
                  <a:lnTo>
                    <a:pt x="38193" y="41174"/>
                  </a:lnTo>
                  <a:lnTo>
                    <a:pt x="38156" y="40824"/>
                  </a:lnTo>
                  <a:lnTo>
                    <a:pt x="38132" y="40474"/>
                  </a:lnTo>
                  <a:lnTo>
                    <a:pt x="38132" y="40124"/>
                  </a:lnTo>
                  <a:lnTo>
                    <a:pt x="38144" y="39789"/>
                  </a:lnTo>
                  <a:lnTo>
                    <a:pt x="38168" y="39439"/>
                  </a:lnTo>
                  <a:lnTo>
                    <a:pt x="38205" y="39105"/>
                  </a:lnTo>
                  <a:lnTo>
                    <a:pt x="38265" y="38770"/>
                  </a:lnTo>
                  <a:lnTo>
                    <a:pt x="38338" y="38436"/>
                  </a:lnTo>
                  <a:lnTo>
                    <a:pt x="38436" y="38102"/>
                  </a:lnTo>
                  <a:lnTo>
                    <a:pt x="38533" y="37799"/>
                  </a:lnTo>
                  <a:lnTo>
                    <a:pt x="38654" y="37481"/>
                  </a:lnTo>
                  <a:lnTo>
                    <a:pt x="38788" y="37178"/>
                  </a:lnTo>
                  <a:lnTo>
                    <a:pt x="38934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56" y="36095"/>
                  </a:lnTo>
                  <a:lnTo>
                    <a:pt x="45724" y="28087"/>
                  </a:lnTo>
                  <a:lnTo>
                    <a:pt x="45955" y="27768"/>
                  </a:lnTo>
                  <a:lnTo>
                    <a:pt x="46162" y="27434"/>
                  </a:lnTo>
                  <a:lnTo>
                    <a:pt x="46356" y="27083"/>
                  </a:lnTo>
                  <a:lnTo>
                    <a:pt x="46514" y="26733"/>
                  </a:lnTo>
                  <a:lnTo>
                    <a:pt x="46660" y="26367"/>
                  </a:lnTo>
                  <a:lnTo>
                    <a:pt x="46769" y="26001"/>
                  </a:lnTo>
                  <a:lnTo>
                    <a:pt x="46866" y="25635"/>
                  </a:lnTo>
                  <a:lnTo>
                    <a:pt x="46951" y="25252"/>
                  </a:lnTo>
                  <a:lnTo>
                    <a:pt x="47000" y="24870"/>
                  </a:lnTo>
                  <a:lnTo>
                    <a:pt x="47036" y="24472"/>
                  </a:lnTo>
                  <a:lnTo>
                    <a:pt x="47048" y="24090"/>
                  </a:lnTo>
                  <a:lnTo>
                    <a:pt x="47048" y="23708"/>
                  </a:lnTo>
                  <a:lnTo>
                    <a:pt x="47024" y="23326"/>
                  </a:lnTo>
                  <a:lnTo>
                    <a:pt x="46975" y="22944"/>
                  </a:lnTo>
                  <a:lnTo>
                    <a:pt x="46915" y="22562"/>
                  </a:lnTo>
                  <a:lnTo>
                    <a:pt x="46830" y="22195"/>
                  </a:lnTo>
                  <a:lnTo>
                    <a:pt x="46732" y="21829"/>
                  </a:lnTo>
                  <a:lnTo>
                    <a:pt x="46611" y="21479"/>
                  </a:lnTo>
                  <a:lnTo>
                    <a:pt x="46477" y="21145"/>
                  </a:lnTo>
                  <a:lnTo>
                    <a:pt x="46332" y="20810"/>
                  </a:lnTo>
                  <a:lnTo>
                    <a:pt x="46162" y="20492"/>
                  </a:lnTo>
                  <a:lnTo>
                    <a:pt x="45979" y="20189"/>
                  </a:lnTo>
                  <a:lnTo>
                    <a:pt x="45773" y="19919"/>
                  </a:lnTo>
                  <a:lnTo>
                    <a:pt x="45554" y="19648"/>
                  </a:lnTo>
                  <a:lnTo>
                    <a:pt x="45323" y="19393"/>
                  </a:lnTo>
                  <a:lnTo>
                    <a:pt x="45080" y="19170"/>
                  </a:lnTo>
                  <a:lnTo>
                    <a:pt x="44813" y="18963"/>
                  </a:lnTo>
                  <a:lnTo>
                    <a:pt x="44546" y="18772"/>
                  </a:lnTo>
                  <a:lnTo>
                    <a:pt x="44254" y="18613"/>
                  </a:lnTo>
                  <a:lnTo>
                    <a:pt x="43951" y="18486"/>
                  </a:lnTo>
                  <a:lnTo>
                    <a:pt x="43635" y="18374"/>
                  </a:lnTo>
                  <a:lnTo>
                    <a:pt x="43295" y="18294"/>
                  </a:lnTo>
                  <a:lnTo>
                    <a:pt x="34621" y="16639"/>
                  </a:lnTo>
                  <a:lnTo>
                    <a:pt x="34366" y="16575"/>
                  </a:lnTo>
                  <a:lnTo>
                    <a:pt x="34099" y="16495"/>
                  </a:lnTo>
                  <a:lnTo>
                    <a:pt x="33844" y="16400"/>
                  </a:lnTo>
                  <a:lnTo>
                    <a:pt x="33601" y="16272"/>
                  </a:lnTo>
                  <a:lnTo>
                    <a:pt x="33358" y="16129"/>
                  </a:lnTo>
                  <a:lnTo>
                    <a:pt x="33127" y="15970"/>
                  </a:lnTo>
                  <a:lnTo>
                    <a:pt x="32896" y="15795"/>
                  </a:lnTo>
                  <a:lnTo>
                    <a:pt x="32678" y="15604"/>
                  </a:lnTo>
                  <a:lnTo>
                    <a:pt x="32471" y="15397"/>
                  </a:lnTo>
                  <a:lnTo>
                    <a:pt x="32277" y="15174"/>
                  </a:lnTo>
                  <a:lnTo>
                    <a:pt x="32094" y="14919"/>
                  </a:lnTo>
                  <a:lnTo>
                    <a:pt x="31912" y="14664"/>
                  </a:lnTo>
                  <a:lnTo>
                    <a:pt x="31754" y="14394"/>
                  </a:lnTo>
                  <a:lnTo>
                    <a:pt x="31596" y="14107"/>
                  </a:lnTo>
                  <a:lnTo>
                    <a:pt x="31463" y="13804"/>
                  </a:lnTo>
                  <a:lnTo>
                    <a:pt x="31329" y="13502"/>
                  </a:lnTo>
                  <a:lnTo>
                    <a:pt x="27454" y="3200"/>
                  </a:lnTo>
                  <a:lnTo>
                    <a:pt x="27296" y="2818"/>
                  </a:lnTo>
                  <a:lnTo>
                    <a:pt x="27114" y="2452"/>
                  </a:lnTo>
                  <a:lnTo>
                    <a:pt x="26919" y="2118"/>
                  </a:lnTo>
                  <a:lnTo>
                    <a:pt x="26725" y="1799"/>
                  </a:lnTo>
                  <a:lnTo>
                    <a:pt x="26494" y="1513"/>
                  </a:lnTo>
                  <a:lnTo>
                    <a:pt x="26263" y="1258"/>
                  </a:lnTo>
                  <a:lnTo>
                    <a:pt x="26021" y="1019"/>
                  </a:lnTo>
                  <a:lnTo>
                    <a:pt x="25778" y="796"/>
                  </a:lnTo>
                  <a:lnTo>
                    <a:pt x="25510" y="621"/>
                  </a:lnTo>
                  <a:lnTo>
                    <a:pt x="25243" y="446"/>
                  </a:lnTo>
                  <a:lnTo>
                    <a:pt x="24964" y="319"/>
                  </a:lnTo>
                  <a:lnTo>
                    <a:pt x="24684" y="207"/>
                  </a:lnTo>
                  <a:lnTo>
                    <a:pt x="24405" y="112"/>
                  </a:lnTo>
                  <a:lnTo>
                    <a:pt x="24113" y="48"/>
                  </a:lnTo>
                  <a:lnTo>
                    <a:pt x="23822" y="16"/>
                  </a:lnTo>
                  <a:lnTo>
                    <a:pt x="23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-352267" y="2892963"/>
              <a:ext cx="347692" cy="357955"/>
            </a:xfrm>
            <a:custGeom>
              <a:avLst/>
              <a:gdLst/>
              <a:ahLst/>
              <a:cxnLst/>
              <a:rect l="l" t="t" r="r" b="b"/>
              <a:pathLst>
                <a:path w="47049" h="59215" extrusionOk="0">
                  <a:moveTo>
                    <a:pt x="23518" y="0"/>
                  </a:moveTo>
                  <a:lnTo>
                    <a:pt x="23227" y="16"/>
                  </a:lnTo>
                  <a:lnTo>
                    <a:pt x="22935" y="48"/>
                  </a:lnTo>
                  <a:lnTo>
                    <a:pt x="22643" y="112"/>
                  </a:lnTo>
                  <a:lnTo>
                    <a:pt x="22364" y="207"/>
                  </a:lnTo>
                  <a:lnTo>
                    <a:pt x="22085" y="319"/>
                  </a:lnTo>
                  <a:lnTo>
                    <a:pt x="21805" y="446"/>
                  </a:lnTo>
                  <a:lnTo>
                    <a:pt x="21538" y="621"/>
                  </a:lnTo>
                  <a:lnTo>
                    <a:pt x="21271" y="796"/>
                  </a:lnTo>
                  <a:lnTo>
                    <a:pt x="21016" y="1019"/>
                  </a:lnTo>
                  <a:lnTo>
                    <a:pt x="20785" y="1258"/>
                  </a:lnTo>
                  <a:lnTo>
                    <a:pt x="20542" y="1513"/>
                  </a:lnTo>
                  <a:lnTo>
                    <a:pt x="20323" y="1799"/>
                  </a:lnTo>
                  <a:lnTo>
                    <a:pt x="20117" y="2118"/>
                  </a:lnTo>
                  <a:lnTo>
                    <a:pt x="19935" y="2452"/>
                  </a:lnTo>
                  <a:lnTo>
                    <a:pt x="19752" y="2818"/>
                  </a:lnTo>
                  <a:lnTo>
                    <a:pt x="19594" y="3200"/>
                  </a:lnTo>
                  <a:lnTo>
                    <a:pt x="15719" y="13502"/>
                  </a:lnTo>
                  <a:lnTo>
                    <a:pt x="15586" y="13804"/>
                  </a:lnTo>
                  <a:lnTo>
                    <a:pt x="15452" y="14107"/>
                  </a:lnTo>
                  <a:lnTo>
                    <a:pt x="15294" y="14394"/>
                  </a:lnTo>
                  <a:lnTo>
                    <a:pt x="15136" y="14664"/>
                  </a:lnTo>
                  <a:lnTo>
                    <a:pt x="14954" y="14919"/>
                  </a:lnTo>
                  <a:lnTo>
                    <a:pt x="14772" y="15174"/>
                  </a:lnTo>
                  <a:lnTo>
                    <a:pt x="14577" y="15397"/>
                  </a:lnTo>
                  <a:lnTo>
                    <a:pt x="14371" y="15604"/>
                  </a:lnTo>
                  <a:lnTo>
                    <a:pt x="14152" y="15795"/>
                  </a:lnTo>
                  <a:lnTo>
                    <a:pt x="13921" y="15970"/>
                  </a:lnTo>
                  <a:lnTo>
                    <a:pt x="13691" y="16129"/>
                  </a:lnTo>
                  <a:lnTo>
                    <a:pt x="13448" y="16272"/>
                  </a:lnTo>
                  <a:lnTo>
                    <a:pt x="13205" y="16400"/>
                  </a:lnTo>
                  <a:lnTo>
                    <a:pt x="12950" y="16495"/>
                  </a:lnTo>
                  <a:lnTo>
                    <a:pt x="12682" y="16575"/>
                  </a:lnTo>
                  <a:lnTo>
                    <a:pt x="12415" y="16639"/>
                  </a:lnTo>
                  <a:lnTo>
                    <a:pt x="3754" y="18294"/>
                  </a:lnTo>
                  <a:lnTo>
                    <a:pt x="3414" y="18374"/>
                  </a:lnTo>
                  <a:lnTo>
                    <a:pt x="3098" y="18486"/>
                  </a:lnTo>
                  <a:lnTo>
                    <a:pt x="2794" y="18613"/>
                  </a:lnTo>
                  <a:lnTo>
                    <a:pt x="2502" y="18772"/>
                  </a:lnTo>
                  <a:lnTo>
                    <a:pt x="2235" y="18963"/>
                  </a:lnTo>
                  <a:lnTo>
                    <a:pt x="1968" y="19170"/>
                  </a:lnTo>
                  <a:lnTo>
                    <a:pt x="1725" y="19393"/>
                  </a:lnTo>
                  <a:lnTo>
                    <a:pt x="1494" y="19648"/>
                  </a:lnTo>
                  <a:lnTo>
                    <a:pt x="1276" y="19919"/>
                  </a:lnTo>
                  <a:lnTo>
                    <a:pt x="1069" y="20189"/>
                  </a:lnTo>
                  <a:lnTo>
                    <a:pt x="887" y="20492"/>
                  </a:lnTo>
                  <a:lnTo>
                    <a:pt x="717" y="20810"/>
                  </a:lnTo>
                  <a:lnTo>
                    <a:pt x="571" y="21145"/>
                  </a:lnTo>
                  <a:lnTo>
                    <a:pt x="437" y="21479"/>
                  </a:lnTo>
                  <a:lnTo>
                    <a:pt x="316" y="21829"/>
                  </a:lnTo>
                  <a:lnTo>
                    <a:pt x="219" y="22195"/>
                  </a:lnTo>
                  <a:lnTo>
                    <a:pt x="134" y="22562"/>
                  </a:lnTo>
                  <a:lnTo>
                    <a:pt x="73" y="22944"/>
                  </a:lnTo>
                  <a:lnTo>
                    <a:pt x="24" y="23326"/>
                  </a:lnTo>
                  <a:lnTo>
                    <a:pt x="0" y="23708"/>
                  </a:lnTo>
                  <a:lnTo>
                    <a:pt x="0" y="24090"/>
                  </a:lnTo>
                  <a:lnTo>
                    <a:pt x="12" y="24472"/>
                  </a:lnTo>
                  <a:lnTo>
                    <a:pt x="49" y="24870"/>
                  </a:lnTo>
                  <a:lnTo>
                    <a:pt x="97" y="25252"/>
                  </a:lnTo>
                  <a:lnTo>
                    <a:pt x="182" y="25635"/>
                  </a:lnTo>
                  <a:lnTo>
                    <a:pt x="279" y="26001"/>
                  </a:lnTo>
                  <a:lnTo>
                    <a:pt x="389" y="26367"/>
                  </a:lnTo>
                  <a:lnTo>
                    <a:pt x="535" y="26733"/>
                  </a:lnTo>
                  <a:lnTo>
                    <a:pt x="692" y="27083"/>
                  </a:lnTo>
                  <a:lnTo>
                    <a:pt x="887" y="27434"/>
                  </a:lnTo>
                  <a:lnTo>
                    <a:pt x="1093" y="27768"/>
                  </a:lnTo>
                  <a:lnTo>
                    <a:pt x="1324" y="28087"/>
                  </a:lnTo>
                  <a:lnTo>
                    <a:pt x="7592" y="36095"/>
                  </a:lnTo>
                  <a:lnTo>
                    <a:pt x="7787" y="36350"/>
                  </a:lnTo>
                  <a:lnTo>
                    <a:pt x="7957" y="36621"/>
                  </a:lnTo>
                  <a:lnTo>
                    <a:pt x="8115" y="36891"/>
                  </a:lnTo>
                  <a:lnTo>
                    <a:pt x="8261" y="37178"/>
                  </a:lnTo>
                  <a:lnTo>
                    <a:pt x="8394" y="37481"/>
                  </a:lnTo>
                  <a:lnTo>
                    <a:pt x="8516" y="37799"/>
                  </a:lnTo>
                  <a:lnTo>
                    <a:pt x="8613" y="38102"/>
                  </a:lnTo>
                  <a:lnTo>
                    <a:pt x="8710" y="38436"/>
                  </a:lnTo>
                  <a:lnTo>
                    <a:pt x="8783" y="38770"/>
                  </a:lnTo>
                  <a:lnTo>
                    <a:pt x="8844" y="39105"/>
                  </a:lnTo>
                  <a:lnTo>
                    <a:pt x="8880" y="39439"/>
                  </a:lnTo>
                  <a:lnTo>
                    <a:pt x="8904" y="39789"/>
                  </a:lnTo>
                  <a:lnTo>
                    <a:pt x="8917" y="40124"/>
                  </a:lnTo>
                  <a:lnTo>
                    <a:pt x="8917" y="40474"/>
                  </a:lnTo>
                  <a:lnTo>
                    <a:pt x="8892" y="40824"/>
                  </a:lnTo>
                  <a:lnTo>
                    <a:pt x="8856" y="41174"/>
                  </a:lnTo>
                  <a:lnTo>
                    <a:pt x="7374" y="52495"/>
                  </a:lnTo>
                  <a:lnTo>
                    <a:pt x="7325" y="52941"/>
                  </a:lnTo>
                  <a:lnTo>
                    <a:pt x="7313" y="53355"/>
                  </a:lnTo>
                  <a:lnTo>
                    <a:pt x="7313" y="53785"/>
                  </a:lnTo>
                  <a:lnTo>
                    <a:pt x="7337" y="54199"/>
                  </a:lnTo>
                  <a:lnTo>
                    <a:pt x="7386" y="54597"/>
                  </a:lnTo>
                  <a:lnTo>
                    <a:pt x="7459" y="54979"/>
                  </a:lnTo>
                  <a:lnTo>
                    <a:pt x="7544" y="55361"/>
                  </a:lnTo>
                  <a:lnTo>
                    <a:pt x="7653" y="55727"/>
                  </a:lnTo>
                  <a:lnTo>
                    <a:pt x="7787" y="56077"/>
                  </a:lnTo>
                  <a:lnTo>
                    <a:pt x="7933" y="56428"/>
                  </a:lnTo>
                  <a:lnTo>
                    <a:pt x="8090" y="56746"/>
                  </a:lnTo>
                  <a:lnTo>
                    <a:pt x="8273" y="57049"/>
                  </a:lnTo>
                  <a:lnTo>
                    <a:pt x="8467" y="57351"/>
                  </a:lnTo>
                  <a:lnTo>
                    <a:pt x="8661" y="57622"/>
                  </a:lnTo>
                  <a:lnTo>
                    <a:pt x="8892" y="57877"/>
                  </a:lnTo>
                  <a:lnTo>
                    <a:pt x="9123" y="58116"/>
                  </a:lnTo>
                  <a:lnTo>
                    <a:pt x="9354" y="58323"/>
                  </a:lnTo>
                  <a:lnTo>
                    <a:pt x="9609" y="58514"/>
                  </a:lnTo>
                  <a:lnTo>
                    <a:pt x="9876" y="58689"/>
                  </a:lnTo>
                  <a:lnTo>
                    <a:pt x="10143" y="58848"/>
                  </a:lnTo>
                  <a:lnTo>
                    <a:pt x="10423" y="58959"/>
                  </a:lnTo>
                  <a:lnTo>
                    <a:pt x="10702" y="59071"/>
                  </a:lnTo>
                  <a:lnTo>
                    <a:pt x="10994" y="59150"/>
                  </a:lnTo>
                  <a:lnTo>
                    <a:pt x="11297" y="59198"/>
                  </a:lnTo>
                  <a:lnTo>
                    <a:pt x="11589" y="59214"/>
                  </a:lnTo>
                  <a:lnTo>
                    <a:pt x="11893" y="59214"/>
                  </a:lnTo>
                  <a:lnTo>
                    <a:pt x="12196" y="59182"/>
                  </a:lnTo>
                  <a:lnTo>
                    <a:pt x="12512" y="59119"/>
                  </a:lnTo>
                  <a:lnTo>
                    <a:pt x="12816" y="59023"/>
                  </a:lnTo>
                  <a:lnTo>
                    <a:pt x="13120" y="58896"/>
                  </a:lnTo>
                  <a:lnTo>
                    <a:pt x="13423" y="58736"/>
                  </a:lnTo>
                  <a:lnTo>
                    <a:pt x="13727" y="58545"/>
                  </a:lnTo>
                  <a:lnTo>
                    <a:pt x="21489" y="53196"/>
                  </a:lnTo>
                  <a:lnTo>
                    <a:pt x="21720" y="53052"/>
                  </a:lnTo>
                  <a:lnTo>
                    <a:pt x="21975" y="52909"/>
                  </a:lnTo>
                  <a:lnTo>
                    <a:pt x="22230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2996" y="52591"/>
                  </a:lnTo>
                  <a:lnTo>
                    <a:pt x="23263" y="52559"/>
                  </a:lnTo>
                  <a:lnTo>
                    <a:pt x="23518" y="52543"/>
                  </a:lnTo>
                  <a:lnTo>
                    <a:pt x="23785" y="52559"/>
                  </a:lnTo>
                  <a:lnTo>
                    <a:pt x="24040" y="52591"/>
                  </a:lnTo>
                  <a:lnTo>
                    <a:pt x="24308" y="52638"/>
                  </a:lnTo>
                  <a:lnTo>
                    <a:pt x="24563" y="52702"/>
                  </a:lnTo>
                  <a:lnTo>
                    <a:pt x="24818" y="52798"/>
                  </a:lnTo>
                  <a:lnTo>
                    <a:pt x="25073" y="52909"/>
                  </a:lnTo>
                  <a:lnTo>
                    <a:pt x="25316" y="53052"/>
                  </a:lnTo>
                  <a:lnTo>
                    <a:pt x="25559" y="53196"/>
                  </a:lnTo>
                  <a:lnTo>
                    <a:pt x="33321" y="58545"/>
                  </a:lnTo>
                  <a:lnTo>
                    <a:pt x="33613" y="58736"/>
                  </a:lnTo>
                  <a:lnTo>
                    <a:pt x="33929" y="58896"/>
                  </a:lnTo>
                  <a:lnTo>
                    <a:pt x="34232" y="59023"/>
                  </a:lnTo>
                  <a:lnTo>
                    <a:pt x="34536" y="59119"/>
                  </a:lnTo>
                  <a:lnTo>
                    <a:pt x="34840" y="59182"/>
                  </a:lnTo>
                  <a:lnTo>
                    <a:pt x="35143" y="59214"/>
                  </a:lnTo>
                  <a:lnTo>
                    <a:pt x="35447" y="59214"/>
                  </a:lnTo>
                  <a:lnTo>
                    <a:pt x="35751" y="59198"/>
                  </a:lnTo>
                  <a:lnTo>
                    <a:pt x="36042" y="59150"/>
                  </a:lnTo>
                  <a:lnTo>
                    <a:pt x="36334" y="59071"/>
                  </a:lnTo>
                  <a:lnTo>
                    <a:pt x="36626" y="58959"/>
                  </a:lnTo>
                  <a:lnTo>
                    <a:pt x="36905" y="58848"/>
                  </a:lnTo>
                  <a:lnTo>
                    <a:pt x="37172" y="58689"/>
                  </a:lnTo>
                  <a:lnTo>
                    <a:pt x="37427" y="58514"/>
                  </a:lnTo>
                  <a:lnTo>
                    <a:pt x="37682" y="58323"/>
                  </a:lnTo>
                  <a:lnTo>
                    <a:pt x="37925" y="58116"/>
                  </a:lnTo>
                  <a:lnTo>
                    <a:pt x="38156" y="57877"/>
                  </a:lnTo>
                  <a:lnTo>
                    <a:pt x="38375" y="57622"/>
                  </a:lnTo>
                  <a:lnTo>
                    <a:pt x="38581" y="57351"/>
                  </a:lnTo>
                  <a:lnTo>
                    <a:pt x="38776" y="57049"/>
                  </a:lnTo>
                  <a:lnTo>
                    <a:pt x="38958" y="56746"/>
                  </a:lnTo>
                  <a:lnTo>
                    <a:pt x="39116" y="56428"/>
                  </a:lnTo>
                  <a:lnTo>
                    <a:pt x="39262" y="56077"/>
                  </a:lnTo>
                  <a:lnTo>
                    <a:pt x="39383" y="55727"/>
                  </a:lnTo>
                  <a:lnTo>
                    <a:pt x="39492" y="55361"/>
                  </a:lnTo>
                  <a:lnTo>
                    <a:pt x="39590" y="54979"/>
                  </a:lnTo>
                  <a:lnTo>
                    <a:pt x="39650" y="54597"/>
                  </a:lnTo>
                  <a:lnTo>
                    <a:pt x="39699" y="54199"/>
                  </a:lnTo>
                  <a:lnTo>
                    <a:pt x="39735" y="53785"/>
                  </a:lnTo>
                  <a:lnTo>
                    <a:pt x="39735" y="53355"/>
                  </a:lnTo>
                  <a:lnTo>
                    <a:pt x="39711" y="52941"/>
                  </a:lnTo>
                  <a:lnTo>
                    <a:pt x="39662" y="52495"/>
                  </a:lnTo>
                  <a:lnTo>
                    <a:pt x="38193" y="41174"/>
                  </a:lnTo>
                  <a:lnTo>
                    <a:pt x="38144" y="40824"/>
                  </a:lnTo>
                  <a:lnTo>
                    <a:pt x="38132" y="40474"/>
                  </a:lnTo>
                  <a:lnTo>
                    <a:pt x="38120" y="40124"/>
                  </a:lnTo>
                  <a:lnTo>
                    <a:pt x="38132" y="39789"/>
                  </a:lnTo>
                  <a:lnTo>
                    <a:pt x="38168" y="39439"/>
                  </a:lnTo>
                  <a:lnTo>
                    <a:pt x="38205" y="39105"/>
                  </a:lnTo>
                  <a:lnTo>
                    <a:pt x="38265" y="38770"/>
                  </a:lnTo>
                  <a:lnTo>
                    <a:pt x="38338" y="38436"/>
                  </a:lnTo>
                  <a:lnTo>
                    <a:pt x="38423" y="38102"/>
                  </a:lnTo>
                  <a:lnTo>
                    <a:pt x="38533" y="37799"/>
                  </a:lnTo>
                  <a:lnTo>
                    <a:pt x="38642" y="37481"/>
                  </a:lnTo>
                  <a:lnTo>
                    <a:pt x="38776" y="37178"/>
                  </a:lnTo>
                  <a:lnTo>
                    <a:pt x="38921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44" y="36095"/>
                  </a:lnTo>
                  <a:lnTo>
                    <a:pt x="45724" y="28087"/>
                  </a:lnTo>
                  <a:lnTo>
                    <a:pt x="45955" y="27768"/>
                  </a:lnTo>
                  <a:lnTo>
                    <a:pt x="46161" y="27434"/>
                  </a:lnTo>
                  <a:lnTo>
                    <a:pt x="46344" y="27083"/>
                  </a:lnTo>
                  <a:lnTo>
                    <a:pt x="46514" y="26733"/>
                  </a:lnTo>
                  <a:lnTo>
                    <a:pt x="46647" y="26367"/>
                  </a:lnTo>
                  <a:lnTo>
                    <a:pt x="46769" y="26001"/>
                  </a:lnTo>
                  <a:lnTo>
                    <a:pt x="46866" y="25635"/>
                  </a:lnTo>
                  <a:lnTo>
                    <a:pt x="46939" y="25252"/>
                  </a:lnTo>
                  <a:lnTo>
                    <a:pt x="47000" y="24870"/>
                  </a:lnTo>
                  <a:lnTo>
                    <a:pt x="47036" y="24472"/>
                  </a:lnTo>
                  <a:lnTo>
                    <a:pt x="47048" y="24090"/>
                  </a:lnTo>
                  <a:lnTo>
                    <a:pt x="47048" y="23708"/>
                  </a:lnTo>
                  <a:lnTo>
                    <a:pt x="47012" y="23326"/>
                  </a:lnTo>
                  <a:lnTo>
                    <a:pt x="46975" y="22944"/>
                  </a:lnTo>
                  <a:lnTo>
                    <a:pt x="46915" y="22562"/>
                  </a:lnTo>
                  <a:lnTo>
                    <a:pt x="46830" y="22195"/>
                  </a:lnTo>
                  <a:lnTo>
                    <a:pt x="46732" y="21829"/>
                  </a:lnTo>
                  <a:lnTo>
                    <a:pt x="46611" y="21479"/>
                  </a:lnTo>
                  <a:lnTo>
                    <a:pt x="46477" y="21145"/>
                  </a:lnTo>
                  <a:lnTo>
                    <a:pt x="46332" y="20810"/>
                  </a:lnTo>
                  <a:lnTo>
                    <a:pt x="46161" y="20492"/>
                  </a:lnTo>
                  <a:lnTo>
                    <a:pt x="45967" y="20189"/>
                  </a:lnTo>
                  <a:lnTo>
                    <a:pt x="45773" y="19919"/>
                  </a:lnTo>
                  <a:lnTo>
                    <a:pt x="45554" y="19648"/>
                  </a:lnTo>
                  <a:lnTo>
                    <a:pt x="45323" y="19393"/>
                  </a:lnTo>
                  <a:lnTo>
                    <a:pt x="45080" y="19170"/>
                  </a:lnTo>
                  <a:lnTo>
                    <a:pt x="44813" y="18963"/>
                  </a:lnTo>
                  <a:lnTo>
                    <a:pt x="44534" y="18772"/>
                  </a:lnTo>
                  <a:lnTo>
                    <a:pt x="44242" y="18613"/>
                  </a:lnTo>
                  <a:lnTo>
                    <a:pt x="43938" y="18486"/>
                  </a:lnTo>
                  <a:lnTo>
                    <a:pt x="43623" y="18374"/>
                  </a:lnTo>
                  <a:lnTo>
                    <a:pt x="43295" y="18294"/>
                  </a:lnTo>
                  <a:lnTo>
                    <a:pt x="34621" y="16639"/>
                  </a:lnTo>
                  <a:lnTo>
                    <a:pt x="34354" y="16575"/>
                  </a:lnTo>
                  <a:lnTo>
                    <a:pt x="34099" y="16495"/>
                  </a:lnTo>
                  <a:lnTo>
                    <a:pt x="33844" y="16400"/>
                  </a:lnTo>
                  <a:lnTo>
                    <a:pt x="33601" y="16272"/>
                  </a:lnTo>
                  <a:lnTo>
                    <a:pt x="33358" y="16129"/>
                  </a:lnTo>
                  <a:lnTo>
                    <a:pt x="33127" y="15970"/>
                  </a:lnTo>
                  <a:lnTo>
                    <a:pt x="32896" y="15795"/>
                  </a:lnTo>
                  <a:lnTo>
                    <a:pt x="32678" y="15604"/>
                  </a:lnTo>
                  <a:lnTo>
                    <a:pt x="32471" y="15397"/>
                  </a:lnTo>
                  <a:lnTo>
                    <a:pt x="32277" y="15174"/>
                  </a:lnTo>
                  <a:lnTo>
                    <a:pt x="32082" y="14919"/>
                  </a:lnTo>
                  <a:lnTo>
                    <a:pt x="31912" y="14664"/>
                  </a:lnTo>
                  <a:lnTo>
                    <a:pt x="31742" y="14394"/>
                  </a:lnTo>
                  <a:lnTo>
                    <a:pt x="31596" y="14107"/>
                  </a:lnTo>
                  <a:lnTo>
                    <a:pt x="31451" y="13804"/>
                  </a:lnTo>
                  <a:lnTo>
                    <a:pt x="31329" y="13502"/>
                  </a:lnTo>
                  <a:lnTo>
                    <a:pt x="27454" y="3200"/>
                  </a:lnTo>
                  <a:lnTo>
                    <a:pt x="27284" y="2818"/>
                  </a:lnTo>
                  <a:lnTo>
                    <a:pt x="27114" y="2452"/>
                  </a:lnTo>
                  <a:lnTo>
                    <a:pt x="26919" y="2118"/>
                  </a:lnTo>
                  <a:lnTo>
                    <a:pt x="26713" y="1799"/>
                  </a:lnTo>
                  <a:lnTo>
                    <a:pt x="26494" y="1513"/>
                  </a:lnTo>
                  <a:lnTo>
                    <a:pt x="26263" y="1258"/>
                  </a:lnTo>
                  <a:lnTo>
                    <a:pt x="26021" y="1019"/>
                  </a:lnTo>
                  <a:lnTo>
                    <a:pt x="25765" y="796"/>
                  </a:lnTo>
                  <a:lnTo>
                    <a:pt x="25510" y="621"/>
                  </a:lnTo>
                  <a:lnTo>
                    <a:pt x="25243" y="446"/>
                  </a:lnTo>
                  <a:lnTo>
                    <a:pt x="24964" y="319"/>
                  </a:lnTo>
                  <a:lnTo>
                    <a:pt x="24684" y="207"/>
                  </a:lnTo>
                  <a:lnTo>
                    <a:pt x="24393" y="112"/>
                  </a:lnTo>
                  <a:lnTo>
                    <a:pt x="24101" y="48"/>
                  </a:lnTo>
                  <a:lnTo>
                    <a:pt x="23810" y="16"/>
                  </a:lnTo>
                  <a:lnTo>
                    <a:pt x="2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-769146" y="2892963"/>
              <a:ext cx="347788" cy="357955"/>
            </a:xfrm>
            <a:custGeom>
              <a:avLst/>
              <a:gdLst/>
              <a:ahLst/>
              <a:cxnLst/>
              <a:rect l="l" t="t" r="r" b="b"/>
              <a:pathLst>
                <a:path w="47062" h="59215" extrusionOk="0">
                  <a:moveTo>
                    <a:pt x="23531" y="0"/>
                  </a:moveTo>
                  <a:lnTo>
                    <a:pt x="23240" y="16"/>
                  </a:lnTo>
                  <a:lnTo>
                    <a:pt x="22948" y="48"/>
                  </a:lnTo>
                  <a:lnTo>
                    <a:pt x="22656" y="112"/>
                  </a:lnTo>
                  <a:lnTo>
                    <a:pt x="22377" y="207"/>
                  </a:lnTo>
                  <a:lnTo>
                    <a:pt x="22086" y="319"/>
                  </a:lnTo>
                  <a:lnTo>
                    <a:pt x="21818" y="446"/>
                  </a:lnTo>
                  <a:lnTo>
                    <a:pt x="21539" y="621"/>
                  </a:lnTo>
                  <a:lnTo>
                    <a:pt x="21284" y="796"/>
                  </a:lnTo>
                  <a:lnTo>
                    <a:pt x="21029" y="1019"/>
                  </a:lnTo>
                  <a:lnTo>
                    <a:pt x="20786" y="1258"/>
                  </a:lnTo>
                  <a:lnTo>
                    <a:pt x="20555" y="1513"/>
                  </a:lnTo>
                  <a:lnTo>
                    <a:pt x="20336" y="1799"/>
                  </a:lnTo>
                  <a:lnTo>
                    <a:pt x="20130" y="2118"/>
                  </a:lnTo>
                  <a:lnTo>
                    <a:pt x="19935" y="2452"/>
                  </a:lnTo>
                  <a:lnTo>
                    <a:pt x="19765" y="2818"/>
                  </a:lnTo>
                  <a:lnTo>
                    <a:pt x="19607" y="3200"/>
                  </a:lnTo>
                  <a:lnTo>
                    <a:pt x="15732" y="13502"/>
                  </a:lnTo>
                  <a:lnTo>
                    <a:pt x="15599" y="13804"/>
                  </a:lnTo>
                  <a:lnTo>
                    <a:pt x="15465" y="14107"/>
                  </a:lnTo>
                  <a:lnTo>
                    <a:pt x="15307" y="14394"/>
                  </a:lnTo>
                  <a:lnTo>
                    <a:pt x="15137" y="14664"/>
                  </a:lnTo>
                  <a:lnTo>
                    <a:pt x="14967" y="14919"/>
                  </a:lnTo>
                  <a:lnTo>
                    <a:pt x="14785" y="15174"/>
                  </a:lnTo>
                  <a:lnTo>
                    <a:pt x="14578" y="15397"/>
                  </a:lnTo>
                  <a:lnTo>
                    <a:pt x="14372" y="15604"/>
                  </a:lnTo>
                  <a:lnTo>
                    <a:pt x="14153" y="15795"/>
                  </a:lnTo>
                  <a:lnTo>
                    <a:pt x="13934" y="15970"/>
                  </a:lnTo>
                  <a:lnTo>
                    <a:pt x="13704" y="16129"/>
                  </a:lnTo>
                  <a:lnTo>
                    <a:pt x="13461" y="16272"/>
                  </a:lnTo>
                  <a:lnTo>
                    <a:pt x="13206" y="16400"/>
                  </a:lnTo>
                  <a:lnTo>
                    <a:pt x="12950" y="16495"/>
                  </a:lnTo>
                  <a:lnTo>
                    <a:pt x="12695" y="16575"/>
                  </a:lnTo>
                  <a:lnTo>
                    <a:pt x="12428" y="16639"/>
                  </a:lnTo>
                  <a:lnTo>
                    <a:pt x="3755" y="18294"/>
                  </a:lnTo>
                  <a:lnTo>
                    <a:pt x="3427" y="18374"/>
                  </a:lnTo>
                  <a:lnTo>
                    <a:pt x="3111" y="18486"/>
                  </a:lnTo>
                  <a:lnTo>
                    <a:pt x="2807" y="18613"/>
                  </a:lnTo>
                  <a:lnTo>
                    <a:pt x="2515" y="18772"/>
                  </a:lnTo>
                  <a:lnTo>
                    <a:pt x="2236" y="18963"/>
                  </a:lnTo>
                  <a:lnTo>
                    <a:pt x="1981" y="19170"/>
                  </a:lnTo>
                  <a:lnTo>
                    <a:pt x="1726" y="19393"/>
                  </a:lnTo>
                  <a:lnTo>
                    <a:pt x="1495" y="19648"/>
                  </a:lnTo>
                  <a:lnTo>
                    <a:pt x="1276" y="19919"/>
                  </a:lnTo>
                  <a:lnTo>
                    <a:pt x="1082" y="20189"/>
                  </a:lnTo>
                  <a:lnTo>
                    <a:pt x="900" y="20492"/>
                  </a:lnTo>
                  <a:lnTo>
                    <a:pt x="730" y="20810"/>
                  </a:lnTo>
                  <a:lnTo>
                    <a:pt x="572" y="21145"/>
                  </a:lnTo>
                  <a:lnTo>
                    <a:pt x="438" y="21479"/>
                  </a:lnTo>
                  <a:lnTo>
                    <a:pt x="329" y="21829"/>
                  </a:lnTo>
                  <a:lnTo>
                    <a:pt x="220" y="22195"/>
                  </a:lnTo>
                  <a:lnTo>
                    <a:pt x="147" y="22562"/>
                  </a:lnTo>
                  <a:lnTo>
                    <a:pt x="74" y="22944"/>
                  </a:lnTo>
                  <a:lnTo>
                    <a:pt x="37" y="23326"/>
                  </a:lnTo>
                  <a:lnTo>
                    <a:pt x="13" y="23708"/>
                  </a:lnTo>
                  <a:lnTo>
                    <a:pt x="1" y="24090"/>
                  </a:lnTo>
                  <a:lnTo>
                    <a:pt x="25" y="24472"/>
                  </a:lnTo>
                  <a:lnTo>
                    <a:pt x="49" y="24870"/>
                  </a:lnTo>
                  <a:lnTo>
                    <a:pt x="110" y="25252"/>
                  </a:lnTo>
                  <a:lnTo>
                    <a:pt x="183" y="25635"/>
                  </a:lnTo>
                  <a:lnTo>
                    <a:pt x="280" y="26001"/>
                  </a:lnTo>
                  <a:lnTo>
                    <a:pt x="402" y="26367"/>
                  </a:lnTo>
                  <a:lnTo>
                    <a:pt x="548" y="26733"/>
                  </a:lnTo>
                  <a:lnTo>
                    <a:pt x="705" y="27083"/>
                  </a:lnTo>
                  <a:lnTo>
                    <a:pt x="888" y="27434"/>
                  </a:lnTo>
                  <a:lnTo>
                    <a:pt x="1094" y="27768"/>
                  </a:lnTo>
                  <a:lnTo>
                    <a:pt x="1337" y="28087"/>
                  </a:lnTo>
                  <a:lnTo>
                    <a:pt x="7605" y="36095"/>
                  </a:lnTo>
                  <a:lnTo>
                    <a:pt x="7788" y="36350"/>
                  </a:lnTo>
                  <a:lnTo>
                    <a:pt x="7970" y="36621"/>
                  </a:lnTo>
                  <a:lnTo>
                    <a:pt x="8128" y="36891"/>
                  </a:lnTo>
                  <a:lnTo>
                    <a:pt x="8274" y="37178"/>
                  </a:lnTo>
                  <a:lnTo>
                    <a:pt x="8407" y="37481"/>
                  </a:lnTo>
                  <a:lnTo>
                    <a:pt x="8529" y="37799"/>
                  </a:lnTo>
                  <a:lnTo>
                    <a:pt x="8626" y="38102"/>
                  </a:lnTo>
                  <a:lnTo>
                    <a:pt x="8711" y="38436"/>
                  </a:lnTo>
                  <a:lnTo>
                    <a:pt x="8784" y="38770"/>
                  </a:lnTo>
                  <a:lnTo>
                    <a:pt x="8844" y="39105"/>
                  </a:lnTo>
                  <a:lnTo>
                    <a:pt x="8893" y="39439"/>
                  </a:lnTo>
                  <a:lnTo>
                    <a:pt x="8917" y="39789"/>
                  </a:lnTo>
                  <a:lnTo>
                    <a:pt x="8929" y="40124"/>
                  </a:lnTo>
                  <a:lnTo>
                    <a:pt x="8929" y="40474"/>
                  </a:lnTo>
                  <a:lnTo>
                    <a:pt x="8905" y="40824"/>
                  </a:lnTo>
                  <a:lnTo>
                    <a:pt x="8869" y="41174"/>
                  </a:lnTo>
                  <a:lnTo>
                    <a:pt x="7387" y="52495"/>
                  </a:lnTo>
                  <a:lnTo>
                    <a:pt x="7338" y="52941"/>
                  </a:lnTo>
                  <a:lnTo>
                    <a:pt x="7314" y="53355"/>
                  </a:lnTo>
                  <a:lnTo>
                    <a:pt x="7326" y="53785"/>
                  </a:lnTo>
                  <a:lnTo>
                    <a:pt x="7350" y="54199"/>
                  </a:lnTo>
                  <a:lnTo>
                    <a:pt x="7399" y="54597"/>
                  </a:lnTo>
                  <a:lnTo>
                    <a:pt x="7472" y="54979"/>
                  </a:lnTo>
                  <a:lnTo>
                    <a:pt x="7557" y="55361"/>
                  </a:lnTo>
                  <a:lnTo>
                    <a:pt x="7666" y="55727"/>
                  </a:lnTo>
                  <a:lnTo>
                    <a:pt x="7800" y="56077"/>
                  </a:lnTo>
                  <a:lnTo>
                    <a:pt x="7933" y="56428"/>
                  </a:lnTo>
                  <a:lnTo>
                    <a:pt x="8103" y="56746"/>
                  </a:lnTo>
                  <a:lnTo>
                    <a:pt x="8274" y="57049"/>
                  </a:lnTo>
                  <a:lnTo>
                    <a:pt x="8468" y="57351"/>
                  </a:lnTo>
                  <a:lnTo>
                    <a:pt x="8674" y="57622"/>
                  </a:lnTo>
                  <a:lnTo>
                    <a:pt x="8893" y="57877"/>
                  </a:lnTo>
                  <a:lnTo>
                    <a:pt x="9124" y="58116"/>
                  </a:lnTo>
                  <a:lnTo>
                    <a:pt x="9367" y="58323"/>
                  </a:lnTo>
                  <a:lnTo>
                    <a:pt x="9622" y="58514"/>
                  </a:lnTo>
                  <a:lnTo>
                    <a:pt x="9877" y="58689"/>
                  </a:lnTo>
                  <a:lnTo>
                    <a:pt x="10156" y="58848"/>
                  </a:lnTo>
                  <a:lnTo>
                    <a:pt x="10436" y="58959"/>
                  </a:lnTo>
                  <a:lnTo>
                    <a:pt x="10715" y="59071"/>
                  </a:lnTo>
                  <a:lnTo>
                    <a:pt x="11007" y="59150"/>
                  </a:lnTo>
                  <a:lnTo>
                    <a:pt x="11298" y="59198"/>
                  </a:lnTo>
                  <a:lnTo>
                    <a:pt x="11602" y="59214"/>
                  </a:lnTo>
                  <a:lnTo>
                    <a:pt x="11906" y="59214"/>
                  </a:lnTo>
                  <a:lnTo>
                    <a:pt x="12209" y="59182"/>
                  </a:lnTo>
                  <a:lnTo>
                    <a:pt x="12513" y="59119"/>
                  </a:lnTo>
                  <a:lnTo>
                    <a:pt x="12829" y="59023"/>
                  </a:lnTo>
                  <a:lnTo>
                    <a:pt x="13133" y="58896"/>
                  </a:lnTo>
                  <a:lnTo>
                    <a:pt x="13436" y="58736"/>
                  </a:lnTo>
                  <a:lnTo>
                    <a:pt x="13740" y="58545"/>
                  </a:lnTo>
                  <a:lnTo>
                    <a:pt x="21490" y="53196"/>
                  </a:lnTo>
                  <a:lnTo>
                    <a:pt x="21733" y="53052"/>
                  </a:lnTo>
                  <a:lnTo>
                    <a:pt x="21988" y="52909"/>
                  </a:lnTo>
                  <a:lnTo>
                    <a:pt x="22231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3009" y="52591"/>
                  </a:lnTo>
                  <a:lnTo>
                    <a:pt x="23264" y="52559"/>
                  </a:lnTo>
                  <a:lnTo>
                    <a:pt x="23531" y="52543"/>
                  </a:lnTo>
                  <a:lnTo>
                    <a:pt x="23798" y="52559"/>
                  </a:lnTo>
                  <a:lnTo>
                    <a:pt x="24053" y="52591"/>
                  </a:lnTo>
                  <a:lnTo>
                    <a:pt x="24309" y="52638"/>
                  </a:lnTo>
                  <a:lnTo>
                    <a:pt x="24576" y="52702"/>
                  </a:lnTo>
                  <a:lnTo>
                    <a:pt x="24831" y="52798"/>
                  </a:lnTo>
                  <a:lnTo>
                    <a:pt x="25074" y="52909"/>
                  </a:lnTo>
                  <a:lnTo>
                    <a:pt x="25329" y="53052"/>
                  </a:lnTo>
                  <a:lnTo>
                    <a:pt x="25572" y="53196"/>
                  </a:lnTo>
                  <a:lnTo>
                    <a:pt x="33322" y="58545"/>
                  </a:lnTo>
                  <a:lnTo>
                    <a:pt x="33626" y="58736"/>
                  </a:lnTo>
                  <a:lnTo>
                    <a:pt x="33930" y="58896"/>
                  </a:lnTo>
                  <a:lnTo>
                    <a:pt x="34233" y="59023"/>
                  </a:lnTo>
                  <a:lnTo>
                    <a:pt x="34549" y="59119"/>
                  </a:lnTo>
                  <a:lnTo>
                    <a:pt x="34853" y="59182"/>
                  </a:lnTo>
                  <a:lnTo>
                    <a:pt x="35156" y="59214"/>
                  </a:lnTo>
                  <a:lnTo>
                    <a:pt x="35460" y="59214"/>
                  </a:lnTo>
                  <a:lnTo>
                    <a:pt x="35764" y="59198"/>
                  </a:lnTo>
                  <a:lnTo>
                    <a:pt x="36055" y="59150"/>
                  </a:lnTo>
                  <a:lnTo>
                    <a:pt x="36347" y="59071"/>
                  </a:lnTo>
                  <a:lnTo>
                    <a:pt x="36626" y="58959"/>
                  </a:lnTo>
                  <a:lnTo>
                    <a:pt x="36906" y="58848"/>
                  </a:lnTo>
                  <a:lnTo>
                    <a:pt x="37173" y="58689"/>
                  </a:lnTo>
                  <a:lnTo>
                    <a:pt x="37440" y="58514"/>
                  </a:lnTo>
                  <a:lnTo>
                    <a:pt x="37695" y="58323"/>
                  </a:lnTo>
                  <a:lnTo>
                    <a:pt x="37938" y="58116"/>
                  </a:lnTo>
                  <a:lnTo>
                    <a:pt x="38169" y="57877"/>
                  </a:lnTo>
                  <a:lnTo>
                    <a:pt x="38388" y="57622"/>
                  </a:lnTo>
                  <a:lnTo>
                    <a:pt x="38594" y="57351"/>
                  </a:lnTo>
                  <a:lnTo>
                    <a:pt x="38789" y="57049"/>
                  </a:lnTo>
                  <a:lnTo>
                    <a:pt x="38959" y="56746"/>
                  </a:lnTo>
                  <a:lnTo>
                    <a:pt x="39117" y="56428"/>
                  </a:lnTo>
                  <a:lnTo>
                    <a:pt x="39262" y="56077"/>
                  </a:lnTo>
                  <a:lnTo>
                    <a:pt x="39396" y="55727"/>
                  </a:lnTo>
                  <a:lnTo>
                    <a:pt x="39505" y="55361"/>
                  </a:lnTo>
                  <a:lnTo>
                    <a:pt x="39590" y="54979"/>
                  </a:lnTo>
                  <a:lnTo>
                    <a:pt x="39663" y="54597"/>
                  </a:lnTo>
                  <a:lnTo>
                    <a:pt x="39712" y="54199"/>
                  </a:lnTo>
                  <a:lnTo>
                    <a:pt x="39736" y="53785"/>
                  </a:lnTo>
                  <a:lnTo>
                    <a:pt x="39736" y="53355"/>
                  </a:lnTo>
                  <a:lnTo>
                    <a:pt x="39724" y="52941"/>
                  </a:lnTo>
                  <a:lnTo>
                    <a:pt x="39675" y="52495"/>
                  </a:lnTo>
                  <a:lnTo>
                    <a:pt x="38193" y="41174"/>
                  </a:lnTo>
                  <a:lnTo>
                    <a:pt x="38157" y="40824"/>
                  </a:lnTo>
                  <a:lnTo>
                    <a:pt x="38133" y="40474"/>
                  </a:lnTo>
                  <a:lnTo>
                    <a:pt x="38133" y="40124"/>
                  </a:lnTo>
                  <a:lnTo>
                    <a:pt x="38145" y="39789"/>
                  </a:lnTo>
                  <a:lnTo>
                    <a:pt x="38169" y="39439"/>
                  </a:lnTo>
                  <a:lnTo>
                    <a:pt x="38218" y="39105"/>
                  </a:lnTo>
                  <a:lnTo>
                    <a:pt x="38278" y="38770"/>
                  </a:lnTo>
                  <a:lnTo>
                    <a:pt x="38351" y="38436"/>
                  </a:lnTo>
                  <a:lnTo>
                    <a:pt x="38436" y="38102"/>
                  </a:lnTo>
                  <a:lnTo>
                    <a:pt x="38534" y="37799"/>
                  </a:lnTo>
                  <a:lnTo>
                    <a:pt x="38655" y="37481"/>
                  </a:lnTo>
                  <a:lnTo>
                    <a:pt x="38789" y="37178"/>
                  </a:lnTo>
                  <a:lnTo>
                    <a:pt x="38934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57" y="36095"/>
                  </a:lnTo>
                  <a:lnTo>
                    <a:pt x="45725" y="28087"/>
                  </a:lnTo>
                  <a:lnTo>
                    <a:pt x="45968" y="27768"/>
                  </a:lnTo>
                  <a:lnTo>
                    <a:pt x="46174" y="27434"/>
                  </a:lnTo>
                  <a:lnTo>
                    <a:pt x="46357" y="27083"/>
                  </a:lnTo>
                  <a:lnTo>
                    <a:pt x="46515" y="26733"/>
                  </a:lnTo>
                  <a:lnTo>
                    <a:pt x="46660" y="26367"/>
                  </a:lnTo>
                  <a:lnTo>
                    <a:pt x="46782" y="26001"/>
                  </a:lnTo>
                  <a:lnTo>
                    <a:pt x="46879" y="25635"/>
                  </a:lnTo>
                  <a:lnTo>
                    <a:pt x="46952" y="25252"/>
                  </a:lnTo>
                  <a:lnTo>
                    <a:pt x="47013" y="24870"/>
                  </a:lnTo>
                  <a:lnTo>
                    <a:pt x="47037" y="24472"/>
                  </a:lnTo>
                  <a:lnTo>
                    <a:pt x="47061" y="24090"/>
                  </a:lnTo>
                  <a:lnTo>
                    <a:pt x="47049" y="23708"/>
                  </a:lnTo>
                  <a:lnTo>
                    <a:pt x="47025" y="23326"/>
                  </a:lnTo>
                  <a:lnTo>
                    <a:pt x="46976" y="22944"/>
                  </a:lnTo>
                  <a:lnTo>
                    <a:pt x="46916" y="22562"/>
                  </a:lnTo>
                  <a:lnTo>
                    <a:pt x="46843" y="22195"/>
                  </a:lnTo>
                  <a:lnTo>
                    <a:pt x="46733" y="21829"/>
                  </a:lnTo>
                  <a:lnTo>
                    <a:pt x="46624" y="21479"/>
                  </a:lnTo>
                  <a:lnTo>
                    <a:pt x="46490" y="21145"/>
                  </a:lnTo>
                  <a:lnTo>
                    <a:pt x="46332" y="20810"/>
                  </a:lnTo>
                  <a:lnTo>
                    <a:pt x="46162" y="20492"/>
                  </a:lnTo>
                  <a:lnTo>
                    <a:pt x="45980" y="20189"/>
                  </a:lnTo>
                  <a:lnTo>
                    <a:pt x="45786" y="19919"/>
                  </a:lnTo>
                  <a:lnTo>
                    <a:pt x="45567" y="19648"/>
                  </a:lnTo>
                  <a:lnTo>
                    <a:pt x="45336" y="19393"/>
                  </a:lnTo>
                  <a:lnTo>
                    <a:pt x="45081" y="19170"/>
                  </a:lnTo>
                  <a:lnTo>
                    <a:pt x="44826" y="18963"/>
                  </a:lnTo>
                  <a:lnTo>
                    <a:pt x="44547" y="18772"/>
                  </a:lnTo>
                  <a:lnTo>
                    <a:pt x="44255" y="18613"/>
                  </a:lnTo>
                  <a:lnTo>
                    <a:pt x="43951" y="18486"/>
                  </a:lnTo>
                  <a:lnTo>
                    <a:pt x="43636" y="18374"/>
                  </a:lnTo>
                  <a:lnTo>
                    <a:pt x="43308" y="18294"/>
                  </a:lnTo>
                  <a:lnTo>
                    <a:pt x="34634" y="16639"/>
                  </a:lnTo>
                  <a:lnTo>
                    <a:pt x="34367" y="16575"/>
                  </a:lnTo>
                  <a:lnTo>
                    <a:pt x="34112" y="16495"/>
                  </a:lnTo>
                  <a:lnTo>
                    <a:pt x="33857" y="16400"/>
                  </a:lnTo>
                  <a:lnTo>
                    <a:pt x="33602" y="16272"/>
                  </a:lnTo>
                  <a:lnTo>
                    <a:pt x="33359" y="16129"/>
                  </a:lnTo>
                  <a:lnTo>
                    <a:pt x="33128" y="15970"/>
                  </a:lnTo>
                  <a:lnTo>
                    <a:pt x="32909" y="15795"/>
                  </a:lnTo>
                  <a:lnTo>
                    <a:pt x="32690" y="15604"/>
                  </a:lnTo>
                  <a:lnTo>
                    <a:pt x="32484" y="15397"/>
                  </a:lnTo>
                  <a:lnTo>
                    <a:pt x="32277" y="15174"/>
                  </a:lnTo>
                  <a:lnTo>
                    <a:pt x="32095" y="14919"/>
                  </a:lnTo>
                  <a:lnTo>
                    <a:pt x="31913" y="14664"/>
                  </a:lnTo>
                  <a:lnTo>
                    <a:pt x="31755" y="14394"/>
                  </a:lnTo>
                  <a:lnTo>
                    <a:pt x="31597" y="14107"/>
                  </a:lnTo>
                  <a:lnTo>
                    <a:pt x="31464" y="13804"/>
                  </a:lnTo>
                  <a:lnTo>
                    <a:pt x="31330" y="13502"/>
                  </a:lnTo>
                  <a:lnTo>
                    <a:pt x="27455" y="3200"/>
                  </a:lnTo>
                  <a:lnTo>
                    <a:pt x="27297" y="2818"/>
                  </a:lnTo>
                  <a:lnTo>
                    <a:pt x="27127" y="2452"/>
                  </a:lnTo>
                  <a:lnTo>
                    <a:pt x="26932" y="2118"/>
                  </a:lnTo>
                  <a:lnTo>
                    <a:pt x="26726" y="1799"/>
                  </a:lnTo>
                  <a:lnTo>
                    <a:pt x="26507" y="1513"/>
                  </a:lnTo>
                  <a:lnTo>
                    <a:pt x="26276" y="1258"/>
                  </a:lnTo>
                  <a:lnTo>
                    <a:pt x="26034" y="1019"/>
                  </a:lnTo>
                  <a:lnTo>
                    <a:pt x="25778" y="796"/>
                  </a:lnTo>
                  <a:lnTo>
                    <a:pt x="25511" y="621"/>
                  </a:lnTo>
                  <a:lnTo>
                    <a:pt x="25244" y="446"/>
                  </a:lnTo>
                  <a:lnTo>
                    <a:pt x="24977" y="319"/>
                  </a:lnTo>
                  <a:lnTo>
                    <a:pt x="24685" y="207"/>
                  </a:lnTo>
                  <a:lnTo>
                    <a:pt x="24406" y="112"/>
                  </a:lnTo>
                  <a:lnTo>
                    <a:pt x="24114" y="48"/>
                  </a:lnTo>
                  <a:lnTo>
                    <a:pt x="23823" y="16"/>
                  </a:lnTo>
                  <a:lnTo>
                    <a:pt x="235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-320363" y="2611699"/>
              <a:ext cx="759439" cy="920485"/>
            </a:xfrm>
            <a:custGeom>
              <a:avLst/>
              <a:gdLst/>
              <a:ahLst/>
              <a:cxnLst/>
              <a:rect l="l" t="t" r="r" b="b"/>
              <a:pathLst>
                <a:path w="95919" h="147869" extrusionOk="0">
                  <a:moveTo>
                    <a:pt x="20372" y="1"/>
                  </a:moveTo>
                  <a:lnTo>
                    <a:pt x="19837" y="17"/>
                  </a:lnTo>
                  <a:lnTo>
                    <a:pt x="19327" y="49"/>
                  </a:lnTo>
                  <a:lnTo>
                    <a:pt x="18805" y="80"/>
                  </a:lnTo>
                  <a:lnTo>
                    <a:pt x="18295" y="144"/>
                  </a:lnTo>
                  <a:lnTo>
                    <a:pt x="17772" y="224"/>
                  </a:lnTo>
                  <a:lnTo>
                    <a:pt x="17274" y="319"/>
                  </a:lnTo>
                  <a:lnTo>
                    <a:pt x="16764" y="431"/>
                  </a:lnTo>
                  <a:lnTo>
                    <a:pt x="16266" y="558"/>
                  </a:lnTo>
                  <a:lnTo>
                    <a:pt x="15780" y="686"/>
                  </a:lnTo>
                  <a:lnTo>
                    <a:pt x="15282" y="845"/>
                  </a:lnTo>
                  <a:lnTo>
                    <a:pt x="14796" y="1020"/>
                  </a:lnTo>
                  <a:lnTo>
                    <a:pt x="14322" y="1211"/>
                  </a:lnTo>
                  <a:lnTo>
                    <a:pt x="13849" y="1418"/>
                  </a:lnTo>
                  <a:lnTo>
                    <a:pt x="13375" y="1625"/>
                  </a:lnTo>
                  <a:lnTo>
                    <a:pt x="12913" y="1864"/>
                  </a:lnTo>
                  <a:lnTo>
                    <a:pt x="12452" y="2103"/>
                  </a:lnTo>
                  <a:lnTo>
                    <a:pt x="11990" y="2373"/>
                  </a:lnTo>
                  <a:lnTo>
                    <a:pt x="11553" y="2644"/>
                  </a:lnTo>
                  <a:lnTo>
                    <a:pt x="11103" y="2931"/>
                  </a:lnTo>
                  <a:lnTo>
                    <a:pt x="10666" y="3233"/>
                  </a:lnTo>
                  <a:lnTo>
                    <a:pt x="10241" y="3551"/>
                  </a:lnTo>
                  <a:lnTo>
                    <a:pt x="9816" y="3870"/>
                  </a:lnTo>
                  <a:lnTo>
                    <a:pt x="9403" y="4220"/>
                  </a:lnTo>
                  <a:lnTo>
                    <a:pt x="8989" y="4571"/>
                  </a:lnTo>
                  <a:lnTo>
                    <a:pt x="8589" y="4937"/>
                  </a:lnTo>
                  <a:lnTo>
                    <a:pt x="8188" y="5319"/>
                  </a:lnTo>
                  <a:lnTo>
                    <a:pt x="7799" y="5701"/>
                  </a:lnTo>
                  <a:lnTo>
                    <a:pt x="7422" y="6115"/>
                  </a:lnTo>
                  <a:lnTo>
                    <a:pt x="7046" y="6529"/>
                  </a:lnTo>
                  <a:lnTo>
                    <a:pt x="6681" y="6943"/>
                  </a:lnTo>
                  <a:lnTo>
                    <a:pt x="6329" y="7389"/>
                  </a:lnTo>
                  <a:lnTo>
                    <a:pt x="5977" y="7835"/>
                  </a:lnTo>
                  <a:lnTo>
                    <a:pt x="5637" y="8296"/>
                  </a:lnTo>
                  <a:lnTo>
                    <a:pt x="5297" y="8758"/>
                  </a:lnTo>
                  <a:lnTo>
                    <a:pt x="4981" y="9236"/>
                  </a:lnTo>
                  <a:lnTo>
                    <a:pt x="4665" y="9729"/>
                  </a:lnTo>
                  <a:lnTo>
                    <a:pt x="4349" y="10223"/>
                  </a:lnTo>
                  <a:lnTo>
                    <a:pt x="4058" y="10732"/>
                  </a:lnTo>
                  <a:lnTo>
                    <a:pt x="3766" y="11258"/>
                  </a:lnTo>
                  <a:lnTo>
                    <a:pt x="3487" y="11783"/>
                  </a:lnTo>
                  <a:lnTo>
                    <a:pt x="3219" y="12325"/>
                  </a:lnTo>
                  <a:lnTo>
                    <a:pt x="2952" y="12866"/>
                  </a:lnTo>
                  <a:lnTo>
                    <a:pt x="2709" y="13423"/>
                  </a:lnTo>
                  <a:lnTo>
                    <a:pt x="2466" y="13980"/>
                  </a:lnTo>
                  <a:lnTo>
                    <a:pt x="2235" y="14554"/>
                  </a:lnTo>
                  <a:lnTo>
                    <a:pt x="2017" y="15143"/>
                  </a:lnTo>
                  <a:lnTo>
                    <a:pt x="1810" y="15732"/>
                  </a:lnTo>
                  <a:lnTo>
                    <a:pt x="1604" y="16321"/>
                  </a:lnTo>
                  <a:lnTo>
                    <a:pt x="1421" y="16926"/>
                  </a:lnTo>
                  <a:lnTo>
                    <a:pt x="1239" y="17531"/>
                  </a:lnTo>
                  <a:lnTo>
                    <a:pt x="1069" y="18152"/>
                  </a:lnTo>
                  <a:lnTo>
                    <a:pt x="923" y="18773"/>
                  </a:lnTo>
                  <a:lnTo>
                    <a:pt x="778" y="19394"/>
                  </a:lnTo>
                  <a:lnTo>
                    <a:pt x="644" y="20031"/>
                  </a:lnTo>
                  <a:lnTo>
                    <a:pt x="523" y="20684"/>
                  </a:lnTo>
                  <a:lnTo>
                    <a:pt x="413" y="21320"/>
                  </a:lnTo>
                  <a:lnTo>
                    <a:pt x="316" y="21973"/>
                  </a:lnTo>
                  <a:lnTo>
                    <a:pt x="243" y="22642"/>
                  </a:lnTo>
                  <a:lnTo>
                    <a:pt x="170" y="23311"/>
                  </a:lnTo>
                  <a:lnTo>
                    <a:pt x="109" y="23979"/>
                  </a:lnTo>
                  <a:lnTo>
                    <a:pt x="61" y="24648"/>
                  </a:lnTo>
                  <a:lnTo>
                    <a:pt x="24" y="25333"/>
                  </a:lnTo>
                  <a:lnTo>
                    <a:pt x="12" y="26017"/>
                  </a:lnTo>
                  <a:lnTo>
                    <a:pt x="0" y="26702"/>
                  </a:lnTo>
                  <a:lnTo>
                    <a:pt x="0" y="121184"/>
                  </a:lnTo>
                  <a:lnTo>
                    <a:pt x="12" y="121868"/>
                  </a:lnTo>
                  <a:lnTo>
                    <a:pt x="24" y="122553"/>
                  </a:lnTo>
                  <a:lnTo>
                    <a:pt x="61" y="123222"/>
                  </a:lnTo>
                  <a:lnTo>
                    <a:pt x="109" y="123906"/>
                  </a:lnTo>
                  <a:lnTo>
                    <a:pt x="170" y="124575"/>
                  </a:lnTo>
                  <a:lnTo>
                    <a:pt x="243" y="125244"/>
                  </a:lnTo>
                  <a:lnTo>
                    <a:pt x="316" y="125896"/>
                  </a:lnTo>
                  <a:lnTo>
                    <a:pt x="413" y="126549"/>
                  </a:lnTo>
                  <a:lnTo>
                    <a:pt x="523" y="127202"/>
                  </a:lnTo>
                  <a:lnTo>
                    <a:pt x="644" y="127839"/>
                  </a:lnTo>
                  <a:lnTo>
                    <a:pt x="778" y="128476"/>
                  </a:lnTo>
                  <a:lnTo>
                    <a:pt x="923" y="129113"/>
                  </a:lnTo>
                  <a:lnTo>
                    <a:pt x="1069" y="129734"/>
                  </a:lnTo>
                  <a:lnTo>
                    <a:pt x="1239" y="130339"/>
                  </a:lnTo>
                  <a:lnTo>
                    <a:pt x="1421" y="130960"/>
                  </a:lnTo>
                  <a:lnTo>
                    <a:pt x="1604" y="131565"/>
                  </a:lnTo>
                  <a:lnTo>
                    <a:pt x="1810" y="132154"/>
                  </a:lnTo>
                  <a:lnTo>
                    <a:pt x="2017" y="132743"/>
                  </a:lnTo>
                  <a:lnTo>
                    <a:pt x="2235" y="133316"/>
                  </a:lnTo>
                  <a:lnTo>
                    <a:pt x="2466" y="133889"/>
                  </a:lnTo>
                  <a:lnTo>
                    <a:pt x="2709" y="134447"/>
                  </a:lnTo>
                  <a:lnTo>
                    <a:pt x="2952" y="135004"/>
                  </a:lnTo>
                  <a:lnTo>
                    <a:pt x="3219" y="135561"/>
                  </a:lnTo>
                  <a:lnTo>
                    <a:pt x="3487" y="136087"/>
                  </a:lnTo>
                  <a:lnTo>
                    <a:pt x="3766" y="136612"/>
                  </a:lnTo>
                  <a:lnTo>
                    <a:pt x="4058" y="137137"/>
                  </a:lnTo>
                  <a:lnTo>
                    <a:pt x="4349" y="137647"/>
                  </a:lnTo>
                  <a:lnTo>
                    <a:pt x="4665" y="138141"/>
                  </a:lnTo>
                  <a:lnTo>
                    <a:pt x="4981" y="138634"/>
                  </a:lnTo>
                  <a:lnTo>
                    <a:pt x="5297" y="139112"/>
                  </a:lnTo>
                  <a:lnTo>
                    <a:pt x="5637" y="139589"/>
                  </a:lnTo>
                  <a:lnTo>
                    <a:pt x="5977" y="140051"/>
                  </a:lnTo>
                  <a:lnTo>
                    <a:pt x="6329" y="140497"/>
                  </a:lnTo>
                  <a:lnTo>
                    <a:pt x="6681" y="140927"/>
                  </a:lnTo>
                  <a:lnTo>
                    <a:pt x="7046" y="141357"/>
                  </a:lnTo>
                  <a:lnTo>
                    <a:pt x="7422" y="141771"/>
                  </a:lnTo>
                  <a:lnTo>
                    <a:pt x="7799" y="142169"/>
                  </a:lnTo>
                  <a:lnTo>
                    <a:pt x="8188" y="142567"/>
                  </a:lnTo>
                  <a:lnTo>
                    <a:pt x="8589" y="142933"/>
                  </a:lnTo>
                  <a:lnTo>
                    <a:pt x="8989" y="143299"/>
                  </a:lnTo>
                  <a:lnTo>
                    <a:pt x="9403" y="143665"/>
                  </a:lnTo>
                  <a:lnTo>
                    <a:pt x="9816" y="144000"/>
                  </a:lnTo>
                  <a:lnTo>
                    <a:pt x="10241" y="144334"/>
                  </a:lnTo>
                  <a:lnTo>
                    <a:pt x="10666" y="144637"/>
                  </a:lnTo>
                  <a:lnTo>
                    <a:pt x="11103" y="144939"/>
                  </a:lnTo>
                  <a:lnTo>
                    <a:pt x="11553" y="145226"/>
                  </a:lnTo>
                  <a:lnTo>
                    <a:pt x="11990" y="145512"/>
                  </a:lnTo>
                  <a:lnTo>
                    <a:pt x="12452" y="145767"/>
                  </a:lnTo>
                  <a:lnTo>
                    <a:pt x="12913" y="146022"/>
                  </a:lnTo>
                  <a:lnTo>
                    <a:pt x="13375" y="146245"/>
                  </a:lnTo>
                  <a:lnTo>
                    <a:pt x="13849" y="146468"/>
                  </a:lnTo>
                  <a:lnTo>
                    <a:pt x="14322" y="146675"/>
                  </a:lnTo>
                  <a:lnTo>
                    <a:pt x="14796" y="146850"/>
                  </a:lnTo>
                  <a:lnTo>
                    <a:pt x="15282" y="147025"/>
                  </a:lnTo>
                  <a:lnTo>
                    <a:pt x="15780" y="147184"/>
                  </a:lnTo>
                  <a:lnTo>
                    <a:pt x="16266" y="147328"/>
                  </a:lnTo>
                  <a:lnTo>
                    <a:pt x="16764" y="147455"/>
                  </a:lnTo>
                  <a:lnTo>
                    <a:pt x="17274" y="147566"/>
                  </a:lnTo>
                  <a:lnTo>
                    <a:pt x="17772" y="147662"/>
                  </a:lnTo>
                  <a:lnTo>
                    <a:pt x="18295" y="147726"/>
                  </a:lnTo>
                  <a:lnTo>
                    <a:pt x="18805" y="147789"/>
                  </a:lnTo>
                  <a:lnTo>
                    <a:pt x="19327" y="147837"/>
                  </a:lnTo>
                  <a:lnTo>
                    <a:pt x="19837" y="147853"/>
                  </a:lnTo>
                  <a:lnTo>
                    <a:pt x="20372" y="147869"/>
                  </a:lnTo>
                  <a:lnTo>
                    <a:pt x="53402" y="147869"/>
                  </a:lnTo>
                  <a:lnTo>
                    <a:pt x="95919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2"/>
          <p:cNvSpPr/>
          <p:nvPr/>
        </p:nvSpPr>
        <p:spPr>
          <a:xfrm rot="10800000">
            <a:off x="8154741" y="4330355"/>
            <a:ext cx="538609" cy="54627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 rot="10800000">
            <a:off x="3820691" y="699855"/>
            <a:ext cx="538609" cy="54627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6217554" y="1079325"/>
            <a:ext cx="810500" cy="820086"/>
            <a:chOff x="2959141" y="5682150"/>
            <a:chExt cx="810501" cy="820086"/>
          </a:xfrm>
        </p:grpSpPr>
        <p:sp>
          <p:nvSpPr>
            <p:cNvPr id="70" name="Google Shape;70;p2"/>
            <p:cNvSpPr/>
            <p:nvPr/>
          </p:nvSpPr>
          <p:spPr>
            <a:xfrm>
              <a:off x="2959141" y="5682150"/>
              <a:ext cx="810501" cy="820086"/>
            </a:xfrm>
            <a:custGeom>
              <a:avLst/>
              <a:gdLst/>
              <a:ahLst/>
              <a:cxnLst/>
              <a:rect l="l" t="t" r="r" b="b"/>
              <a:pathLst>
                <a:path w="134300" h="183567" extrusionOk="0">
                  <a:moveTo>
                    <a:pt x="67150" y="0"/>
                  </a:moveTo>
                  <a:lnTo>
                    <a:pt x="66278" y="12"/>
                  </a:lnTo>
                  <a:lnTo>
                    <a:pt x="65415" y="35"/>
                  </a:lnTo>
                  <a:lnTo>
                    <a:pt x="64551" y="70"/>
                  </a:lnTo>
                  <a:lnTo>
                    <a:pt x="63697" y="117"/>
                  </a:lnTo>
                  <a:lnTo>
                    <a:pt x="62833" y="187"/>
                  </a:lnTo>
                  <a:lnTo>
                    <a:pt x="61979" y="269"/>
                  </a:lnTo>
                  <a:lnTo>
                    <a:pt x="61132" y="363"/>
                  </a:lnTo>
                  <a:lnTo>
                    <a:pt x="60286" y="479"/>
                  </a:lnTo>
                  <a:lnTo>
                    <a:pt x="59440" y="596"/>
                  </a:lnTo>
                  <a:lnTo>
                    <a:pt x="58594" y="736"/>
                  </a:lnTo>
                  <a:lnTo>
                    <a:pt x="57756" y="888"/>
                  </a:lnTo>
                  <a:lnTo>
                    <a:pt x="56927" y="1064"/>
                  </a:lnTo>
                  <a:lnTo>
                    <a:pt x="56089" y="1239"/>
                  </a:lnTo>
                  <a:lnTo>
                    <a:pt x="55260" y="1437"/>
                  </a:lnTo>
                  <a:lnTo>
                    <a:pt x="54440" y="1648"/>
                  </a:lnTo>
                  <a:lnTo>
                    <a:pt x="53619" y="1870"/>
                  </a:lnTo>
                  <a:lnTo>
                    <a:pt x="52798" y="2103"/>
                  </a:lnTo>
                  <a:lnTo>
                    <a:pt x="51986" y="2349"/>
                  </a:lnTo>
                  <a:lnTo>
                    <a:pt x="51174" y="2617"/>
                  </a:lnTo>
                  <a:lnTo>
                    <a:pt x="50371" y="2898"/>
                  </a:lnTo>
                  <a:lnTo>
                    <a:pt x="49568" y="3178"/>
                  </a:lnTo>
                  <a:lnTo>
                    <a:pt x="48764" y="3482"/>
                  </a:lnTo>
                  <a:lnTo>
                    <a:pt x="47969" y="3797"/>
                  </a:lnTo>
                  <a:lnTo>
                    <a:pt x="47183" y="4125"/>
                  </a:lnTo>
                  <a:lnTo>
                    <a:pt x="46396" y="4475"/>
                  </a:lnTo>
                  <a:lnTo>
                    <a:pt x="45610" y="4826"/>
                  </a:lnTo>
                  <a:lnTo>
                    <a:pt x="44832" y="5188"/>
                  </a:lnTo>
                  <a:lnTo>
                    <a:pt x="44063" y="5573"/>
                  </a:lnTo>
                  <a:lnTo>
                    <a:pt x="43294" y="5970"/>
                  </a:lnTo>
                  <a:lnTo>
                    <a:pt x="42524" y="6368"/>
                  </a:lnTo>
                  <a:lnTo>
                    <a:pt x="41764" y="6788"/>
                  </a:lnTo>
                  <a:lnTo>
                    <a:pt x="41011" y="7221"/>
                  </a:lnTo>
                  <a:lnTo>
                    <a:pt x="40259" y="7653"/>
                  </a:lnTo>
                  <a:lnTo>
                    <a:pt x="39516" y="8109"/>
                  </a:lnTo>
                  <a:lnTo>
                    <a:pt x="38772" y="8576"/>
                  </a:lnTo>
                  <a:lnTo>
                    <a:pt x="38037" y="9055"/>
                  </a:lnTo>
                  <a:lnTo>
                    <a:pt x="37302" y="9546"/>
                  </a:lnTo>
                  <a:lnTo>
                    <a:pt x="36575" y="10048"/>
                  </a:lnTo>
                  <a:lnTo>
                    <a:pt x="35857" y="10562"/>
                  </a:lnTo>
                  <a:lnTo>
                    <a:pt x="35139" y="11076"/>
                  </a:lnTo>
                  <a:lnTo>
                    <a:pt x="34430" y="11613"/>
                  </a:lnTo>
                  <a:lnTo>
                    <a:pt x="33729" y="12163"/>
                  </a:lnTo>
                  <a:lnTo>
                    <a:pt x="33028" y="12723"/>
                  </a:lnTo>
                  <a:lnTo>
                    <a:pt x="32327" y="13296"/>
                  </a:lnTo>
                  <a:lnTo>
                    <a:pt x="31643" y="13868"/>
                  </a:lnTo>
                  <a:lnTo>
                    <a:pt x="30960" y="14464"/>
                  </a:lnTo>
                  <a:lnTo>
                    <a:pt x="30276" y="15060"/>
                  </a:lnTo>
                  <a:lnTo>
                    <a:pt x="29609" y="15679"/>
                  </a:lnTo>
                  <a:lnTo>
                    <a:pt x="28942" y="16298"/>
                  </a:lnTo>
                  <a:lnTo>
                    <a:pt x="28276" y="16941"/>
                  </a:lnTo>
                  <a:lnTo>
                    <a:pt x="27626" y="17584"/>
                  </a:lnTo>
                  <a:lnTo>
                    <a:pt x="26976" y="18238"/>
                  </a:lnTo>
                  <a:lnTo>
                    <a:pt x="26327" y="18904"/>
                  </a:lnTo>
                  <a:lnTo>
                    <a:pt x="25694" y="19581"/>
                  </a:lnTo>
                  <a:lnTo>
                    <a:pt x="25062" y="20271"/>
                  </a:lnTo>
                  <a:lnTo>
                    <a:pt x="24438" y="20960"/>
                  </a:lnTo>
                  <a:lnTo>
                    <a:pt x="23814" y="21673"/>
                  </a:lnTo>
                  <a:lnTo>
                    <a:pt x="23207" y="22385"/>
                  </a:lnTo>
                  <a:lnTo>
                    <a:pt x="22600" y="23110"/>
                  </a:lnTo>
                  <a:lnTo>
                    <a:pt x="22002" y="23846"/>
                  </a:lnTo>
                  <a:lnTo>
                    <a:pt x="21403" y="24594"/>
                  </a:lnTo>
                  <a:lnTo>
                    <a:pt x="20822" y="25353"/>
                  </a:lnTo>
                  <a:lnTo>
                    <a:pt x="20241" y="26112"/>
                  </a:lnTo>
                  <a:lnTo>
                    <a:pt x="19668" y="26883"/>
                  </a:lnTo>
                  <a:lnTo>
                    <a:pt x="19104" y="27666"/>
                  </a:lnTo>
                  <a:lnTo>
                    <a:pt x="18540" y="28461"/>
                  </a:lnTo>
                  <a:lnTo>
                    <a:pt x="17993" y="29267"/>
                  </a:lnTo>
                  <a:lnTo>
                    <a:pt x="17446" y="30073"/>
                  </a:lnTo>
                  <a:lnTo>
                    <a:pt x="16907" y="30891"/>
                  </a:lnTo>
                  <a:lnTo>
                    <a:pt x="16378" y="31720"/>
                  </a:lnTo>
                  <a:lnTo>
                    <a:pt x="15848" y="32561"/>
                  </a:lnTo>
                  <a:lnTo>
                    <a:pt x="15335" y="33403"/>
                  </a:lnTo>
                  <a:lnTo>
                    <a:pt x="14822" y="34256"/>
                  </a:lnTo>
                  <a:lnTo>
                    <a:pt x="14326" y="35120"/>
                  </a:lnTo>
                  <a:lnTo>
                    <a:pt x="13830" y="35996"/>
                  </a:lnTo>
                  <a:lnTo>
                    <a:pt x="13343" y="36873"/>
                  </a:lnTo>
                  <a:lnTo>
                    <a:pt x="12865" y="37760"/>
                  </a:lnTo>
                  <a:lnTo>
                    <a:pt x="12386" y="38648"/>
                  </a:lnTo>
                  <a:lnTo>
                    <a:pt x="11924" y="39560"/>
                  </a:lnTo>
                  <a:lnTo>
                    <a:pt x="11471" y="40471"/>
                  </a:lnTo>
                  <a:lnTo>
                    <a:pt x="11018" y="41394"/>
                  </a:lnTo>
                  <a:lnTo>
                    <a:pt x="10582" y="42317"/>
                  </a:lnTo>
                  <a:lnTo>
                    <a:pt x="10146" y="43252"/>
                  </a:lnTo>
                  <a:lnTo>
                    <a:pt x="9719" y="44198"/>
                  </a:lnTo>
                  <a:lnTo>
                    <a:pt x="9309" y="45144"/>
                  </a:lnTo>
                  <a:lnTo>
                    <a:pt x="8898" y="46102"/>
                  </a:lnTo>
                  <a:lnTo>
                    <a:pt x="8497" y="47060"/>
                  </a:lnTo>
                  <a:lnTo>
                    <a:pt x="8104" y="48042"/>
                  </a:lnTo>
                  <a:lnTo>
                    <a:pt x="7719" y="49011"/>
                  </a:lnTo>
                  <a:lnTo>
                    <a:pt x="7343" y="50004"/>
                  </a:lnTo>
                  <a:lnTo>
                    <a:pt x="6984" y="50998"/>
                  </a:lnTo>
                  <a:lnTo>
                    <a:pt x="6625" y="51991"/>
                  </a:lnTo>
                  <a:lnTo>
                    <a:pt x="6274" y="52995"/>
                  </a:lnTo>
                  <a:lnTo>
                    <a:pt x="5932" y="54012"/>
                  </a:lnTo>
                  <a:lnTo>
                    <a:pt x="5599" y="55028"/>
                  </a:lnTo>
                  <a:lnTo>
                    <a:pt x="5274" y="56056"/>
                  </a:lnTo>
                  <a:lnTo>
                    <a:pt x="4967" y="57096"/>
                  </a:lnTo>
                  <a:lnTo>
                    <a:pt x="4659" y="58136"/>
                  </a:lnTo>
                  <a:lnTo>
                    <a:pt x="4360" y="59176"/>
                  </a:lnTo>
                  <a:lnTo>
                    <a:pt x="4078" y="60227"/>
                  </a:lnTo>
                  <a:lnTo>
                    <a:pt x="3796" y="61290"/>
                  </a:lnTo>
                  <a:lnTo>
                    <a:pt x="3531" y="62354"/>
                  </a:lnTo>
                  <a:lnTo>
                    <a:pt x="3266" y="63417"/>
                  </a:lnTo>
                  <a:lnTo>
                    <a:pt x="3018" y="64492"/>
                  </a:lnTo>
                  <a:lnTo>
                    <a:pt x="2778" y="65578"/>
                  </a:lnTo>
                  <a:lnTo>
                    <a:pt x="2548" y="66653"/>
                  </a:lnTo>
                  <a:lnTo>
                    <a:pt x="2325" y="67751"/>
                  </a:lnTo>
                  <a:lnTo>
                    <a:pt x="2112" y="68850"/>
                  </a:lnTo>
                  <a:lnTo>
                    <a:pt x="1915" y="69948"/>
                  </a:lnTo>
                  <a:lnTo>
                    <a:pt x="1719" y="71058"/>
                  </a:lnTo>
                  <a:lnTo>
                    <a:pt x="1539" y="72168"/>
                  </a:lnTo>
                  <a:lnTo>
                    <a:pt x="1368" y="73289"/>
                  </a:lnTo>
                  <a:lnTo>
                    <a:pt x="1206" y="74411"/>
                  </a:lnTo>
                  <a:lnTo>
                    <a:pt x="1052" y="75544"/>
                  </a:lnTo>
                  <a:lnTo>
                    <a:pt x="907" y="76666"/>
                  </a:lnTo>
                  <a:lnTo>
                    <a:pt x="770" y="77811"/>
                  </a:lnTo>
                  <a:lnTo>
                    <a:pt x="650" y="78944"/>
                  </a:lnTo>
                  <a:lnTo>
                    <a:pt x="539" y="80100"/>
                  </a:lnTo>
                  <a:lnTo>
                    <a:pt x="436" y="81245"/>
                  </a:lnTo>
                  <a:lnTo>
                    <a:pt x="351" y="82402"/>
                  </a:lnTo>
                  <a:lnTo>
                    <a:pt x="265" y="83559"/>
                  </a:lnTo>
                  <a:lnTo>
                    <a:pt x="197" y="84727"/>
                  </a:lnTo>
                  <a:lnTo>
                    <a:pt x="137" y="85895"/>
                  </a:lnTo>
                  <a:lnTo>
                    <a:pt x="86" y="87064"/>
                  </a:lnTo>
                  <a:lnTo>
                    <a:pt x="52" y="88232"/>
                  </a:lnTo>
                  <a:lnTo>
                    <a:pt x="26" y="89412"/>
                  </a:lnTo>
                  <a:lnTo>
                    <a:pt x="9" y="90604"/>
                  </a:lnTo>
                  <a:lnTo>
                    <a:pt x="1" y="91784"/>
                  </a:lnTo>
                  <a:lnTo>
                    <a:pt x="9" y="92975"/>
                  </a:lnTo>
                  <a:lnTo>
                    <a:pt x="26" y="94155"/>
                  </a:lnTo>
                  <a:lnTo>
                    <a:pt x="52" y="95335"/>
                  </a:lnTo>
                  <a:lnTo>
                    <a:pt x="86" y="96504"/>
                  </a:lnTo>
                  <a:lnTo>
                    <a:pt x="137" y="97684"/>
                  </a:lnTo>
                  <a:lnTo>
                    <a:pt x="197" y="98852"/>
                  </a:lnTo>
                  <a:lnTo>
                    <a:pt x="265" y="100009"/>
                  </a:lnTo>
                  <a:lnTo>
                    <a:pt x="351" y="101165"/>
                  </a:lnTo>
                  <a:lnTo>
                    <a:pt x="436" y="102322"/>
                  </a:lnTo>
                  <a:lnTo>
                    <a:pt x="539" y="103479"/>
                  </a:lnTo>
                  <a:lnTo>
                    <a:pt x="650" y="104623"/>
                  </a:lnTo>
                  <a:lnTo>
                    <a:pt x="770" y="105768"/>
                  </a:lnTo>
                  <a:lnTo>
                    <a:pt x="907" y="106902"/>
                  </a:lnTo>
                  <a:lnTo>
                    <a:pt x="1052" y="108035"/>
                  </a:lnTo>
                  <a:lnTo>
                    <a:pt x="1206" y="109157"/>
                  </a:lnTo>
                  <a:lnTo>
                    <a:pt x="1368" y="110278"/>
                  </a:lnTo>
                  <a:lnTo>
                    <a:pt x="1539" y="111400"/>
                  </a:lnTo>
                  <a:lnTo>
                    <a:pt x="1719" y="112510"/>
                  </a:lnTo>
                  <a:lnTo>
                    <a:pt x="1915" y="113620"/>
                  </a:lnTo>
                  <a:lnTo>
                    <a:pt x="2112" y="114718"/>
                  </a:lnTo>
                  <a:lnTo>
                    <a:pt x="2325" y="115816"/>
                  </a:lnTo>
                  <a:lnTo>
                    <a:pt x="2548" y="116914"/>
                  </a:lnTo>
                  <a:lnTo>
                    <a:pt x="2778" y="118001"/>
                  </a:lnTo>
                  <a:lnTo>
                    <a:pt x="3018" y="119076"/>
                  </a:lnTo>
                  <a:lnTo>
                    <a:pt x="3266" y="120150"/>
                  </a:lnTo>
                  <a:lnTo>
                    <a:pt x="3531" y="121225"/>
                  </a:lnTo>
                  <a:lnTo>
                    <a:pt x="3796" y="122288"/>
                  </a:lnTo>
                  <a:lnTo>
                    <a:pt x="4078" y="123340"/>
                  </a:lnTo>
                  <a:lnTo>
                    <a:pt x="4360" y="124391"/>
                  </a:lnTo>
                  <a:lnTo>
                    <a:pt x="4659" y="125443"/>
                  </a:lnTo>
                  <a:lnTo>
                    <a:pt x="4967" y="126483"/>
                  </a:lnTo>
                  <a:lnTo>
                    <a:pt x="5274" y="127511"/>
                  </a:lnTo>
                  <a:lnTo>
                    <a:pt x="5599" y="128539"/>
                  </a:lnTo>
                  <a:lnTo>
                    <a:pt x="5932" y="129555"/>
                  </a:lnTo>
                  <a:lnTo>
                    <a:pt x="6274" y="130572"/>
                  </a:lnTo>
                  <a:lnTo>
                    <a:pt x="6625" y="131577"/>
                  </a:lnTo>
                  <a:lnTo>
                    <a:pt x="6984" y="132581"/>
                  </a:lnTo>
                  <a:lnTo>
                    <a:pt x="7343" y="133574"/>
                  </a:lnTo>
                  <a:lnTo>
                    <a:pt x="7719" y="134556"/>
                  </a:lnTo>
                  <a:lnTo>
                    <a:pt x="8104" y="135537"/>
                  </a:lnTo>
                  <a:lnTo>
                    <a:pt x="8497" y="136507"/>
                  </a:lnTo>
                  <a:lnTo>
                    <a:pt x="8898" y="137465"/>
                  </a:lnTo>
                  <a:lnTo>
                    <a:pt x="9309" y="138423"/>
                  </a:lnTo>
                  <a:lnTo>
                    <a:pt x="9719" y="139381"/>
                  </a:lnTo>
                  <a:lnTo>
                    <a:pt x="10146" y="140316"/>
                  </a:lnTo>
                  <a:lnTo>
                    <a:pt x="10582" y="141250"/>
                  </a:lnTo>
                  <a:lnTo>
                    <a:pt x="11018" y="142185"/>
                  </a:lnTo>
                  <a:lnTo>
                    <a:pt x="11471" y="143096"/>
                  </a:lnTo>
                  <a:lnTo>
                    <a:pt x="11924" y="144008"/>
                  </a:lnTo>
                  <a:lnTo>
                    <a:pt x="12386" y="144919"/>
                  </a:lnTo>
                  <a:lnTo>
                    <a:pt x="12865" y="145807"/>
                  </a:lnTo>
                  <a:lnTo>
                    <a:pt x="13343" y="146695"/>
                  </a:lnTo>
                  <a:lnTo>
                    <a:pt x="13830" y="147583"/>
                  </a:lnTo>
                  <a:lnTo>
                    <a:pt x="14326" y="148447"/>
                  </a:lnTo>
                  <a:lnTo>
                    <a:pt x="14822" y="149312"/>
                  </a:lnTo>
                  <a:lnTo>
                    <a:pt x="15335" y="150165"/>
                  </a:lnTo>
                  <a:lnTo>
                    <a:pt x="15848" y="151017"/>
                  </a:lnTo>
                  <a:lnTo>
                    <a:pt x="16378" y="151847"/>
                  </a:lnTo>
                  <a:lnTo>
                    <a:pt x="16907" y="152677"/>
                  </a:lnTo>
                  <a:lnTo>
                    <a:pt x="17446" y="153494"/>
                  </a:lnTo>
                  <a:lnTo>
                    <a:pt x="17993" y="154312"/>
                  </a:lnTo>
                  <a:lnTo>
                    <a:pt x="18540" y="155107"/>
                  </a:lnTo>
                  <a:lnTo>
                    <a:pt x="19104" y="155901"/>
                  </a:lnTo>
                  <a:lnTo>
                    <a:pt x="19668" y="156684"/>
                  </a:lnTo>
                  <a:lnTo>
                    <a:pt x="20241" y="157455"/>
                  </a:lnTo>
                  <a:lnTo>
                    <a:pt x="20822" y="158226"/>
                  </a:lnTo>
                  <a:lnTo>
                    <a:pt x="21403" y="158974"/>
                  </a:lnTo>
                  <a:lnTo>
                    <a:pt x="22002" y="159721"/>
                  </a:lnTo>
                  <a:lnTo>
                    <a:pt x="22600" y="160458"/>
                  </a:lnTo>
                  <a:lnTo>
                    <a:pt x="23207" y="161182"/>
                  </a:lnTo>
                  <a:lnTo>
                    <a:pt x="23814" y="161906"/>
                  </a:lnTo>
                  <a:lnTo>
                    <a:pt x="24438" y="162607"/>
                  </a:lnTo>
                  <a:lnTo>
                    <a:pt x="25062" y="163308"/>
                  </a:lnTo>
                  <a:lnTo>
                    <a:pt x="25694" y="163986"/>
                  </a:lnTo>
                  <a:lnTo>
                    <a:pt x="26327" y="164663"/>
                  </a:lnTo>
                  <a:lnTo>
                    <a:pt x="26976" y="165329"/>
                  </a:lnTo>
                  <a:lnTo>
                    <a:pt x="27626" y="165984"/>
                  </a:lnTo>
                  <a:lnTo>
                    <a:pt x="28276" y="166638"/>
                  </a:lnTo>
                  <a:lnTo>
                    <a:pt x="28942" y="167269"/>
                  </a:lnTo>
                  <a:lnTo>
                    <a:pt x="29609" y="167888"/>
                  </a:lnTo>
                  <a:lnTo>
                    <a:pt x="30276" y="168507"/>
                  </a:lnTo>
                  <a:lnTo>
                    <a:pt x="30960" y="169103"/>
                  </a:lnTo>
                  <a:lnTo>
                    <a:pt x="31643" y="169699"/>
                  </a:lnTo>
                  <a:lnTo>
                    <a:pt x="32327" y="170283"/>
                  </a:lnTo>
                  <a:lnTo>
                    <a:pt x="33028" y="170844"/>
                  </a:lnTo>
                  <a:lnTo>
                    <a:pt x="33729" y="171405"/>
                  </a:lnTo>
                  <a:lnTo>
                    <a:pt x="34430" y="171954"/>
                  </a:lnTo>
                  <a:lnTo>
                    <a:pt x="35139" y="172491"/>
                  </a:lnTo>
                  <a:lnTo>
                    <a:pt x="35857" y="173017"/>
                  </a:lnTo>
                  <a:lnTo>
                    <a:pt x="36575" y="173531"/>
                  </a:lnTo>
                  <a:lnTo>
                    <a:pt x="37302" y="174022"/>
                  </a:lnTo>
                  <a:lnTo>
                    <a:pt x="38037" y="174512"/>
                  </a:lnTo>
                  <a:lnTo>
                    <a:pt x="38772" y="174991"/>
                  </a:lnTo>
                  <a:lnTo>
                    <a:pt x="39516" y="175459"/>
                  </a:lnTo>
                  <a:lnTo>
                    <a:pt x="40259" y="175914"/>
                  </a:lnTo>
                  <a:lnTo>
                    <a:pt x="41011" y="176358"/>
                  </a:lnTo>
                  <a:lnTo>
                    <a:pt x="41764" y="176779"/>
                  </a:lnTo>
                  <a:lnTo>
                    <a:pt x="42524" y="177200"/>
                  </a:lnTo>
                  <a:lnTo>
                    <a:pt x="43294" y="177608"/>
                  </a:lnTo>
                  <a:lnTo>
                    <a:pt x="44063" y="177994"/>
                  </a:lnTo>
                  <a:lnTo>
                    <a:pt x="44832" y="178380"/>
                  </a:lnTo>
                  <a:lnTo>
                    <a:pt x="45610" y="178742"/>
                  </a:lnTo>
                  <a:lnTo>
                    <a:pt x="46396" y="179104"/>
                  </a:lnTo>
                  <a:lnTo>
                    <a:pt x="47183" y="179443"/>
                  </a:lnTo>
                  <a:lnTo>
                    <a:pt x="47969" y="179770"/>
                  </a:lnTo>
                  <a:lnTo>
                    <a:pt x="48764" y="180085"/>
                  </a:lnTo>
                  <a:lnTo>
                    <a:pt x="49568" y="180389"/>
                  </a:lnTo>
                  <a:lnTo>
                    <a:pt x="50371" y="180681"/>
                  </a:lnTo>
                  <a:lnTo>
                    <a:pt x="51174" y="180950"/>
                  </a:lnTo>
                  <a:lnTo>
                    <a:pt x="51986" y="181219"/>
                  </a:lnTo>
                  <a:lnTo>
                    <a:pt x="52798" y="181464"/>
                  </a:lnTo>
                  <a:lnTo>
                    <a:pt x="53619" y="181698"/>
                  </a:lnTo>
                  <a:lnTo>
                    <a:pt x="54440" y="181920"/>
                  </a:lnTo>
                  <a:lnTo>
                    <a:pt x="55260" y="182130"/>
                  </a:lnTo>
                  <a:lnTo>
                    <a:pt x="56089" y="182328"/>
                  </a:lnTo>
                  <a:lnTo>
                    <a:pt x="56927" y="182515"/>
                  </a:lnTo>
                  <a:lnTo>
                    <a:pt x="57756" y="182679"/>
                  </a:lnTo>
                  <a:lnTo>
                    <a:pt x="58594" y="182831"/>
                  </a:lnTo>
                  <a:lnTo>
                    <a:pt x="59440" y="182971"/>
                  </a:lnTo>
                  <a:lnTo>
                    <a:pt x="60286" y="183088"/>
                  </a:lnTo>
                  <a:lnTo>
                    <a:pt x="61132" y="183205"/>
                  </a:lnTo>
                  <a:lnTo>
                    <a:pt x="61979" y="183298"/>
                  </a:lnTo>
                  <a:lnTo>
                    <a:pt x="62833" y="183380"/>
                  </a:lnTo>
                  <a:lnTo>
                    <a:pt x="63697" y="183450"/>
                  </a:lnTo>
                  <a:lnTo>
                    <a:pt x="64551" y="183497"/>
                  </a:lnTo>
                  <a:lnTo>
                    <a:pt x="65415" y="183532"/>
                  </a:lnTo>
                  <a:lnTo>
                    <a:pt x="66278" y="183555"/>
                  </a:lnTo>
                  <a:lnTo>
                    <a:pt x="67150" y="183567"/>
                  </a:lnTo>
                  <a:lnTo>
                    <a:pt x="68013" y="183555"/>
                  </a:lnTo>
                  <a:lnTo>
                    <a:pt x="68885" y="183532"/>
                  </a:lnTo>
                  <a:lnTo>
                    <a:pt x="69748" y="183497"/>
                  </a:lnTo>
                  <a:lnTo>
                    <a:pt x="70603" y="183450"/>
                  </a:lnTo>
                  <a:lnTo>
                    <a:pt x="71458" y="183380"/>
                  </a:lnTo>
                  <a:lnTo>
                    <a:pt x="72312" y="183298"/>
                  </a:lnTo>
                  <a:lnTo>
                    <a:pt x="73167" y="183205"/>
                  </a:lnTo>
                  <a:lnTo>
                    <a:pt x="74013" y="183088"/>
                  </a:lnTo>
                  <a:lnTo>
                    <a:pt x="74860" y="182971"/>
                  </a:lnTo>
                  <a:lnTo>
                    <a:pt x="75697" y="182831"/>
                  </a:lnTo>
                  <a:lnTo>
                    <a:pt x="76543" y="182679"/>
                  </a:lnTo>
                  <a:lnTo>
                    <a:pt x="77373" y="182515"/>
                  </a:lnTo>
                  <a:lnTo>
                    <a:pt x="78210" y="182328"/>
                  </a:lnTo>
                  <a:lnTo>
                    <a:pt x="79039" y="182130"/>
                  </a:lnTo>
                  <a:lnTo>
                    <a:pt x="79860" y="181920"/>
                  </a:lnTo>
                  <a:lnTo>
                    <a:pt x="80680" y="181698"/>
                  </a:lnTo>
                  <a:lnTo>
                    <a:pt x="81501" y="181464"/>
                  </a:lnTo>
                  <a:lnTo>
                    <a:pt x="82313" y="181219"/>
                  </a:lnTo>
                  <a:lnTo>
                    <a:pt x="83125" y="180950"/>
                  </a:lnTo>
                  <a:lnTo>
                    <a:pt x="83929" y="180681"/>
                  </a:lnTo>
                  <a:lnTo>
                    <a:pt x="84732" y="180389"/>
                  </a:lnTo>
                  <a:lnTo>
                    <a:pt x="85535" y="180085"/>
                  </a:lnTo>
                  <a:lnTo>
                    <a:pt x="86330" y="179770"/>
                  </a:lnTo>
                  <a:lnTo>
                    <a:pt x="87117" y="179443"/>
                  </a:lnTo>
                  <a:lnTo>
                    <a:pt x="87903" y="179104"/>
                  </a:lnTo>
                  <a:lnTo>
                    <a:pt x="88689" y="178742"/>
                  </a:lnTo>
                  <a:lnTo>
                    <a:pt x="89467" y="178380"/>
                  </a:lnTo>
                  <a:lnTo>
                    <a:pt x="90237" y="177994"/>
                  </a:lnTo>
                  <a:lnTo>
                    <a:pt x="91006" y="177608"/>
                  </a:lnTo>
                  <a:lnTo>
                    <a:pt x="91767" y="177200"/>
                  </a:lnTo>
                  <a:lnTo>
                    <a:pt x="92527" y="176779"/>
                  </a:lnTo>
                  <a:lnTo>
                    <a:pt x="93288" y="176358"/>
                  </a:lnTo>
                  <a:lnTo>
                    <a:pt x="94040" y="175914"/>
                  </a:lnTo>
                  <a:lnTo>
                    <a:pt x="94784" y="175459"/>
                  </a:lnTo>
                  <a:lnTo>
                    <a:pt x="95527" y="174991"/>
                  </a:lnTo>
                  <a:lnTo>
                    <a:pt x="96263" y="174512"/>
                  </a:lnTo>
                  <a:lnTo>
                    <a:pt x="96989" y="174022"/>
                  </a:lnTo>
                  <a:lnTo>
                    <a:pt x="97716" y="173531"/>
                  </a:lnTo>
                  <a:lnTo>
                    <a:pt x="98442" y="173017"/>
                  </a:lnTo>
                  <a:lnTo>
                    <a:pt x="99152" y="172491"/>
                  </a:lnTo>
                  <a:lnTo>
                    <a:pt x="99870" y="171954"/>
                  </a:lnTo>
                  <a:lnTo>
                    <a:pt x="100571" y="171405"/>
                  </a:lnTo>
                  <a:lnTo>
                    <a:pt x="101271" y="170844"/>
                  </a:lnTo>
                  <a:lnTo>
                    <a:pt x="101964" y="170283"/>
                  </a:lnTo>
                  <a:lnTo>
                    <a:pt x="102656" y="169699"/>
                  </a:lnTo>
                  <a:lnTo>
                    <a:pt x="103340" y="169103"/>
                  </a:lnTo>
                  <a:lnTo>
                    <a:pt x="104024" y="168507"/>
                  </a:lnTo>
                  <a:lnTo>
                    <a:pt x="104690" y="167888"/>
                  </a:lnTo>
                  <a:lnTo>
                    <a:pt x="105357" y="167269"/>
                  </a:lnTo>
                  <a:lnTo>
                    <a:pt x="106024" y="166638"/>
                  </a:lnTo>
                  <a:lnTo>
                    <a:pt x="106673" y="165984"/>
                  </a:lnTo>
                  <a:lnTo>
                    <a:pt x="107323" y="165329"/>
                  </a:lnTo>
                  <a:lnTo>
                    <a:pt x="107964" y="164663"/>
                  </a:lnTo>
                  <a:lnTo>
                    <a:pt x="108605" y="163986"/>
                  </a:lnTo>
                  <a:lnTo>
                    <a:pt x="109238" y="163308"/>
                  </a:lnTo>
                  <a:lnTo>
                    <a:pt x="109862" y="162607"/>
                  </a:lnTo>
                  <a:lnTo>
                    <a:pt x="110477" y="161906"/>
                  </a:lnTo>
                  <a:lnTo>
                    <a:pt x="111093" y="161182"/>
                  </a:lnTo>
                  <a:lnTo>
                    <a:pt x="111699" y="160458"/>
                  </a:lnTo>
                  <a:lnTo>
                    <a:pt x="112298" y="159721"/>
                  </a:lnTo>
                  <a:lnTo>
                    <a:pt x="112887" y="158974"/>
                  </a:lnTo>
                  <a:lnTo>
                    <a:pt x="113477" y="158226"/>
                  </a:lnTo>
                  <a:lnTo>
                    <a:pt x="114058" y="157455"/>
                  </a:lnTo>
                  <a:lnTo>
                    <a:pt x="114631" y="156684"/>
                  </a:lnTo>
                  <a:lnTo>
                    <a:pt x="115195" y="155901"/>
                  </a:lnTo>
                  <a:lnTo>
                    <a:pt x="115759" y="155107"/>
                  </a:lnTo>
                  <a:lnTo>
                    <a:pt x="116306" y="154312"/>
                  </a:lnTo>
                  <a:lnTo>
                    <a:pt x="116854" y="153494"/>
                  </a:lnTo>
                  <a:lnTo>
                    <a:pt x="117392" y="152677"/>
                  </a:lnTo>
                  <a:lnTo>
                    <a:pt x="117922" y="151847"/>
                  </a:lnTo>
                  <a:lnTo>
                    <a:pt x="118443" y="151017"/>
                  </a:lnTo>
                  <a:lnTo>
                    <a:pt x="118965" y="150165"/>
                  </a:lnTo>
                  <a:lnTo>
                    <a:pt x="119478" y="149312"/>
                  </a:lnTo>
                  <a:lnTo>
                    <a:pt x="119973" y="148447"/>
                  </a:lnTo>
                  <a:lnTo>
                    <a:pt x="120469" y="147583"/>
                  </a:lnTo>
                  <a:lnTo>
                    <a:pt x="120956" y="146695"/>
                  </a:lnTo>
                  <a:lnTo>
                    <a:pt x="121435" y="145807"/>
                  </a:lnTo>
                  <a:lnTo>
                    <a:pt x="121905" y="144919"/>
                  </a:lnTo>
                  <a:lnTo>
                    <a:pt x="122375" y="144008"/>
                  </a:lnTo>
                  <a:lnTo>
                    <a:pt x="122828" y="143096"/>
                  </a:lnTo>
                  <a:lnTo>
                    <a:pt x="123281" y="142185"/>
                  </a:lnTo>
                  <a:lnTo>
                    <a:pt x="123717" y="141250"/>
                  </a:lnTo>
                  <a:lnTo>
                    <a:pt x="124153" y="140316"/>
                  </a:lnTo>
                  <a:lnTo>
                    <a:pt x="124572" y="139381"/>
                  </a:lnTo>
                  <a:lnTo>
                    <a:pt x="124991" y="138423"/>
                  </a:lnTo>
                  <a:lnTo>
                    <a:pt x="125401" y="137465"/>
                  </a:lnTo>
                  <a:lnTo>
                    <a:pt x="125803" y="136507"/>
                  </a:lnTo>
                  <a:lnTo>
                    <a:pt x="126196" y="135537"/>
                  </a:lnTo>
                  <a:lnTo>
                    <a:pt x="126572" y="134556"/>
                  </a:lnTo>
                  <a:lnTo>
                    <a:pt x="126948" y="133574"/>
                  </a:lnTo>
                  <a:lnTo>
                    <a:pt x="127316" y="132581"/>
                  </a:lnTo>
                  <a:lnTo>
                    <a:pt x="127675" y="131577"/>
                  </a:lnTo>
                  <a:lnTo>
                    <a:pt x="128025" y="130572"/>
                  </a:lnTo>
                  <a:lnTo>
                    <a:pt x="128367" y="129555"/>
                  </a:lnTo>
                  <a:lnTo>
                    <a:pt x="128700" y="128539"/>
                  </a:lnTo>
                  <a:lnTo>
                    <a:pt x="129017" y="127511"/>
                  </a:lnTo>
                  <a:lnTo>
                    <a:pt x="129333" y="126483"/>
                  </a:lnTo>
                  <a:lnTo>
                    <a:pt x="129641" y="125443"/>
                  </a:lnTo>
                  <a:lnTo>
                    <a:pt x="129940" y="124391"/>
                  </a:lnTo>
                  <a:lnTo>
                    <a:pt x="130222" y="123340"/>
                  </a:lnTo>
                  <a:lnTo>
                    <a:pt x="130504" y="122288"/>
                  </a:lnTo>
                  <a:lnTo>
                    <a:pt x="130769" y="121225"/>
                  </a:lnTo>
                  <a:lnTo>
                    <a:pt x="131025" y="120150"/>
                  </a:lnTo>
                  <a:lnTo>
                    <a:pt x="131282" y="119076"/>
                  </a:lnTo>
                  <a:lnTo>
                    <a:pt x="131521" y="118001"/>
                  </a:lnTo>
                  <a:lnTo>
                    <a:pt x="131752" y="116914"/>
                  </a:lnTo>
                  <a:lnTo>
                    <a:pt x="131974" y="115816"/>
                  </a:lnTo>
                  <a:lnTo>
                    <a:pt x="132179" y="114718"/>
                  </a:lnTo>
                  <a:lnTo>
                    <a:pt x="132384" y="113620"/>
                  </a:lnTo>
                  <a:lnTo>
                    <a:pt x="132581" y="112510"/>
                  </a:lnTo>
                  <a:lnTo>
                    <a:pt x="132760" y="111400"/>
                  </a:lnTo>
                  <a:lnTo>
                    <a:pt x="132931" y="110278"/>
                  </a:lnTo>
                  <a:lnTo>
                    <a:pt x="133094" y="109157"/>
                  </a:lnTo>
                  <a:lnTo>
                    <a:pt x="133248" y="108035"/>
                  </a:lnTo>
                  <a:lnTo>
                    <a:pt x="133393" y="106902"/>
                  </a:lnTo>
                  <a:lnTo>
                    <a:pt x="133521" y="105768"/>
                  </a:lnTo>
                  <a:lnTo>
                    <a:pt x="133649" y="104623"/>
                  </a:lnTo>
                  <a:lnTo>
                    <a:pt x="133761" y="103479"/>
                  </a:lnTo>
                  <a:lnTo>
                    <a:pt x="133863" y="102322"/>
                  </a:lnTo>
                  <a:lnTo>
                    <a:pt x="133949" y="101165"/>
                  </a:lnTo>
                  <a:lnTo>
                    <a:pt x="134034" y="100009"/>
                  </a:lnTo>
                  <a:lnTo>
                    <a:pt x="134102" y="98852"/>
                  </a:lnTo>
                  <a:lnTo>
                    <a:pt x="134162" y="97684"/>
                  </a:lnTo>
                  <a:lnTo>
                    <a:pt x="134214" y="96504"/>
                  </a:lnTo>
                  <a:lnTo>
                    <a:pt x="134248" y="95335"/>
                  </a:lnTo>
                  <a:lnTo>
                    <a:pt x="134273" y="94155"/>
                  </a:lnTo>
                  <a:lnTo>
                    <a:pt x="134290" y="92975"/>
                  </a:lnTo>
                  <a:lnTo>
                    <a:pt x="134299" y="91784"/>
                  </a:lnTo>
                  <a:lnTo>
                    <a:pt x="134290" y="90604"/>
                  </a:lnTo>
                  <a:lnTo>
                    <a:pt x="134273" y="89412"/>
                  </a:lnTo>
                  <a:lnTo>
                    <a:pt x="134248" y="88232"/>
                  </a:lnTo>
                  <a:lnTo>
                    <a:pt x="134214" y="87064"/>
                  </a:lnTo>
                  <a:lnTo>
                    <a:pt x="134162" y="85895"/>
                  </a:lnTo>
                  <a:lnTo>
                    <a:pt x="134102" y="84727"/>
                  </a:lnTo>
                  <a:lnTo>
                    <a:pt x="134034" y="83559"/>
                  </a:lnTo>
                  <a:lnTo>
                    <a:pt x="133949" y="82402"/>
                  </a:lnTo>
                  <a:lnTo>
                    <a:pt x="133863" y="81245"/>
                  </a:lnTo>
                  <a:lnTo>
                    <a:pt x="133761" y="80100"/>
                  </a:lnTo>
                  <a:lnTo>
                    <a:pt x="133649" y="78944"/>
                  </a:lnTo>
                  <a:lnTo>
                    <a:pt x="133521" y="77811"/>
                  </a:lnTo>
                  <a:lnTo>
                    <a:pt x="133393" y="76666"/>
                  </a:lnTo>
                  <a:lnTo>
                    <a:pt x="133248" y="75544"/>
                  </a:lnTo>
                  <a:lnTo>
                    <a:pt x="133094" y="74411"/>
                  </a:lnTo>
                  <a:lnTo>
                    <a:pt x="132931" y="73289"/>
                  </a:lnTo>
                  <a:lnTo>
                    <a:pt x="132760" y="72168"/>
                  </a:lnTo>
                  <a:lnTo>
                    <a:pt x="132581" y="71058"/>
                  </a:lnTo>
                  <a:lnTo>
                    <a:pt x="132384" y="69948"/>
                  </a:lnTo>
                  <a:lnTo>
                    <a:pt x="132179" y="68850"/>
                  </a:lnTo>
                  <a:lnTo>
                    <a:pt x="131974" y="67751"/>
                  </a:lnTo>
                  <a:lnTo>
                    <a:pt x="131752" y="66653"/>
                  </a:lnTo>
                  <a:lnTo>
                    <a:pt x="131521" y="65578"/>
                  </a:lnTo>
                  <a:lnTo>
                    <a:pt x="131282" y="64492"/>
                  </a:lnTo>
                  <a:lnTo>
                    <a:pt x="131025" y="63417"/>
                  </a:lnTo>
                  <a:lnTo>
                    <a:pt x="130769" y="62354"/>
                  </a:lnTo>
                  <a:lnTo>
                    <a:pt x="130504" y="61290"/>
                  </a:lnTo>
                  <a:lnTo>
                    <a:pt x="130222" y="60227"/>
                  </a:lnTo>
                  <a:lnTo>
                    <a:pt x="129940" y="59176"/>
                  </a:lnTo>
                  <a:lnTo>
                    <a:pt x="129641" y="58136"/>
                  </a:lnTo>
                  <a:lnTo>
                    <a:pt x="129333" y="57096"/>
                  </a:lnTo>
                  <a:lnTo>
                    <a:pt x="129017" y="56056"/>
                  </a:lnTo>
                  <a:lnTo>
                    <a:pt x="128700" y="55028"/>
                  </a:lnTo>
                  <a:lnTo>
                    <a:pt x="128367" y="54012"/>
                  </a:lnTo>
                  <a:lnTo>
                    <a:pt x="128025" y="52995"/>
                  </a:lnTo>
                  <a:lnTo>
                    <a:pt x="127675" y="51991"/>
                  </a:lnTo>
                  <a:lnTo>
                    <a:pt x="127316" y="50998"/>
                  </a:lnTo>
                  <a:lnTo>
                    <a:pt x="126948" y="50004"/>
                  </a:lnTo>
                  <a:lnTo>
                    <a:pt x="126572" y="49011"/>
                  </a:lnTo>
                  <a:lnTo>
                    <a:pt x="126196" y="48042"/>
                  </a:lnTo>
                  <a:lnTo>
                    <a:pt x="125803" y="47060"/>
                  </a:lnTo>
                  <a:lnTo>
                    <a:pt x="125401" y="46102"/>
                  </a:lnTo>
                  <a:lnTo>
                    <a:pt x="124991" y="45144"/>
                  </a:lnTo>
                  <a:lnTo>
                    <a:pt x="124572" y="44198"/>
                  </a:lnTo>
                  <a:lnTo>
                    <a:pt x="124153" y="43252"/>
                  </a:lnTo>
                  <a:lnTo>
                    <a:pt x="123717" y="42317"/>
                  </a:lnTo>
                  <a:lnTo>
                    <a:pt x="123281" y="41394"/>
                  </a:lnTo>
                  <a:lnTo>
                    <a:pt x="122828" y="40471"/>
                  </a:lnTo>
                  <a:lnTo>
                    <a:pt x="122375" y="39560"/>
                  </a:lnTo>
                  <a:lnTo>
                    <a:pt x="121905" y="38648"/>
                  </a:lnTo>
                  <a:lnTo>
                    <a:pt x="121435" y="37760"/>
                  </a:lnTo>
                  <a:lnTo>
                    <a:pt x="120956" y="36873"/>
                  </a:lnTo>
                  <a:lnTo>
                    <a:pt x="120469" y="35996"/>
                  </a:lnTo>
                  <a:lnTo>
                    <a:pt x="119973" y="35120"/>
                  </a:lnTo>
                  <a:lnTo>
                    <a:pt x="119478" y="34256"/>
                  </a:lnTo>
                  <a:lnTo>
                    <a:pt x="118965" y="33403"/>
                  </a:lnTo>
                  <a:lnTo>
                    <a:pt x="118443" y="32561"/>
                  </a:lnTo>
                  <a:lnTo>
                    <a:pt x="117922" y="31720"/>
                  </a:lnTo>
                  <a:lnTo>
                    <a:pt x="117392" y="30891"/>
                  </a:lnTo>
                  <a:lnTo>
                    <a:pt x="116854" y="30073"/>
                  </a:lnTo>
                  <a:lnTo>
                    <a:pt x="116306" y="29267"/>
                  </a:lnTo>
                  <a:lnTo>
                    <a:pt x="115759" y="28461"/>
                  </a:lnTo>
                  <a:lnTo>
                    <a:pt x="115195" y="27666"/>
                  </a:lnTo>
                  <a:lnTo>
                    <a:pt x="114631" y="26883"/>
                  </a:lnTo>
                  <a:lnTo>
                    <a:pt x="114058" y="26112"/>
                  </a:lnTo>
                  <a:lnTo>
                    <a:pt x="113477" y="25353"/>
                  </a:lnTo>
                  <a:lnTo>
                    <a:pt x="112887" y="24594"/>
                  </a:lnTo>
                  <a:lnTo>
                    <a:pt x="112298" y="23846"/>
                  </a:lnTo>
                  <a:lnTo>
                    <a:pt x="111699" y="23110"/>
                  </a:lnTo>
                  <a:lnTo>
                    <a:pt x="111093" y="22385"/>
                  </a:lnTo>
                  <a:lnTo>
                    <a:pt x="110477" y="21673"/>
                  </a:lnTo>
                  <a:lnTo>
                    <a:pt x="109862" y="20960"/>
                  </a:lnTo>
                  <a:lnTo>
                    <a:pt x="109238" y="20271"/>
                  </a:lnTo>
                  <a:lnTo>
                    <a:pt x="108605" y="19581"/>
                  </a:lnTo>
                  <a:lnTo>
                    <a:pt x="107964" y="18904"/>
                  </a:lnTo>
                  <a:lnTo>
                    <a:pt x="107323" y="18238"/>
                  </a:lnTo>
                  <a:lnTo>
                    <a:pt x="106673" y="17584"/>
                  </a:lnTo>
                  <a:lnTo>
                    <a:pt x="106024" y="16941"/>
                  </a:lnTo>
                  <a:lnTo>
                    <a:pt x="105357" y="16298"/>
                  </a:lnTo>
                  <a:lnTo>
                    <a:pt x="104690" y="15679"/>
                  </a:lnTo>
                  <a:lnTo>
                    <a:pt x="104024" y="15060"/>
                  </a:lnTo>
                  <a:lnTo>
                    <a:pt x="103340" y="14464"/>
                  </a:lnTo>
                  <a:lnTo>
                    <a:pt x="102656" y="13868"/>
                  </a:lnTo>
                  <a:lnTo>
                    <a:pt x="101964" y="13296"/>
                  </a:lnTo>
                  <a:lnTo>
                    <a:pt x="101271" y="12723"/>
                  </a:lnTo>
                  <a:lnTo>
                    <a:pt x="100571" y="12163"/>
                  </a:lnTo>
                  <a:lnTo>
                    <a:pt x="99870" y="11613"/>
                  </a:lnTo>
                  <a:lnTo>
                    <a:pt x="99152" y="11076"/>
                  </a:lnTo>
                  <a:lnTo>
                    <a:pt x="98442" y="10562"/>
                  </a:lnTo>
                  <a:lnTo>
                    <a:pt x="97716" y="10048"/>
                  </a:lnTo>
                  <a:lnTo>
                    <a:pt x="96989" y="9546"/>
                  </a:lnTo>
                  <a:lnTo>
                    <a:pt x="96263" y="9055"/>
                  </a:lnTo>
                  <a:lnTo>
                    <a:pt x="95527" y="8576"/>
                  </a:lnTo>
                  <a:lnTo>
                    <a:pt x="94784" y="8109"/>
                  </a:lnTo>
                  <a:lnTo>
                    <a:pt x="94040" y="7653"/>
                  </a:lnTo>
                  <a:lnTo>
                    <a:pt x="93288" y="7221"/>
                  </a:lnTo>
                  <a:lnTo>
                    <a:pt x="92527" y="6788"/>
                  </a:lnTo>
                  <a:lnTo>
                    <a:pt x="91767" y="6368"/>
                  </a:lnTo>
                  <a:lnTo>
                    <a:pt x="91006" y="5970"/>
                  </a:lnTo>
                  <a:lnTo>
                    <a:pt x="90237" y="5573"/>
                  </a:lnTo>
                  <a:lnTo>
                    <a:pt x="89467" y="5188"/>
                  </a:lnTo>
                  <a:lnTo>
                    <a:pt x="88689" y="4826"/>
                  </a:lnTo>
                  <a:lnTo>
                    <a:pt x="87903" y="4475"/>
                  </a:lnTo>
                  <a:lnTo>
                    <a:pt x="87117" y="4125"/>
                  </a:lnTo>
                  <a:lnTo>
                    <a:pt x="86330" y="3797"/>
                  </a:lnTo>
                  <a:lnTo>
                    <a:pt x="85535" y="3482"/>
                  </a:lnTo>
                  <a:lnTo>
                    <a:pt x="84732" y="3178"/>
                  </a:lnTo>
                  <a:lnTo>
                    <a:pt x="83929" y="2898"/>
                  </a:lnTo>
                  <a:lnTo>
                    <a:pt x="83125" y="2617"/>
                  </a:lnTo>
                  <a:lnTo>
                    <a:pt x="82313" y="2349"/>
                  </a:lnTo>
                  <a:lnTo>
                    <a:pt x="81501" y="2103"/>
                  </a:lnTo>
                  <a:lnTo>
                    <a:pt x="80680" y="1870"/>
                  </a:lnTo>
                  <a:lnTo>
                    <a:pt x="79860" y="1648"/>
                  </a:lnTo>
                  <a:lnTo>
                    <a:pt x="79039" y="1437"/>
                  </a:lnTo>
                  <a:lnTo>
                    <a:pt x="78210" y="1239"/>
                  </a:lnTo>
                  <a:lnTo>
                    <a:pt x="77373" y="1064"/>
                  </a:lnTo>
                  <a:lnTo>
                    <a:pt x="76543" y="888"/>
                  </a:lnTo>
                  <a:lnTo>
                    <a:pt x="75697" y="736"/>
                  </a:lnTo>
                  <a:lnTo>
                    <a:pt x="74860" y="596"/>
                  </a:lnTo>
                  <a:lnTo>
                    <a:pt x="74013" y="479"/>
                  </a:lnTo>
                  <a:lnTo>
                    <a:pt x="73167" y="363"/>
                  </a:lnTo>
                  <a:lnTo>
                    <a:pt x="72312" y="269"/>
                  </a:lnTo>
                  <a:lnTo>
                    <a:pt x="71458" y="187"/>
                  </a:lnTo>
                  <a:lnTo>
                    <a:pt x="70603" y="117"/>
                  </a:lnTo>
                  <a:lnTo>
                    <a:pt x="69748" y="70"/>
                  </a:lnTo>
                  <a:lnTo>
                    <a:pt x="68885" y="35"/>
                  </a:lnTo>
                  <a:lnTo>
                    <a:pt x="68013" y="12"/>
                  </a:lnTo>
                  <a:lnTo>
                    <a:pt x="6715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192304" y="5835836"/>
              <a:ext cx="344176" cy="512713"/>
            </a:xfrm>
            <a:custGeom>
              <a:avLst/>
              <a:gdLst/>
              <a:ahLst/>
              <a:cxnLst/>
              <a:rect l="l" t="t" r="r" b="b"/>
              <a:pathLst>
                <a:path w="57030" h="114765" extrusionOk="0">
                  <a:moveTo>
                    <a:pt x="28668" y="10749"/>
                  </a:moveTo>
                  <a:lnTo>
                    <a:pt x="29113" y="10772"/>
                  </a:lnTo>
                  <a:lnTo>
                    <a:pt x="29429" y="10795"/>
                  </a:lnTo>
                  <a:lnTo>
                    <a:pt x="29797" y="10830"/>
                  </a:lnTo>
                  <a:lnTo>
                    <a:pt x="30224" y="10889"/>
                  </a:lnTo>
                  <a:lnTo>
                    <a:pt x="30694" y="10971"/>
                  </a:lnTo>
                  <a:lnTo>
                    <a:pt x="31198" y="11076"/>
                  </a:lnTo>
                  <a:lnTo>
                    <a:pt x="31745" y="11204"/>
                  </a:lnTo>
                  <a:lnTo>
                    <a:pt x="32318" y="11356"/>
                  </a:lnTo>
                  <a:lnTo>
                    <a:pt x="32925" y="11555"/>
                  </a:lnTo>
                  <a:lnTo>
                    <a:pt x="33233" y="11660"/>
                  </a:lnTo>
                  <a:lnTo>
                    <a:pt x="33540" y="11777"/>
                  </a:lnTo>
                  <a:lnTo>
                    <a:pt x="33857" y="11905"/>
                  </a:lnTo>
                  <a:lnTo>
                    <a:pt x="34182" y="12045"/>
                  </a:lnTo>
                  <a:lnTo>
                    <a:pt x="34506" y="12197"/>
                  </a:lnTo>
                  <a:lnTo>
                    <a:pt x="34831" y="12349"/>
                  </a:lnTo>
                  <a:lnTo>
                    <a:pt x="35156" y="12524"/>
                  </a:lnTo>
                  <a:lnTo>
                    <a:pt x="35481" y="12711"/>
                  </a:lnTo>
                  <a:lnTo>
                    <a:pt x="35806" y="12898"/>
                  </a:lnTo>
                  <a:lnTo>
                    <a:pt x="36130" y="13109"/>
                  </a:lnTo>
                  <a:lnTo>
                    <a:pt x="36455" y="13331"/>
                  </a:lnTo>
                  <a:lnTo>
                    <a:pt x="36780" y="13564"/>
                  </a:lnTo>
                  <a:lnTo>
                    <a:pt x="37096" y="13810"/>
                  </a:lnTo>
                  <a:lnTo>
                    <a:pt x="37412" y="14067"/>
                  </a:lnTo>
                  <a:lnTo>
                    <a:pt x="37729" y="14347"/>
                  </a:lnTo>
                  <a:lnTo>
                    <a:pt x="38036" y="14639"/>
                  </a:lnTo>
                  <a:lnTo>
                    <a:pt x="38344" y="14943"/>
                  </a:lnTo>
                  <a:lnTo>
                    <a:pt x="38635" y="15270"/>
                  </a:lnTo>
                  <a:lnTo>
                    <a:pt x="38934" y="15609"/>
                  </a:lnTo>
                  <a:lnTo>
                    <a:pt x="39216" y="15959"/>
                  </a:lnTo>
                  <a:lnTo>
                    <a:pt x="39490" y="16333"/>
                  </a:lnTo>
                  <a:lnTo>
                    <a:pt x="39763" y="16719"/>
                  </a:lnTo>
                  <a:lnTo>
                    <a:pt x="40019" y="17128"/>
                  </a:lnTo>
                  <a:lnTo>
                    <a:pt x="40267" y="17548"/>
                  </a:lnTo>
                  <a:lnTo>
                    <a:pt x="40507" y="17992"/>
                  </a:lnTo>
                  <a:lnTo>
                    <a:pt x="40737" y="18448"/>
                  </a:lnTo>
                  <a:lnTo>
                    <a:pt x="40951" y="18927"/>
                  </a:lnTo>
                  <a:lnTo>
                    <a:pt x="41156" y="19429"/>
                  </a:lnTo>
                  <a:lnTo>
                    <a:pt x="41353" y="19955"/>
                  </a:lnTo>
                  <a:lnTo>
                    <a:pt x="41532" y="20492"/>
                  </a:lnTo>
                  <a:lnTo>
                    <a:pt x="41695" y="21053"/>
                  </a:lnTo>
                  <a:lnTo>
                    <a:pt x="41849" y="21637"/>
                  </a:lnTo>
                  <a:lnTo>
                    <a:pt x="41985" y="22233"/>
                  </a:lnTo>
                  <a:lnTo>
                    <a:pt x="42105" y="22864"/>
                  </a:lnTo>
                  <a:lnTo>
                    <a:pt x="42208" y="23507"/>
                  </a:lnTo>
                  <a:lnTo>
                    <a:pt x="42293" y="24173"/>
                  </a:lnTo>
                  <a:lnTo>
                    <a:pt x="42353" y="24874"/>
                  </a:lnTo>
                  <a:lnTo>
                    <a:pt x="42404" y="25586"/>
                  </a:lnTo>
                  <a:lnTo>
                    <a:pt x="42438" y="26322"/>
                  </a:lnTo>
                  <a:lnTo>
                    <a:pt x="42447" y="26708"/>
                  </a:lnTo>
                  <a:lnTo>
                    <a:pt x="42447" y="27093"/>
                  </a:lnTo>
                  <a:lnTo>
                    <a:pt x="42447" y="41195"/>
                  </a:lnTo>
                  <a:lnTo>
                    <a:pt x="14582" y="41195"/>
                  </a:lnTo>
                  <a:lnTo>
                    <a:pt x="14582" y="27093"/>
                  </a:lnTo>
                  <a:lnTo>
                    <a:pt x="14582" y="26708"/>
                  </a:lnTo>
                  <a:lnTo>
                    <a:pt x="14591" y="26322"/>
                  </a:lnTo>
                  <a:lnTo>
                    <a:pt x="14625" y="25586"/>
                  </a:lnTo>
                  <a:lnTo>
                    <a:pt x="14668" y="24874"/>
                  </a:lnTo>
                  <a:lnTo>
                    <a:pt x="14736" y="24173"/>
                  </a:lnTo>
                  <a:lnTo>
                    <a:pt x="14821" y="23507"/>
                  </a:lnTo>
                  <a:lnTo>
                    <a:pt x="14924" y="22864"/>
                  </a:lnTo>
                  <a:lnTo>
                    <a:pt x="15044" y="22233"/>
                  </a:lnTo>
                  <a:lnTo>
                    <a:pt x="15180" y="21637"/>
                  </a:lnTo>
                  <a:lnTo>
                    <a:pt x="15334" y="21053"/>
                  </a:lnTo>
                  <a:lnTo>
                    <a:pt x="15497" y="20492"/>
                  </a:lnTo>
                  <a:lnTo>
                    <a:pt x="15676" y="19955"/>
                  </a:lnTo>
                  <a:lnTo>
                    <a:pt x="15864" y="19429"/>
                  </a:lnTo>
                  <a:lnTo>
                    <a:pt x="16069" y="18927"/>
                  </a:lnTo>
                  <a:lnTo>
                    <a:pt x="16292" y="18448"/>
                  </a:lnTo>
                  <a:lnTo>
                    <a:pt x="16522" y="17992"/>
                  </a:lnTo>
                  <a:lnTo>
                    <a:pt x="16762" y="17548"/>
                  </a:lnTo>
                  <a:lnTo>
                    <a:pt x="17010" y="17128"/>
                  </a:lnTo>
                  <a:lnTo>
                    <a:pt x="17266" y="16719"/>
                  </a:lnTo>
                  <a:lnTo>
                    <a:pt x="17540" y="16333"/>
                  </a:lnTo>
                  <a:lnTo>
                    <a:pt x="17813" y="15959"/>
                  </a:lnTo>
                  <a:lnTo>
                    <a:pt x="18095" y="15609"/>
                  </a:lnTo>
                  <a:lnTo>
                    <a:pt x="18386" y="15270"/>
                  </a:lnTo>
                  <a:lnTo>
                    <a:pt x="18685" y="14943"/>
                  </a:lnTo>
                  <a:lnTo>
                    <a:pt x="18993" y="14639"/>
                  </a:lnTo>
                  <a:lnTo>
                    <a:pt x="19300" y="14347"/>
                  </a:lnTo>
                  <a:lnTo>
                    <a:pt x="19608" y="14067"/>
                  </a:lnTo>
                  <a:lnTo>
                    <a:pt x="19924" y="13810"/>
                  </a:lnTo>
                  <a:lnTo>
                    <a:pt x="20249" y="13564"/>
                  </a:lnTo>
                  <a:lnTo>
                    <a:pt x="20574" y="13331"/>
                  </a:lnTo>
                  <a:lnTo>
                    <a:pt x="20899" y="13109"/>
                  </a:lnTo>
                  <a:lnTo>
                    <a:pt x="21224" y="12898"/>
                  </a:lnTo>
                  <a:lnTo>
                    <a:pt x="21548" y="12711"/>
                  </a:lnTo>
                  <a:lnTo>
                    <a:pt x="21873" y="12524"/>
                  </a:lnTo>
                  <a:lnTo>
                    <a:pt x="22198" y="12349"/>
                  </a:lnTo>
                  <a:lnTo>
                    <a:pt x="22523" y="12197"/>
                  </a:lnTo>
                  <a:lnTo>
                    <a:pt x="22848" y="12045"/>
                  </a:lnTo>
                  <a:lnTo>
                    <a:pt x="23164" y="11905"/>
                  </a:lnTo>
                  <a:lnTo>
                    <a:pt x="23480" y="11777"/>
                  </a:lnTo>
                  <a:lnTo>
                    <a:pt x="23796" y="11660"/>
                  </a:lnTo>
                  <a:lnTo>
                    <a:pt x="24104" y="11555"/>
                  </a:lnTo>
                  <a:lnTo>
                    <a:pt x="24702" y="11356"/>
                  </a:lnTo>
                  <a:lnTo>
                    <a:pt x="25284" y="11204"/>
                  </a:lnTo>
                  <a:lnTo>
                    <a:pt x="25831" y="11076"/>
                  </a:lnTo>
                  <a:lnTo>
                    <a:pt x="26335" y="10971"/>
                  </a:lnTo>
                  <a:lnTo>
                    <a:pt x="26805" y="10889"/>
                  </a:lnTo>
                  <a:lnTo>
                    <a:pt x="27224" y="10830"/>
                  </a:lnTo>
                  <a:lnTo>
                    <a:pt x="27600" y="10795"/>
                  </a:lnTo>
                  <a:lnTo>
                    <a:pt x="27916" y="10772"/>
                  </a:lnTo>
                  <a:lnTo>
                    <a:pt x="28361" y="10749"/>
                  </a:lnTo>
                  <a:close/>
                  <a:moveTo>
                    <a:pt x="28728" y="59853"/>
                  </a:moveTo>
                  <a:lnTo>
                    <a:pt x="28933" y="59865"/>
                  </a:lnTo>
                  <a:lnTo>
                    <a:pt x="29147" y="59876"/>
                  </a:lnTo>
                  <a:lnTo>
                    <a:pt x="29352" y="59912"/>
                  </a:lnTo>
                  <a:lnTo>
                    <a:pt x="29566" y="59935"/>
                  </a:lnTo>
                  <a:lnTo>
                    <a:pt x="29771" y="59982"/>
                  </a:lnTo>
                  <a:lnTo>
                    <a:pt x="29976" y="60028"/>
                  </a:lnTo>
                  <a:lnTo>
                    <a:pt x="30173" y="60075"/>
                  </a:lnTo>
                  <a:lnTo>
                    <a:pt x="30574" y="60204"/>
                  </a:lnTo>
                  <a:lnTo>
                    <a:pt x="30968" y="60355"/>
                  </a:lnTo>
                  <a:lnTo>
                    <a:pt x="31344" y="60531"/>
                  </a:lnTo>
                  <a:lnTo>
                    <a:pt x="31720" y="60729"/>
                  </a:lnTo>
                  <a:lnTo>
                    <a:pt x="32087" y="60963"/>
                  </a:lnTo>
                  <a:lnTo>
                    <a:pt x="32446" y="61208"/>
                  </a:lnTo>
                  <a:lnTo>
                    <a:pt x="32788" y="61477"/>
                  </a:lnTo>
                  <a:lnTo>
                    <a:pt x="33122" y="61769"/>
                  </a:lnTo>
                  <a:lnTo>
                    <a:pt x="33446" y="62085"/>
                  </a:lnTo>
                  <a:lnTo>
                    <a:pt x="33754" y="62423"/>
                  </a:lnTo>
                  <a:lnTo>
                    <a:pt x="34053" y="62774"/>
                  </a:lnTo>
                  <a:lnTo>
                    <a:pt x="34344" y="63148"/>
                  </a:lnTo>
                  <a:lnTo>
                    <a:pt x="34617" y="63545"/>
                  </a:lnTo>
                  <a:lnTo>
                    <a:pt x="34874" y="63954"/>
                  </a:lnTo>
                  <a:lnTo>
                    <a:pt x="35122" y="64375"/>
                  </a:lnTo>
                  <a:lnTo>
                    <a:pt x="35353" y="64818"/>
                  </a:lnTo>
                  <a:lnTo>
                    <a:pt x="35566" y="65274"/>
                  </a:lnTo>
                  <a:lnTo>
                    <a:pt x="35763" y="65741"/>
                  </a:lnTo>
                  <a:lnTo>
                    <a:pt x="35942" y="66232"/>
                  </a:lnTo>
                  <a:lnTo>
                    <a:pt x="36105" y="66735"/>
                  </a:lnTo>
                  <a:lnTo>
                    <a:pt x="36259" y="67237"/>
                  </a:lnTo>
                  <a:lnTo>
                    <a:pt x="36387" y="67763"/>
                  </a:lnTo>
                  <a:lnTo>
                    <a:pt x="36498" y="68300"/>
                  </a:lnTo>
                  <a:lnTo>
                    <a:pt x="36592" y="68849"/>
                  </a:lnTo>
                  <a:lnTo>
                    <a:pt x="36626" y="69118"/>
                  </a:lnTo>
                  <a:lnTo>
                    <a:pt x="36660" y="69398"/>
                  </a:lnTo>
                  <a:lnTo>
                    <a:pt x="36686" y="69679"/>
                  </a:lnTo>
                  <a:lnTo>
                    <a:pt x="36712" y="69959"/>
                  </a:lnTo>
                  <a:lnTo>
                    <a:pt x="36729" y="70251"/>
                  </a:lnTo>
                  <a:lnTo>
                    <a:pt x="36746" y="70532"/>
                  </a:lnTo>
                  <a:lnTo>
                    <a:pt x="36754" y="70824"/>
                  </a:lnTo>
                  <a:lnTo>
                    <a:pt x="36754" y="71116"/>
                  </a:lnTo>
                  <a:lnTo>
                    <a:pt x="36754" y="71548"/>
                  </a:lnTo>
                  <a:lnTo>
                    <a:pt x="36729" y="71969"/>
                  </a:lnTo>
                  <a:lnTo>
                    <a:pt x="36703" y="72389"/>
                  </a:lnTo>
                  <a:lnTo>
                    <a:pt x="36660" y="72810"/>
                  </a:lnTo>
                  <a:lnTo>
                    <a:pt x="36609" y="73219"/>
                  </a:lnTo>
                  <a:lnTo>
                    <a:pt x="36549" y="73628"/>
                  </a:lnTo>
                  <a:lnTo>
                    <a:pt x="36481" y="74025"/>
                  </a:lnTo>
                  <a:lnTo>
                    <a:pt x="36395" y="74422"/>
                  </a:lnTo>
                  <a:lnTo>
                    <a:pt x="36301" y="74819"/>
                  </a:lnTo>
                  <a:lnTo>
                    <a:pt x="36199" y="75193"/>
                  </a:lnTo>
                  <a:lnTo>
                    <a:pt x="36088" y="75579"/>
                  </a:lnTo>
                  <a:lnTo>
                    <a:pt x="35959" y="75941"/>
                  </a:lnTo>
                  <a:lnTo>
                    <a:pt x="35831" y="76303"/>
                  </a:lnTo>
                  <a:lnTo>
                    <a:pt x="35686" y="76665"/>
                  </a:lnTo>
                  <a:lnTo>
                    <a:pt x="35541" y="77004"/>
                  </a:lnTo>
                  <a:lnTo>
                    <a:pt x="35378" y="77343"/>
                  </a:lnTo>
                  <a:lnTo>
                    <a:pt x="35216" y="77670"/>
                  </a:lnTo>
                  <a:lnTo>
                    <a:pt x="35036" y="77997"/>
                  </a:lnTo>
                  <a:lnTo>
                    <a:pt x="34857" y="78313"/>
                  </a:lnTo>
                  <a:lnTo>
                    <a:pt x="34669" y="78616"/>
                  </a:lnTo>
                  <a:lnTo>
                    <a:pt x="34464" y="78908"/>
                  </a:lnTo>
                  <a:lnTo>
                    <a:pt x="34258" y="79189"/>
                  </a:lnTo>
                  <a:lnTo>
                    <a:pt x="34045" y="79469"/>
                  </a:lnTo>
                  <a:lnTo>
                    <a:pt x="33823" y="79726"/>
                  </a:lnTo>
                  <a:lnTo>
                    <a:pt x="33600" y="79983"/>
                  </a:lnTo>
                  <a:lnTo>
                    <a:pt x="33361" y="80229"/>
                  </a:lnTo>
                  <a:lnTo>
                    <a:pt x="33122" y="80451"/>
                  </a:lnTo>
                  <a:lnTo>
                    <a:pt x="32874" y="80673"/>
                  </a:lnTo>
                  <a:lnTo>
                    <a:pt x="32626" y="80883"/>
                  </a:lnTo>
                  <a:lnTo>
                    <a:pt x="32369" y="81070"/>
                  </a:lnTo>
                  <a:lnTo>
                    <a:pt x="32104" y="81257"/>
                  </a:lnTo>
                  <a:lnTo>
                    <a:pt x="31831" y="81432"/>
                  </a:lnTo>
                  <a:lnTo>
                    <a:pt x="31831" y="96492"/>
                  </a:lnTo>
                  <a:lnTo>
                    <a:pt x="31831" y="96725"/>
                  </a:lnTo>
                  <a:lnTo>
                    <a:pt x="31814" y="96959"/>
                  </a:lnTo>
                  <a:lnTo>
                    <a:pt x="31797" y="97181"/>
                  </a:lnTo>
                  <a:lnTo>
                    <a:pt x="31763" y="97403"/>
                  </a:lnTo>
                  <a:lnTo>
                    <a:pt x="31728" y="97625"/>
                  </a:lnTo>
                  <a:lnTo>
                    <a:pt x="31686" y="97835"/>
                  </a:lnTo>
                  <a:lnTo>
                    <a:pt x="31634" y="98045"/>
                  </a:lnTo>
                  <a:lnTo>
                    <a:pt x="31575" y="98256"/>
                  </a:lnTo>
                  <a:lnTo>
                    <a:pt x="31506" y="98454"/>
                  </a:lnTo>
                  <a:lnTo>
                    <a:pt x="31429" y="98653"/>
                  </a:lnTo>
                  <a:lnTo>
                    <a:pt x="31352" y="98840"/>
                  </a:lnTo>
                  <a:lnTo>
                    <a:pt x="31267" y="99027"/>
                  </a:lnTo>
                  <a:lnTo>
                    <a:pt x="31173" y="99202"/>
                  </a:lnTo>
                  <a:lnTo>
                    <a:pt x="31070" y="99377"/>
                  </a:lnTo>
                  <a:lnTo>
                    <a:pt x="30968" y="99541"/>
                  </a:lnTo>
                  <a:lnTo>
                    <a:pt x="30857" y="99705"/>
                  </a:lnTo>
                  <a:lnTo>
                    <a:pt x="30745" y="99845"/>
                  </a:lnTo>
                  <a:lnTo>
                    <a:pt x="30626" y="99997"/>
                  </a:lnTo>
                  <a:lnTo>
                    <a:pt x="30498" y="100125"/>
                  </a:lnTo>
                  <a:lnTo>
                    <a:pt x="30369" y="100254"/>
                  </a:lnTo>
                  <a:lnTo>
                    <a:pt x="30233" y="100370"/>
                  </a:lnTo>
                  <a:lnTo>
                    <a:pt x="30096" y="100487"/>
                  </a:lnTo>
                  <a:lnTo>
                    <a:pt x="29951" y="100581"/>
                  </a:lnTo>
                  <a:lnTo>
                    <a:pt x="29805" y="100674"/>
                  </a:lnTo>
                  <a:lnTo>
                    <a:pt x="29651" y="100756"/>
                  </a:lnTo>
                  <a:lnTo>
                    <a:pt x="29497" y="100826"/>
                  </a:lnTo>
                  <a:lnTo>
                    <a:pt x="29344" y="100885"/>
                  </a:lnTo>
                  <a:lnTo>
                    <a:pt x="29181" y="100943"/>
                  </a:lnTo>
                  <a:lnTo>
                    <a:pt x="29019" y="100978"/>
                  </a:lnTo>
                  <a:lnTo>
                    <a:pt x="28848" y="101013"/>
                  </a:lnTo>
                  <a:lnTo>
                    <a:pt x="28685" y="101025"/>
                  </a:lnTo>
                  <a:lnTo>
                    <a:pt x="28515" y="101036"/>
                  </a:lnTo>
                  <a:lnTo>
                    <a:pt x="28344" y="101025"/>
                  </a:lnTo>
                  <a:lnTo>
                    <a:pt x="28173" y="101013"/>
                  </a:lnTo>
                  <a:lnTo>
                    <a:pt x="28010" y="100978"/>
                  </a:lnTo>
                  <a:lnTo>
                    <a:pt x="27848" y="100943"/>
                  </a:lnTo>
                  <a:lnTo>
                    <a:pt x="27685" y="100885"/>
                  </a:lnTo>
                  <a:lnTo>
                    <a:pt x="27532" y="100826"/>
                  </a:lnTo>
                  <a:lnTo>
                    <a:pt x="27378" y="100756"/>
                  </a:lnTo>
                  <a:lnTo>
                    <a:pt x="27224" y="100674"/>
                  </a:lnTo>
                  <a:lnTo>
                    <a:pt x="27079" y="100581"/>
                  </a:lnTo>
                  <a:lnTo>
                    <a:pt x="26933" y="100487"/>
                  </a:lnTo>
                  <a:lnTo>
                    <a:pt x="26796" y="100370"/>
                  </a:lnTo>
                  <a:lnTo>
                    <a:pt x="26660" y="100254"/>
                  </a:lnTo>
                  <a:lnTo>
                    <a:pt x="26532" y="100125"/>
                  </a:lnTo>
                  <a:lnTo>
                    <a:pt x="26403" y="99997"/>
                  </a:lnTo>
                  <a:lnTo>
                    <a:pt x="26284" y="99845"/>
                  </a:lnTo>
                  <a:lnTo>
                    <a:pt x="26173" y="99705"/>
                  </a:lnTo>
                  <a:lnTo>
                    <a:pt x="26061" y="99541"/>
                  </a:lnTo>
                  <a:lnTo>
                    <a:pt x="25959" y="99377"/>
                  </a:lnTo>
                  <a:lnTo>
                    <a:pt x="25856" y="99202"/>
                  </a:lnTo>
                  <a:lnTo>
                    <a:pt x="25762" y="99027"/>
                  </a:lnTo>
                  <a:lnTo>
                    <a:pt x="25677" y="98840"/>
                  </a:lnTo>
                  <a:lnTo>
                    <a:pt x="25600" y="98653"/>
                  </a:lnTo>
                  <a:lnTo>
                    <a:pt x="25523" y="98454"/>
                  </a:lnTo>
                  <a:lnTo>
                    <a:pt x="25455" y="98256"/>
                  </a:lnTo>
                  <a:lnTo>
                    <a:pt x="25395" y="98045"/>
                  </a:lnTo>
                  <a:lnTo>
                    <a:pt x="25343" y="97835"/>
                  </a:lnTo>
                  <a:lnTo>
                    <a:pt x="25301" y="97625"/>
                  </a:lnTo>
                  <a:lnTo>
                    <a:pt x="25258" y="97403"/>
                  </a:lnTo>
                  <a:lnTo>
                    <a:pt x="25232" y="97181"/>
                  </a:lnTo>
                  <a:lnTo>
                    <a:pt x="25215" y="96959"/>
                  </a:lnTo>
                  <a:lnTo>
                    <a:pt x="25198" y="96725"/>
                  </a:lnTo>
                  <a:lnTo>
                    <a:pt x="25198" y="96492"/>
                  </a:lnTo>
                  <a:lnTo>
                    <a:pt x="25198" y="81432"/>
                  </a:lnTo>
                  <a:lnTo>
                    <a:pt x="24925" y="81257"/>
                  </a:lnTo>
                  <a:lnTo>
                    <a:pt x="24660" y="81070"/>
                  </a:lnTo>
                  <a:lnTo>
                    <a:pt x="24403" y="80883"/>
                  </a:lnTo>
                  <a:lnTo>
                    <a:pt x="24147" y="80673"/>
                  </a:lnTo>
                  <a:lnTo>
                    <a:pt x="23907" y="80451"/>
                  </a:lnTo>
                  <a:lnTo>
                    <a:pt x="23660" y="80229"/>
                  </a:lnTo>
                  <a:lnTo>
                    <a:pt x="23429" y="79983"/>
                  </a:lnTo>
                  <a:lnTo>
                    <a:pt x="23198" y="79726"/>
                  </a:lnTo>
                  <a:lnTo>
                    <a:pt x="22984" y="79469"/>
                  </a:lnTo>
                  <a:lnTo>
                    <a:pt x="22771" y="79189"/>
                  </a:lnTo>
                  <a:lnTo>
                    <a:pt x="22565" y="78908"/>
                  </a:lnTo>
                  <a:lnTo>
                    <a:pt x="22360" y="78616"/>
                  </a:lnTo>
                  <a:lnTo>
                    <a:pt x="22172" y="78313"/>
                  </a:lnTo>
                  <a:lnTo>
                    <a:pt x="21984" y="77997"/>
                  </a:lnTo>
                  <a:lnTo>
                    <a:pt x="21813" y="77670"/>
                  </a:lnTo>
                  <a:lnTo>
                    <a:pt x="21642" y="77343"/>
                  </a:lnTo>
                  <a:lnTo>
                    <a:pt x="21488" y="77004"/>
                  </a:lnTo>
                  <a:lnTo>
                    <a:pt x="21335" y="76665"/>
                  </a:lnTo>
                  <a:lnTo>
                    <a:pt x="21198" y="76303"/>
                  </a:lnTo>
                  <a:lnTo>
                    <a:pt x="21061" y="75941"/>
                  </a:lnTo>
                  <a:lnTo>
                    <a:pt x="20941" y="75579"/>
                  </a:lnTo>
                  <a:lnTo>
                    <a:pt x="20830" y="75193"/>
                  </a:lnTo>
                  <a:lnTo>
                    <a:pt x="20728" y="74819"/>
                  </a:lnTo>
                  <a:lnTo>
                    <a:pt x="20634" y="74422"/>
                  </a:lnTo>
                  <a:lnTo>
                    <a:pt x="20548" y="74025"/>
                  </a:lnTo>
                  <a:lnTo>
                    <a:pt x="20480" y="73628"/>
                  </a:lnTo>
                  <a:lnTo>
                    <a:pt x="20411" y="73219"/>
                  </a:lnTo>
                  <a:lnTo>
                    <a:pt x="20360" y="72810"/>
                  </a:lnTo>
                  <a:lnTo>
                    <a:pt x="20326" y="72389"/>
                  </a:lnTo>
                  <a:lnTo>
                    <a:pt x="20292" y="71969"/>
                  </a:lnTo>
                  <a:lnTo>
                    <a:pt x="20275" y="71548"/>
                  </a:lnTo>
                  <a:lnTo>
                    <a:pt x="20275" y="71116"/>
                  </a:lnTo>
                  <a:lnTo>
                    <a:pt x="20275" y="70824"/>
                  </a:lnTo>
                  <a:lnTo>
                    <a:pt x="20283" y="70532"/>
                  </a:lnTo>
                  <a:lnTo>
                    <a:pt x="20292" y="70251"/>
                  </a:lnTo>
                  <a:lnTo>
                    <a:pt x="20317" y="69959"/>
                  </a:lnTo>
                  <a:lnTo>
                    <a:pt x="20335" y="69679"/>
                  </a:lnTo>
                  <a:lnTo>
                    <a:pt x="20369" y="69398"/>
                  </a:lnTo>
                  <a:lnTo>
                    <a:pt x="20403" y="69118"/>
                  </a:lnTo>
                  <a:lnTo>
                    <a:pt x="20437" y="68849"/>
                  </a:lnTo>
                  <a:lnTo>
                    <a:pt x="20480" y="68569"/>
                  </a:lnTo>
                  <a:lnTo>
                    <a:pt x="20531" y="68300"/>
                  </a:lnTo>
                  <a:lnTo>
                    <a:pt x="20642" y="67763"/>
                  </a:lnTo>
                  <a:lnTo>
                    <a:pt x="20770" y="67237"/>
                  </a:lnTo>
                  <a:lnTo>
                    <a:pt x="20916" y="66735"/>
                  </a:lnTo>
                  <a:lnTo>
                    <a:pt x="21087" y="66232"/>
                  </a:lnTo>
                  <a:lnTo>
                    <a:pt x="21266" y="65741"/>
                  </a:lnTo>
                  <a:lnTo>
                    <a:pt x="21463" y="65274"/>
                  </a:lnTo>
                  <a:lnTo>
                    <a:pt x="21677" y="64818"/>
                  </a:lnTo>
                  <a:lnTo>
                    <a:pt x="21907" y="64375"/>
                  </a:lnTo>
                  <a:lnTo>
                    <a:pt x="22155" y="63954"/>
                  </a:lnTo>
                  <a:lnTo>
                    <a:pt x="22412" y="63545"/>
                  </a:lnTo>
                  <a:lnTo>
                    <a:pt x="22685" y="63148"/>
                  </a:lnTo>
                  <a:lnTo>
                    <a:pt x="22967" y="62774"/>
                  </a:lnTo>
                  <a:lnTo>
                    <a:pt x="23266" y="62423"/>
                  </a:lnTo>
                  <a:lnTo>
                    <a:pt x="23583" y="62085"/>
                  </a:lnTo>
                  <a:lnTo>
                    <a:pt x="23907" y="61769"/>
                  </a:lnTo>
                  <a:lnTo>
                    <a:pt x="24241" y="61477"/>
                  </a:lnTo>
                  <a:lnTo>
                    <a:pt x="24583" y="61208"/>
                  </a:lnTo>
                  <a:lnTo>
                    <a:pt x="24942" y="60963"/>
                  </a:lnTo>
                  <a:lnTo>
                    <a:pt x="25301" y="60729"/>
                  </a:lnTo>
                  <a:lnTo>
                    <a:pt x="25677" y="60531"/>
                  </a:lnTo>
                  <a:lnTo>
                    <a:pt x="26061" y="60355"/>
                  </a:lnTo>
                  <a:lnTo>
                    <a:pt x="26455" y="60204"/>
                  </a:lnTo>
                  <a:lnTo>
                    <a:pt x="26856" y="60075"/>
                  </a:lnTo>
                  <a:lnTo>
                    <a:pt x="27053" y="60028"/>
                  </a:lnTo>
                  <a:lnTo>
                    <a:pt x="27258" y="59982"/>
                  </a:lnTo>
                  <a:lnTo>
                    <a:pt x="27463" y="59935"/>
                  </a:lnTo>
                  <a:lnTo>
                    <a:pt x="27668" y="59912"/>
                  </a:lnTo>
                  <a:lnTo>
                    <a:pt x="27882" y="59876"/>
                  </a:lnTo>
                  <a:lnTo>
                    <a:pt x="28087" y="59865"/>
                  </a:lnTo>
                  <a:lnTo>
                    <a:pt x="28301" y="59853"/>
                  </a:lnTo>
                  <a:close/>
                  <a:moveTo>
                    <a:pt x="28515" y="0"/>
                  </a:moveTo>
                  <a:lnTo>
                    <a:pt x="27651" y="12"/>
                  </a:lnTo>
                  <a:lnTo>
                    <a:pt x="26814" y="47"/>
                  </a:lnTo>
                  <a:lnTo>
                    <a:pt x="25993" y="117"/>
                  </a:lnTo>
                  <a:lnTo>
                    <a:pt x="25198" y="199"/>
                  </a:lnTo>
                  <a:lnTo>
                    <a:pt x="24420" y="304"/>
                  </a:lnTo>
                  <a:lnTo>
                    <a:pt x="23668" y="444"/>
                  </a:lnTo>
                  <a:lnTo>
                    <a:pt x="22942" y="596"/>
                  </a:lnTo>
                  <a:lnTo>
                    <a:pt x="22232" y="771"/>
                  </a:lnTo>
                  <a:lnTo>
                    <a:pt x="21540" y="970"/>
                  </a:lnTo>
                  <a:lnTo>
                    <a:pt x="20873" y="1180"/>
                  </a:lnTo>
                  <a:lnTo>
                    <a:pt x="20223" y="1414"/>
                  </a:lnTo>
                  <a:lnTo>
                    <a:pt x="19599" y="1671"/>
                  </a:lnTo>
                  <a:lnTo>
                    <a:pt x="18993" y="1951"/>
                  </a:lnTo>
                  <a:lnTo>
                    <a:pt x="18403" y="2243"/>
                  </a:lnTo>
                  <a:lnTo>
                    <a:pt x="17830" y="2547"/>
                  </a:lnTo>
                  <a:lnTo>
                    <a:pt x="17283" y="2874"/>
                  </a:lnTo>
                  <a:lnTo>
                    <a:pt x="16745" y="3213"/>
                  </a:lnTo>
                  <a:lnTo>
                    <a:pt x="16232" y="3575"/>
                  </a:lnTo>
                  <a:lnTo>
                    <a:pt x="15736" y="3949"/>
                  </a:lnTo>
                  <a:lnTo>
                    <a:pt x="15257" y="4335"/>
                  </a:lnTo>
                  <a:lnTo>
                    <a:pt x="14796" y="4743"/>
                  </a:lnTo>
                  <a:lnTo>
                    <a:pt x="14351" y="5152"/>
                  </a:lnTo>
                  <a:lnTo>
                    <a:pt x="13924" y="5585"/>
                  </a:lnTo>
                  <a:lnTo>
                    <a:pt x="13505" y="6017"/>
                  </a:lnTo>
                  <a:lnTo>
                    <a:pt x="13112" y="6473"/>
                  </a:lnTo>
                  <a:lnTo>
                    <a:pt x="12736" y="6940"/>
                  </a:lnTo>
                  <a:lnTo>
                    <a:pt x="12368" y="7407"/>
                  </a:lnTo>
                  <a:lnTo>
                    <a:pt x="12018" y="7886"/>
                  </a:lnTo>
                  <a:lnTo>
                    <a:pt x="11684" y="8377"/>
                  </a:lnTo>
                  <a:lnTo>
                    <a:pt x="11360" y="8879"/>
                  </a:lnTo>
                  <a:lnTo>
                    <a:pt x="11061" y="9393"/>
                  </a:lnTo>
                  <a:lnTo>
                    <a:pt x="10761" y="9907"/>
                  </a:lnTo>
                  <a:lnTo>
                    <a:pt x="10488" y="10433"/>
                  </a:lnTo>
                  <a:lnTo>
                    <a:pt x="10223" y="10959"/>
                  </a:lnTo>
                  <a:lnTo>
                    <a:pt x="9966" y="11496"/>
                  </a:lnTo>
                  <a:lnTo>
                    <a:pt x="9727" y="12034"/>
                  </a:lnTo>
                  <a:lnTo>
                    <a:pt x="9505" y="12583"/>
                  </a:lnTo>
                  <a:lnTo>
                    <a:pt x="9291" y="13132"/>
                  </a:lnTo>
                  <a:lnTo>
                    <a:pt x="9086" y="13681"/>
                  </a:lnTo>
                  <a:lnTo>
                    <a:pt x="8898" y="14230"/>
                  </a:lnTo>
                  <a:lnTo>
                    <a:pt x="8718" y="14791"/>
                  </a:lnTo>
                  <a:lnTo>
                    <a:pt x="8548" y="15352"/>
                  </a:lnTo>
                  <a:lnTo>
                    <a:pt x="8385" y="15913"/>
                  </a:lnTo>
                  <a:lnTo>
                    <a:pt x="8240" y="16473"/>
                  </a:lnTo>
                  <a:lnTo>
                    <a:pt x="8103" y="17034"/>
                  </a:lnTo>
                  <a:lnTo>
                    <a:pt x="7975" y="17583"/>
                  </a:lnTo>
                  <a:lnTo>
                    <a:pt x="7855" y="18144"/>
                  </a:lnTo>
                  <a:lnTo>
                    <a:pt x="7753" y="18705"/>
                  </a:lnTo>
                  <a:lnTo>
                    <a:pt x="7650" y="19254"/>
                  </a:lnTo>
                  <a:lnTo>
                    <a:pt x="7556" y="19803"/>
                  </a:lnTo>
                  <a:lnTo>
                    <a:pt x="7471" y="20352"/>
                  </a:lnTo>
                  <a:lnTo>
                    <a:pt x="7402" y="20901"/>
                  </a:lnTo>
                  <a:lnTo>
                    <a:pt x="7334" y="21439"/>
                  </a:lnTo>
                  <a:lnTo>
                    <a:pt x="7274" y="21964"/>
                  </a:lnTo>
                  <a:lnTo>
                    <a:pt x="7223" y="22490"/>
                  </a:lnTo>
                  <a:lnTo>
                    <a:pt x="7171" y="23016"/>
                  </a:lnTo>
                  <a:lnTo>
                    <a:pt x="7137" y="23530"/>
                  </a:lnTo>
                  <a:lnTo>
                    <a:pt x="7103" y="24032"/>
                  </a:lnTo>
                  <a:lnTo>
                    <a:pt x="7069" y="24523"/>
                  </a:lnTo>
                  <a:lnTo>
                    <a:pt x="7052" y="25014"/>
                  </a:lnTo>
                  <a:lnTo>
                    <a:pt x="7026" y="25960"/>
                  </a:lnTo>
                  <a:lnTo>
                    <a:pt x="7018" y="26871"/>
                  </a:lnTo>
                  <a:lnTo>
                    <a:pt x="7018" y="41195"/>
                  </a:lnTo>
                  <a:lnTo>
                    <a:pt x="5445" y="41195"/>
                  </a:lnTo>
                  <a:lnTo>
                    <a:pt x="5163" y="41207"/>
                  </a:lnTo>
                  <a:lnTo>
                    <a:pt x="4881" y="41230"/>
                  </a:lnTo>
                  <a:lnTo>
                    <a:pt x="4616" y="41288"/>
                  </a:lnTo>
                  <a:lnTo>
                    <a:pt x="4342" y="41347"/>
                  </a:lnTo>
                  <a:lnTo>
                    <a:pt x="4077" y="41429"/>
                  </a:lnTo>
                  <a:lnTo>
                    <a:pt x="3821" y="41534"/>
                  </a:lnTo>
                  <a:lnTo>
                    <a:pt x="3573" y="41651"/>
                  </a:lnTo>
                  <a:lnTo>
                    <a:pt x="3325" y="41779"/>
                  </a:lnTo>
                  <a:lnTo>
                    <a:pt x="3077" y="41931"/>
                  </a:lnTo>
                  <a:lnTo>
                    <a:pt x="2846" y="42095"/>
                  </a:lnTo>
                  <a:lnTo>
                    <a:pt x="2616" y="42270"/>
                  </a:lnTo>
                  <a:lnTo>
                    <a:pt x="2402" y="42468"/>
                  </a:lnTo>
                  <a:lnTo>
                    <a:pt x="2188" y="42679"/>
                  </a:lnTo>
                  <a:lnTo>
                    <a:pt x="1975" y="42901"/>
                  </a:lnTo>
                  <a:lnTo>
                    <a:pt x="1778" y="43134"/>
                  </a:lnTo>
                  <a:lnTo>
                    <a:pt x="1590" y="43380"/>
                  </a:lnTo>
                  <a:lnTo>
                    <a:pt x="1410" y="43637"/>
                  </a:lnTo>
                  <a:lnTo>
                    <a:pt x="1239" y="43906"/>
                  </a:lnTo>
                  <a:lnTo>
                    <a:pt x="1077" y="44186"/>
                  </a:lnTo>
                  <a:lnTo>
                    <a:pt x="923" y="44478"/>
                  </a:lnTo>
                  <a:lnTo>
                    <a:pt x="786" y="44782"/>
                  </a:lnTo>
                  <a:lnTo>
                    <a:pt x="658" y="45097"/>
                  </a:lnTo>
                  <a:lnTo>
                    <a:pt x="539" y="45413"/>
                  </a:lnTo>
                  <a:lnTo>
                    <a:pt x="427" y="45740"/>
                  </a:lnTo>
                  <a:lnTo>
                    <a:pt x="325" y="46079"/>
                  </a:lnTo>
                  <a:lnTo>
                    <a:pt x="239" y="46429"/>
                  </a:lnTo>
                  <a:lnTo>
                    <a:pt x="171" y="46780"/>
                  </a:lnTo>
                  <a:lnTo>
                    <a:pt x="111" y="47142"/>
                  </a:lnTo>
                  <a:lnTo>
                    <a:pt x="60" y="47504"/>
                  </a:lnTo>
                  <a:lnTo>
                    <a:pt x="26" y="47878"/>
                  </a:lnTo>
                  <a:lnTo>
                    <a:pt x="9" y="48252"/>
                  </a:lnTo>
                  <a:lnTo>
                    <a:pt x="0" y="48637"/>
                  </a:lnTo>
                  <a:lnTo>
                    <a:pt x="0" y="107322"/>
                  </a:lnTo>
                  <a:lnTo>
                    <a:pt x="9" y="107708"/>
                  </a:lnTo>
                  <a:lnTo>
                    <a:pt x="26" y="108081"/>
                  </a:lnTo>
                  <a:lnTo>
                    <a:pt x="60" y="108455"/>
                  </a:lnTo>
                  <a:lnTo>
                    <a:pt x="111" y="108829"/>
                  </a:lnTo>
                  <a:lnTo>
                    <a:pt x="171" y="109180"/>
                  </a:lnTo>
                  <a:lnTo>
                    <a:pt x="239" y="109542"/>
                  </a:lnTo>
                  <a:lnTo>
                    <a:pt x="325" y="109881"/>
                  </a:lnTo>
                  <a:lnTo>
                    <a:pt x="427" y="110219"/>
                  </a:lnTo>
                  <a:lnTo>
                    <a:pt x="539" y="110547"/>
                  </a:lnTo>
                  <a:lnTo>
                    <a:pt x="658" y="110874"/>
                  </a:lnTo>
                  <a:lnTo>
                    <a:pt x="786" y="111177"/>
                  </a:lnTo>
                  <a:lnTo>
                    <a:pt x="923" y="111481"/>
                  </a:lnTo>
                  <a:lnTo>
                    <a:pt x="1077" y="111773"/>
                  </a:lnTo>
                  <a:lnTo>
                    <a:pt x="1239" y="112054"/>
                  </a:lnTo>
                  <a:lnTo>
                    <a:pt x="1410" y="112322"/>
                  </a:lnTo>
                  <a:lnTo>
                    <a:pt x="1590" y="112591"/>
                  </a:lnTo>
                  <a:lnTo>
                    <a:pt x="1778" y="112836"/>
                  </a:lnTo>
                  <a:lnTo>
                    <a:pt x="1975" y="113070"/>
                  </a:lnTo>
                  <a:lnTo>
                    <a:pt x="2188" y="113292"/>
                  </a:lnTo>
                  <a:lnTo>
                    <a:pt x="2402" y="113491"/>
                  </a:lnTo>
                  <a:lnTo>
                    <a:pt x="2616" y="113689"/>
                  </a:lnTo>
                  <a:lnTo>
                    <a:pt x="2846" y="113865"/>
                  </a:lnTo>
                  <a:lnTo>
                    <a:pt x="3077" y="114028"/>
                  </a:lnTo>
                  <a:lnTo>
                    <a:pt x="3325" y="114180"/>
                  </a:lnTo>
                  <a:lnTo>
                    <a:pt x="3573" y="114309"/>
                  </a:lnTo>
                  <a:lnTo>
                    <a:pt x="3821" y="114425"/>
                  </a:lnTo>
                  <a:lnTo>
                    <a:pt x="4077" y="114531"/>
                  </a:lnTo>
                  <a:lnTo>
                    <a:pt x="4342" y="114612"/>
                  </a:lnTo>
                  <a:lnTo>
                    <a:pt x="4616" y="114682"/>
                  </a:lnTo>
                  <a:lnTo>
                    <a:pt x="4881" y="114729"/>
                  </a:lnTo>
                  <a:lnTo>
                    <a:pt x="5163" y="114752"/>
                  </a:lnTo>
                  <a:lnTo>
                    <a:pt x="5445" y="114764"/>
                  </a:lnTo>
                  <a:lnTo>
                    <a:pt x="51584" y="114764"/>
                  </a:lnTo>
                  <a:lnTo>
                    <a:pt x="51866" y="114752"/>
                  </a:lnTo>
                  <a:lnTo>
                    <a:pt x="52140" y="114729"/>
                  </a:lnTo>
                  <a:lnTo>
                    <a:pt x="52413" y="114682"/>
                  </a:lnTo>
                  <a:lnTo>
                    <a:pt x="52687" y="114612"/>
                  </a:lnTo>
                  <a:lnTo>
                    <a:pt x="52943" y="114531"/>
                  </a:lnTo>
                  <a:lnTo>
                    <a:pt x="53208" y="114425"/>
                  </a:lnTo>
                  <a:lnTo>
                    <a:pt x="53456" y="114309"/>
                  </a:lnTo>
                  <a:lnTo>
                    <a:pt x="53704" y="114180"/>
                  </a:lnTo>
                  <a:lnTo>
                    <a:pt x="53943" y="114028"/>
                  </a:lnTo>
                  <a:lnTo>
                    <a:pt x="54183" y="113865"/>
                  </a:lnTo>
                  <a:lnTo>
                    <a:pt x="54405" y="113689"/>
                  </a:lnTo>
                  <a:lnTo>
                    <a:pt x="54627" y="113491"/>
                  </a:lnTo>
                  <a:lnTo>
                    <a:pt x="54841" y="113292"/>
                  </a:lnTo>
                  <a:lnTo>
                    <a:pt x="55046" y="113070"/>
                  </a:lnTo>
                  <a:lnTo>
                    <a:pt x="55243" y="112836"/>
                  </a:lnTo>
                  <a:lnTo>
                    <a:pt x="55439" y="112591"/>
                  </a:lnTo>
                  <a:lnTo>
                    <a:pt x="55619" y="112322"/>
                  </a:lnTo>
                  <a:lnTo>
                    <a:pt x="55790" y="112054"/>
                  </a:lnTo>
                  <a:lnTo>
                    <a:pt x="55952" y="111773"/>
                  </a:lnTo>
                  <a:lnTo>
                    <a:pt x="56097" y="111481"/>
                  </a:lnTo>
                  <a:lnTo>
                    <a:pt x="56243" y="111177"/>
                  </a:lnTo>
                  <a:lnTo>
                    <a:pt x="56371" y="110874"/>
                  </a:lnTo>
                  <a:lnTo>
                    <a:pt x="56491" y="110547"/>
                  </a:lnTo>
                  <a:lnTo>
                    <a:pt x="56602" y="110219"/>
                  </a:lnTo>
                  <a:lnTo>
                    <a:pt x="56696" y="109881"/>
                  </a:lnTo>
                  <a:lnTo>
                    <a:pt x="56781" y="109542"/>
                  </a:lnTo>
                  <a:lnTo>
                    <a:pt x="56858" y="109180"/>
                  </a:lnTo>
                  <a:lnTo>
                    <a:pt x="56918" y="108829"/>
                  </a:lnTo>
                  <a:lnTo>
                    <a:pt x="56969" y="108455"/>
                  </a:lnTo>
                  <a:lnTo>
                    <a:pt x="57003" y="108081"/>
                  </a:lnTo>
                  <a:lnTo>
                    <a:pt x="57020" y="107708"/>
                  </a:lnTo>
                  <a:lnTo>
                    <a:pt x="57029" y="107322"/>
                  </a:lnTo>
                  <a:lnTo>
                    <a:pt x="57029" y="48637"/>
                  </a:lnTo>
                  <a:lnTo>
                    <a:pt x="57020" y="48252"/>
                  </a:lnTo>
                  <a:lnTo>
                    <a:pt x="57003" y="47878"/>
                  </a:lnTo>
                  <a:lnTo>
                    <a:pt x="56969" y="47504"/>
                  </a:lnTo>
                  <a:lnTo>
                    <a:pt x="56918" y="47142"/>
                  </a:lnTo>
                  <a:lnTo>
                    <a:pt x="56858" y="46780"/>
                  </a:lnTo>
                  <a:lnTo>
                    <a:pt x="56781" y="46429"/>
                  </a:lnTo>
                  <a:lnTo>
                    <a:pt x="56696" y="46079"/>
                  </a:lnTo>
                  <a:lnTo>
                    <a:pt x="56602" y="45740"/>
                  </a:lnTo>
                  <a:lnTo>
                    <a:pt x="56491" y="45413"/>
                  </a:lnTo>
                  <a:lnTo>
                    <a:pt x="56371" y="45097"/>
                  </a:lnTo>
                  <a:lnTo>
                    <a:pt x="56243" y="44782"/>
                  </a:lnTo>
                  <a:lnTo>
                    <a:pt x="56097" y="44478"/>
                  </a:lnTo>
                  <a:lnTo>
                    <a:pt x="55952" y="44186"/>
                  </a:lnTo>
                  <a:lnTo>
                    <a:pt x="55790" y="43906"/>
                  </a:lnTo>
                  <a:lnTo>
                    <a:pt x="55619" y="43637"/>
                  </a:lnTo>
                  <a:lnTo>
                    <a:pt x="55439" y="43380"/>
                  </a:lnTo>
                  <a:lnTo>
                    <a:pt x="55243" y="43134"/>
                  </a:lnTo>
                  <a:lnTo>
                    <a:pt x="55046" y="42901"/>
                  </a:lnTo>
                  <a:lnTo>
                    <a:pt x="54841" y="42679"/>
                  </a:lnTo>
                  <a:lnTo>
                    <a:pt x="54627" y="42468"/>
                  </a:lnTo>
                  <a:lnTo>
                    <a:pt x="54405" y="42270"/>
                  </a:lnTo>
                  <a:lnTo>
                    <a:pt x="54183" y="42095"/>
                  </a:lnTo>
                  <a:lnTo>
                    <a:pt x="53943" y="41931"/>
                  </a:lnTo>
                  <a:lnTo>
                    <a:pt x="53704" y="41779"/>
                  </a:lnTo>
                  <a:lnTo>
                    <a:pt x="53456" y="41651"/>
                  </a:lnTo>
                  <a:lnTo>
                    <a:pt x="53208" y="41534"/>
                  </a:lnTo>
                  <a:lnTo>
                    <a:pt x="52943" y="41429"/>
                  </a:lnTo>
                  <a:lnTo>
                    <a:pt x="52687" y="41347"/>
                  </a:lnTo>
                  <a:lnTo>
                    <a:pt x="52413" y="41288"/>
                  </a:lnTo>
                  <a:lnTo>
                    <a:pt x="52140" y="41230"/>
                  </a:lnTo>
                  <a:lnTo>
                    <a:pt x="51866" y="41207"/>
                  </a:lnTo>
                  <a:lnTo>
                    <a:pt x="51584" y="41195"/>
                  </a:lnTo>
                  <a:lnTo>
                    <a:pt x="50012" y="41195"/>
                  </a:lnTo>
                  <a:lnTo>
                    <a:pt x="50012" y="26871"/>
                  </a:lnTo>
                  <a:lnTo>
                    <a:pt x="50003" y="25960"/>
                  </a:lnTo>
                  <a:lnTo>
                    <a:pt x="49977" y="25014"/>
                  </a:lnTo>
                  <a:lnTo>
                    <a:pt x="49952" y="24523"/>
                  </a:lnTo>
                  <a:lnTo>
                    <a:pt x="49926" y="24032"/>
                  </a:lnTo>
                  <a:lnTo>
                    <a:pt x="49892" y="23530"/>
                  </a:lnTo>
                  <a:lnTo>
                    <a:pt x="49858" y="23016"/>
                  </a:lnTo>
                  <a:lnTo>
                    <a:pt x="49806" y="22490"/>
                  </a:lnTo>
                  <a:lnTo>
                    <a:pt x="49755" y="21964"/>
                  </a:lnTo>
                  <a:lnTo>
                    <a:pt x="49695" y="21439"/>
                  </a:lnTo>
                  <a:lnTo>
                    <a:pt x="49627" y="20901"/>
                  </a:lnTo>
                  <a:lnTo>
                    <a:pt x="49550" y="20352"/>
                  </a:lnTo>
                  <a:lnTo>
                    <a:pt x="49473" y="19803"/>
                  </a:lnTo>
                  <a:lnTo>
                    <a:pt x="49379" y="19254"/>
                  </a:lnTo>
                  <a:lnTo>
                    <a:pt x="49276" y="18705"/>
                  </a:lnTo>
                  <a:lnTo>
                    <a:pt x="49165" y="18144"/>
                  </a:lnTo>
                  <a:lnTo>
                    <a:pt x="49054" y="17583"/>
                  </a:lnTo>
                  <a:lnTo>
                    <a:pt x="48926" y="17034"/>
                  </a:lnTo>
                  <a:lnTo>
                    <a:pt x="48789" y="16473"/>
                  </a:lnTo>
                  <a:lnTo>
                    <a:pt x="48635" y="15913"/>
                  </a:lnTo>
                  <a:lnTo>
                    <a:pt x="48482" y="15352"/>
                  </a:lnTo>
                  <a:lnTo>
                    <a:pt x="48311" y="14791"/>
                  </a:lnTo>
                  <a:lnTo>
                    <a:pt x="48131" y="14230"/>
                  </a:lnTo>
                  <a:lnTo>
                    <a:pt x="47943" y="13681"/>
                  </a:lnTo>
                  <a:lnTo>
                    <a:pt x="47738" y="13132"/>
                  </a:lnTo>
                  <a:lnTo>
                    <a:pt x="47524" y="12583"/>
                  </a:lnTo>
                  <a:lnTo>
                    <a:pt x="47293" y="12034"/>
                  </a:lnTo>
                  <a:lnTo>
                    <a:pt x="47054" y="11496"/>
                  </a:lnTo>
                  <a:lnTo>
                    <a:pt x="46806" y="10959"/>
                  </a:lnTo>
                  <a:lnTo>
                    <a:pt x="46541" y="10433"/>
                  </a:lnTo>
                  <a:lnTo>
                    <a:pt x="46259" y="9907"/>
                  </a:lnTo>
                  <a:lnTo>
                    <a:pt x="45969" y="9393"/>
                  </a:lnTo>
                  <a:lnTo>
                    <a:pt x="45661" y="8879"/>
                  </a:lnTo>
                  <a:lnTo>
                    <a:pt x="45345" y="8377"/>
                  </a:lnTo>
                  <a:lnTo>
                    <a:pt x="45011" y="7886"/>
                  </a:lnTo>
                  <a:lnTo>
                    <a:pt x="44661" y="7407"/>
                  </a:lnTo>
                  <a:lnTo>
                    <a:pt x="44293" y="6940"/>
                  </a:lnTo>
                  <a:lnTo>
                    <a:pt x="43917" y="6473"/>
                  </a:lnTo>
                  <a:lnTo>
                    <a:pt x="43515" y="6017"/>
                  </a:lnTo>
                  <a:lnTo>
                    <a:pt x="43105" y="5585"/>
                  </a:lnTo>
                  <a:lnTo>
                    <a:pt x="42678" y="5152"/>
                  </a:lnTo>
                  <a:lnTo>
                    <a:pt x="42233" y="4743"/>
                  </a:lnTo>
                  <a:lnTo>
                    <a:pt x="41772" y="4335"/>
                  </a:lnTo>
                  <a:lnTo>
                    <a:pt x="41293" y="3949"/>
                  </a:lnTo>
                  <a:lnTo>
                    <a:pt x="40797" y="3575"/>
                  </a:lnTo>
                  <a:lnTo>
                    <a:pt x="40276" y="3213"/>
                  </a:lnTo>
                  <a:lnTo>
                    <a:pt x="39746" y="2874"/>
                  </a:lnTo>
                  <a:lnTo>
                    <a:pt x="39199" y="2547"/>
                  </a:lnTo>
                  <a:lnTo>
                    <a:pt x="38626" y="2243"/>
                  </a:lnTo>
                  <a:lnTo>
                    <a:pt x="38036" y="1951"/>
                  </a:lnTo>
                  <a:lnTo>
                    <a:pt x="37430" y="1671"/>
                  </a:lnTo>
                  <a:lnTo>
                    <a:pt x="36797" y="1414"/>
                  </a:lnTo>
                  <a:lnTo>
                    <a:pt x="36156" y="1180"/>
                  </a:lnTo>
                  <a:lnTo>
                    <a:pt x="35481" y="970"/>
                  </a:lnTo>
                  <a:lnTo>
                    <a:pt x="34797" y="771"/>
                  </a:lnTo>
                  <a:lnTo>
                    <a:pt x="34088" y="596"/>
                  </a:lnTo>
                  <a:lnTo>
                    <a:pt x="33352" y="444"/>
                  </a:lnTo>
                  <a:lnTo>
                    <a:pt x="32600" y="304"/>
                  </a:lnTo>
                  <a:lnTo>
                    <a:pt x="31831" y="199"/>
                  </a:lnTo>
                  <a:lnTo>
                    <a:pt x="31036" y="117"/>
                  </a:lnTo>
                  <a:lnTo>
                    <a:pt x="30215" y="47"/>
                  </a:lnTo>
                  <a:lnTo>
                    <a:pt x="29378" y="12"/>
                  </a:lnTo>
                  <a:lnTo>
                    <a:pt x="285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990913" y="5712067"/>
              <a:ext cx="606276" cy="738402"/>
            </a:xfrm>
            <a:custGeom>
              <a:avLst/>
              <a:gdLst/>
              <a:ahLst/>
              <a:cxnLst/>
              <a:rect l="l" t="t" r="r" b="b"/>
              <a:pathLst>
                <a:path w="100460" h="165283" extrusionOk="0">
                  <a:moveTo>
                    <a:pt x="63038" y="1"/>
                  </a:moveTo>
                  <a:lnTo>
                    <a:pt x="62226" y="12"/>
                  </a:lnTo>
                  <a:lnTo>
                    <a:pt x="61414" y="36"/>
                  </a:lnTo>
                  <a:lnTo>
                    <a:pt x="60602" y="71"/>
                  </a:lnTo>
                  <a:lnTo>
                    <a:pt x="59799" y="118"/>
                  </a:lnTo>
                  <a:lnTo>
                    <a:pt x="58995" y="176"/>
                  </a:lnTo>
                  <a:lnTo>
                    <a:pt x="58192" y="258"/>
                  </a:lnTo>
                  <a:lnTo>
                    <a:pt x="57397" y="339"/>
                  </a:lnTo>
                  <a:lnTo>
                    <a:pt x="56602" y="445"/>
                  </a:lnTo>
                  <a:lnTo>
                    <a:pt x="55807" y="561"/>
                  </a:lnTo>
                  <a:lnTo>
                    <a:pt x="55021" y="702"/>
                  </a:lnTo>
                  <a:lnTo>
                    <a:pt x="54234" y="842"/>
                  </a:lnTo>
                  <a:lnTo>
                    <a:pt x="53448" y="994"/>
                  </a:lnTo>
                  <a:lnTo>
                    <a:pt x="52670" y="1169"/>
                  </a:lnTo>
                  <a:lnTo>
                    <a:pt x="51892" y="1356"/>
                  </a:lnTo>
                  <a:lnTo>
                    <a:pt x="51123" y="1543"/>
                  </a:lnTo>
                  <a:lnTo>
                    <a:pt x="50354" y="1753"/>
                  </a:lnTo>
                  <a:lnTo>
                    <a:pt x="49584" y="1975"/>
                  </a:lnTo>
                  <a:lnTo>
                    <a:pt x="48824" y="2209"/>
                  </a:lnTo>
                  <a:lnTo>
                    <a:pt x="48063" y="2466"/>
                  </a:lnTo>
                  <a:lnTo>
                    <a:pt x="47302" y="2723"/>
                  </a:lnTo>
                  <a:lnTo>
                    <a:pt x="46550" y="2992"/>
                  </a:lnTo>
                  <a:lnTo>
                    <a:pt x="45798" y="3272"/>
                  </a:lnTo>
                  <a:lnTo>
                    <a:pt x="45054" y="3576"/>
                  </a:lnTo>
                  <a:lnTo>
                    <a:pt x="44311" y="3880"/>
                  </a:lnTo>
                  <a:lnTo>
                    <a:pt x="43576" y="4207"/>
                  </a:lnTo>
                  <a:lnTo>
                    <a:pt x="42840" y="4534"/>
                  </a:lnTo>
                  <a:lnTo>
                    <a:pt x="42114" y="4884"/>
                  </a:lnTo>
                  <a:lnTo>
                    <a:pt x="41387" y="5235"/>
                  </a:lnTo>
                  <a:lnTo>
                    <a:pt x="40661" y="5609"/>
                  </a:lnTo>
                  <a:lnTo>
                    <a:pt x="39951" y="5994"/>
                  </a:lnTo>
                  <a:lnTo>
                    <a:pt x="39233" y="6380"/>
                  </a:lnTo>
                  <a:lnTo>
                    <a:pt x="38524" y="6789"/>
                  </a:lnTo>
                  <a:lnTo>
                    <a:pt x="37823" y="7198"/>
                  </a:lnTo>
                  <a:lnTo>
                    <a:pt x="37122" y="7630"/>
                  </a:lnTo>
                  <a:lnTo>
                    <a:pt x="36421" y="8062"/>
                  </a:lnTo>
                  <a:lnTo>
                    <a:pt x="35737" y="8518"/>
                  </a:lnTo>
                  <a:lnTo>
                    <a:pt x="35045" y="8973"/>
                  </a:lnTo>
                  <a:lnTo>
                    <a:pt x="34361" y="9441"/>
                  </a:lnTo>
                  <a:lnTo>
                    <a:pt x="33686" y="9920"/>
                  </a:lnTo>
                  <a:lnTo>
                    <a:pt x="33019" y="10422"/>
                  </a:lnTo>
                  <a:lnTo>
                    <a:pt x="32353" y="10924"/>
                  </a:lnTo>
                  <a:lnTo>
                    <a:pt x="31686" y="11439"/>
                  </a:lnTo>
                  <a:lnTo>
                    <a:pt x="31028" y="11964"/>
                  </a:lnTo>
                  <a:lnTo>
                    <a:pt x="30378" y="12490"/>
                  </a:lnTo>
                  <a:lnTo>
                    <a:pt x="29729" y="13039"/>
                  </a:lnTo>
                  <a:lnTo>
                    <a:pt x="29088" y="13600"/>
                  </a:lnTo>
                  <a:lnTo>
                    <a:pt x="28446" y="14161"/>
                  </a:lnTo>
                  <a:lnTo>
                    <a:pt x="27822" y="14733"/>
                  </a:lnTo>
                  <a:lnTo>
                    <a:pt x="27190" y="15329"/>
                  </a:lnTo>
                  <a:lnTo>
                    <a:pt x="26575" y="15925"/>
                  </a:lnTo>
                  <a:lnTo>
                    <a:pt x="25959" y="16521"/>
                  </a:lnTo>
                  <a:lnTo>
                    <a:pt x="25344" y="17140"/>
                  </a:lnTo>
                  <a:lnTo>
                    <a:pt x="24745" y="17771"/>
                  </a:lnTo>
                  <a:lnTo>
                    <a:pt x="24147" y="18402"/>
                  </a:lnTo>
                  <a:lnTo>
                    <a:pt x="23549" y="19044"/>
                  </a:lnTo>
                  <a:lnTo>
                    <a:pt x="22967" y="19699"/>
                  </a:lnTo>
                  <a:lnTo>
                    <a:pt x="22386" y="20365"/>
                  </a:lnTo>
                  <a:lnTo>
                    <a:pt x="21805" y="21042"/>
                  </a:lnTo>
                  <a:lnTo>
                    <a:pt x="21241" y="21720"/>
                  </a:lnTo>
                  <a:lnTo>
                    <a:pt x="20677" y="22409"/>
                  </a:lnTo>
                  <a:lnTo>
                    <a:pt x="20121" y="23110"/>
                  </a:lnTo>
                  <a:lnTo>
                    <a:pt x="19566" y="23823"/>
                  </a:lnTo>
                  <a:lnTo>
                    <a:pt x="19027" y="24535"/>
                  </a:lnTo>
                  <a:lnTo>
                    <a:pt x="18489" y="25271"/>
                  </a:lnTo>
                  <a:lnTo>
                    <a:pt x="17950" y="26007"/>
                  </a:lnTo>
                  <a:lnTo>
                    <a:pt x="17429" y="26744"/>
                  </a:lnTo>
                  <a:lnTo>
                    <a:pt x="16907" y="27503"/>
                  </a:lnTo>
                  <a:lnTo>
                    <a:pt x="16394" y="28262"/>
                  </a:lnTo>
                  <a:lnTo>
                    <a:pt x="15890" y="29033"/>
                  </a:lnTo>
                  <a:lnTo>
                    <a:pt x="15394" y="29805"/>
                  </a:lnTo>
                  <a:lnTo>
                    <a:pt x="14899" y="30599"/>
                  </a:lnTo>
                  <a:lnTo>
                    <a:pt x="14411" y="31393"/>
                  </a:lnTo>
                  <a:lnTo>
                    <a:pt x="13933" y="32188"/>
                  </a:lnTo>
                  <a:lnTo>
                    <a:pt x="13463" y="33006"/>
                  </a:lnTo>
                  <a:lnTo>
                    <a:pt x="13001" y="33824"/>
                  </a:lnTo>
                  <a:lnTo>
                    <a:pt x="12540" y="34641"/>
                  </a:lnTo>
                  <a:lnTo>
                    <a:pt x="12095" y="35483"/>
                  </a:lnTo>
                  <a:lnTo>
                    <a:pt x="11651" y="36324"/>
                  </a:lnTo>
                  <a:lnTo>
                    <a:pt x="11215" y="37165"/>
                  </a:lnTo>
                  <a:lnTo>
                    <a:pt x="10779" y="38030"/>
                  </a:lnTo>
                  <a:lnTo>
                    <a:pt x="10360" y="38882"/>
                  </a:lnTo>
                  <a:lnTo>
                    <a:pt x="9950" y="39759"/>
                  </a:lnTo>
                  <a:lnTo>
                    <a:pt x="9539" y="40635"/>
                  </a:lnTo>
                  <a:lnTo>
                    <a:pt x="9138" y="41523"/>
                  </a:lnTo>
                  <a:lnTo>
                    <a:pt x="8753" y="42411"/>
                  </a:lnTo>
                  <a:lnTo>
                    <a:pt x="8368" y="43310"/>
                  </a:lnTo>
                  <a:lnTo>
                    <a:pt x="7992" y="44222"/>
                  </a:lnTo>
                  <a:lnTo>
                    <a:pt x="7625" y="45133"/>
                  </a:lnTo>
                  <a:lnTo>
                    <a:pt x="7257" y="46044"/>
                  </a:lnTo>
                  <a:lnTo>
                    <a:pt x="6907" y="46967"/>
                  </a:lnTo>
                  <a:lnTo>
                    <a:pt x="6565" y="47902"/>
                  </a:lnTo>
                  <a:lnTo>
                    <a:pt x="6231" y="48848"/>
                  </a:lnTo>
                  <a:lnTo>
                    <a:pt x="5898" y="49783"/>
                  </a:lnTo>
                  <a:lnTo>
                    <a:pt x="5582" y="50741"/>
                  </a:lnTo>
                  <a:lnTo>
                    <a:pt x="5266" y="51699"/>
                  </a:lnTo>
                  <a:lnTo>
                    <a:pt x="4966" y="52657"/>
                  </a:lnTo>
                  <a:lnTo>
                    <a:pt x="4667" y="53627"/>
                  </a:lnTo>
                  <a:lnTo>
                    <a:pt x="4385" y="54596"/>
                  </a:lnTo>
                  <a:lnTo>
                    <a:pt x="4103" y="55578"/>
                  </a:lnTo>
                  <a:lnTo>
                    <a:pt x="3830" y="56571"/>
                  </a:lnTo>
                  <a:lnTo>
                    <a:pt x="3573" y="57564"/>
                  </a:lnTo>
                  <a:lnTo>
                    <a:pt x="3317" y="58557"/>
                  </a:lnTo>
                  <a:lnTo>
                    <a:pt x="3077" y="59562"/>
                  </a:lnTo>
                  <a:lnTo>
                    <a:pt x="2838" y="60566"/>
                  </a:lnTo>
                  <a:lnTo>
                    <a:pt x="2616" y="61583"/>
                  </a:lnTo>
                  <a:lnTo>
                    <a:pt x="2394" y="62599"/>
                  </a:lnTo>
                  <a:lnTo>
                    <a:pt x="2188" y="63627"/>
                  </a:lnTo>
                  <a:lnTo>
                    <a:pt x="1992" y="64656"/>
                  </a:lnTo>
                  <a:lnTo>
                    <a:pt x="1804" y="65695"/>
                  </a:lnTo>
                  <a:lnTo>
                    <a:pt x="1616" y="66723"/>
                  </a:lnTo>
                  <a:lnTo>
                    <a:pt x="1445" y="67775"/>
                  </a:lnTo>
                  <a:lnTo>
                    <a:pt x="1282" y="68826"/>
                  </a:lnTo>
                  <a:lnTo>
                    <a:pt x="1129" y="69878"/>
                  </a:lnTo>
                  <a:lnTo>
                    <a:pt x="992" y="70929"/>
                  </a:lnTo>
                  <a:lnTo>
                    <a:pt x="855" y="71993"/>
                  </a:lnTo>
                  <a:lnTo>
                    <a:pt x="727" y="73056"/>
                  </a:lnTo>
                  <a:lnTo>
                    <a:pt x="616" y="74131"/>
                  </a:lnTo>
                  <a:lnTo>
                    <a:pt x="513" y="75205"/>
                  </a:lnTo>
                  <a:lnTo>
                    <a:pt x="411" y="76280"/>
                  </a:lnTo>
                  <a:lnTo>
                    <a:pt x="325" y="77367"/>
                  </a:lnTo>
                  <a:lnTo>
                    <a:pt x="248" y="78453"/>
                  </a:lnTo>
                  <a:lnTo>
                    <a:pt x="188" y="79540"/>
                  </a:lnTo>
                  <a:lnTo>
                    <a:pt x="129" y="80638"/>
                  </a:lnTo>
                  <a:lnTo>
                    <a:pt x="86" y="81736"/>
                  </a:lnTo>
                  <a:lnTo>
                    <a:pt x="52" y="82835"/>
                  </a:lnTo>
                  <a:lnTo>
                    <a:pt x="26" y="83945"/>
                  </a:lnTo>
                  <a:lnTo>
                    <a:pt x="9" y="85054"/>
                  </a:lnTo>
                  <a:lnTo>
                    <a:pt x="0" y="86164"/>
                  </a:lnTo>
                  <a:lnTo>
                    <a:pt x="9" y="86994"/>
                  </a:lnTo>
                  <a:lnTo>
                    <a:pt x="17" y="87823"/>
                  </a:lnTo>
                  <a:lnTo>
                    <a:pt x="26" y="88641"/>
                  </a:lnTo>
                  <a:lnTo>
                    <a:pt x="52" y="89471"/>
                  </a:lnTo>
                  <a:lnTo>
                    <a:pt x="77" y="90289"/>
                  </a:lnTo>
                  <a:lnTo>
                    <a:pt x="103" y="91106"/>
                  </a:lnTo>
                  <a:lnTo>
                    <a:pt x="146" y="91924"/>
                  </a:lnTo>
                  <a:lnTo>
                    <a:pt x="180" y="92742"/>
                  </a:lnTo>
                  <a:lnTo>
                    <a:pt x="231" y="93560"/>
                  </a:lnTo>
                  <a:lnTo>
                    <a:pt x="282" y="94366"/>
                  </a:lnTo>
                  <a:lnTo>
                    <a:pt x="342" y="95172"/>
                  </a:lnTo>
                  <a:lnTo>
                    <a:pt x="411" y="95978"/>
                  </a:lnTo>
                  <a:lnTo>
                    <a:pt x="479" y="96784"/>
                  </a:lnTo>
                  <a:lnTo>
                    <a:pt x="556" y="97591"/>
                  </a:lnTo>
                  <a:lnTo>
                    <a:pt x="633" y="98385"/>
                  </a:lnTo>
                  <a:lnTo>
                    <a:pt x="718" y="99191"/>
                  </a:lnTo>
                  <a:lnTo>
                    <a:pt x="812" y="99986"/>
                  </a:lnTo>
                  <a:lnTo>
                    <a:pt x="906" y="100780"/>
                  </a:lnTo>
                  <a:lnTo>
                    <a:pt x="1009" y="101563"/>
                  </a:lnTo>
                  <a:lnTo>
                    <a:pt x="1120" y="102357"/>
                  </a:lnTo>
                  <a:lnTo>
                    <a:pt x="1231" y="103140"/>
                  </a:lnTo>
                  <a:lnTo>
                    <a:pt x="1351" y="103923"/>
                  </a:lnTo>
                  <a:lnTo>
                    <a:pt x="1470" y="104706"/>
                  </a:lnTo>
                  <a:lnTo>
                    <a:pt x="1599" y="105477"/>
                  </a:lnTo>
                  <a:lnTo>
                    <a:pt x="1735" y="106259"/>
                  </a:lnTo>
                  <a:lnTo>
                    <a:pt x="1872" y="107031"/>
                  </a:lnTo>
                  <a:lnTo>
                    <a:pt x="2018" y="107802"/>
                  </a:lnTo>
                  <a:lnTo>
                    <a:pt x="2163" y="108561"/>
                  </a:lnTo>
                  <a:lnTo>
                    <a:pt x="2317" y="109332"/>
                  </a:lnTo>
                  <a:lnTo>
                    <a:pt x="2479" y="110092"/>
                  </a:lnTo>
                  <a:lnTo>
                    <a:pt x="2642" y="110851"/>
                  </a:lnTo>
                  <a:lnTo>
                    <a:pt x="2804" y="111599"/>
                  </a:lnTo>
                  <a:lnTo>
                    <a:pt x="2983" y="112358"/>
                  </a:lnTo>
                  <a:lnTo>
                    <a:pt x="3154" y="113106"/>
                  </a:lnTo>
                  <a:lnTo>
                    <a:pt x="3342" y="113854"/>
                  </a:lnTo>
                  <a:lnTo>
                    <a:pt x="3530" y="114601"/>
                  </a:lnTo>
                  <a:lnTo>
                    <a:pt x="3718" y="115337"/>
                  </a:lnTo>
                  <a:lnTo>
                    <a:pt x="3924" y="116073"/>
                  </a:lnTo>
                  <a:lnTo>
                    <a:pt x="4120" y="116809"/>
                  </a:lnTo>
                  <a:lnTo>
                    <a:pt x="4325" y="117534"/>
                  </a:lnTo>
                  <a:lnTo>
                    <a:pt x="4539" y="118270"/>
                  </a:lnTo>
                  <a:lnTo>
                    <a:pt x="4761" y="118994"/>
                  </a:lnTo>
                  <a:lnTo>
                    <a:pt x="4975" y="119707"/>
                  </a:lnTo>
                  <a:lnTo>
                    <a:pt x="5206" y="120431"/>
                  </a:lnTo>
                  <a:lnTo>
                    <a:pt x="5437" y="121144"/>
                  </a:lnTo>
                  <a:lnTo>
                    <a:pt x="5667" y="121857"/>
                  </a:lnTo>
                  <a:lnTo>
                    <a:pt x="5907" y="122569"/>
                  </a:lnTo>
                  <a:lnTo>
                    <a:pt x="6155" y="123270"/>
                  </a:lnTo>
                  <a:lnTo>
                    <a:pt x="6402" y="123971"/>
                  </a:lnTo>
                  <a:lnTo>
                    <a:pt x="6659" y="124672"/>
                  </a:lnTo>
                  <a:lnTo>
                    <a:pt x="6915" y="125361"/>
                  </a:lnTo>
                  <a:lnTo>
                    <a:pt x="7172" y="126051"/>
                  </a:lnTo>
                  <a:lnTo>
                    <a:pt x="7445" y="126740"/>
                  </a:lnTo>
                  <a:lnTo>
                    <a:pt x="7710" y="127418"/>
                  </a:lnTo>
                  <a:lnTo>
                    <a:pt x="8266" y="128773"/>
                  </a:lnTo>
                  <a:lnTo>
                    <a:pt x="8838" y="130117"/>
                  </a:lnTo>
                  <a:lnTo>
                    <a:pt x="9428" y="131437"/>
                  </a:lnTo>
                  <a:lnTo>
                    <a:pt x="10035" y="132745"/>
                  </a:lnTo>
                  <a:lnTo>
                    <a:pt x="10659" y="134042"/>
                  </a:lnTo>
                  <a:lnTo>
                    <a:pt x="11292" y="135316"/>
                  </a:lnTo>
                  <a:lnTo>
                    <a:pt x="11950" y="136577"/>
                  </a:lnTo>
                  <a:lnTo>
                    <a:pt x="12625" y="137816"/>
                  </a:lnTo>
                  <a:lnTo>
                    <a:pt x="13309" y="139043"/>
                  </a:lnTo>
                  <a:lnTo>
                    <a:pt x="14010" y="140246"/>
                  </a:lnTo>
                  <a:lnTo>
                    <a:pt x="14728" y="141438"/>
                  </a:lnTo>
                  <a:lnTo>
                    <a:pt x="15463" y="142618"/>
                  </a:lnTo>
                  <a:lnTo>
                    <a:pt x="16206" y="143774"/>
                  </a:lnTo>
                  <a:lnTo>
                    <a:pt x="16976" y="144907"/>
                  </a:lnTo>
                  <a:lnTo>
                    <a:pt x="17745" y="146017"/>
                  </a:lnTo>
                  <a:lnTo>
                    <a:pt x="18540" y="147116"/>
                  </a:lnTo>
                  <a:lnTo>
                    <a:pt x="19343" y="148202"/>
                  </a:lnTo>
                  <a:lnTo>
                    <a:pt x="20164" y="149254"/>
                  </a:lnTo>
                  <a:lnTo>
                    <a:pt x="21002" y="150293"/>
                  </a:lnTo>
                  <a:lnTo>
                    <a:pt x="21848" y="151322"/>
                  </a:lnTo>
                  <a:lnTo>
                    <a:pt x="22703" y="152315"/>
                  </a:lnTo>
                  <a:lnTo>
                    <a:pt x="23574" y="153296"/>
                  </a:lnTo>
                  <a:lnTo>
                    <a:pt x="24463" y="154254"/>
                  </a:lnTo>
                  <a:lnTo>
                    <a:pt x="25361" y="155189"/>
                  </a:lnTo>
                  <a:lnTo>
                    <a:pt x="26275" y="156100"/>
                  </a:lnTo>
                  <a:lnTo>
                    <a:pt x="27199" y="156988"/>
                  </a:lnTo>
                  <a:lnTo>
                    <a:pt x="28130" y="157864"/>
                  </a:lnTo>
                  <a:lnTo>
                    <a:pt x="29079" y="158705"/>
                  </a:lnTo>
                  <a:lnTo>
                    <a:pt x="30036" y="159535"/>
                  </a:lnTo>
                  <a:lnTo>
                    <a:pt x="31011" y="160341"/>
                  </a:lnTo>
                  <a:lnTo>
                    <a:pt x="31994" y="161112"/>
                  </a:lnTo>
                  <a:lnTo>
                    <a:pt x="32985" y="161872"/>
                  </a:lnTo>
                  <a:lnTo>
                    <a:pt x="33481" y="162245"/>
                  </a:lnTo>
                  <a:lnTo>
                    <a:pt x="33985" y="162608"/>
                  </a:lnTo>
                  <a:lnTo>
                    <a:pt x="34490" y="162958"/>
                  </a:lnTo>
                  <a:lnTo>
                    <a:pt x="35002" y="163309"/>
                  </a:lnTo>
                  <a:lnTo>
                    <a:pt x="35515" y="163659"/>
                  </a:lnTo>
                  <a:lnTo>
                    <a:pt x="36028" y="163998"/>
                  </a:lnTo>
                  <a:lnTo>
                    <a:pt x="36541" y="164325"/>
                  </a:lnTo>
                  <a:lnTo>
                    <a:pt x="37062" y="164652"/>
                  </a:lnTo>
                  <a:lnTo>
                    <a:pt x="37584" y="164968"/>
                  </a:lnTo>
                  <a:lnTo>
                    <a:pt x="38105" y="165283"/>
                  </a:lnTo>
                  <a:lnTo>
                    <a:pt x="100459" y="16883"/>
                  </a:lnTo>
                  <a:lnTo>
                    <a:pt x="99963" y="16381"/>
                  </a:lnTo>
                  <a:lnTo>
                    <a:pt x="99468" y="15902"/>
                  </a:lnTo>
                  <a:lnTo>
                    <a:pt x="98963" y="15411"/>
                  </a:lnTo>
                  <a:lnTo>
                    <a:pt x="98468" y="14944"/>
                  </a:lnTo>
                  <a:lnTo>
                    <a:pt x="97955" y="14476"/>
                  </a:lnTo>
                  <a:lnTo>
                    <a:pt x="97450" y="14009"/>
                  </a:lnTo>
                  <a:lnTo>
                    <a:pt x="96929" y="13553"/>
                  </a:lnTo>
                  <a:lnTo>
                    <a:pt x="96416" y="13109"/>
                  </a:lnTo>
                  <a:lnTo>
                    <a:pt x="95895" y="12665"/>
                  </a:lnTo>
                  <a:lnTo>
                    <a:pt x="95373" y="12233"/>
                  </a:lnTo>
                  <a:lnTo>
                    <a:pt x="94844" y="11812"/>
                  </a:lnTo>
                  <a:lnTo>
                    <a:pt x="94314" y="11380"/>
                  </a:lnTo>
                  <a:lnTo>
                    <a:pt x="93784" y="10971"/>
                  </a:lnTo>
                  <a:lnTo>
                    <a:pt x="93245" y="10562"/>
                  </a:lnTo>
                  <a:lnTo>
                    <a:pt x="92707" y="10165"/>
                  </a:lnTo>
                  <a:lnTo>
                    <a:pt x="92160" y="9768"/>
                  </a:lnTo>
                  <a:lnTo>
                    <a:pt x="91613" y="9382"/>
                  </a:lnTo>
                  <a:lnTo>
                    <a:pt x="91066" y="9008"/>
                  </a:lnTo>
                  <a:lnTo>
                    <a:pt x="90510" y="8635"/>
                  </a:lnTo>
                  <a:lnTo>
                    <a:pt x="89954" y="8272"/>
                  </a:lnTo>
                  <a:lnTo>
                    <a:pt x="89399" y="7910"/>
                  </a:lnTo>
                  <a:lnTo>
                    <a:pt x="88835" y="7560"/>
                  </a:lnTo>
                  <a:lnTo>
                    <a:pt x="88270" y="7221"/>
                  </a:lnTo>
                  <a:lnTo>
                    <a:pt x="87706" y="6882"/>
                  </a:lnTo>
                  <a:lnTo>
                    <a:pt x="87134" y="6555"/>
                  </a:lnTo>
                  <a:lnTo>
                    <a:pt x="86561" y="6228"/>
                  </a:lnTo>
                  <a:lnTo>
                    <a:pt x="85988" y="5924"/>
                  </a:lnTo>
                  <a:lnTo>
                    <a:pt x="85407" y="5609"/>
                  </a:lnTo>
                  <a:lnTo>
                    <a:pt x="84826" y="5317"/>
                  </a:lnTo>
                  <a:lnTo>
                    <a:pt x="84245" y="5024"/>
                  </a:lnTo>
                  <a:lnTo>
                    <a:pt x="83655" y="4744"/>
                  </a:lnTo>
                  <a:lnTo>
                    <a:pt x="83074" y="4464"/>
                  </a:lnTo>
                  <a:lnTo>
                    <a:pt x="82475" y="4195"/>
                  </a:lnTo>
                  <a:lnTo>
                    <a:pt x="81885" y="3938"/>
                  </a:lnTo>
                  <a:lnTo>
                    <a:pt x="81287" y="3693"/>
                  </a:lnTo>
                  <a:lnTo>
                    <a:pt x="80689" y="3447"/>
                  </a:lnTo>
                  <a:lnTo>
                    <a:pt x="80090" y="3214"/>
                  </a:lnTo>
                  <a:lnTo>
                    <a:pt x="79484" y="2980"/>
                  </a:lnTo>
                  <a:lnTo>
                    <a:pt x="78877" y="2758"/>
                  </a:lnTo>
                  <a:lnTo>
                    <a:pt x="78270" y="2548"/>
                  </a:lnTo>
                  <a:lnTo>
                    <a:pt x="77654" y="2349"/>
                  </a:lnTo>
                  <a:lnTo>
                    <a:pt x="77048" y="2150"/>
                  </a:lnTo>
                  <a:lnTo>
                    <a:pt x="76432" y="1963"/>
                  </a:lnTo>
                  <a:lnTo>
                    <a:pt x="75808" y="1788"/>
                  </a:lnTo>
                  <a:lnTo>
                    <a:pt x="75193" y="1613"/>
                  </a:lnTo>
                  <a:lnTo>
                    <a:pt x="74569" y="1449"/>
                  </a:lnTo>
                  <a:lnTo>
                    <a:pt x="73945" y="1298"/>
                  </a:lnTo>
                  <a:lnTo>
                    <a:pt x="73321" y="1146"/>
                  </a:lnTo>
                  <a:lnTo>
                    <a:pt x="72688" y="1017"/>
                  </a:lnTo>
                  <a:lnTo>
                    <a:pt x="72056" y="889"/>
                  </a:lnTo>
                  <a:lnTo>
                    <a:pt x="71423" y="760"/>
                  </a:lnTo>
                  <a:lnTo>
                    <a:pt x="70791" y="655"/>
                  </a:lnTo>
                  <a:lnTo>
                    <a:pt x="70158" y="550"/>
                  </a:lnTo>
                  <a:lnTo>
                    <a:pt x="69517" y="456"/>
                  </a:lnTo>
                  <a:lnTo>
                    <a:pt x="68876" y="375"/>
                  </a:lnTo>
                  <a:lnTo>
                    <a:pt x="68235" y="293"/>
                  </a:lnTo>
                  <a:lnTo>
                    <a:pt x="67594" y="223"/>
                  </a:lnTo>
                  <a:lnTo>
                    <a:pt x="66944" y="164"/>
                  </a:lnTo>
                  <a:lnTo>
                    <a:pt x="66303" y="118"/>
                  </a:lnTo>
                  <a:lnTo>
                    <a:pt x="65654" y="71"/>
                  </a:lnTo>
                  <a:lnTo>
                    <a:pt x="64996" y="47"/>
                  </a:lnTo>
                  <a:lnTo>
                    <a:pt x="64346" y="24"/>
                  </a:lnTo>
                  <a:lnTo>
                    <a:pt x="63696" y="12"/>
                  </a:lnTo>
                  <a:lnTo>
                    <a:pt x="63038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720000" y="3132175"/>
            <a:ext cx="3000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1099075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000">
                <a:solidFill>
                  <a:schemeClr val="dk1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5126550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000">
                <a:solidFill>
                  <a:schemeClr val="accent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1381725" y="2981475"/>
            <a:ext cx="2352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409297" y="2958300"/>
            <a:ext cx="2352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D4FA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>
            <a:off x="8187232" y="-105488"/>
            <a:ext cx="2278319" cy="2310679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>
            <a:off x="-826629" y="-738152"/>
            <a:ext cx="1976828" cy="2003903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2402850" y="1307100"/>
            <a:ext cx="4338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solidFill>
                  <a:srgbClr val="8D4FA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5845218" y="2890867"/>
            <a:ext cx="5157550" cy="4201774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7782722" y="3988779"/>
            <a:ext cx="2433001" cy="2467495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10800000">
            <a:off x="290810" y="166341"/>
            <a:ext cx="858393" cy="870235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1"/>
          </p:nvPr>
        </p:nvSpPr>
        <p:spPr>
          <a:xfrm>
            <a:off x="5258925" y="1935100"/>
            <a:ext cx="31650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rot="10800000" flipH="1">
            <a:off x="7755539" y="338823"/>
            <a:ext cx="960279" cy="97390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 rot="-320912" flipH="1">
            <a:off x="-4600431" y="3258034"/>
            <a:ext cx="8854767" cy="7212582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174049" y="1776475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 idx="2" hasCustomPrompt="1"/>
          </p:nvPr>
        </p:nvSpPr>
        <p:spPr>
          <a:xfrm>
            <a:off x="1174044" y="1253588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1174054" y="2286800"/>
            <a:ext cx="29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title" idx="3"/>
          </p:nvPr>
        </p:nvSpPr>
        <p:spPr>
          <a:xfrm>
            <a:off x="5026051" y="1776475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 idx="4" hasCustomPrompt="1"/>
          </p:nvPr>
        </p:nvSpPr>
        <p:spPr>
          <a:xfrm>
            <a:off x="5026056" y="1253588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5"/>
          </p:nvPr>
        </p:nvSpPr>
        <p:spPr>
          <a:xfrm>
            <a:off x="5026056" y="2286800"/>
            <a:ext cx="29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 idx="6"/>
          </p:nvPr>
        </p:nvSpPr>
        <p:spPr>
          <a:xfrm>
            <a:off x="1174049" y="3528750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idx="7" hasCustomPrompt="1"/>
          </p:nvPr>
        </p:nvSpPr>
        <p:spPr>
          <a:xfrm>
            <a:off x="1174044" y="3005875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8"/>
          </p:nvPr>
        </p:nvSpPr>
        <p:spPr>
          <a:xfrm>
            <a:off x="1174054" y="4039075"/>
            <a:ext cx="29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9"/>
          </p:nvPr>
        </p:nvSpPr>
        <p:spPr>
          <a:xfrm>
            <a:off x="5026051" y="3528750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title" idx="13" hasCustomPrompt="1"/>
          </p:nvPr>
        </p:nvSpPr>
        <p:spPr>
          <a:xfrm>
            <a:off x="5026056" y="3005875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4"/>
          </p:nvPr>
        </p:nvSpPr>
        <p:spPr>
          <a:xfrm>
            <a:off x="5026056" y="4039075"/>
            <a:ext cx="29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/>
          <p:nvPr/>
        </p:nvSpPr>
        <p:spPr>
          <a:xfrm rot="10800000">
            <a:off x="375509" y="268064"/>
            <a:ext cx="838016" cy="84946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9460"/>
                </a:schemeClr>
              </a:gs>
              <a:gs pos="100000">
                <a:schemeClr val="accent3">
                  <a:alpha val="29460"/>
                </a:scheme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 rot="7224853">
            <a:off x="-3556796" y="2569779"/>
            <a:ext cx="4992718" cy="4067444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-3599878">
            <a:off x="7588169" y="82337"/>
            <a:ext cx="4992748" cy="4066848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 idx="2"/>
          </p:nvPr>
        </p:nvSpPr>
        <p:spPr>
          <a:xfrm>
            <a:off x="1739637" y="1554100"/>
            <a:ext cx="274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ubTitle" idx="1"/>
          </p:nvPr>
        </p:nvSpPr>
        <p:spPr>
          <a:xfrm>
            <a:off x="1739654" y="2025050"/>
            <a:ext cx="25578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 idx="3"/>
          </p:nvPr>
        </p:nvSpPr>
        <p:spPr>
          <a:xfrm>
            <a:off x="5591637" y="1554100"/>
            <a:ext cx="274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4"/>
          </p:nvPr>
        </p:nvSpPr>
        <p:spPr>
          <a:xfrm>
            <a:off x="5591654" y="2025050"/>
            <a:ext cx="25578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title" idx="5"/>
          </p:nvPr>
        </p:nvSpPr>
        <p:spPr>
          <a:xfrm>
            <a:off x="1739637" y="2986025"/>
            <a:ext cx="274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ubTitle" idx="6"/>
          </p:nvPr>
        </p:nvSpPr>
        <p:spPr>
          <a:xfrm>
            <a:off x="1739654" y="3458275"/>
            <a:ext cx="25578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title" idx="7"/>
          </p:nvPr>
        </p:nvSpPr>
        <p:spPr>
          <a:xfrm>
            <a:off x="5591637" y="2986025"/>
            <a:ext cx="274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ubTitle" idx="8"/>
          </p:nvPr>
        </p:nvSpPr>
        <p:spPr>
          <a:xfrm>
            <a:off x="5591654" y="3458275"/>
            <a:ext cx="25578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4"/>
          <p:cNvSpPr/>
          <p:nvPr/>
        </p:nvSpPr>
        <p:spPr>
          <a:xfrm rot="1327484" flipH="1">
            <a:off x="-3470512" y="3388031"/>
            <a:ext cx="5157941" cy="4200807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 rot="-6002502" flipH="1">
            <a:off x="6155632" y="2446162"/>
            <a:ext cx="8396082" cy="6842206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title" hasCustomPrompt="1"/>
          </p:nvPr>
        </p:nvSpPr>
        <p:spPr>
          <a:xfrm>
            <a:off x="2046000" y="1268075"/>
            <a:ext cx="5211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1"/>
          </p:nvPr>
        </p:nvSpPr>
        <p:spPr>
          <a:xfrm>
            <a:off x="2046000" y="1974097"/>
            <a:ext cx="5211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title" idx="2" hasCustomPrompt="1"/>
          </p:nvPr>
        </p:nvSpPr>
        <p:spPr>
          <a:xfrm>
            <a:off x="2046000" y="2724206"/>
            <a:ext cx="5211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3"/>
          </p:nvPr>
        </p:nvSpPr>
        <p:spPr>
          <a:xfrm>
            <a:off x="2046000" y="3430227"/>
            <a:ext cx="5211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27"/>
          <p:cNvSpPr/>
          <p:nvPr/>
        </p:nvSpPr>
        <p:spPr>
          <a:xfrm rot="4190285" flipH="1">
            <a:off x="-3394556" y="-2038603"/>
            <a:ext cx="5157870" cy="4202490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 rot="-6002502" flipH="1">
            <a:off x="6155632" y="2446162"/>
            <a:ext cx="8396082" cy="6842206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 Black"/>
              <a:buNone/>
              <a:defRPr sz="2800">
                <a:solidFill>
                  <a:schemeClr val="dk1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62" r:id="rId6"/>
    <p:sldLayoutId id="2147483667" r:id="rId7"/>
    <p:sldLayoutId id="2147483670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ctrTitle"/>
          </p:nvPr>
        </p:nvSpPr>
        <p:spPr>
          <a:xfrm>
            <a:off x="716576" y="1139511"/>
            <a:ext cx="4245700" cy="219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Web 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programming 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report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2" name="Google Shape;282;p31"/>
          <p:cNvSpPr txBox="1">
            <a:spLocks noGrp="1"/>
          </p:cNvSpPr>
          <p:nvPr>
            <p:ph type="subTitle" idx="1"/>
          </p:nvPr>
        </p:nvSpPr>
        <p:spPr>
          <a:xfrm>
            <a:off x="716576" y="3376112"/>
            <a:ext cx="402454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Ecommerce website</a:t>
            </a:r>
            <a:endParaRPr sz="2400" b="1" dirty="0"/>
          </a:p>
        </p:txBody>
      </p:sp>
      <p:grpSp>
        <p:nvGrpSpPr>
          <p:cNvPr id="283" name="Google Shape;283;p31"/>
          <p:cNvGrpSpPr/>
          <p:nvPr/>
        </p:nvGrpSpPr>
        <p:grpSpPr>
          <a:xfrm>
            <a:off x="-21223597" y="-3082796"/>
            <a:ext cx="3065272" cy="2336411"/>
            <a:chOff x="-41752825" y="-9011325"/>
            <a:chExt cx="42047625" cy="9249450"/>
          </a:xfrm>
        </p:grpSpPr>
        <p:sp>
          <p:nvSpPr>
            <p:cNvPr id="284" name="Google Shape;284;p31"/>
            <p:cNvSpPr/>
            <p:nvPr/>
          </p:nvSpPr>
          <p:spPr>
            <a:xfrm>
              <a:off x="-28392950" y="-1575775"/>
              <a:ext cx="15327900" cy="1595500"/>
            </a:xfrm>
            <a:custGeom>
              <a:avLst/>
              <a:gdLst/>
              <a:ahLst/>
              <a:cxnLst/>
              <a:rect l="l" t="t" r="r" b="b"/>
              <a:pathLst>
                <a:path w="613116" h="63820" extrusionOk="0">
                  <a:moveTo>
                    <a:pt x="107448" y="0"/>
                  </a:moveTo>
                  <a:lnTo>
                    <a:pt x="107448" y="28881"/>
                  </a:lnTo>
                  <a:lnTo>
                    <a:pt x="107418" y="29739"/>
                  </a:lnTo>
                  <a:lnTo>
                    <a:pt x="107388" y="30199"/>
                  </a:lnTo>
                  <a:lnTo>
                    <a:pt x="107328" y="30667"/>
                  </a:lnTo>
                  <a:lnTo>
                    <a:pt x="107238" y="31162"/>
                  </a:lnTo>
                  <a:lnTo>
                    <a:pt x="107119" y="31666"/>
                  </a:lnTo>
                  <a:lnTo>
                    <a:pt x="106969" y="32188"/>
                  </a:lnTo>
                  <a:lnTo>
                    <a:pt x="106789" y="32728"/>
                  </a:lnTo>
                  <a:lnTo>
                    <a:pt x="106609" y="33276"/>
                  </a:lnTo>
                  <a:lnTo>
                    <a:pt x="106370" y="33833"/>
                  </a:lnTo>
                  <a:lnTo>
                    <a:pt x="106100" y="34408"/>
                  </a:lnTo>
                  <a:lnTo>
                    <a:pt x="105831" y="35000"/>
                  </a:lnTo>
                  <a:lnTo>
                    <a:pt x="105471" y="35593"/>
                  </a:lnTo>
                  <a:lnTo>
                    <a:pt x="105112" y="36203"/>
                  </a:lnTo>
                  <a:lnTo>
                    <a:pt x="104692" y="36822"/>
                  </a:lnTo>
                  <a:lnTo>
                    <a:pt x="104243" y="37450"/>
                  </a:lnTo>
                  <a:lnTo>
                    <a:pt x="103764" y="38078"/>
                  </a:lnTo>
                  <a:lnTo>
                    <a:pt x="103225" y="38723"/>
                  </a:lnTo>
                  <a:lnTo>
                    <a:pt x="102625" y="39369"/>
                  </a:lnTo>
                  <a:lnTo>
                    <a:pt x="101996" y="40023"/>
                  </a:lnTo>
                  <a:lnTo>
                    <a:pt x="101307" y="40686"/>
                  </a:lnTo>
                  <a:lnTo>
                    <a:pt x="100559" y="41349"/>
                  </a:lnTo>
                  <a:lnTo>
                    <a:pt x="99780" y="42013"/>
                  </a:lnTo>
                  <a:lnTo>
                    <a:pt x="98911" y="42685"/>
                  </a:lnTo>
                  <a:lnTo>
                    <a:pt x="98012" y="43357"/>
                  </a:lnTo>
                  <a:lnTo>
                    <a:pt x="97054" y="44038"/>
                  </a:lnTo>
                  <a:lnTo>
                    <a:pt x="96035" y="44710"/>
                  </a:lnTo>
                  <a:lnTo>
                    <a:pt x="94927" y="45382"/>
                  </a:lnTo>
                  <a:lnTo>
                    <a:pt x="93789" y="46063"/>
                  </a:lnTo>
                  <a:lnTo>
                    <a:pt x="92591" y="46735"/>
                  </a:lnTo>
                  <a:lnTo>
                    <a:pt x="91303" y="47407"/>
                  </a:lnTo>
                  <a:lnTo>
                    <a:pt x="89955" y="48079"/>
                  </a:lnTo>
                  <a:lnTo>
                    <a:pt x="88517" y="48742"/>
                  </a:lnTo>
                  <a:lnTo>
                    <a:pt x="87019" y="49405"/>
                  </a:lnTo>
                  <a:lnTo>
                    <a:pt x="85461" y="50060"/>
                  </a:lnTo>
                  <a:lnTo>
                    <a:pt x="84653" y="50387"/>
                  </a:lnTo>
                  <a:lnTo>
                    <a:pt x="83814" y="50714"/>
                  </a:lnTo>
                  <a:lnTo>
                    <a:pt x="82945" y="51041"/>
                  </a:lnTo>
                  <a:lnTo>
                    <a:pt x="82076" y="51360"/>
                  </a:lnTo>
                  <a:lnTo>
                    <a:pt x="81208" y="51678"/>
                  </a:lnTo>
                  <a:lnTo>
                    <a:pt x="80279" y="51996"/>
                  </a:lnTo>
                  <a:lnTo>
                    <a:pt x="79351" y="52315"/>
                  </a:lnTo>
                  <a:lnTo>
                    <a:pt x="78392" y="52633"/>
                  </a:lnTo>
                  <a:lnTo>
                    <a:pt x="77433" y="52942"/>
                  </a:lnTo>
                  <a:lnTo>
                    <a:pt x="76445" y="53252"/>
                  </a:lnTo>
                  <a:lnTo>
                    <a:pt x="75426" y="53561"/>
                  </a:lnTo>
                  <a:lnTo>
                    <a:pt x="74378" y="53862"/>
                  </a:lnTo>
                  <a:lnTo>
                    <a:pt x="73330" y="54172"/>
                  </a:lnTo>
                  <a:lnTo>
                    <a:pt x="72251" y="54472"/>
                  </a:lnTo>
                  <a:lnTo>
                    <a:pt x="71143" y="54764"/>
                  </a:lnTo>
                  <a:lnTo>
                    <a:pt x="70035" y="55065"/>
                  </a:lnTo>
                  <a:lnTo>
                    <a:pt x="68896" y="55357"/>
                  </a:lnTo>
                  <a:lnTo>
                    <a:pt x="67728" y="55648"/>
                  </a:lnTo>
                  <a:lnTo>
                    <a:pt x="66530" y="55931"/>
                  </a:lnTo>
                  <a:lnTo>
                    <a:pt x="65302" y="56214"/>
                  </a:lnTo>
                  <a:lnTo>
                    <a:pt x="64074" y="56497"/>
                  </a:lnTo>
                  <a:lnTo>
                    <a:pt x="62815" y="56771"/>
                  </a:lnTo>
                  <a:lnTo>
                    <a:pt x="61527" y="57046"/>
                  </a:lnTo>
                  <a:lnTo>
                    <a:pt x="60209" y="57320"/>
                  </a:lnTo>
                  <a:lnTo>
                    <a:pt x="58891" y="57585"/>
                  </a:lnTo>
                  <a:lnTo>
                    <a:pt x="57543" y="57850"/>
                  </a:lnTo>
                  <a:lnTo>
                    <a:pt x="56136" y="58107"/>
                  </a:lnTo>
                  <a:lnTo>
                    <a:pt x="54758" y="58363"/>
                  </a:lnTo>
                  <a:lnTo>
                    <a:pt x="53320" y="58611"/>
                  </a:lnTo>
                  <a:lnTo>
                    <a:pt x="51852" y="58858"/>
                  </a:lnTo>
                  <a:lnTo>
                    <a:pt x="50384" y="59106"/>
                  </a:lnTo>
                  <a:lnTo>
                    <a:pt x="48857" y="59345"/>
                  </a:lnTo>
                  <a:lnTo>
                    <a:pt x="47329" y="59583"/>
                  </a:lnTo>
                  <a:lnTo>
                    <a:pt x="45771" y="59813"/>
                  </a:lnTo>
                  <a:lnTo>
                    <a:pt x="44184" y="60034"/>
                  </a:lnTo>
                  <a:lnTo>
                    <a:pt x="42596" y="60256"/>
                  </a:lnTo>
                  <a:lnTo>
                    <a:pt x="40948" y="60477"/>
                  </a:lnTo>
                  <a:lnTo>
                    <a:pt x="39271" y="60689"/>
                  </a:lnTo>
                  <a:lnTo>
                    <a:pt x="37594" y="60901"/>
                  </a:lnTo>
                  <a:lnTo>
                    <a:pt x="35856" y="61104"/>
                  </a:lnTo>
                  <a:lnTo>
                    <a:pt x="34119" y="61299"/>
                  </a:lnTo>
                  <a:lnTo>
                    <a:pt x="32351" y="61494"/>
                  </a:lnTo>
                  <a:lnTo>
                    <a:pt x="30554" y="61679"/>
                  </a:lnTo>
                  <a:lnTo>
                    <a:pt x="28727" y="61865"/>
                  </a:lnTo>
                  <a:lnTo>
                    <a:pt x="26870" y="62042"/>
                  </a:lnTo>
                  <a:lnTo>
                    <a:pt x="24983" y="62210"/>
                  </a:lnTo>
                  <a:lnTo>
                    <a:pt x="23065" y="62378"/>
                  </a:lnTo>
                  <a:lnTo>
                    <a:pt x="21118" y="62537"/>
                  </a:lnTo>
                  <a:lnTo>
                    <a:pt x="19141" y="62696"/>
                  </a:lnTo>
                  <a:lnTo>
                    <a:pt x="17134" y="62847"/>
                  </a:lnTo>
                  <a:lnTo>
                    <a:pt x="15097" y="62988"/>
                  </a:lnTo>
                  <a:lnTo>
                    <a:pt x="13031" y="63129"/>
                  </a:lnTo>
                  <a:lnTo>
                    <a:pt x="10934" y="63253"/>
                  </a:lnTo>
                  <a:lnTo>
                    <a:pt x="8807" y="63386"/>
                  </a:lnTo>
                  <a:lnTo>
                    <a:pt x="6650" y="63501"/>
                  </a:lnTo>
                  <a:lnTo>
                    <a:pt x="4463" y="63616"/>
                  </a:lnTo>
                  <a:lnTo>
                    <a:pt x="2247" y="63722"/>
                  </a:lnTo>
                  <a:lnTo>
                    <a:pt x="0" y="63819"/>
                  </a:lnTo>
                  <a:lnTo>
                    <a:pt x="613116" y="63819"/>
                  </a:lnTo>
                  <a:lnTo>
                    <a:pt x="610869" y="63722"/>
                  </a:lnTo>
                  <a:lnTo>
                    <a:pt x="608652" y="63616"/>
                  </a:lnTo>
                  <a:lnTo>
                    <a:pt x="606466" y="63501"/>
                  </a:lnTo>
                  <a:lnTo>
                    <a:pt x="604309" y="63386"/>
                  </a:lnTo>
                  <a:lnTo>
                    <a:pt x="602182" y="63253"/>
                  </a:lnTo>
                  <a:lnTo>
                    <a:pt x="600085" y="63129"/>
                  </a:lnTo>
                  <a:lnTo>
                    <a:pt x="598019" y="62988"/>
                  </a:lnTo>
                  <a:lnTo>
                    <a:pt x="595982" y="62847"/>
                  </a:lnTo>
                  <a:lnTo>
                    <a:pt x="593975" y="62696"/>
                  </a:lnTo>
                  <a:lnTo>
                    <a:pt x="591998" y="62537"/>
                  </a:lnTo>
                  <a:lnTo>
                    <a:pt x="590051" y="62378"/>
                  </a:lnTo>
                  <a:lnTo>
                    <a:pt x="588133" y="62210"/>
                  </a:lnTo>
                  <a:lnTo>
                    <a:pt x="586246" y="62042"/>
                  </a:lnTo>
                  <a:lnTo>
                    <a:pt x="584389" y="61865"/>
                  </a:lnTo>
                  <a:lnTo>
                    <a:pt x="582562" y="61679"/>
                  </a:lnTo>
                  <a:lnTo>
                    <a:pt x="580765" y="61494"/>
                  </a:lnTo>
                  <a:lnTo>
                    <a:pt x="578997" y="61299"/>
                  </a:lnTo>
                  <a:lnTo>
                    <a:pt x="577260" y="61104"/>
                  </a:lnTo>
                  <a:lnTo>
                    <a:pt x="575522" y="60901"/>
                  </a:lnTo>
                  <a:lnTo>
                    <a:pt x="573845" y="60689"/>
                  </a:lnTo>
                  <a:lnTo>
                    <a:pt x="572167" y="60477"/>
                  </a:lnTo>
                  <a:lnTo>
                    <a:pt x="570520" y="60256"/>
                  </a:lnTo>
                  <a:lnTo>
                    <a:pt x="568932" y="60034"/>
                  </a:lnTo>
                  <a:lnTo>
                    <a:pt x="567345" y="59813"/>
                  </a:lnTo>
                  <a:lnTo>
                    <a:pt x="565787" y="59583"/>
                  </a:lnTo>
                  <a:lnTo>
                    <a:pt x="564259" y="59345"/>
                  </a:lnTo>
                  <a:lnTo>
                    <a:pt x="562732" y="59106"/>
                  </a:lnTo>
                  <a:lnTo>
                    <a:pt x="561264" y="58858"/>
                  </a:lnTo>
                  <a:lnTo>
                    <a:pt x="559796" y="58611"/>
                  </a:lnTo>
                  <a:lnTo>
                    <a:pt x="558358" y="58363"/>
                  </a:lnTo>
                  <a:lnTo>
                    <a:pt x="556980" y="58107"/>
                  </a:lnTo>
                  <a:lnTo>
                    <a:pt x="555573" y="57850"/>
                  </a:lnTo>
                  <a:lnTo>
                    <a:pt x="554225" y="57585"/>
                  </a:lnTo>
                  <a:lnTo>
                    <a:pt x="552907" y="57320"/>
                  </a:lnTo>
                  <a:lnTo>
                    <a:pt x="551589" y="57046"/>
                  </a:lnTo>
                  <a:lnTo>
                    <a:pt x="550300" y="56771"/>
                  </a:lnTo>
                  <a:lnTo>
                    <a:pt x="549042" y="56497"/>
                  </a:lnTo>
                  <a:lnTo>
                    <a:pt x="547814" y="56214"/>
                  </a:lnTo>
                  <a:lnTo>
                    <a:pt x="546586" y="55931"/>
                  </a:lnTo>
                  <a:lnTo>
                    <a:pt x="545388" y="55648"/>
                  </a:lnTo>
                  <a:lnTo>
                    <a:pt x="544220" y="55357"/>
                  </a:lnTo>
                  <a:lnTo>
                    <a:pt x="543081" y="55065"/>
                  </a:lnTo>
                  <a:lnTo>
                    <a:pt x="541973" y="54764"/>
                  </a:lnTo>
                  <a:lnTo>
                    <a:pt x="540865" y="54472"/>
                  </a:lnTo>
                  <a:lnTo>
                    <a:pt x="539786" y="54172"/>
                  </a:lnTo>
                  <a:lnTo>
                    <a:pt x="538738" y="53862"/>
                  </a:lnTo>
                  <a:lnTo>
                    <a:pt x="537689" y="53561"/>
                  </a:lnTo>
                  <a:lnTo>
                    <a:pt x="536671" y="53252"/>
                  </a:lnTo>
                  <a:lnTo>
                    <a:pt x="535683" y="52942"/>
                  </a:lnTo>
                  <a:lnTo>
                    <a:pt x="534724" y="52633"/>
                  </a:lnTo>
                  <a:lnTo>
                    <a:pt x="533765" y="52315"/>
                  </a:lnTo>
                  <a:lnTo>
                    <a:pt x="532837" y="51996"/>
                  </a:lnTo>
                  <a:lnTo>
                    <a:pt x="531908" y="51678"/>
                  </a:lnTo>
                  <a:lnTo>
                    <a:pt x="531040" y="51360"/>
                  </a:lnTo>
                  <a:lnTo>
                    <a:pt x="530171" y="51041"/>
                  </a:lnTo>
                  <a:lnTo>
                    <a:pt x="529302" y="50714"/>
                  </a:lnTo>
                  <a:lnTo>
                    <a:pt x="528463" y="50387"/>
                  </a:lnTo>
                  <a:lnTo>
                    <a:pt x="527655" y="50060"/>
                  </a:lnTo>
                  <a:lnTo>
                    <a:pt x="526097" y="49405"/>
                  </a:lnTo>
                  <a:lnTo>
                    <a:pt x="524599" y="48742"/>
                  </a:lnTo>
                  <a:lnTo>
                    <a:pt x="523161" y="48079"/>
                  </a:lnTo>
                  <a:lnTo>
                    <a:pt x="521813" y="47407"/>
                  </a:lnTo>
                  <a:lnTo>
                    <a:pt x="520555" y="46735"/>
                  </a:lnTo>
                  <a:lnTo>
                    <a:pt x="519327" y="46063"/>
                  </a:lnTo>
                  <a:lnTo>
                    <a:pt x="518189" y="45382"/>
                  </a:lnTo>
                  <a:lnTo>
                    <a:pt x="517081" y="44710"/>
                  </a:lnTo>
                  <a:lnTo>
                    <a:pt x="516062" y="44038"/>
                  </a:lnTo>
                  <a:lnTo>
                    <a:pt x="515104" y="43357"/>
                  </a:lnTo>
                  <a:lnTo>
                    <a:pt x="514205" y="42685"/>
                  </a:lnTo>
                  <a:lnTo>
                    <a:pt x="513336" y="42013"/>
                  </a:lnTo>
                  <a:lnTo>
                    <a:pt x="512557" y="41349"/>
                  </a:lnTo>
                  <a:lnTo>
                    <a:pt x="511809" y="40686"/>
                  </a:lnTo>
                  <a:lnTo>
                    <a:pt x="511120" y="40023"/>
                  </a:lnTo>
                  <a:lnTo>
                    <a:pt x="510490" y="39369"/>
                  </a:lnTo>
                  <a:lnTo>
                    <a:pt x="509891" y="38723"/>
                  </a:lnTo>
                  <a:lnTo>
                    <a:pt x="509352" y="38078"/>
                  </a:lnTo>
                  <a:lnTo>
                    <a:pt x="508873" y="37450"/>
                  </a:lnTo>
                  <a:lnTo>
                    <a:pt x="508424" y="36822"/>
                  </a:lnTo>
                  <a:lnTo>
                    <a:pt x="508004" y="36203"/>
                  </a:lnTo>
                  <a:lnTo>
                    <a:pt x="507645" y="35593"/>
                  </a:lnTo>
                  <a:lnTo>
                    <a:pt x="507285" y="35000"/>
                  </a:lnTo>
                  <a:lnTo>
                    <a:pt x="507016" y="34408"/>
                  </a:lnTo>
                  <a:lnTo>
                    <a:pt x="506746" y="33833"/>
                  </a:lnTo>
                  <a:lnTo>
                    <a:pt x="506506" y="33276"/>
                  </a:lnTo>
                  <a:lnTo>
                    <a:pt x="506327" y="32728"/>
                  </a:lnTo>
                  <a:lnTo>
                    <a:pt x="506147" y="32188"/>
                  </a:lnTo>
                  <a:lnTo>
                    <a:pt x="505997" y="31666"/>
                  </a:lnTo>
                  <a:lnTo>
                    <a:pt x="505877" y="31162"/>
                  </a:lnTo>
                  <a:lnTo>
                    <a:pt x="505788" y="30667"/>
                  </a:lnTo>
                  <a:lnTo>
                    <a:pt x="505728" y="30199"/>
                  </a:lnTo>
                  <a:lnTo>
                    <a:pt x="505698" y="29739"/>
                  </a:lnTo>
                  <a:lnTo>
                    <a:pt x="505668" y="28881"/>
                  </a:lnTo>
                  <a:lnTo>
                    <a:pt x="5056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-28884975" y="19700"/>
              <a:ext cx="16311950" cy="218425"/>
            </a:xfrm>
            <a:custGeom>
              <a:avLst/>
              <a:gdLst/>
              <a:ahLst/>
              <a:cxnLst/>
              <a:rect l="l" t="t" r="r" b="b"/>
              <a:pathLst>
                <a:path w="652478" h="8737" extrusionOk="0">
                  <a:moveTo>
                    <a:pt x="12971" y="0"/>
                  </a:moveTo>
                  <a:lnTo>
                    <a:pt x="12312" y="9"/>
                  </a:lnTo>
                  <a:lnTo>
                    <a:pt x="11653" y="27"/>
                  </a:lnTo>
                  <a:lnTo>
                    <a:pt x="10994" y="44"/>
                  </a:lnTo>
                  <a:lnTo>
                    <a:pt x="10365" y="80"/>
                  </a:lnTo>
                  <a:lnTo>
                    <a:pt x="9736" y="124"/>
                  </a:lnTo>
                  <a:lnTo>
                    <a:pt x="9107" y="177"/>
                  </a:lnTo>
                  <a:lnTo>
                    <a:pt x="8508" y="239"/>
                  </a:lnTo>
                  <a:lnTo>
                    <a:pt x="7939" y="301"/>
                  </a:lnTo>
                  <a:lnTo>
                    <a:pt x="7370" y="380"/>
                  </a:lnTo>
                  <a:lnTo>
                    <a:pt x="6801" y="469"/>
                  </a:lnTo>
                  <a:lnTo>
                    <a:pt x="6261" y="557"/>
                  </a:lnTo>
                  <a:lnTo>
                    <a:pt x="5722" y="655"/>
                  </a:lnTo>
                  <a:lnTo>
                    <a:pt x="5213" y="770"/>
                  </a:lnTo>
                  <a:lnTo>
                    <a:pt x="4734" y="876"/>
                  </a:lnTo>
                  <a:lnTo>
                    <a:pt x="4254" y="999"/>
                  </a:lnTo>
                  <a:lnTo>
                    <a:pt x="3805" y="1123"/>
                  </a:lnTo>
                  <a:lnTo>
                    <a:pt x="3386" y="1256"/>
                  </a:lnTo>
                  <a:lnTo>
                    <a:pt x="2966" y="1397"/>
                  </a:lnTo>
                  <a:lnTo>
                    <a:pt x="2577" y="1548"/>
                  </a:lnTo>
                  <a:lnTo>
                    <a:pt x="2218" y="1698"/>
                  </a:lnTo>
                  <a:lnTo>
                    <a:pt x="1888" y="1848"/>
                  </a:lnTo>
                  <a:lnTo>
                    <a:pt x="1588" y="2008"/>
                  </a:lnTo>
                  <a:lnTo>
                    <a:pt x="1289" y="2176"/>
                  </a:lnTo>
                  <a:lnTo>
                    <a:pt x="1019" y="2344"/>
                  </a:lnTo>
                  <a:lnTo>
                    <a:pt x="780" y="2520"/>
                  </a:lnTo>
                  <a:lnTo>
                    <a:pt x="600" y="2697"/>
                  </a:lnTo>
                  <a:lnTo>
                    <a:pt x="420" y="2874"/>
                  </a:lnTo>
                  <a:lnTo>
                    <a:pt x="270" y="3060"/>
                  </a:lnTo>
                  <a:lnTo>
                    <a:pt x="151" y="3246"/>
                  </a:lnTo>
                  <a:lnTo>
                    <a:pt x="61" y="3440"/>
                  </a:lnTo>
                  <a:lnTo>
                    <a:pt x="31" y="3635"/>
                  </a:lnTo>
                  <a:lnTo>
                    <a:pt x="1" y="3829"/>
                  </a:lnTo>
                  <a:lnTo>
                    <a:pt x="1" y="4908"/>
                  </a:lnTo>
                  <a:lnTo>
                    <a:pt x="31" y="5111"/>
                  </a:lnTo>
                  <a:lnTo>
                    <a:pt x="61" y="5306"/>
                  </a:lnTo>
                  <a:lnTo>
                    <a:pt x="151" y="5492"/>
                  </a:lnTo>
                  <a:lnTo>
                    <a:pt x="270" y="5677"/>
                  </a:lnTo>
                  <a:lnTo>
                    <a:pt x="420" y="5863"/>
                  </a:lnTo>
                  <a:lnTo>
                    <a:pt x="600" y="6049"/>
                  </a:lnTo>
                  <a:lnTo>
                    <a:pt x="780" y="6226"/>
                  </a:lnTo>
                  <a:lnTo>
                    <a:pt x="1019" y="6394"/>
                  </a:lnTo>
                  <a:lnTo>
                    <a:pt x="1289" y="6570"/>
                  </a:lnTo>
                  <a:lnTo>
                    <a:pt x="1588" y="6730"/>
                  </a:lnTo>
                  <a:lnTo>
                    <a:pt x="1888" y="6889"/>
                  </a:lnTo>
                  <a:lnTo>
                    <a:pt x="2218" y="7048"/>
                  </a:lnTo>
                  <a:lnTo>
                    <a:pt x="2577" y="7198"/>
                  </a:lnTo>
                  <a:lnTo>
                    <a:pt x="2966" y="7340"/>
                  </a:lnTo>
                  <a:lnTo>
                    <a:pt x="3386" y="7481"/>
                  </a:lnTo>
                  <a:lnTo>
                    <a:pt x="3805" y="7614"/>
                  </a:lnTo>
                  <a:lnTo>
                    <a:pt x="4254" y="7738"/>
                  </a:lnTo>
                  <a:lnTo>
                    <a:pt x="4734" y="7862"/>
                  </a:lnTo>
                  <a:lnTo>
                    <a:pt x="5213" y="7977"/>
                  </a:lnTo>
                  <a:lnTo>
                    <a:pt x="5722" y="8083"/>
                  </a:lnTo>
                  <a:lnTo>
                    <a:pt x="6261" y="8180"/>
                  </a:lnTo>
                  <a:lnTo>
                    <a:pt x="6801" y="8277"/>
                  </a:lnTo>
                  <a:lnTo>
                    <a:pt x="7370" y="8357"/>
                  </a:lnTo>
                  <a:lnTo>
                    <a:pt x="7939" y="8436"/>
                  </a:lnTo>
                  <a:lnTo>
                    <a:pt x="8508" y="8507"/>
                  </a:lnTo>
                  <a:lnTo>
                    <a:pt x="9107" y="8569"/>
                  </a:lnTo>
                  <a:lnTo>
                    <a:pt x="9736" y="8613"/>
                  </a:lnTo>
                  <a:lnTo>
                    <a:pt x="10365" y="8657"/>
                  </a:lnTo>
                  <a:lnTo>
                    <a:pt x="10994" y="8693"/>
                  </a:lnTo>
                  <a:lnTo>
                    <a:pt x="11653" y="8719"/>
                  </a:lnTo>
                  <a:lnTo>
                    <a:pt x="12312" y="8737"/>
                  </a:lnTo>
                  <a:lnTo>
                    <a:pt x="640166" y="8737"/>
                  </a:lnTo>
                  <a:lnTo>
                    <a:pt x="640825" y="8719"/>
                  </a:lnTo>
                  <a:lnTo>
                    <a:pt x="641484" y="8693"/>
                  </a:lnTo>
                  <a:lnTo>
                    <a:pt x="642113" y="8657"/>
                  </a:lnTo>
                  <a:lnTo>
                    <a:pt x="642742" y="8613"/>
                  </a:lnTo>
                  <a:lnTo>
                    <a:pt x="643371" y="8569"/>
                  </a:lnTo>
                  <a:lnTo>
                    <a:pt x="643970" y="8507"/>
                  </a:lnTo>
                  <a:lnTo>
                    <a:pt x="644539" y="8436"/>
                  </a:lnTo>
                  <a:lnTo>
                    <a:pt x="645108" y="8357"/>
                  </a:lnTo>
                  <a:lnTo>
                    <a:pt x="645677" y="8277"/>
                  </a:lnTo>
                  <a:lnTo>
                    <a:pt x="646217" y="8180"/>
                  </a:lnTo>
                  <a:lnTo>
                    <a:pt x="646756" y="8083"/>
                  </a:lnTo>
                  <a:lnTo>
                    <a:pt x="647265" y="7977"/>
                  </a:lnTo>
                  <a:lnTo>
                    <a:pt x="647744" y="7862"/>
                  </a:lnTo>
                  <a:lnTo>
                    <a:pt x="648224" y="7738"/>
                  </a:lnTo>
                  <a:lnTo>
                    <a:pt x="648673" y="7614"/>
                  </a:lnTo>
                  <a:lnTo>
                    <a:pt x="649092" y="7481"/>
                  </a:lnTo>
                  <a:lnTo>
                    <a:pt x="649512" y="7340"/>
                  </a:lnTo>
                  <a:lnTo>
                    <a:pt x="649901" y="7198"/>
                  </a:lnTo>
                  <a:lnTo>
                    <a:pt x="650260" y="7048"/>
                  </a:lnTo>
                  <a:lnTo>
                    <a:pt x="650590" y="6889"/>
                  </a:lnTo>
                  <a:lnTo>
                    <a:pt x="650919" y="6730"/>
                  </a:lnTo>
                  <a:lnTo>
                    <a:pt x="651189" y="6570"/>
                  </a:lnTo>
                  <a:lnTo>
                    <a:pt x="651459" y="6394"/>
                  </a:lnTo>
                  <a:lnTo>
                    <a:pt x="651698" y="6226"/>
                  </a:lnTo>
                  <a:lnTo>
                    <a:pt x="651878" y="6049"/>
                  </a:lnTo>
                  <a:lnTo>
                    <a:pt x="652058" y="5863"/>
                  </a:lnTo>
                  <a:lnTo>
                    <a:pt x="652208" y="5677"/>
                  </a:lnTo>
                  <a:lnTo>
                    <a:pt x="652327" y="5492"/>
                  </a:lnTo>
                  <a:lnTo>
                    <a:pt x="652417" y="5297"/>
                  </a:lnTo>
                  <a:lnTo>
                    <a:pt x="652447" y="5111"/>
                  </a:lnTo>
                  <a:lnTo>
                    <a:pt x="652477" y="4908"/>
                  </a:lnTo>
                  <a:lnTo>
                    <a:pt x="652477" y="3829"/>
                  </a:lnTo>
                  <a:lnTo>
                    <a:pt x="652447" y="3635"/>
                  </a:lnTo>
                  <a:lnTo>
                    <a:pt x="652417" y="3440"/>
                  </a:lnTo>
                  <a:lnTo>
                    <a:pt x="652327" y="3246"/>
                  </a:lnTo>
                  <a:lnTo>
                    <a:pt x="652208" y="3060"/>
                  </a:lnTo>
                  <a:lnTo>
                    <a:pt x="652058" y="2874"/>
                  </a:lnTo>
                  <a:lnTo>
                    <a:pt x="651878" y="2697"/>
                  </a:lnTo>
                  <a:lnTo>
                    <a:pt x="651698" y="2520"/>
                  </a:lnTo>
                  <a:lnTo>
                    <a:pt x="651459" y="2344"/>
                  </a:lnTo>
                  <a:lnTo>
                    <a:pt x="651189" y="2176"/>
                  </a:lnTo>
                  <a:lnTo>
                    <a:pt x="650919" y="2008"/>
                  </a:lnTo>
                  <a:lnTo>
                    <a:pt x="650590" y="1848"/>
                  </a:lnTo>
                  <a:lnTo>
                    <a:pt x="650260" y="1698"/>
                  </a:lnTo>
                  <a:lnTo>
                    <a:pt x="649901" y="1548"/>
                  </a:lnTo>
                  <a:lnTo>
                    <a:pt x="649512" y="1397"/>
                  </a:lnTo>
                  <a:lnTo>
                    <a:pt x="649092" y="1256"/>
                  </a:lnTo>
                  <a:lnTo>
                    <a:pt x="648673" y="1123"/>
                  </a:lnTo>
                  <a:lnTo>
                    <a:pt x="648224" y="999"/>
                  </a:lnTo>
                  <a:lnTo>
                    <a:pt x="647744" y="876"/>
                  </a:lnTo>
                  <a:lnTo>
                    <a:pt x="647265" y="770"/>
                  </a:lnTo>
                  <a:lnTo>
                    <a:pt x="646756" y="655"/>
                  </a:lnTo>
                  <a:lnTo>
                    <a:pt x="646217" y="557"/>
                  </a:lnTo>
                  <a:lnTo>
                    <a:pt x="645677" y="469"/>
                  </a:lnTo>
                  <a:lnTo>
                    <a:pt x="645108" y="380"/>
                  </a:lnTo>
                  <a:lnTo>
                    <a:pt x="644539" y="301"/>
                  </a:lnTo>
                  <a:lnTo>
                    <a:pt x="643970" y="239"/>
                  </a:lnTo>
                  <a:lnTo>
                    <a:pt x="643371" y="177"/>
                  </a:lnTo>
                  <a:lnTo>
                    <a:pt x="642742" y="124"/>
                  </a:lnTo>
                  <a:lnTo>
                    <a:pt x="642113" y="80"/>
                  </a:lnTo>
                  <a:lnTo>
                    <a:pt x="641484" y="44"/>
                  </a:lnTo>
                  <a:lnTo>
                    <a:pt x="640825" y="27"/>
                  </a:lnTo>
                  <a:lnTo>
                    <a:pt x="640166" y="9"/>
                  </a:lnTo>
                  <a:lnTo>
                    <a:pt x="639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-41752825" y="-9011325"/>
              <a:ext cx="42047625" cy="7552500"/>
            </a:xfrm>
            <a:custGeom>
              <a:avLst/>
              <a:gdLst/>
              <a:ahLst/>
              <a:cxnLst/>
              <a:rect l="l" t="t" r="r" b="b"/>
              <a:pathLst>
                <a:path w="1681905" h="302100" extrusionOk="0">
                  <a:moveTo>
                    <a:pt x="87050" y="0"/>
                  </a:moveTo>
                  <a:lnTo>
                    <a:pt x="84264" y="27"/>
                  </a:lnTo>
                  <a:lnTo>
                    <a:pt x="81508" y="62"/>
                  </a:lnTo>
                  <a:lnTo>
                    <a:pt x="78812" y="106"/>
                  </a:lnTo>
                  <a:lnTo>
                    <a:pt x="76176" y="168"/>
                  </a:lnTo>
                  <a:lnTo>
                    <a:pt x="73570" y="239"/>
                  </a:lnTo>
                  <a:lnTo>
                    <a:pt x="71024" y="327"/>
                  </a:lnTo>
                  <a:lnTo>
                    <a:pt x="68508" y="434"/>
                  </a:lnTo>
                  <a:lnTo>
                    <a:pt x="66051" y="540"/>
                  </a:lnTo>
                  <a:lnTo>
                    <a:pt x="63625" y="672"/>
                  </a:lnTo>
                  <a:lnTo>
                    <a:pt x="61259" y="814"/>
                  </a:lnTo>
                  <a:lnTo>
                    <a:pt x="58922" y="964"/>
                  </a:lnTo>
                  <a:lnTo>
                    <a:pt x="56646" y="1123"/>
                  </a:lnTo>
                  <a:lnTo>
                    <a:pt x="54429" y="1300"/>
                  </a:lnTo>
                  <a:lnTo>
                    <a:pt x="52242" y="1495"/>
                  </a:lnTo>
                  <a:lnTo>
                    <a:pt x="50115" y="1689"/>
                  </a:lnTo>
                  <a:lnTo>
                    <a:pt x="48019" y="1910"/>
                  </a:lnTo>
                  <a:lnTo>
                    <a:pt x="45952" y="2131"/>
                  </a:lnTo>
                  <a:lnTo>
                    <a:pt x="43975" y="2370"/>
                  </a:lnTo>
                  <a:lnTo>
                    <a:pt x="41998" y="2618"/>
                  </a:lnTo>
                  <a:lnTo>
                    <a:pt x="40110" y="2883"/>
                  </a:lnTo>
                  <a:lnTo>
                    <a:pt x="38223" y="3148"/>
                  </a:lnTo>
                  <a:lnTo>
                    <a:pt x="36426" y="3440"/>
                  </a:lnTo>
                  <a:lnTo>
                    <a:pt x="34629" y="3732"/>
                  </a:lnTo>
                  <a:lnTo>
                    <a:pt x="32921" y="4041"/>
                  </a:lnTo>
                  <a:lnTo>
                    <a:pt x="31214" y="4351"/>
                  </a:lnTo>
                  <a:lnTo>
                    <a:pt x="29596" y="4687"/>
                  </a:lnTo>
                  <a:lnTo>
                    <a:pt x="27979" y="5023"/>
                  </a:lnTo>
                  <a:lnTo>
                    <a:pt x="26451" y="5377"/>
                  </a:lnTo>
                  <a:lnTo>
                    <a:pt x="24953" y="5730"/>
                  </a:lnTo>
                  <a:lnTo>
                    <a:pt x="23486" y="6102"/>
                  </a:lnTo>
                  <a:lnTo>
                    <a:pt x="22078" y="6491"/>
                  </a:lnTo>
                  <a:lnTo>
                    <a:pt x="20700" y="6880"/>
                  </a:lnTo>
                  <a:lnTo>
                    <a:pt x="19382" y="7287"/>
                  </a:lnTo>
                  <a:lnTo>
                    <a:pt x="18094" y="7694"/>
                  </a:lnTo>
                  <a:lnTo>
                    <a:pt x="16866" y="8118"/>
                  </a:lnTo>
                  <a:lnTo>
                    <a:pt x="15667" y="8551"/>
                  </a:lnTo>
                  <a:lnTo>
                    <a:pt x="14529" y="8993"/>
                  </a:lnTo>
                  <a:lnTo>
                    <a:pt x="13421" y="9444"/>
                  </a:lnTo>
                  <a:lnTo>
                    <a:pt x="12342" y="9904"/>
                  </a:lnTo>
                  <a:lnTo>
                    <a:pt x="11354" y="10382"/>
                  </a:lnTo>
                  <a:lnTo>
                    <a:pt x="10365" y="10859"/>
                  </a:lnTo>
                  <a:lnTo>
                    <a:pt x="9437" y="11355"/>
                  </a:lnTo>
                  <a:lnTo>
                    <a:pt x="8568" y="11850"/>
                  </a:lnTo>
                  <a:lnTo>
                    <a:pt x="7729" y="12363"/>
                  </a:lnTo>
                  <a:lnTo>
                    <a:pt x="6921" y="12876"/>
                  </a:lnTo>
                  <a:lnTo>
                    <a:pt x="6172" y="13406"/>
                  </a:lnTo>
                  <a:lnTo>
                    <a:pt x="5453" y="13937"/>
                  </a:lnTo>
                  <a:lnTo>
                    <a:pt x="4794" y="14485"/>
                  </a:lnTo>
                  <a:lnTo>
                    <a:pt x="4195" y="15033"/>
                  </a:lnTo>
                  <a:lnTo>
                    <a:pt x="3596" y="15590"/>
                  </a:lnTo>
                  <a:lnTo>
                    <a:pt x="3056" y="16165"/>
                  </a:lnTo>
                  <a:lnTo>
                    <a:pt x="2577" y="16740"/>
                  </a:lnTo>
                  <a:lnTo>
                    <a:pt x="2128" y="17324"/>
                  </a:lnTo>
                  <a:lnTo>
                    <a:pt x="1738" y="17916"/>
                  </a:lnTo>
                  <a:lnTo>
                    <a:pt x="1349" y="18517"/>
                  </a:lnTo>
                  <a:lnTo>
                    <a:pt x="1049" y="19127"/>
                  </a:lnTo>
                  <a:lnTo>
                    <a:pt x="780" y="19746"/>
                  </a:lnTo>
                  <a:lnTo>
                    <a:pt x="540" y="20365"/>
                  </a:lnTo>
                  <a:lnTo>
                    <a:pt x="330" y="21002"/>
                  </a:lnTo>
                  <a:lnTo>
                    <a:pt x="181" y="21639"/>
                  </a:lnTo>
                  <a:lnTo>
                    <a:pt x="91" y="22284"/>
                  </a:lnTo>
                  <a:lnTo>
                    <a:pt x="31" y="22939"/>
                  </a:lnTo>
                  <a:lnTo>
                    <a:pt x="1" y="23602"/>
                  </a:lnTo>
                  <a:lnTo>
                    <a:pt x="1" y="151046"/>
                  </a:lnTo>
                  <a:lnTo>
                    <a:pt x="1" y="278498"/>
                  </a:lnTo>
                  <a:lnTo>
                    <a:pt x="31" y="279162"/>
                  </a:lnTo>
                  <a:lnTo>
                    <a:pt x="91" y="279816"/>
                  </a:lnTo>
                  <a:lnTo>
                    <a:pt x="181" y="280461"/>
                  </a:lnTo>
                  <a:lnTo>
                    <a:pt x="330" y="281098"/>
                  </a:lnTo>
                  <a:lnTo>
                    <a:pt x="540" y="281726"/>
                  </a:lnTo>
                  <a:lnTo>
                    <a:pt x="780" y="282354"/>
                  </a:lnTo>
                  <a:lnTo>
                    <a:pt x="1049" y="282973"/>
                  </a:lnTo>
                  <a:lnTo>
                    <a:pt x="1349" y="283583"/>
                  </a:lnTo>
                  <a:lnTo>
                    <a:pt x="1738" y="284184"/>
                  </a:lnTo>
                  <a:lnTo>
                    <a:pt x="2128" y="284777"/>
                  </a:lnTo>
                  <a:lnTo>
                    <a:pt x="2577" y="285360"/>
                  </a:lnTo>
                  <a:lnTo>
                    <a:pt x="3056" y="285935"/>
                  </a:lnTo>
                  <a:lnTo>
                    <a:pt x="3596" y="286501"/>
                  </a:lnTo>
                  <a:lnTo>
                    <a:pt x="4195" y="287067"/>
                  </a:lnTo>
                  <a:lnTo>
                    <a:pt x="4794" y="287615"/>
                  </a:lnTo>
                  <a:lnTo>
                    <a:pt x="5453" y="288164"/>
                  </a:lnTo>
                  <a:lnTo>
                    <a:pt x="6172" y="288694"/>
                  </a:lnTo>
                  <a:lnTo>
                    <a:pt x="6921" y="289225"/>
                  </a:lnTo>
                  <a:lnTo>
                    <a:pt x="7729" y="289738"/>
                  </a:lnTo>
                  <a:lnTo>
                    <a:pt x="8568" y="290251"/>
                  </a:lnTo>
                  <a:lnTo>
                    <a:pt x="9437" y="290746"/>
                  </a:lnTo>
                  <a:lnTo>
                    <a:pt x="10365" y="291241"/>
                  </a:lnTo>
                  <a:lnTo>
                    <a:pt x="11354" y="291718"/>
                  </a:lnTo>
                  <a:lnTo>
                    <a:pt x="12342" y="292187"/>
                  </a:lnTo>
                  <a:lnTo>
                    <a:pt x="13421" y="292656"/>
                  </a:lnTo>
                  <a:lnTo>
                    <a:pt x="14529" y="293107"/>
                  </a:lnTo>
                  <a:lnTo>
                    <a:pt x="15667" y="293549"/>
                  </a:lnTo>
                  <a:lnTo>
                    <a:pt x="16866" y="293982"/>
                  </a:lnTo>
                  <a:lnTo>
                    <a:pt x="18094" y="294407"/>
                  </a:lnTo>
                  <a:lnTo>
                    <a:pt x="19382" y="294813"/>
                  </a:lnTo>
                  <a:lnTo>
                    <a:pt x="20700" y="295220"/>
                  </a:lnTo>
                  <a:lnTo>
                    <a:pt x="22078" y="295609"/>
                  </a:lnTo>
                  <a:lnTo>
                    <a:pt x="23486" y="295990"/>
                  </a:lnTo>
                  <a:lnTo>
                    <a:pt x="24953" y="296361"/>
                  </a:lnTo>
                  <a:lnTo>
                    <a:pt x="26451" y="296724"/>
                  </a:lnTo>
                  <a:lnTo>
                    <a:pt x="27979" y="297077"/>
                  </a:lnTo>
                  <a:lnTo>
                    <a:pt x="29596" y="297413"/>
                  </a:lnTo>
                  <a:lnTo>
                    <a:pt x="31214" y="297740"/>
                  </a:lnTo>
                  <a:lnTo>
                    <a:pt x="32921" y="298059"/>
                  </a:lnTo>
                  <a:lnTo>
                    <a:pt x="34629" y="298368"/>
                  </a:lnTo>
                  <a:lnTo>
                    <a:pt x="36426" y="298660"/>
                  </a:lnTo>
                  <a:lnTo>
                    <a:pt x="38223" y="298943"/>
                  </a:lnTo>
                  <a:lnTo>
                    <a:pt x="40110" y="299217"/>
                  </a:lnTo>
                  <a:lnTo>
                    <a:pt x="41998" y="299482"/>
                  </a:lnTo>
                  <a:lnTo>
                    <a:pt x="43975" y="299730"/>
                  </a:lnTo>
                  <a:lnTo>
                    <a:pt x="45952" y="299969"/>
                  </a:lnTo>
                  <a:lnTo>
                    <a:pt x="48019" y="300190"/>
                  </a:lnTo>
                  <a:lnTo>
                    <a:pt x="50115" y="300402"/>
                  </a:lnTo>
                  <a:lnTo>
                    <a:pt x="52242" y="300606"/>
                  </a:lnTo>
                  <a:lnTo>
                    <a:pt x="54429" y="300800"/>
                  </a:lnTo>
                  <a:lnTo>
                    <a:pt x="56646" y="300977"/>
                  </a:lnTo>
                  <a:lnTo>
                    <a:pt x="58922" y="301136"/>
                  </a:lnTo>
                  <a:lnTo>
                    <a:pt x="61259" y="301286"/>
                  </a:lnTo>
                  <a:lnTo>
                    <a:pt x="63625" y="301428"/>
                  </a:lnTo>
                  <a:lnTo>
                    <a:pt x="66051" y="301552"/>
                  </a:lnTo>
                  <a:lnTo>
                    <a:pt x="68508" y="301667"/>
                  </a:lnTo>
                  <a:lnTo>
                    <a:pt x="71024" y="301773"/>
                  </a:lnTo>
                  <a:lnTo>
                    <a:pt x="73570" y="301852"/>
                  </a:lnTo>
                  <a:lnTo>
                    <a:pt x="76176" y="301932"/>
                  </a:lnTo>
                  <a:lnTo>
                    <a:pt x="78812" y="301994"/>
                  </a:lnTo>
                  <a:lnTo>
                    <a:pt x="81508" y="302038"/>
                  </a:lnTo>
                  <a:lnTo>
                    <a:pt x="84264" y="302073"/>
                  </a:lnTo>
                  <a:lnTo>
                    <a:pt x="87050" y="302091"/>
                  </a:lnTo>
                  <a:lnTo>
                    <a:pt x="89865" y="302100"/>
                  </a:lnTo>
                  <a:lnTo>
                    <a:pt x="1592041" y="302100"/>
                  </a:lnTo>
                  <a:lnTo>
                    <a:pt x="1594856" y="302091"/>
                  </a:lnTo>
                  <a:lnTo>
                    <a:pt x="1597642" y="302073"/>
                  </a:lnTo>
                  <a:lnTo>
                    <a:pt x="1600398" y="302038"/>
                  </a:lnTo>
                  <a:lnTo>
                    <a:pt x="1603094" y="301994"/>
                  </a:lnTo>
                  <a:lnTo>
                    <a:pt x="1605730" y="301932"/>
                  </a:lnTo>
                  <a:lnTo>
                    <a:pt x="1608336" y="301852"/>
                  </a:lnTo>
                  <a:lnTo>
                    <a:pt x="1610882" y="301773"/>
                  </a:lnTo>
                  <a:lnTo>
                    <a:pt x="1613398" y="301667"/>
                  </a:lnTo>
                  <a:lnTo>
                    <a:pt x="1615855" y="301552"/>
                  </a:lnTo>
                  <a:lnTo>
                    <a:pt x="1618281" y="301428"/>
                  </a:lnTo>
                  <a:lnTo>
                    <a:pt x="1620647" y="301286"/>
                  </a:lnTo>
                  <a:lnTo>
                    <a:pt x="1622984" y="301136"/>
                  </a:lnTo>
                  <a:lnTo>
                    <a:pt x="1625260" y="300977"/>
                  </a:lnTo>
                  <a:lnTo>
                    <a:pt x="1627477" y="300800"/>
                  </a:lnTo>
                  <a:lnTo>
                    <a:pt x="1629664" y="300606"/>
                  </a:lnTo>
                  <a:lnTo>
                    <a:pt x="1631791" y="300402"/>
                  </a:lnTo>
                  <a:lnTo>
                    <a:pt x="1633887" y="300190"/>
                  </a:lnTo>
                  <a:lnTo>
                    <a:pt x="1635954" y="299969"/>
                  </a:lnTo>
                  <a:lnTo>
                    <a:pt x="1637931" y="299730"/>
                  </a:lnTo>
                  <a:lnTo>
                    <a:pt x="1639908" y="299482"/>
                  </a:lnTo>
                  <a:lnTo>
                    <a:pt x="1641796" y="299217"/>
                  </a:lnTo>
                  <a:lnTo>
                    <a:pt x="1643683" y="298943"/>
                  </a:lnTo>
                  <a:lnTo>
                    <a:pt x="1645480" y="298660"/>
                  </a:lnTo>
                  <a:lnTo>
                    <a:pt x="1647277" y="298368"/>
                  </a:lnTo>
                  <a:lnTo>
                    <a:pt x="1648985" y="298059"/>
                  </a:lnTo>
                  <a:lnTo>
                    <a:pt x="1650692" y="297740"/>
                  </a:lnTo>
                  <a:lnTo>
                    <a:pt x="1652310" y="297413"/>
                  </a:lnTo>
                  <a:lnTo>
                    <a:pt x="1653927" y="297077"/>
                  </a:lnTo>
                  <a:lnTo>
                    <a:pt x="1655455" y="296724"/>
                  </a:lnTo>
                  <a:lnTo>
                    <a:pt x="1656953" y="296361"/>
                  </a:lnTo>
                  <a:lnTo>
                    <a:pt x="1658420" y="295990"/>
                  </a:lnTo>
                  <a:lnTo>
                    <a:pt x="1659828" y="295609"/>
                  </a:lnTo>
                  <a:lnTo>
                    <a:pt x="1661206" y="295220"/>
                  </a:lnTo>
                  <a:lnTo>
                    <a:pt x="1662524" y="294813"/>
                  </a:lnTo>
                  <a:lnTo>
                    <a:pt x="1663812" y="294407"/>
                  </a:lnTo>
                  <a:lnTo>
                    <a:pt x="1665040" y="293982"/>
                  </a:lnTo>
                  <a:lnTo>
                    <a:pt x="1666239" y="293549"/>
                  </a:lnTo>
                  <a:lnTo>
                    <a:pt x="1667377" y="293107"/>
                  </a:lnTo>
                  <a:lnTo>
                    <a:pt x="1668485" y="292656"/>
                  </a:lnTo>
                  <a:lnTo>
                    <a:pt x="1669534" y="292187"/>
                  </a:lnTo>
                  <a:lnTo>
                    <a:pt x="1670552" y="291718"/>
                  </a:lnTo>
                  <a:lnTo>
                    <a:pt x="1671541" y="291241"/>
                  </a:lnTo>
                  <a:lnTo>
                    <a:pt x="1672469" y="290746"/>
                  </a:lnTo>
                  <a:lnTo>
                    <a:pt x="1673338" y="290251"/>
                  </a:lnTo>
                  <a:lnTo>
                    <a:pt x="1674177" y="289738"/>
                  </a:lnTo>
                  <a:lnTo>
                    <a:pt x="1674985" y="289225"/>
                  </a:lnTo>
                  <a:lnTo>
                    <a:pt x="1675734" y="288694"/>
                  </a:lnTo>
                  <a:lnTo>
                    <a:pt x="1676453" y="288164"/>
                  </a:lnTo>
                  <a:lnTo>
                    <a:pt x="1677112" y="287615"/>
                  </a:lnTo>
                  <a:lnTo>
                    <a:pt x="1677711" y="287067"/>
                  </a:lnTo>
                  <a:lnTo>
                    <a:pt x="1678310" y="286501"/>
                  </a:lnTo>
                  <a:lnTo>
                    <a:pt x="1678850" y="285935"/>
                  </a:lnTo>
                  <a:lnTo>
                    <a:pt x="1679329" y="285360"/>
                  </a:lnTo>
                  <a:lnTo>
                    <a:pt x="1679778" y="284777"/>
                  </a:lnTo>
                  <a:lnTo>
                    <a:pt x="1680168" y="284184"/>
                  </a:lnTo>
                  <a:lnTo>
                    <a:pt x="1680557" y="283583"/>
                  </a:lnTo>
                  <a:lnTo>
                    <a:pt x="1680857" y="282973"/>
                  </a:lnTo>
                  <a:lnTo>
                    <a:pt x="1681126" y="282354"/>
                  </a:lnTo>
                  <a:lnTo>
                    <a:pt x="1681366" y="281726"/>
                  </a:lnTo>
                  <a:lnTo>
                    <a:pt x="1681576" y="281098"/>
                  </a:lnTo>
                  <a:lnTo>
                    <a:pt x="1681725" y="280461"/>
                  </a:lnTo>
                  <a:lnTo>
                    <a:pt x="1681815" y="279816"/>
                  </a:lnTo>
                  <a:lnTo>
                    <a:pt x="1681875" y="279162"/>
                  </a:lnTo>
                  <a:lnTo>
                    <a:pt x="1681905" y="278498"/>
                  </a:lnTo>
                  <a:lnTo>
                    <a:pt x="1681905" y="151046"/>
                  </a:lnTo>
                  <a:lnTo>
                    <a:pt x="1681905" y="23602"/>
                  </a:lnTo>
                  <a:lnTo>
                    <a:pt x="1681875" y="22939"/>
                  </a:lnTo>
                  <a:lnTo>
                    <a:pt x="1681815" y="22284"/>
                  </a:lnTo>
                  <a:lnTo>
                    <a:pt x="1681725" y="21639"/>
                  </a:lnTo>
                  <a:lnTo>
                    <a:pt x="1681576" y="21002"/>
                  </a:lnTo>
                  <a:lnTo>
                    <a:pt x="1681366" y="20365"/>
                  </a:lnTo>
                  <a:lnTo>
                    <a:pt x="1681126" y="19746"/>
                  </a:lnTo>
                  <a:lnTo>
                    <a:pt x="1680857" y="19127"/>
                  </a:lnTo>
                  <a:lnTo>
                    <a:pt x="1680557" y="18517"/>
                  </a:lnTo>
                  <a:lnTo>
                    <a:pt x="1680168" y="17916"/>
                  </a:lnTo>
                  <a:lnTo>
                    <a:pt x="1679778" y="17324"/>
                  </a:lnTo>
                  <a:lnTo>
                    <a:pt x="1679329" y="16740"/>
                  </a:lnTo>
                  <a:lnTo>
                    <a:pt x="1678850" y="16165"/>
                  </a:lnTo>
                  <a:lnTo>
                    <a:pt x="1678310" y="15590"/>
                  </a:lnTo>
                  <a:lnTo>
                    <a:pt x="1677711" y="15033"/>
                  </a:lnTo>
                  <a:lnTo>
                    <a:pt x="1677112" y="14485"/>
                  </a:lnTo>
                  <a:lnTo>
                    <a:pt x="1676453" y="13937"/>
                  </a:lnTo>
                  <a:lnTo>
                    <a:pt x="1675734" y="13406"/>
                  </a:lnTo>
                  <a:lnTo>
                    <a:pt x="1674985" y="12876"/>
                  </a:lnTo>
                  <a:lnTo>
                    <a:pt x="1674177" y="12363"/>
                  </a:lnTo>
                  <a:lnTo>
                    <a:pt x="1673338" y="11850"/>
                  </a:lnTo>
                  <a:lnTo>
                    <a:pt x="1672469" y="11355"/>
                  </a:lnTo>
                  <a:lnTo>
                    <a:pt x="1671541" y="10859"/>
                  </a:lnTo>
                  <a:lnTo>
                    <a:pt x="1670552" y="10382"/>
                  </a:lnTo>
                  <a:lnTo>
                    <a:pt x="1669534" y="9904"/>
                  </a:lnTo>
                  <a:lnTo>
                    <a:pt x="1668485" y="9444"/>
                  </a:lnTo>
                  <a:lnTo>
                    <a:pt x="1667377" y="8993"/>
                  </a:lnTo>
                  <a:lnTo>
                    <a:pt x="1666239" y="8551"/>
                  </a:lnTo>
                  <a:lnTo>
                    <a:pt x="1665040" y="8118"/>
                  </a:lnTo>
                  <a:lnTo>
                    <a:pt x="1663812" y="7694"/>
                  </a:lnTo>
                  <a:lnTo>
                    <a:pt x="1662524" y="7287"/>
                  </a:lnTo>
                  <a:lnTo>
                    <a:pt x="1661206" y="6880"/>
                  </a:lnTo>
                  <a:lnTo>
                    <a:pt x="1659828" y="6491"/>
                  </a:lnTo>
                  <a:lnTo>
                    <a:pt x="1658420" y="6102"/>
                  </a:lnTo>
                  <a:lnTo>
                    <a:pt x="1656953" y="5730"/>
                  </a:lnTo>
                  <a:lnTo>
                    <a:pt x="1655455" y="5377"/>
                  </a:lnTo>
                  <a:lnTo>
                    <a:pt x="1653927" y="5023"/>
                  </a:lnTo>
                  <a:lnTo>
                    <a:pt x="1652310" y="4687"/>
                  </a:lnTo>
                  <a:lnTo>
                    <a:pt x="1650692" y="4351"/>
                  </a:lnTo>
                  <a:lnTo>
                    <a:pt x="1648985" y="4041"/>
                  </a:lnTo>
                  <a:lnTo>
                    <a:pt x="1647277" y="3732"/>
                  </a:lnTo>
                  <a:lnTo>
                    <a:pt x="1645480" y="3440"/>
                  </a:lnTo>
                  <a:lnTo>
                    <a:pt x="1643683" y="3148"/>
                  </a:lnTo>
                  <a:lnTo>
                    <a:pt x="1641796" y="2883"/>
                  </a:lnTo>
                  <a:lnTo>
                    <a:pt x="1639908" y="2618"/>
                  </a:lnTo>
                  <a:lnTo>
                    <a:pt x="1637931" y="2370"/>
                  </a:lnTo>
                  <a:lnTo>
                    <a:pt x="1635954" y="2131"/>
                  </a:lnTo>
                  <a:lnTo>
                    <a:pt x="1633887" y="1910"/>
                  </a:lnTo>
                  <a:lnTo>
                    <a:pt x="1631791" y="1689"/>
                  </a:lnTo>
                  <a:lnTo>
                    <a:pt x="1629664" y="1495"/>
                  </a:lnTo>
                  <a:lnTo>
                    <a:pt x="1627477" y="1300"/>
                  </a:lnTo>
                  <a:lnTo>
                    <a:pt x="1625260" y="1123"/>
                  </a:lnTo>
                  <a:lnTo>
                    <a:pt x="1622984" y="964"/>
                  </a:lnTo>
                  <a:lnTo>
                    <a:pt x="1620647" y="814"/>
                  </a:lnTo>
                  <a:lnTo>
                    <a:pt x="1618281" y="672"/>
                  </a:lnTo>
                  <a:lnTo>
                    <a:pt x="1615855" y="540"/>
                  </a:lnTo>
                  <a:lnTo>
                    <a:pt x="1613398" y="434"/>
                  </a:lnTo>
                  <a:lnTo>
                    <a:pt x="1610882" y="327"/>
                  </a:lnTo>
                  <a:lnTo>
                    <a:pt x="1608336" y="239"/>
                  </a:lnTo>
                  <a:lnTo>
                    <a:pt x="1605730" y="168"/>
                  </a:lnTo>
                  <a:lnTo>
                    <a:pt x="1603094" y="106"/>
                  </a:lnTo>
                  <a:lnTo>
                    <a:pt x="1600398" y="62"/>
                  </a:lnTo>
                  <a:lnTo>
                    <a:pt x="1597642" y="27"/>
                  </a:lnTo>
                  <a:lnTo>
                    <a:pt x="1594856" y="0"/>
                  </a:lnTo>
                  <a:close/>
                </a:path>
              </a:pathLst>
            </a:custGeom>
            <a:solidFill>
              <a:srgbClr val="E2C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-41752825" y="-9011325"/>
              <a:ext cx="42047625" cy="7552500"/>
            </a:xfrm>
            <a:custGeom>
              <a:avLst/>
              <a:gdLst/>
              <a:ahLst/>
              <a:cxnLst/>
              <a:rect l="l" t="t" r="r" b="b"/>
              <a:pathLst>
                <a:path w="1681905" h="302100" fill="none" extrusionOk="0">
                  <a:moveTo>
                    <a:pt x="1681905" y="278498"/>
                  </a:moveTo>
                  <a:lnTo>
                    <a:pt x="1681905" y="278498"/>
                  </a:lnTo>
                  <a:lnTo>
                    <a:pt x="1681905" y="151046"/>
                  </a:lnTo>
                  <a:lnTo>
                    <a:pt x="1681905" y="151046"/>
                  </a:lnTo>
                  <a:lnTo>
                    <a:pt x="1681905" y="23602"/>
                  </a:lnTo>
                  <a:lnTo>
                    <a:pt x="1681905" y="23602"/>
                  </a:lnTo>
                  <a:lnTo>
                    <a:pt x="1681875" y="22939"/>
                  </a:lnTo>
                  <a:lnTo>
                    <a:pt x="1681815" y="22284"/>
                  </a:lnTo>
                  <a:lnTo>
                    <a:pt x="1681725" y="21639"/>
                  </a:lnTo>
                  <a:lnTo>
                    <a:pt x="1681576" y="21002"/>
                  </a:lnTo>
                  <a:lnTo>
                    <a:pt x="1681366" y="20365"/>
                  </a:lnTo>
                  <a:lnTo>
                    <a:pt x="1681126" y="19746"/>
                  </a:lnTo>
                  <a:lnTo>
                    <a:pt x="1680857" y="19127"/>
                  </a:lnTo>
                  <a:lnTo>
                    <a:pt x="1680557" y="18517"/>
                  </a:lnTo>
                  <a:lnTo>
                    <a:pt x="1680168" y="17916"/>
                  </a:lnTo>
                  <a:lnTo>
                    <a:pt x="1679778" y="17324"/>
                  </a:lnTo>
                  <a:lnTo>
                    <a:pt x="1679329" y="16740"/>
                  </a:lnTo>
                  <a:lnTo>
                    <a:pt x="1678850" y="16165"/>
                  </a:lnTo>
                  <a:lnTo>
                    <a:pt x="1678310" y="15590"/>
                  </a:lnTo>
                  <a:lnTo>
                    <a:pt x="1677711" y="15033"/>
                  </a:lnTo>
                  <a:lnTo>
                    <a:pt x="1677112" y="14485"/>
                  </a:lnTo>
                  <a:lnTo>
                    <a:pt x="1676453" y="13937"/>
                  </a:lnTo>
                  <a:lnTo>
                    <a:pt x="1675734" y="13406"/>
                  </a:lnTo>
                  <a:lnTo>
                    <a:pt x="1674985" y="12876"/>
                  </a:lnTo>
                  <a:lnTo>
                    <a:pt x="1674177" y="12363"/>
                  </a:lnTo>
                  <a:lnTo>
                    <a:pt x="1673338" y="11850"/>
                  </a:lnTo>
                  <a:lnTo>
                    <a:pt x="1672469" y="11355"/>
                  </a:lnTo>
                  <a:lnTo>
                    <a:pt x="1671541" y="10859"/>
                  </a:lnTo>
                  <a:lnTo>
                    <a:pt x="1670552" y="10382"/>
                  </a:lnTo>
                  <a:lnTo>
                    <a:pt x="1669534" y="9904"/>
                  </a:lnTo>
                  <a:lnTo>
                    <a:pt x="1668485" y="9444"/>
                  </a:lnTo>
                  <a:lnTo>
                    <a:pt x="1667377" y="8993"/>
                  </a:lnTo>
                  <a:lnTo>
                    <a:pt x="1666239" y="8551"/>
                  </a:lnTo>
                  <a:lnTo>
                    <a:pt x="1665040" y="8118"/>
                  </a:lnTo>
                  <a:lnTo>
                    <a:pt x="1663812" y="7694"/>
                  </a:lnTo>
                  <a:lnTo>
                    <a:pt x="1662524" y="7287"/>
                  </a:lnTo>
                  <a:lnTo>
                    <a:pt x="1661206" y="6880"/>
                  </a:lnTo>
                  <a:lnTo>
                    <a:pt x="1659828" y="6491"/>
                  </a:lnTo>
                  <a:lnTo>
                    <a:pt x="1658420" y="6102"/>
                  </a:lnTo>
                  <a:lnTo>
                    <a:pt x="1656953" y="5730"/>
                  </a:lnTo>
                  <a:lnTo>
                    <a:pt x="1655455" y="5377"/>
                  </a:lnTo>
                  <a:lnTo>
                    <a:pt x="1653927" y="5023"/>
                  </a:lnTo>
                  <a:lnTo>
                    <a:pt x="1652310" y="4687"/>
                  </a:lnTo>
                  <a:lnTo>
                    <a:pt x="1650692" y="4351"/>
                  </a:lnTo>
                  <a:lnTo>
                    <a:pt x="1648985" y="4041"/>
                  </a:lnTo>
                  <a:lnTo>
                    <a:pt x="1647277" y="3732"/>
                  </a:lnTo>
                  <a:lnTo>
                    <a:pt x="1645480" y="3440"/>
                  </a:lnTo>
                  <a:lnTo>
                    <a:pt x="1643683" y="3148"/>
                  </a:lnTo>
                  <a:lnTo>
                    <a:pt x="1641796" y="2883"/>
                  </a:lnTo>
                  <a:lnTo>
                    <a:pt x="1639908" y="2618"/>
                  </a:lnTo>
                  <a:lnTo>
                    <a:pt x="1637931" y="2370"/>
                  </a:lnTo>
                  <a:lnTo>
                    <a:pt x="1635954" y="2131"/>
                  </a:lnTo>
                  <a:lnTo>
                    <a:pt x="1633887" y="1910"/>
                  </a:lnTo>
                  <a:lnTo>
                    <a:pt x="1631791" y="1689"/>
                  </a:lnTo>
                  <a:lnTo>
                    <a:pt x="1629664" y="1495"/>
                  </a:lnTo>
                  <a:lnTo>
                    <a:pt x="1627477" y="1300"/>
                  </a:lnTo>
                  <a:lnTo>
                    <a:pt x="1625260" y="1123"/>
                  </a:lnTo>
                  <a:lnTo>
                    <a:pt x="1622984" y="964"/>
                  </a:lnTo>
                  <a:lnTo>
                    <a:pt x="1620647" y="814"/>
                  </a:lnTo>
                  <a:lnTo>
                    <a:pt x="1618281" y="672"/>
                  </a:lnTo>
                  <a:lnTo>
                    <a:pt x="1615855" y="540"/>
                  </a:lnTo>
                  <a:lnTo>
                    <a:pt x="1613398" y="434"/>
                  </a:lnTo>
                  <a:lnTo>
                    <a:pt x="1610882" y="327"/>
                  </a:lnTo>
                  <a:lnTo>
                    <a:pt x="1608336" y="239"/>
                  </a:lnTo>
                  <a:lnTo>
                    <a:pt x="1605730" y="168"/>
                  </a:lnTo>
                  <a:lnTo>
                    <a:pt x="1603094" y="106"/>
                  </a:lnTo>
                  <a:lnTo>
                    <a:pt x="1600398" y="62"/>
                  </a:lnTo>
                  <a:lnTo>
                    <a:pt x="1597642" y="27"/>
                  </a:lnTo>
                  <a:lnTo>
                    <a:pt x="1594856" y="0"/>
                  </a:lnTo>
                  <a:lnTo>
                    <a:pt x="1592041" y="0"/>
                  </a:lnTo>
                  <a:lnTo>
                    <a:pt x="1592041" y="0"/>
                  </a:lnTo>
                  <a:lnTo>
                    <a:pt x="840953" y="0"/>
                  </a:lnTo>
                  <a:lnTo>
                    <a:pt x="840953" y="0"/>
                  </a:lnTo>
                  <a:lnTo>
                    <a:pt x="89865" y="0"/>
                  </a:lnTo>
                  <a:lnTo>
                    <a:pt x="89865" y="0"/>
                  </a:lnTo>
                  <a:lnTo>
                    <a:pt x="87050" y="0"/>
                  </a:lnTo>
                  <a:lnTo>
                    <a:pt x="84264" y="27"/>
                  </a:lnTo>
                  <a:lnTo>
                    <a:pt x="81508" y="62"/>
                  </a:lnTo>
                  <a:lnTo>
                    <a:pt x="78812" y="106"/>
                  </a:lnTo>
                  <a:lnTo>
                    <a:pt x="76176" y="168"/>
                  </a:lnTo>
                  <a:lnTo>
                    <a:pt x="73570" y="239"/>
                  </a:lnTo>
                  <a:lnTo>
                    <a:pt x="71024" y="327"/>
                  </a:lnTo>
                  <a:lnTo>
                    <a:pt x="68508" y="434"/>
                  </a:lnTo>
                  <a:lnTo>
                    <a:pt x="66051" y="540"/>
                  </a:lnTo>
                  <a:lnTo>
                    <a:pt x="63625" y="672"/>
                  </a:lnTo>
                  <a:lnTo>
                    <a:pt x="61259" y="814"/>
                  </a:lnTo>
                  <a:lnTo>
                    <a:pt x="58922" y="964"/>
                  </a:lnTo>
                  <a:lnTo>
                    <a:pt x="56646" y="1123"/>
                  </a:lnTo>
                  <a:lnTo>
                    <a:pt x="54429" y="1300"/>
                  </a:lnTo>
                  <a:lnTo>
                    <a:pt x="52242" y="1495"/>
                  </a:lnTo>
                  <a:lnTo>
                    <a:pt x="50115" y="1689"/>
                  </a:lnTo>
                  <a:lnTo>
                    <a:pt x="48019" y="1910"/>
                  </a:lnTo>
                  <a:lnTo>
                    <a:pt x="45952" y="2131"/>
                  </a:lnTo>
                  <a:lnTo>
                    <a:pt x="43975" y="2370"/>
                  </a:lnTo>
                  <a:lnTo>
                    <a:pt x="41998" y="2618"/>
                  </a:lnTo>
                  <a:lnTo>
                    <a:pt x="40110" y="2883"/>
                  </a:lnTo>
                  <a:lnTo>
                    <a:pt x="38223" y="3148"/>
                  </a:lnTo>
                  <a:lnTo>
                    <a:pt x="36426" y="3440"/>
                  </a:lnTo>
                  <a:lnTo>
                    <a:pt x="34629" y="3732"/>
                  </a:lnTo>
                  <a:lnTo>
                    <a:pt x="32921" y="4041"/>
                  </a:lnTo>
                  <a:lnTo>
                    <a:pt x="31214" y="4351"/>
                  </a:lnTo>
                  <a:lnTo>
                    <a:pt x="29596" y="4687"/>
                  </a:lnTo>
                  <a:lnTo>
                    <a:pt x="27979" y="5023"/>
                  </a:lnTo>
                  <a:lnTo>
                    <a:pt x="26451" y="5377"/>
                  </a:lnTo>
                  <a:lnTo>
                    <a:pt x="24953" y="5730"/>
                  </a:lnTo>
                  <a:lnTo>
                    <a:pt x="23486" y="6102"/>
                  </a:lnTo>
                  <a:lnTo>
                    <a:pt x="22078" y="6491"/>
                  </a:lnTo>
                  <a:lnTo>
                    <a:pt x="20700" y="6880"/>
                  </a:lnTo>
                  <a:lnTo>
                    <a:pt x="19382" y="7287"/>
                  </a:lnTo>
                  <a:lnTo>
                    <a:pt x="18094" y="7694"/>
                  </a:lnTo>
                  <a:lnTo>
                    <a:pt x="16866" y="8118"/>
                  </a:lnTo>
                  <a:lnTo>
                    <a:pt x="15667" y="8551"/>
                  </a:lnTo>
                  <a:lnTo>
                    <a:pt x="14529" y="8993"/>
                  </a:lnTo>
                  <a:lnTo>
                    <a:pt x="13421" y="9444"/>
                  </a:lnTo>
                  <a:lnTo>
                    <a:pt x="12342" y="9904"/>
                  </a:lnTo>
                  <a:lnTo>
                    <a:pt x="11354" y="10382"/>
                  </a:lnTo>
                  <a:lnTo>
                    <a:pt x="10365" y="10859"/>
                  </a:lnTo>
                  <a:lnTo>
                    <a:pt x="9437" y="11355"/>
                  </a:lnTo>
                  <a:lnTo>
                    <a:pt x="8568" y="11850"/>
                  </a:lnTo>
                  <a:lnTo>
                    <a:pt x="7729" y="12363"/>
                  </a:lnTo>
                  <a:lnTo>
                    <a:pt x="6921" y="12876"/>
                  </a:lnTo>
                  <a:lnTo>
                    <a:pt x="6172" y="13406"/>
                  </a:lnTo>
                  <a:lnTo>
                    <a:pt x="5453" y="13937"/>
                  </a:lnTo>
                  <a:lnTo>
                    <a:pt x="4794" y="14485"/>
                  </a:lnTo>
                  <a:lnTo>
                    <a:pt x="4195" y="15033"/>
                  </a:lnTo>
                  <a:lnTo>
                    <a:pt x="3596" y="15590"/>
                  </a:lnTo>
                  <a:lnTo>
                    <a:pt x="3056" y="16165"/>
                  </a:lnTo>
                  <a:lnTo>
                    <a:pt x="2577" y="16740"/>
                  </a:lnTo>
                  <a:lnTo>
                    <a:pt x="2128" y="17324"/>
                  </a:lnTo>
                  <a:lnTo>
                    <a:pt x="1738" y="17916"/>
                  </a:lnTo>
                  <a:lnTo>
                    <a:pt x="1349" y="18517"/>
                  </a:lnTo>
                  <a:lnTo>
                    <a:pt x="1049" y="19127"/>
                  </a:lnTo>
                  <a:lnTo>
                    <a:pt x="780" y="19746"/>
                  </a:lnTo>
                  <a:lnTo>
                    <a:pt x="540" y="20365"/>
                  </a:lnTo>
                  <a:lnTo>
                    <a:pt x="330" y="21002"/>
                  </a:lnTo>
                  <a:lnTo>
                    <a:pt x="181" y="21639"/>
                  </a:lnTo>
                  <a:lnTo>
                    <a:pt x="91" y="22284"/>
                  </a:lnTo>
                  <a:lnTo>
                    <a:pt x="31" y="22939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151046"/>
                  </a:lnTo>
                  <a:lnTo>
                    <a:pt x="1" y="151046"/>
                  </a:lnTo>
                  <a:lnTo>
                    <a:pt x="1" y="278498"/>
                  </a:lnTo>
                  <a:lnTo>
                    <a:pt x="1" y="278498"/>
                  </a:lnTo>
                  <a:lnTo>
                    <a:pt x="31" y="279162"/>
                  </a:lnTo>
                  <a:lnTo>
                    <a:pt x="91" y="279816"/>
                  </a:lnTo>
                  <a:lnTo>
                    <a:pt x="181" y="280461"/>
                  </a:lnTo>
                  <a:lnTo>
                    <a:pt x="330" y="281098"/>
                  </a:lnTo>
                  <a:lnTo>
                    <a:pt x="540" y="281726"/>
                  </a:lnTo>
                  <a:lnTo>
                    <a:pt x="780" y="282354"/>
                  </a:lnTo>
                  <a:lnTo>
                    <a:pt x="1049" y="282973"/>
                  </a:lnTo>
                  <a:lnTo>
                    <a:pt x="1349" y="283583"/>
                  </a:lnTo>
                  <a:lnTo>
                    <a:pt x="1738" y="284184"/>
                  </a:lnTo>
                  <a:lnTo>
                    <a:pt x="2128" y="284777"/>
                  </a:lnTo>
                  <a:lnTo>
                    <a:pt x="2577" y="285360"/>
                  </a:lnTo>
                  <a:lnTo>
                    <a:pt x="3056" y="285935"/>
                  </a:lnTo>
                  <a:lnTo>
                    <a:pt x="3596" y="286501"/>
                  </a:lnTo>
                  <a:lnTo>
                    <a:pt x="4195" y="287067"/>
                  </a:lnTo>
                  <a:lnTo>
                    <a:pt x="4794" y="287615"/>
                  </a:lnTo>
                  <a:lnTo>
                    <a:pt x="5453" y="288164"/>
                  </a:lnTo>
                  <a:lnTo>
                    <a:pt x="6172" y="288694"/>
                  </a:lnTo>
                  <a:lnTo>
                    <a:pt x="6921" y="289225"/>
                  </a:lnTo>
                  <a:lnTo>
                    <a:pt x="7729" y="289738"/>
                  </a:lnTo>
                  <a:lnTo>
                    <a:pt x="8568" y="290251"/>
                  </a:lnTo>
                  <a:lnTo>
                    <a:pt x="9437" y="290746"/>
                  </a:lnTo>
                  <a:lnTo>
                    <a:pt x="10365" y="291241"/>
                  </a:lnTo>
                  <a:lnTo>
                    <a:pt x="11354" y="291718"/>
                  </a:lnTo>
                  <a:lnTo>
                    <a:pt x="12342" y="292187"/>
                  </a:lnTo>
                  <a:lnTo>
                    <a:pt x="13421" y="292656"/>
                  </a:lnTo>
                  <a:lnTo>
                    <a:pt x="14529" y="293107"/>
                  </a:lnTo>
                  <a:lnTo>
                    <a:pt x="15667" y="293549"/>
                  </a:lnTo>
                  <a:lnTo>
                    <a:pt x="16866" y="293982"/>
                  </a:lnTo>
                  <a:lnTo>
                    <a:pt x="18094" y="294407"/>
                  </a:lnTo>
                  <a:lnTo>
                    <a:pt x="19382" y="294813"/>
                  </a:lnTo>
                  <a:lnTo>
                    <a:pt x="20700" y="295220"/>
                  </a:lnTo>
                  <a:lnTo>
                    <a:pt x="22078" y="295609"/>
                  </a:lnTo>
                  <a:lnTo>
                    <a:pt x="23486" y="295990"/>
                  </a:lnTo>
                  <a:lnTo>
                    <a:pt x="24953" y="296361"/>
                  </a:lnTo>
                  <a:lnTo>
                    <a:pt x="26451" y="296724"/>
                  </a:lnTo>
                  <a:lnTo>
                    <a:pt x="27979" y="297077"/>
                  </a:lnTo>
                  <a:lnTo>
                    <a:pt x="29596" y="297413"/>
                  </a:lnTo>
                  <a:lnTo>
                    <a:pt x="31214" y="297740"/>
                  </a:lnTo>
                  <a:lnTo>
                    <a:pt x="32921" y="298059"/>
                  </a:lnTo>
                  <a:lnTo>
                    <a:pt x="34629" y="298368"/>
                  </a:lnTo>
                  <a:lnTo>
                    <a:pt x="36426" y="298660"/>
                  </a:lnTo>
                  <a:lnTo>
                    <a:pt x="38223" y="298943"/>
                  </a:lnTo>
                  <a:lnTo>
                    <a:pt x="40110" y="299217"/>
                  </a:lnTo>
                  <a:lnTo>
                    <a:pt x="41998" y="299482"/>
                  </a:lnTo>
                  <a:lnTo>
                    <a:pt x="43975" y="299730"/>
                  </a:lnTo>
                  <a:lnTo>
                    <a:pt x="45952" y="299969"/>
                  </a:lnTo>
                  <a:lnTo>
                    <a:pt x="48019" y="300190"/>
                  </a:lnTo>
                  <a:lnTo>
                    <a:pt x="50115" y="300402"/>
                  </a:lnTo>
                  <a:lnTo>
                    <a:pt x="52242" y="300606"/>
                  </a:lnTo>
                  <a:lnTo>
                    <a:pt x="54429" y="300800"/>
                  </a:lnTo>
                  <a:lnTo>
                    <a:pt x="56646" y="300977"/>
                  </a:lnTo>
                  <a:lnTo>
                    <a:pt x="58922" y="301136"/>
                  </a:lnTo>
                  <a:lnTo>
                    <a:pt x="61259" y="301286"/>
                  </a:lnTo>
                  <a:lnTo>
                    <a:pt x="63625" y="301428"/>
                  </a:lnTo>
                  <a:lnTo>
                    <a:pt x="66051" y="301552"/>
                  </a:lnTo>
                  <a:lnTo>
                    <a:pt x="68508" y="301667"/>
                  </a:lnTo>
                  <a:lnTo>
                    <a:pt x="71024" y="301773"/>
                  </a:lnTo>
                  <a:lnTo>
                    <a:pt x="73570" y="301852"/>
                  </a:lnTo>
                  <a:lnTo>
                    <a:pt x="76176" y="301932"/>
                  </a:lnTo>
                  <a:lnTo>
                    <a:pt x="78812" y="301994"/>
                  </a:lnTo>
                  <a:lnTo>
                    <a:pt x="81508" y="302038"/>
                  </a:lnTo>
                  <a:lnTo>
                    <a:pt x="84264" y="302073"/>
                  </a:lnTo>
                  <a:lnTo>
                    <a:pt x="87050" y="302091"/>
                  </a:lnTo>
                  <a:lnTo>
                    <a:pt x="89865" y="302100"/>
                  </a:lnTo>
                  <a:lnTo>
                    <a:pt x="89865" y="302100"/>
                  </a:lnTo>
                  <a:lnTo>
                    <a:pt x="840953" y="302100"/>
                  </a:lnTo>
                  <a:lnTo>
                    <a:pt x="840953" y="302100"/>
                  </a:lnTo>
                  <a:lnTo>
                    <a:pt x="1592041" y="302100"/>
                  </a:lnTo>
                  <a:lnTo>
                    <a:pt x="1592041" y="302100"/>
                  </a:lnTo>
                  <a:lnTo>
                    <a:pt x="1594856" y="302091"/>
                  </a:lnTo>
                  <a:lnTo>
                    <a:pt x="1597642" y="302073"/>
                  </a:lnTo>
                  <a:lnTo>
                    <a:pt x="1600398" y="302038"/>
                  </a:lnTo>
                  <a:lnTo>
                    <a:pt x="1603094" y="301994"/>
                  </a:lnTo>
                  <a:lnTo>
                    <a:pt x="1605730" y="301932"/>
                  </a:lnTo>
                  <a:lnTo>
                    <a:pt x="1608336" y="301852"/>
                  </a:lnTo>
                  <a:lnTo>
                    <a:pt x="1610882" y="301773"/>
                  </a:lnTo>
                  <a:lnTo>
                    <a:pt x="1613398" y="301667"/>
                  </a:lnTo>
                  <a:lnTo>
                    <a:pt x="1615855" y="301552"/>
                  </a:lnTo>
                  <a:lnTo>
                    <a:pt x="1618281" y="301428"/>
                  </a:lnTo>
                  <a:lnTo>
                    <a:pt x="1620647" y="301286"/>
                  </a:lnTo>
                  <a:lnTo>
                    <a:pt x="1622984" y="301136"/>
                  </a:lnTo>
                  <a:lnTo>
                    <a:pt x="1625260" y="300977"/>
                  </a:lnTo>
                  <a:lnTo>
                    <a:pt x="1627477" y="300800"/>
                  </a:lnTo>
                  <a:lnTo>
                    <a:pt x="1629664" y="300606"/>
                  </a:lnTo>
                  <a:lnTo>
                    <a:pt x="1631791" y="300402"/>
                  </a:lnTo>
                  <a:lnTo>
                    <a:pt x="1633887" y="300190"/>
                  </a:lnTo>
                  <a:lnTo>
                    <a:pt x="1635954" y="299969"/>
                  </a:lnTo>
                  <a:lnTo>
                    <a:pt x="1637931" y="299730"/>
                  </a:lnTo>
                  <a:lnTo>
                    <a:pt x="1639908" y="299482"/>
                  </a:lnTo>
                  <a:lnTo>
                    <a:pt x="1641796" y="299217"/>
                  </a:lnTo>
                  <a:lnTo>
                    <a:pt x="1643683" y="298943"/>
                  </a:lnTo>
                  <a:lnTo>
                    <a:pt x="1645480" y="298660"/>
                  </a:lnTo>
                  <a:lnTo>
                    <a:pt x="1647277" y="298368"/>
                  </a:lnTo>
                  <a:lnTo>
                    <a:pt x="1648985" y="298059"/>
                  </a:lnTo>
                  <a:lnTo>
                    <a:pt x="1650692" y="297740"/>
                  </a:lnTo>
                  <a:lnTo>
                    <a:pt x="1652310" y="297413"/>
                  </a:lnTo>
                  <a:lnTo>
                    <a:pt x="1653927" y="297077"/>
                  </a:lnTo>
                  <a:lnTo>
                    <a:pt x="1655455" y="296724"/>
                  </a:lnTo>
                  <a:lnTo>
                    <a:pt x="1656953" y="296361"/>
                  </a:lnTo>
                  <a:lnTo>
                    <a:pt x="1658420" y="295990"/>
                  </a:lnTo>
                  <a:lnTo>
                    <a:pt x="1659828" y="295609"/>
                  </a:lnTo>
                  <a:lnTo>
                    <a:pt x="1661206" y="295220"/>
                  </a:lnTo>
                  <a:lnTo>
                    <a:pt x="1662524" y="294813"/>
                  </a:lnTo>
                  <a:lnTo>
                    <a:pt x="1663812" y="294407"/>
                  </a:lnTo>
                  <a:lnTo>
                    <a:pt x="1665040" y="293982"/>
                  </a:lnTo>
                  <a:lnTo>
                    <a:pt x="1666239" y="293549"/>
                  </a:lnTo>
                  <a:lnTo>
                    <a:pt x="1667377" y="293107"/>
                  </a:lnTo>
                  <a:lnTo>
                    <a:pt x="1668485" y="292656"/>
                  </a:lnTo>
                  <a:lnTo>
                    <a:pt x="1669534" y="292187"/>
                  </a:lnTo>
                  <a:lnTo>
                    <a:pt x="1670552" y="291718"/>
                  </a:lnTo>
                  <a:lnTo>
                    <a:pt x="1671541" y="291241"/>
                  </a:lnTo>
                  <a:lnTo>
                    <a:pt x="1672469" y="290746"/>
                  </a:lnTo>
                  <a:lnTo>
                    <a:pt x="1673338" y="290251"/>
                  </a:lnTo>
                  <a:lnTo>
                    <a:pt x="1674177" y="289738"/>
                  </a:lnTo>
                  <a:lnTo>
                    <a:pt x="1674985" y="289225"/>
                  </a:lnTo>
                  <a:lnTo>
                    <a:pt x="1675734" y="288694"/>
                  </a:lnTo>
                  <a:lnTo>
                    <a:pt x="1676453" y="288164"/>
                  </a:lnTo>
                  <a:lnTo>
                    <a:pt x="1677112" y="287615"/>
                  </a:lnTo>
                  <a:lnTo>
                    <a:pt x="1677711" y="287067"/>
                  </a:lnTo>
                  <a:lnTo>
                    <a:pt x="1678310" y="286501"/>
                  </a:lnTo>
                  <a:lnTo>
                    <a:pt x="1678850" y="285935"/>
                  </a:lnTo>
                  <a:lnTo>
                    <a:pt x="1679329" y="285360"/>
                  </a:lnTo>
                  <a:lnTo>
                    <a:pt x="1679778" y="284777"/>
                  </a:lnTo>
                  <a:lnTo>
                    <a:pt x="1680168" y="284184"/>
                  </a:lnTo>
                  <a:lnTo>
                    <a:pt x="1680557" y="283583"/>
                  </a:lnTo>
                  <a:lnTo>
                    <a:pt x="1680857" y="282973"/>
                  </a:lnTo>
                  <a:lnTo>
                    <a:pt x="1681126" y="282354"/>
                  </a:lnTo>
                  <a:lnTo>
                    <a:pt x="1681366" y="281726"/>
                  </a:lnTo>
                  <a:lnTo>
                    <a:pt x="1681576" y="281098"/>
                  </a:lnTo>
                  <a:lnTo>
                    <a:pt x="1681725" y="280461"/>
                  </a:lnTo>
                  <a:lnTo>
                    <a:pt x="1681815" y="279816"/>
                  </a:lnTo>
                  <a:lnTo>
                    <a:pt x="1681875" y="279162"/>
                  </a:lnTo>
                  <a:lnTo>
                    <a:pt x="1681905" y="2784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-41373125" y="-8899475"/>
              <a:ext cx="41288250" cy="7328800"/>
            </a:xfrm>
            <a:custGeom>
              <a:avLst/>
              <a:gdLst/>
              <a:ahLst/>
              <a:cxnLst/>
              <a:rect l="l" t="t" r="r" b="b"/>
              <a:pathLst>
                <a:path w="1651530" h="293152" extrusionOk="0">
                  <a:moveTo>
                    <a:pt x="74677" y="1"/>
                  </a:moveTo>
                  <a:lnTo>
                    <a:pt x="71472" y="10"/>
                  </a:lnTo>
                  <a:lnTo>
                    <a:pt x="69855" y="27"/>
                  </a:lnTo>
                  <a:lnTo>
                    <a:pt x="68237" y="45"/>
                  </a:lnTo>
                  <a:lnTo>
                    <a:pt x="66590" y="72"/>
                  </a:lnTo>
                  <a:lnTo>
                    <a:pt x="64972" y="98"/>
                  </a:lnTo>
                  <a:lnTo>
                    <a:pt x="63325" y="133"/>
                  </a:lnTo>
                  <a:lnTo>
                    <a:pt x="61707" y="178"/>
                  </a:lnTo>
                  <a:lnTo>
                    <a:pt x="60059" y="222"/>
                  </a:lnTo>
                  <a:lnTo>
                    <a:pt x="58412" y="284"/>
                  </a:lnTo>
                  <a:lnTo>
                    <a:pt x="56764" y="346"/>
                  </a:lnTo>
                  <a:lnTo>
                    <a:pt x="55147" y="416"/>
                  </a:lnTo>
                  <a:lnTo>
                    <a:pt x="53499" y="487"/>
                  </a:lnTo>
                  <a:lnTo>
                    <a:pt x="51882" y="576"/>
                  </a:lnTo>
                  <a:lnTo>
                    <a:pt x="50264" y="673"/>
                  </a:lnTo>
                  <a:lnTo>
                    <a:pt x="48647" y="770"/>
                  </a:lnTo>
                  <a:lnTo>
                    <a:pt x="47029" y="876"/>
                  </a:lnTo>
                  <a:lnTo>
                    <a:pt x="45442" y="991"/>
                  </a:lnTo>
                  <a:lnTo>
                    <a:pt x="43854" y="1124"/>
                  </a:lnTo>
                  <a:lnTo>
                    <a:pt x="42266" y="1256"/>
                  </a:lnTo>
                  <a:lnTo>
                    <a:pt x="40709" y="1398"/>
                  </a:lnTo>
                  <a:lnTo>
                    <a:pt x="39151" y="1548"/>
                  </a:lnTo>
                  <a:lnTo>
                    <a:pt x="37593" y="1716"/>
                  </a:lnTo>
                  <a:lnTo>
                    <a:pt x="36066" y="1884"/>
                  </a:lnTo>
                  <a:lnTo>
                    <a:pt x="34568" y="2070"/>
                  </a:lnTo>
                  <a:lnTo>
                    <a:pt x="33070" y="2265"/>
                  </a:lnTo>
                  <a:lnTo>
                    <a:pt x="31602" y="2468"/>
                  </a:lnTo>
                  <a:lnTo>
                    <a:pt x="30165" y="2680"/>
                  </a:lnTo>
                  <a:lnTo>
                    <a:pt x="28727" y="2901"/>
                  </a:lnTo>
                  <a:lnTo>
                    <a:pt x="27319" y="3131"/>
                  </a:lnTo>
                  <a:lnTo>
                    <a:pt x="25911" y="3379"/>
                  </a:lnTo>
                  <a:lnTo>
                    <a:pt x="24563" y="3635"/>
                  </a:lnTo>
                  <a:lnTo>
                    <a:pt x="23215" y="3909"/>
                  </a:lnTo>
                  <a:lnTo>
                    <a:pt x="21897" y="4183"/>
                  </a:lnTo>
                  <a:lnTo>
                    <a:pt x="20609" y="4484"/>
                  </a:lnTo>
                  <a:lnTo>
                    <a:pt x="19381" y="4785"/>
                  </a:lnTo>
                  <a:lnTo>
                    <a:pt x="18153" y="5103"/>
                  </a:lnTo>
                  <a:lnTo>
                    <a:pt x="16954" y="5430"/>
                  </a:lnTo>
                  <a:lnTo>
                    <a:pt x="15786" y="5775"/>
                  </a:lnTo>
                  <a:lnTo>
                    <a:pt x="14648" y="6129"/>
                  </a:lnTo>
                  <a:lnTo>
                    <a:pt x="13540" y="6500"/>
                  </a:lnTo>
                  <a:lnTo>
                    <a:pt x="12461" y="6881"/>
                  </a:lnTo>
                  <a:lnTo>
                    <a:pt x="11443" y="7278"/>
                  </a:lnTo>
                  <a:lnTo>
                    <a:pt x="10454" y="7685"/>
                  </a:lnTo>
                  <a:lnTo>
                    <a:pt x="9496" y="8110"/>
                  </a:lnTo>
                  <a:lnTo>
                    <a:pt x="8567" y="8552"/>
                  </a:lnTo>
                  <a:lnTo>
                    <a:pt x="7698" y="9003"/>
                  </a:lnTo>
                  <a:lnTo>
                    <a:pt x="6860" y="9472"/>
                  </a:lnTo>
                  <a:lnTo>
                    <a:pt x="6081" y="9949"/>
                  </a:lnTo>
                  <a:lnTo>
                    <a:pt x="5332" y="10453"/>
                  </a:lnTo>
                  <a:lnTo>
                    <a:pt x="4613" y="10966"/>
                  </a:lnTo>
                  <a:lnTo>
                    <a:pt x="3954" y="11488"/>
                  </a:lnTo>
                  <a:lnTo>
                    <a:pt x="3355" y="12036"/>
                  </a:lnTo>
                  <a:lnTo>
                    <a:pt x="2786" y="12593"/>
                  </a:lnTo>
                  <a:lnTo>
                    <a:pt x="2277" y="13177"/>
                  </a:lnTo>
                  <a:lnTo>
                    <a:pt x="1797" y="13769"/>
                  </a:lnTo>
                  <a:lnTo>
                    <a:pt x="1378" y="14379"/>
                  </a:lnTo>
                  <a:lnTo>
                    <a:pt x="1018" y="14998"/>
                  </a:lnTo>
                  <a:lnTo>
                    <a:pt x="719" y="15644"/>
                  </a:lnTo>
                  <a:lnTo>
                    <a:pt x="449" y="16307"/>
                  </a:lnTo>
                  <a:lnTo>
                    <a:pt x="240" y="16988"/>
                  </a:lnTo>
                  <a:lnTo>
                    <a:pt x="120" y="17678"/>
                  </a:lnTo>
                  <a:lnTo>
                    <a:pt x="30" y="18394"/>
                  </a:lnTo>
                  <a:lnTo>
                    <a:pt x="0" y="19128"/>
                  </a:lnTo>
                  <a:lnTo>
                    <a:pt x="0" y="274024"/>
                  </a:lnTo>
                  <a:lnTo>
                    <a:pt x="30" y="274758"/>
                  </a:lnTo>
                  <a:lnTo>
                    <a:pt x="120" y="275475"/>
                  </a:lnTo>
                  <a:lnTo>
                    <a:pt x="240" y="276164"/>
                  </a:lnTo>
                  <a:lnTo>
                    <a:pt x="449" y="276845"/>
                  </a:lnTo>
                  <a:lnTo>
                    <a:pt x="719" y="277508"/>
                  </a:lnTo>
                  <a:lnTo>
                    <a:pt x="1018" y="278145"/>
                  </a:lnTo>
                  <a:lnTo>
                    <a:pt x="1378" y="278773"/>
                  </a:lnTo>
                  <a:lnTo>
                    <a:pt x="1797" y="279383"/>
                  </a:lnTo>
                  <a:lnTo>
                    <a:pt x="2277" y="279976"/>
                  </a:lnTo>
                  <a:lnTo>
                    <a:pt x="2786" y="280550"/>
                  </a:lnTo>
                  <a:lnTo>
                    <a:pt x="3355" y="281116"/>
                  </a:lnTo>
                  <a:lnTo>
                    <a:pt x="3954" y="281656"/>
                  </a:lnTo>
                  <a:lnTo>
                    <a:pt x="4613" y="282186"/>
                  </a:lnTo>
                  <a:lnTo>
                    <a:pt x="5332" y="282699"/>
                  </a:lnTo>
                  <a:lnTo>
                    <a:pt x="6081" y="283194"/>
                  </a:lnTo>
                  <a:lnTo>
                    <a:pt x="6860" y="283681"/>
                  </a:lnTo>
                  <a:lnTo>
                    <a:pt x="7698" y="284149"/>
                  </a:lnTo>
                  <a:lnTo>
                    <a:pt x="8567" y="284600"/>
                  </a:lnTo>
                  <a:lnTo>
                    <a:pt x="9496" y="285043"/>
                  </a:lnTo>
                  <a:lnTo>
                    <a:pt x="10454" y="285467"/>
                  </a:lnTo>
                  <a:lnTo>
                    <a:pt x="11443" y="285874"/>
                  </a:lnTo>
                  <a:lnTo>
                    <a:pt x="12461" y="286272"/>
                  </a:lnTo>
                  <a:lnTo>
                    <a:pt x="13540" y="286652"/>
                  </a:lnTo>
                  <a:lnTo>
                    <a:pt x="14648" y="287023"/>
                  </a:lnTo>
                  <a:lnTo>
                    <a:pt x="15786" y="287377"/>
                  </a:lnTo>
                  <a:lnTo>
                    <a:pt x="16954" y="287722"/>
                  </a:lnTo>
                  <a:lnTo>
                    <a:pt x="18153" y="288049"/>
                  </a:lnTo>
                  <a:lnTo>
                    <a:pt x="19381" y="288367"/>
                  </a:lnTo>
                  <a:lnTo>
                    <a:pt x="20609" y="288668"/>
                  </a:lnTo>
                  <a:lnTo>
                    <a:pt x="21897" y="288960"/>
                  </a:lnTo>
                  <a:lnTo>
                    <a:pt x="23215" y="289243"/>
                  </a:lnTo>
                  <a:lnTo>
                    <a:pt x="24563" y="289517"/>
                  </a:lnTo>
                  <a:lnTo>
                    <a:pt x="25911" y="289773"/>
                  </a:lnTo>
                  <a:lnTo>
                    <a:pt x="27319" y="290012"/>
                  </a:lnTo>
                  <a:lnTo>
                    <a:pt x="28727" y="290251"/>
                  </a:lnTo>
                  <a:lnTo>
                    <a:pt x="30165" y="290472"/>
                  </a:lnTo>
                  <a:lnTo>
                    <a:pt x="31602" y="290684"/>
                  </a:lnTo>
                  <a:lnTo>
                    <a:pt x="33070" y="290888"/>
                  </a:lnTo>
                  <a:lnTo>
                    <a:pt x="34568" y="291082"/>
                  </a:lnTo>
                  <a:lnTo>
                    <a:pt x="36066" y="291268"/>
                  </a:lnTo>
                  <a:lnTo>
                    <a:pt x="37593" y="291436"/>
                  </a:lnTo>
                  <a:lnTo>
                    <a:pt x="39151" y="291595"/>
                  </a:lnTo>
                  <a:lnTo>
                    <a:pt x="40709" y="291754"/>
                  </a:lnTo>
                  <a:lnTo>
                    <a:pt x="42266" y="291896"/>
                  </a:lnTo>
                  <a:lnTo>
                    <a:pt x="43854" y="292028"/>
                  </a:lnTo>
                  <a:lnTo>
                    <a:pt x="45442" y="292152"/>
                  </a:lnTo>
                  <a:lnTo>
                    <a:pt x="47029" y="292276"/>
                  </a:lnTo>
                  <a:lnTo>
                    <a:pt x="48647" y="292382"/>
                  </a:lnTo>
                  <a:lnTo>
                    <a:pt x="50264" y="292479"/>
                  </a:lnTo>
                  <a:lnTo>
                    <a:pt x="51882" y="292577"/>
                  </a:lnTo>
                  <a:lnTo>
                    <a:pt x="53499" y="292656"/>
                  </a:lnTo>
                  <a:lnTo>
                    <a:pt x="55147" y="292736"/>
                  </a:lnTo>
                  <a:lnTo>
                    <a:pt x="56764" y="292807"/>
                  </a:lnTo>
                  <a:lnTo>
                    <a:pt x="58412" y="292869"/>
                  </a:lnTo>
                  <a:lnTo>
                    <a:pt x="60059" y="292922"/>
                  </a:lnTo>
                  <a:lnTo>
                    <a:pt x="61707" y="292975"/>
                  </a:lnTo>
                  <a:lnTo>
                    <a:pt x="63325" y="293019"/>
                  </a:lnTo>
                  <a:lnTo>
                    <a:pt x="64972" y="293054"/>
                  </a:lnTo>
                  <a:lnTo>
                    <a:pt x="66590" y="293081"/>
                  </a:lnTo>
                  <a:lnTo>
                    <a:pt x="68237" y="293107"/>
                  </a:lnTo>
                  <a:lnTo>
                    <a:pt x="69855" y="293125"/>
                  </a:lnTo>
                  <a:lnTo>
                    <a:pt x="71472" y="293134"/>
                  </a:lnTo>
                  <a:lnTo>
                    <a:pt x="74677" y="293151"/>
                  </a:lnTo>
                  <a:lnTo>
                    <a:pt x="1576853" y="293151"/>
                  </a:lnTo>
                  <a:lnTo>
                    <a:pt x="1580058" y="293134"/>
                  </a:lnTo>
                  <a:lnTo>
                    <a:pt x="1581675" y="293125"/>
                  </a:lnTo>
                  <a:lnTo>
                    <a:pt x="1583293" y="293107"/>
                  </a:lnTo>
                  <a:lnTo>
                    <a:pt x="1584940" y="293081"/>
                  </a:lnTo>
                  <a:lnTo>
                    <a:pt x="1586558" y="293054"/>
                  </a:lnTo>
                  <a:lnTo>
                    <a:pt x="1588205" y="293019"/>
                  </a:lnTo>
                  <a:lnTo>
                    <a:pt x="1589823" y="292975"/>
                  </a:lnTo>
                  <a:lnTo>
                    <a:pt x="1591471" y="292922"/>
                  </a:lnTo>
                  <a:lnTo>
                    <a:pt x="1593118" y="292869"/>
                  </a:lnTo>
                  <a:lnTo>
                    <a:pt x="1594766" y="292807"/>
                  </a:lnTo>
                  <a:lnTo>
                    <a:pt x="1596383" y="292736"/>
                  </a:lnTo>
                  <a:lnTo>
                    <a:pt x="1598031" y="292656"/>
                  </a:lnTo>
                  <a:lnTo>
                    <a:pt x="1599648" y="292577"/>
                  </a:lnTo>
                  <a:lnTo>
                    <a:pt x="1601266" y="292479"/>
                  </a:lnTo>
                  <a:lnTo>
                    <a:pt x="1602883" y="292382"/>
                  </a:lnTo>
                  <a:lnTo>
                    <a:pt x="1604501" y="292276"/>
                  </a:lnTo>
                  <a:lnTo>
                    <a:pt x="1606088" y="292152"/>
                  </a:lnTo>
                  <a:lnTo>
                    <a:pt x="1607676" y="292028"/>
                  </a:lnTo>
                  <a:lnTo>
                    <a:pt x="1609264" y="291896"/>
                  </a:lnTo>
                  <a:lnTo>
                    <a:pt x="1610821" y="291754"/>
                  </a:lnTo>
                  <a:lnTo>
                    <a:pt x="1612379" y="291595"/>
                  </a:lnTo>
                  <a:lnTo>
                    <a:pt x="1613937" y="291436"/>
                  </a:lnTo>
                  <a:lnTo>
                    <a:pt x="1615464" y="291268"/>
                  </a:lnTo>
                  <a:lnTo>
                    <a:pt x="1616962" y="291082"/>
                  </a:lnTo>
                  <a:lnTo>
                    <a:pt x="1618460" y="290888"/>
                  </a:lnTo>
                  <a:lnTo>
                    <a:pt x="1619928" y="290684"/>
                  </a:lnTo>
                  <a:lnTo>
                    <a:pt x="1621365" y="290472"/>
                  </a:lnTo>
                  <a:lnTo>
                    <a:pt x="1622803" y="290251"/>
                  </a:lnTo>
                  <a:lnTo>
                    <a:pt x="1624211" y="290012"/>
                  </a:lnTo>
                  <a:lnTo>
                    <a:pt x="1625619" y="289773"/>
                  </a:lnTo>
                  <a:lnTo>
                    <a:pt x="1626967" y="289517"/>
                  </a:lnTo>
                  <a:lnTo>
                    <a:pt x="1628315" y="289243"/>
                  </a:lnTo>
                  <a:lnTo>
                    <a:pt x="1629633" y="288960"/>
                  </a:lnTo>
                  <a:lnTo>
                    <a:pt x="1630921" y="288668"/>
                  </a:lnTo>
                  <a:lnTo>
                    <a:pt x="1632149" y="288367"/>
                  </a:lnTo>
                  <a:lnTo>
                    <a:pt x="1633377" y="288049"/>
                  </a:lnTo>
                  <a:lnTo>
                    <a:pt x="1634576" y="287722"/>
                  </a:lnTo>
                  <a:lnTo>
                    <a:pt x="1635744" y="287377"/>
                  </a:lnTo>
                  <a:lnTo>
                    <a:pt x="1636882" y="287023"/>
                  </a:lnTo>
                  <a:lnTo>
                    <a:pt x="1637990" y="286652"/>
                  </a:lnTo>
                  <a:lnTo>
                    <a:pt x="1639069" y="286272"/>
                  </a:lnTo>
                  <a:lnTo>
                    <a:pt x="1640087" y="285874"/>
                  </a:lnTo>
                  <a:lnTo>
                    <a:pt x="1641076" y="285467"/>
                  </a:lnTo>
                  <a:lnTo>
                    <a:pt x="1642034" y="285043"/>
                  </a:lnTo>
                  <a:lnTo>
                    <a:pt x="1642963" y="284600"/>
                  </a:lnTo>
                  <a:lnTo>
                    <a:pt x="1643832" y="284149"/>
                  </a:lnTo>
                  <a:lnTo>
                    <a:pt x="1644670" y="283681"/>
                  </a:lnTo>
                  <a:lnTo>
                    <a:pt x="1645449" y="283194"/>
                  </a:lnTo>
                  <a:lnTo>
                    <a:pt x="1646198" y="282699"/>
                  </a:lnTo>
                  <a:lnTo>
                    <a:pt x="1646917" y="282186"/>
                  </a:lnTo>
                  <a:lnTo>
                    <a:pt x="1647576" y="281656"/>
                  </a:lnTo>
                  <a:lnTo>
                    <a:pt x="1648175" y="281116"/>
                  </a:lnTo>
                  <a:lnTo>
                    <a:pt x="1648744" y="280550"/>
                  </a:lnTo>
                  <a:lnTo>
                    <a:pt x="1649253" y="279976"/>
                  </a:lnTo>
                  <a:lnTo>
                    <a:pt x="1649733" y="279383"/>
                  </a:lnTo>
                  <a:lnTo>
                    <a:pt x="1650152" y="278773"/>
                  </a:lnTo>
                  <a:lnTo>
                    <a:pt x="1650511" y="278145"/>
                  </a:lnTo>
                  <a:lnTo>
                    <a:pt x="1650811" y="277508"/>
                  </a:lnTo>
                  <a:lnTo>
                    <a:pt x="1651081" y="276845"/>
                  </a:lnTo>
                  <a:lnTo>
                    <a:pt x="1651290" y="276164"/>
                  </a:lnTo>
                  <a:lnTo>
                    <a:pt x="1651410" y="275475"/>
                  </a:lnTo>
                  <a:lnTo>
                    <a:pt x="1651500" y="274758"/>
                  </a:lnTo>
                  <a:lnTo>
                    <a:pt x="1651530" y="274024"/>
                  </a:lnTo>
                  <a:lnTo>
                    <a:pt x="1651530" y="19128"/>
                  </a:lnTo>
                  <a:lnTo>
                    <a:pt x="1651500" y="18394"/>
                  </a:lnTo>
                  <a:lnTo>
                    <a:pt x="1651410" y="17678"/>
                  </a:lnTo>
                  <a:lnTo>
                    <a:pt x="1651290" y="16988"/>
                  </a:lnTo>
                  <a:lnTo>
                    <a:pt x="1651081" y="16307"/>
                  </a:lnTo>
                  <a:lnTo>
                    <a:pt x="1650811" y="15644"/>
                  </a:lnTo>
                  <a:lnTo>
                    <a:pt x="1650511" y="14998"/>
                  </a:lnTo>
                  <a:lnTo>
                    <a:pt x="1650152" y="14379"/>
                  </a:lnTo>
                  <a:lnTo>
                    <a:pt x="1649733" y="13769"/>
                  </a:lnTo>
                  <a:lnTo>
                    <a:pt x="1649253" y="13177"/>
                  </a:lnTo>
                  <a:lnTo>
                    <a:pt x="1648744" y="12593"/>
                  </a:lnTo>
                  <a:lnTo>
                    <a:pt x="1648175" y="12036"/>
                  </a:lnTo>
                  <a:lnTo>
                    <a:pt x="1647576" y="11488"/>
                  </a:lnTo>
                  <a:lnTo>
                    <a:pt x="1646917" y="10966"/>
                  </a:lnTo>
                  <a:lnTo>
                    <a:pt x="1646198" y="10453"/>
                  </a:lnTo>
                  <a:lnTo>
                    <a:pt x="1645449" y="9949"/>
                  </a:lnTo>
                  <a:lnTo>
                    <a:pt x="1644670" y="9472"/>
                  </a:lnTo>
                  <a:lnTo>
                    <a:pt x="1643832" y="9003"/>
                  </a:lnTo>
                  <a:lnTo>
                    <a:pt x="1642963" y="8552"/>
                  </a:lnTo>
                  <a:lnTo>
                    <a:pt x="1642034" y="8110"/>
                  </a:lnTo>
                  <a:lnTo>
                    <a:pt x="1641076" y="7685"/>
                  </a:lnTo>
                  <a:lnTo>
                    <a:pt x="1640087" y="7278"/>
                  </a:lnTo>
                  <a:lnTo>
                    <a:pt x="1639069" y="6881"/>
                  </a:lnTo>
                  <a:lnTo>
                    <a:pt x="1637990" y="6500"/>
                  </a:lnTo>
                  <a:lnTo>
                    <a:pt x="1636882" y="6129"/>
                  </a:lnTo>
                  <a:lnTo>
                    <a:pt x="1635744" y="5775"/>
                  </a:lnTo>
                  <a:lnTo>
                    <a:pt x="1634576" y="5430"/>
                  </a:lnTo>
                  <a:lnTo>
                    <a:pt x="1633377" y="5103"/>
                  </a:lnTo>
                  <a:lnTo>
                    <a:pt x="1632149" y="4785"/>
                  </a:lnTo>
                  <a:lnTo>
                    <a:pt x="1630921" y="4484"/>
                  </a:lnTo>
                  <a:lnTo>
                    <a:pt x="1629633" y="4183"/>
                  </a:lnTo>
                  <a:lnTo>
                    <a:pt x="1628315" y="3909"/>
                  </a:lnTo>
                  <a:lnTo>
                    <a:pt x="1626967" y="3635"/>
                  </a:lnTo>
                  <a:lnTo>
                    <a:pt x="1625619" y="3379"/>
                  </a:lnTo>
                  <a:lnTo>
                    <a:pt x="1624211" y="3131"/>
                  </a:lnTo>
                  <a:lnTo>
                    <a:pt x="1622803" y="2901"/>
                  </a:lnTo>
                  <a:lnTo>
                    <a:pt x="1621365" y="2680"/>
                  </a:lnTo>
                  <a:lnTo>
                    <a:pt x="1619928" y="2468"/>
                  </a:lnTo>
                  <a:lnTo>
                    <a:pt x="1618460" y="2265"/>
                  </a:lnTo>
                  <a:lnTo>
                    <a:pt x="1616962" y="2070"/>
                  </a:lnTo>
                  <a:lnTo>
                    <a:pt x="1615464" y="1884"/>
                  </a:lnTo>
                  <a:lnTo>
                    <a:pt x="1613937" y="1716"/>
                  </a:lnTo>
                  <a:lnTo>
                    <a:pt x="1612379" y="1548"/>
                  </a:lnTo>
                  <a:lnTo>
                    <a:pt x="1610821" y="1398"/>
                  </a:lnTo>
                  <a:lnTo>
                    <a:pt x="1609264" y="1256"/>
                  </a:lnTo>
                  <a:lnTo>
                    <a:pt x="1607676" y="1124"/>
                  </a:lnTo>
                  <a:lnTo>
                    <a:pt x="1606088" y="991"/>
                  </a:lnTo>
                  <a:lnTo>
                    <a:pt x="1604501" y="876"/>
                  </a:lnTo>
                  <a:lnTo>
                    <a:pt x="1602883" y="770"/>
                  </a:lnTo>
                  <a:lnTo>
                    <a:pt x="1601266" y="673"/>
                  </a:lnTo>
                  <a:lnTo>
                    <a:pt x="1599648" y="576"/>
                  </a:lnTo>
                  <a:lnTo>
                    <a:pt x="1598031" y="487"/>
                  </a:lnTo>
                  <a:lnTo>
                    <a:pt x="1596383" y="416"/>
                  </a:lnTo>
                  <a:lnTo>
                    <a:pt x="1594766" y="346"/>
                  </a:lnTo>
                  <a:lnTo>
                    <a:pt x="1593118" y="284"/>
                  </a:lnTo>
                  <a:lnTo>
                    <a:pt x="1591471" y="222"/>
                  </a:lnTo>
                  <a:lnTo>
                    <a:pt x="1589823" y="178"/>
                  </a:lnTo>
                  <a:lnTo>
                    <a:pt x="1588205" y="133"/>
                  </a:lnTo>
                  <a:lnTo>
                    <a:pt x="1586558" y="98"/>
                  </a:lnTo>
                  <a:lnTo>
                    <a:pt x="1584940" y="72"/>
                  </a:lnTo>
                  <a:lnTo>
                    <a:pt x="1583293" y="45"/>
                  </a:lnTo>
                  <a:lnTo>
                    <a:pt x="1581675" y="27"/>
                  </a:lnTo>
                  <a:lnTo>
                    <a:pt x="1580058" y="10"/>
                  </a:lnTo>
                  <a:lnTo>
                    <a:pt x="1576853" y="1"/>
                  </a:lnTo>
                  <a:close/>
                </a:path>
              </a:pathLst>
            </a:custGeom>
            <a:solidFill>
              <a:srgbClr val="6A5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-41373125" y="-8899475"/>
              <a:ext cx="41288250" cy="7328800"/>
            </a:xfrm>
            <a:custGeom>
              <a:avLst/>
              <a:gdLst/>
              <a:ahLst/>
              <a:cxnLst/>
              <a:rect l="l" t="t" r="r" b="b"/>
              <a:pathLst>
                <a:path w="1651530" h="293152" fill="none" extrusionOk="0">
                  <a:moveTo>
                    <a:pt x="74677" y="293151"/>
                  </a:moveTo>
                  <a:lnTo>
                    <a:pt x="74677" y="293151"/>
                  </a:lnTo>
                  <a:lnTo>
                    <a:pt x="71472" y="293134"/>
                  </a:lnTo>
                  <a:lnTo>
                    <a:pt x="69855" y="293125"/>
                  </a:lnTo>
                  <a:lnTo>
                    <a:pt x="68237" y="293107"/>
                  </a:lnTo>
                  <a:lnTo>
                    <a:pt x="66590" y="293081"/>
                  </a:lnTo>
                  <a:lnTo>
                    <a:pt x="64972" y="293054"/>
                  </a:lnTo>
                  <a:lnTo>
                    <a:pt x="63325" y="293019"/>
                  </a:lnTo>
                  <a:lnTo>
                    <a:pt x="61707" y="292975"/>
                  </a:lnTo>
                  <a:lnTo>
                    <a:pt x="60059" y="292922"/>
                  </a:lnTo>
                  <a:lnTo>
                    <a:pt x="58412" y="292869"/>
                  </a:lnTo>
                  <a:lnTo>
                    <a:pt x="56764" y="292807"/>
                  </a:lnTo>
                  <a:lnTo>
                    <a:pt x="55147" y="292736"/>
                  </a:lnTo>
                  <a:lnTo>
                    <a:pt x="53499" y="292656"/>
                  </a:lnTo>
                  <a:lnTo>
                    <a:pt x="51882" y="292577"/>
                  </a:lnTo>
                  <a:lnTo>
                    <a:pt x="50264" y="292479"/>
                  </a:lnTo>
                  <a:lnTo>
                    <a:pt x="48647" y="292382"/>
                  </a:lnTo>
                  <a:lnTo>
                    <a:pt x="47029" y="292276"/>
                  </a:lnTo>
                  <a:lnTo>
                    <a:pt x="45442" y="292152"/>
                  </a:lnTo>
                  <a:lnTo>
                    <a:pt x="43854" y="292028"/>
                  </a:lnTo>
                  <a:lnTo>
                    <a:pt x="42266" y="291896"/>
                  </a:lnTo>
                  <a:lnTo>
                    <a:pt x="40709" y="291754"/>
                  </a:lnTo>
                  <a:lnTo>
                    <a:pt x="39151" y="291595"/>
                  </a:lnTo>
                  <a:lnTo>
                    <a:pt x="37593" y="291436"/>
                  </a:lnTo>
                  <a:lnTo>
                    <a:pt x="36066" y="291268"/>
                  </a:lnTo>
                  <a:lnTo>
                    <a:pt x="34568" y="291082"/>
                  </a:lnTo>
                  <a:lnTo>
                    <a:pt x="33070" y="290888"/>
                  </a:lnTo>
                  <a:lnTo>
                    <a:pt x="31602" y="290684"/>
                  </a:lnTo>
                  <a:lnTo>
                    <a:pt x="30165" y="290472"/>
                  </a:lnTo>
                  <a:lnTo>
                    <a:pt x="28727" y="290251"/>
                  </a:lnTo>
                  <a:lnTo>
                    <a:pt x="27319" y="290012"/>
                  </a:lnTo>
                  <a:lnTo>
                    <a:pt x="25911" y="289773"/>
                  </a:lnTo>
                  <a:lnTo>
                    <a:pt x="24563" y="289517"/>
                  </a:lnTo>
                  <a:lnTo>
                    <a:pt x="23215" y="289243"/>
                  </a:lnTo>
                  <a:lnTo>
                    <a:pt x="21897" y="288960"/>
                  </a:lnTo>
                  <a:lnTo>
                    <a:pt x="20609" y="288668"/>
                  </a:lnTo>
                  <a:lnTo>
                    <a:pt x="19381" y="288367"/>
                  </a:lnTo>
                  <a:lnTo>
                    <a:pt x="18153" y="288049"/>
                  </a:lnTo>
                  <a:lnTo>
                    <a:pt x="16954" y="287722"/>
                  </a:lnTo>
                  <a:lnTo>
                    <a:pt x="15786" y="287377"/>
                  </a:lnTo>
                  <a:lnTo>
                    <a:pt x="14648" y="287023"/>
                  </a:lnTo>
                  <a:lnTo>
                    <a:pt x="13540" y="286652"/>
                  </a:lnTo>
                  <a:lnTo>
                    <a:pt x="12461" y="286272"/>
                  </a:lnTo>
                  <a:lnTo>
                    <a:pt x="11443" y="285874"/>
                  </a:lnTo>
                  <a:lnTo>
                    <a:pt x="10454" y="285467"/>
                  </a:lnTo>
                  <a:lnTo>
                    <a:pt x="9496" y="285043"/>
                  </a:lnTo>
                  <a:lnTo>
                    <a:pt x="8567" y="284600"/>
                  </a:lnTo>
                  <a:lnTo>
                    <a:pt x="7698" y="284149"/>
                  </a:lnTo>
                  <a:lnTo>
                    <a:pt x="6860" y="283681"/>
                  </a:lnTo>
                  <a:lnTo>
                    <a:pt x="6081" y="283194"/>
                  </a:lnTo>
                  <a:lnTo>
                    <a:pt x="5332" y="282699"/>
                  </a:lnTo>
                  <a:lnTo>
                    <a:pt x="4613" y="282186"/>
                  </a:lnTo>
                  <a:lnTo>
                    <a:pt x="3954" y="281656"/>
                  </a:lnTo>
                  <a:lnTo>
                    <a:pt x="3355" y="281116"/>
                  </a:lnTo>
                  <a:lnTo>
                    <a:pt x="2786" y="280550"/>
                  </a:lnTo>
                  <a:lnTo>
                    <a:pt x="2277" y="279976"/>
                  </a:lnTo>
                  <a:lnTo>
                    <a:pt x="1797" y="279383"/>
                  </a:lnTo>
                  <a:lnTo>
                    <a:pt x="1378" y="278773"/>
                  </a:lnTo>
                  <a:lnTo>
                    <a:pt x="1018" y="278145"/>
                  </a:lnTo>
                  <a:lnTo>
                    <a:pt x="719" y="277508"/>
                  </a:lnTo>
                  <a:lnTo>
                    <a:pt x="449" y="276845"/>
                  </a:lnTo>
                  <a:lnTo>
                    <a:pt x="240" y="276164"/>
                  </a:lnTo>
                  <a:lnTo>
                    <a:pt x="120" y="275475"/>
                  </a:lnTo>
                  <a:lnTo>
                    <a:pt x="30" y="274758"/>
                  </a:lnTo>
                  <a:lnTo>
                    <a:pt x="0" y="274024"/>
                  </a:lnTo>
                  <a:lnTo>
                    <a:pt x="0" y="19128"/>
                  </a:lnTo>
                  <a:lnTo>
                    <a:pt x="0" y="19128"/>
                  </a:lnTo>
                  <a:lnTo>
                    <a:pt x="30" y="18394"/>
                  </a:lnTo>
                  <a:lnTo>
                    <a:pt x="120" y="17678"/>
                  </a:lnTo>
                  <a:lnTo>
                    <a:pt x="240" y="16988"/>
                  </a:lnTo>
                  <a:lnTo>
                    <a:pt x="449" y="16307"/>
                  </a:lnTo>
                  <a:lnTo>
                    <a:pt x="719" y="15644"/>
                  </a:lnTo>
                  <a:lnTo>
                    <a:pt x="1018" y="14998"/>
                  </a:lnTo>
                  <a:lnTo>
                    <a:pt x="1378" y="14379"/>
                  </a:lnTo>
                  <a:lnTo>
                    <a:pt x="1797" y="13769"/>
                  </a:lnTo>
                  <a:lnTo>
                    <a:pt x="2277" y="13177"/>
                  </a:lnTo>
                  <a:lnTo>
                    <a:pt x="2786" y="12593"/>
                  </a:lnTo>
                  <a:lnTo>
                    <a:pt x="3355" y="12036"/>
                  </a:lnTo>
                  <a:lnTo>
                    <a:pt x="3954" y="11488"/>
                  </a:lnTo>
                  <a:lnTo>
                    <a:pt x="4613" y="10966"/>
                  </a:lnTo>
                  <a:lnTo>
                    <a:pt x="5332" y="10453"/>
                  </a:lnTo>
                  <a:lnTo>
                    <a:pt x="6081" y="9949"/>
                  </a:lnTo>
                  <a:lnTo>
                    <a:pt x="6860" y="9472"/>
                  </a:lnTo>
                  <a:lnTo>
                    <a:pt x="7698" y="9003"/>
                  </a:lnTo>
                  <a:lnTo>
                    <a:pt x="8567" y="8552"/>
                  </a:lnTo>
                  <a:lnTo>
                    <a:pt x="9496" y="8110"/>
                  </a:lnTo>
                  <a:lnTo>
                    <a:pt x="10454" y="7685"/>
                  </a:lnTo>
                  <a:lnTo>
                    <a:pt x="11443" y="7278"/>
                  </a:lnTo>
                  <a:lnTo>
                    <a:pt x="12461" y="6881"/>
                  </a:lnTo>
                  <a:lnTo>
                    <a:pt x="13540" y="6500"/>
                  </a:lnTo>
                  <a:lnTo>
                    <a:pt x="14648" y="6129"/>
                  </a:lnTo>
                  <a:lnTo>
                    <a:pt x="15786" y="5775"/>
                  </a:lnTo>
                  <a:lnTo>
                    <a:pt x="16954" y="5430"/>
                  </a:lnTo>
                  <a:lnTo>
                    <a:pt x="18153" y="5103"/>
                  </a:lnTo>
                  <a:lnTo>
                    <a:pt x="19381" y="4785"/>
                  </a:lnTo>
                  <a:lnTo>
                    <a:pt x="20609" y="4484"/>
                  </a:lnTo>
                  <a:lnTo>
                    <a:pt x="21897" y="4183"/>
                  </a:lnTo>
                  <a:lnTo>
                    <a:pt x="23215" y="3909"/>
                  </a:lnTo>
                  <a:lnTo>
                    <a:pt x="24563" y="3635"/>
                  </a:lnTo>
                  <a:lnTo>
                    <a:pt x="25911" y="3379"/>
                  </a:lnTo>
                  <a:lnTo>
                    <a:pt x="27319" y="3131"/>
                  </a:lnTo>
                  <a:lnTo>
                    <a:pt x="28727" y="2901"/>
                  </a:lnTo>
                  <a:lnTo>
                    <a:pt x="30165" y="2680"/>
                  </a:lnTo>
                  <a:lnTo>
                    <a:pt x="31602" y="2468"/>
                  </a:lnTo>
                  <a:lnTo>
                    <a:pt x="33070" y="2265"/>
                  </a:lnTo>
                  <a:lnTo>
                    <a:pt x="34568" y="2070"/>
                  </a:lnTo>
                  <a:lnTo>
                    <a:pt x="36066" y="1884"/>
                  </a:lnTo>
                  <a:lnTo>
                    <a:pt x="37593" y="1716"/>
                  </a:lnTo>
                  <a:lnTo>
                    <a:pt x="39151" y="1548"/>
                  </a:lnTo>
                  <a:lnTo>
                    <a:pt x="40709" y="1398"/>
                  </a:lnTo>
                  <a:lnTo>
                    <a:pt x="42266" y="1256"/>
                  </a:lnTo>
                  <a:lnTo>
                    <a:pt x="43854" y="1124"/>
                  </a:lnTo>
                  <a:lnTo>
                    <a:pt x="45442" y="991"/>
                  </a:lnTo>
                  <a:lnTo>
                    <a:pt x="47029" y="876"/>
                  </a:lnTo>
                  <a:lnTo>
                    <a:pt x="48647" y="770"/>
                  </a:lnTo>
                  <a:lnTo>
                    <a:pt x="50264" y="673"/>
                  </a:lnTo>
                  <a:lnTo>
                    <a:pt x="51882" y="576"/>
                  </a:lnTo>
                  <a:lnTo>
                    <a:pt x="53499" y="487"/>
                  </a:lnTo>
                  <a:lnTo>
                    <a:pt x="55147" y="416"/>
                  </a:lnTo>
                  <a:lnTo>
                    <a:pt x="56764" y="346"/>
                  </a:lnTo>
                  <a:lnTo>
                    <a:pt x="58412" y="284"/>
                  </a:lnTo>
                  <a:lnTo>
                    <a:pt x="60059" y="222"/>
                  </a:lnTo>
                  <a:lnTo>
                    <a:pt x="61707" y="178"/>
                  </a:lnTo>
                  <a:lnTo>
                    <a:pt x="63325" y="133"/>
                  </a:lnTo>
                  <a:lnTo>
                    <a:pt x="64972" y="98"/>
                  </a:lnTo>
                  <a:lnTo>
                    <a:pt x="66590" y="72"/>
                  </a:lnTo>
                  <a:lnTo>
                    <a:pt x="68237" y="45"/>
                  </a:lnTo>
                  <a:lnTo>
                    <a:pt x="69855" y="27"/>
                  </a:lnTo>
                  <a:lnTo>
                    <a:pt x="71472" y="10"/>
                  </a:lnTo>
                  <a:lnTo>
                    <a:pt x="74677" y="1"/>
                  </a:lnTo>
                  <a:lnTo>
                    <a:pt x="1576853" y="1"/>
                  </a:lnTo>
                  <a:lnTo>
                    <a:pt x="1576853" y="1"/>
                  </a:lnTo>
                  <a:lnTo>
                    <a:pt x="1580058" y="10"/>
                  </a:lnTo>
                  <a:lnTo>
                    <a:pt x="1581675" y="27"/>
                  </a:lnTo>
                  <a:lnTo>
                    <a:pt x="1583293" y="45"/>
                  </a:lnTo>
                  <a:lnTo>
                    <a:pt x="1584940" y="72"/>
                  </a:lnTo>
                  <a:lnTo>
                    <a:pt x="1586558" y="98"/>
                  </a:lnTo>
                  <a:lnTo>
                    <a:pt x="1588205" y="133"/>
                  </a:lnTo>
                  <a:lnTo>
                    <a:pt x="1589823" y="178"/>
                  </a:lnTo>
                  <a:lnTo>
                    <a:pt x="1591471" y="222"/>
                  </a:lnTo>
                  <a:lnTo>
                    <a:pt x="1593118" y="284"/>
                  </a:lnTo>
                  <a:lnTo>
                    <a:pt x="1594766" y="346"/>
                  </a:lnTo>
                  <a:lnTo>
                    <a:pt x="1596383" y="416"/>
                  </a:lnTo>
                  <a:lnTo>
                    <a:pt x="1598031" y="487"/>
                  </a:lnTo>
                  <a:lnTo>
                    <a:pt x="1599648" y="576"/>
                  </a:lnTo>
                  <a:lnTo>
                    <a:pt x="1601266" y="673"/>
                  </a:lnTo>
                  <a:lnTo>
                    <a:pt x="1602883" y="770"/>
                  </a:lnTo>
                  <a:lnTo>
                    <a:pt x="1604501" y="876"/>
                  </a:lnTo>
                  <a:lnTo>
                    <a:pt x="1606088" y="991"/>
                  </a:lnTo>
                  <a:lnTo>
                    <a:pt x="1607676" y="1124"/>
                  </a:lnTo>
                  <a:lnTo>
                    <a:pt x="1609264" y="1256"/>
                  </a:lnTo>
                  <a:lnTo>
                    <a:pt x="1610821" y="1398"/>
                  </a:lnTo>
                  <a:lnTo>
                    <a:pt x="1612379" y="1548"/>
                  </a:lnTo>
                  <a:lnTo>
                    <a:pt x="1613937" y="1716"/>
                  </a:lnTo>
                  <a:lnTo>
                    <a:pt x="1615464" y="1884"/>
                  </a:lnTo>
                  <a:lnTo>
                    <a:pt x="1616962" y="2070"/>
                  </a:lnTo>
                  <a:lnTo>
                    <a:pt x="1618460" y="2265"/>
                  </a:lnTo>
                  <a:lnTo>
                    <a:pt x="1619928" y="2468"/>
                  </a:lnTo>
                  <a:lnTo>
                    <a:pt x="1621365" y="2680"/>
                  </a:lnTo>
                  <a:lnTo>
                    <a:pt x="1622803" y="2901"/>
                  </a:lnTo>
                  <a:lnTo>
                    <a:pt x="1624211" y="3131"/>
                  </a:lnTo>
                  <a:lnTo>
                    <a:pt x="1625619" y="3379"/>
                  </a:lnTo>
                  <a:lnTo>
                    <a:pt x="1626967" y="3635"/>
                  </a:lnTo>
                  <a:lnTo>
                    <a:pt x="1628315" y="3909"/>
                  </a:lnTo>
                  <a:lnTo>
                    <a:pt x="1629633" y="4183"/>
                  </a:lnTo>
                  <a:lnTo>
                    <a:pt x="1630921" y="4484"/>
                  </a:lnTo>
                  <a:lnTo>
                    <a:pt x="1632149" y="4785"/>
                  </a:lnTo>
                  <a:lnTo>
                    <a:pt x="1633377" y="5103"/>
                  </a:lnTo>
                  <a:lnTo>
                    <a:pt x="1634576" y="5430"/>
                  </a:lnTo>
                  <a:lnTo>
                    <a:pt x="1635744" y="5775"/>
                  </a:lnTo>
                  <a:lnTo>
                    <a:pt x="1636882" y="6129"/>
                  </a:lnTo>
                  <a:lnTo>
                    <a:pt x="1637990" y="6500"/>
                  </a:lnTo>
                  <a:lnTo>
                    <a:pt x="1639069" y="6881"/>
                  </a:lnTo>
                  <a:lnTo>
                    <a:pt x="1640087" y="7278"/>
                  </a:lnTo>
                  <a:lnTo>
                    <a:pt x="1641076" y="7685"/>
                  </a:lnTo>
                  <a:lnTo>
                    <a:pt x="1642034" y="8110"/>
                  </a:lnTo>
                  <a:lnTo>
                    <a:pt x="1642963" y="8552"/>
                  </a:lnTo>
                  <a:lnTo>
                    <a:pt x="1643832" y="9003"/>
                  </a:lnTo>
                  <a:lnTo>
                    <a:pt x="1644670" y="9472"/>
                  </a:lnTo>
                  <a:lnTo>
                    <a:pt x="1645449" y="9949"/>
                  </a:lnTo>
                  <a:lnTo>
                    <a:pt x="1646198" y="10453"/>
                  </a:lnTo>
                  <a:lnTo>
                    <a:pt x="1646917" y="10966"/>
                  </a:lnTo>
                  <a:lnTo>
                    <a:pt x="1647576" y="11488"/>
                  </a:lnTo>
                  <a:lnTo>
                    <a:pt x="1648175" y="12036"/>
                  </a:lnTo>
                  <a:lnTo>
                    <a:pt x="1648744" y="12593"/>
                  </a:lnTo>
                  <a:lnTo>
                    <a:pt x="1649253" y="13177"/>
                  </a:lnTo>
                  <a:lnTo>
                    <a:pt x="1649733" y="13769"/>
                  </a:lnTo>
                  <a:lnTo>
                    <a:pt x="1650152" y="14379"/>
                  </a:lnTo>
                  <a:lnTo>
                    <a:pt x="1650511" y="14998"/>
                  </a:lnTo>
                  <a:lnTo>
                    <a:pt x="1650811" y="15644"/>
                  </a:lnTo>
                  <a:lnTo>
                    <a:pt x="1651081" y="16307"/>
                  </a:lnTo>
                  <a:lnTo>
                    <a:pt x="1651290" y="16988"/>
                  </a:lnTo>
                  <a:lnTo>
                    <a:pt x="1651410" y="17678"/>
                  </a:lnTo>
                  <a:lnTo>
                    <a:pt x="1651500" y="18394"/>
                  </a:lnTo>
                  <a:lnTo>
                    <a:pt x="1651530" y="19128"/>
                  </a:lnTo>
                  <a:lnTo>
                    <a:pt x="1651530" y="274024"/>
                  </a:lnTo>
                  <a:lnTo>
                    <a:pt x="1651530" y="274024"/>
                  </a:lnTo>
                  <a:lnTo>
                    <a:pt x="1651500" y="274758"/>
                  </a:lnTo>
                  <a:lnTo>
                    <a:pt x="1651410" y="275475"/>
                  </a:lnTo>
                  <a:lnTo>
                    <a:pt x="1651290" y="276164"/>
                  </a:lnTo>
                  <a:lnTo>
                    <a:pt x="1651081" y="276845"/>
                  </a:lnTo>
                  <a:lnTo>
                    <a:pt x="1650811" y="277508"/>
                  </a:lnTo>
                  <a:lnTo>
                    <a:pt x="1650511" y="278145"/>
                  </a:lnTo>
                  <a:lnTo>
                    <a:pt x="1650152" y="278773"/>
                  </a:lnTo>
                  <a:lnTo>
                    <a:pt x="1649733" y="279383"/>
                  </a:lnTo>
                  <a:lnTo>
                    <a:pt x="1649253" y="279976"/>
                  </a:lnTo>
                  <a:lnTo>
                    <a:pt x="1648744" y="280550"/>
                  </a:lnTo>
                  <a:lnTo>
                    <a:pt x="1648175" y="281116"/>
                  </a:lnTo>
                  <a:lnTo>
                    <a:pt x="1647576" y="281656"/>
                  </a:lnTo>
                  <a:lnTo>
                    <a:pt x="1646917" y="282186"/>
                  </a:lnTo>
                  <a:lnTo>
                    <a:pt x="1646198" y="282699"/>
                  </a:lnTo>
                  <a:lnTo>
                    <a:pt x="1645449" y="283194"/>
                  </a:lnTo>
                  <a:lnTo>
                    <a:pt x="1644670" y="283681"/>
                  </a:lnTo>
                  <a:lnTo>
                    <a:pt x="1643832" y="284149"/>
                  </a:lnTo>
                  <a:lnTo>
                    <a:pt x="1642963" y="284600"/>
                  </a:lnTo>
                  <a:lnTo>
                    <a:pt x="1642034" y="285043"/>
                  </a:lnTo>
                  <a:lnTo>
                    <a:pt x="1641076" y="285467"/>
                  </a:lnTo>
                  <a:lnTo>
                    <a:pt x="1640087" y="285874"/>
                  </a:lnTo>
                  <a:lnTo>
                    <a:pt x="1639069" y="286272"/>
                  </a:lnTo>
                  <a:lnTo>
                    <a:pt x="1637990" y="286652"/>
                  </a:lnTo>
                  <a:lnTo>
                    <a:pt x="1636882" y="287023"/>
                  </a:lnTo>
                  <a:lnTo>
                    <a:pt x="1635744" y="287377"/>
                  </a:lnTo>
                  <a:lnTo>
                    <a:pt x="1634576" y="287722"/>
                  </a:lnTo>
                  <a:lnTo>
                    <a:pt x="1633377" y="288049"/>
                  </a:lnTo>
                  <a:lnTo>
                    <a:pt x="1632149" y="288367"/>
                  </a:lnTo>
                  <a:lnTo>
                    <a:pt x="1630921" y="288668"/>
                  </a:lnTo>
                  <a:lnTo>
                    <a:pt x="1629633" y="288960"/>
                  </a:lnTo>
                  <a:lnTo>
                    <a:pt x="1628315" y="289243"/>
                  </a:lnTo>
                  <a:lnTo>
                    <a:pt x="1626967" y="289517"/>
                  </a:lnTo>
                  <a:lnTo>
                    <a:pt x="1625619" y="289773"/>
                  </a:lnTo>
                  <a:lnTo>
                    <a:pt x="1624211" y="290012"/>
                  </a:lnTo>
                  <a:lnTo>
                    <a:pt x="1622803" y="290251"/>
                  </a:lnTo>
                  <a:lnTo>
                    <a:pt x="1621365" y="290472"/>
                  </a:lnTo>
                  <a:lnTo>
                    <a:pt x="1619928" y="290684"/>
                  </a:lnTo>
                  <a:lnTo>
                    <a:pt x="1618460" y="290888"/>
                  </a:lnTo>
                  <a:lnTo>
                    <a:pt x="1616962" y="291082"/>
                  </a:lnTo>
                  <a:lnTo>
                    <a:pt x="1615464" y="291268"/>
                  </a:lnTo>
                  <a:lnTo>
                    <a:pt x="1613937" y="291436"/>
                  </a:lnTo>
                  <a:lnTo>
                    <a:pt x="1612379" y="291595"/>
                  </a:lnTo>
                  <a:lnTo>
                    <a:pt x="1610821" y="291754"/>
                  </a:lnTo>
                  <a:lnTo>
                    <a:pt x="1609264" y="291896"/>
                  </a:lnTo>
                  <a:lnTo>
                    <a:pt x="1607676" y="292028"/>
                  </a:lnTo>
                  <a:lnTo>
                    <a:pt x="1606088" y="292152"/>
                  </a:lnTo>
                  <a:lnTo>
                    <a:pt x="1604501" y="292276"/>
                  </a:lnTo>
                  <a:lnTo>
                    <a:pt x="1602883" y="292382"/>
                  </a:lnTo>
                  <a:lnTo>
                    <a:pt x="1601266" y="292479"/>
                  </a:lnTo>
                  <a:lnTo>
                    <a:pt x="1599648" y="292577"/>
                  </a:lnTo>
                  <a:lnTo>
                    <a:pt x="1598031" y="292656"/>
                  </a:lnTo>
                  <a:lnTo>
                    <a:pt x="1596383" y="292736"/>
                  </a:lnTo>
                  <a:lnTo>
                    <a:pt x="1594766" y="292807"/>
                  </a:lnTo>
                  <a:lnTo>
                    <a:pt x="1593118" y="292869"/>
                  </a:lnTo>
                  <a:lnTo>
                    <a:pt x="1591471" y="292922"/>
                  </a:lnTo>
                  <a:lnTo>
                    <a:pt x="1589823" y="292975"/>
                  </a:lnTo>
                  <a:lnTo>
                    <a:pt x="1588205" y="293019"/>
                  </a:lnTo>
                  <a:lnTo>
                    <a:pt x="1586558" y="293054"/>
                  </a:lnTo>
                  <a:lnTo>
                    <a:pt x="1584940" y="293081"/>
                  </a:lnTo>
                  <a:lnTo>
                    <a:pt x="1583293" y="293107"/>
                  </a:lnTo>
                  <a:lnTo>
                    <a:pt x="1581675" y="293125"/>
                  </a:lnTo>
                  <a:lnTo>
                    <a:pt x="1580058" y="293134"/>
                  </a:lnTo>
                  <a:lnTo>
                    <a:pt x="1576853" y="293151"/>
                  </a:lnTo>
                  <a:lnTo>
                    <a:pt x="74677" y="293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-40484225" y="-8567850"/>
              <a:ext cx="39510450" cy="5980675"/>
            </a:xfrm>
            <a:custGeom>
              <a:avLst/>
              <a:gdLst/>
              <a:ahLst/>
              <a:cxnLst/>
              <a:rect l="l" t="t" r="r" b="b"/>
              <a:pathLst>
                <a:path w="1580418" h="239227" extrusionOk="0">
                  <a:moveTo>
                    <a:pt x="0" y="0"/>
                  </a:moveTo>
                  <a:lnTo>
                    <a:pt x="0" y="239227"/>
                  </a:lnTo>
                  <a:lnTo>
                    <a:pt x="1580418" y="239227"/>
                  </a:lnTo>
                  <a:lnTo>
                    <a:pt x="1580418" y="0"/>
                  </a:lnTo>
                  <a:close/>
                </a:path>
              </a:pathLst>
            </a:custGeom>
            <a:solidFill>
              <a:srgbClr val="FAA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-40484225" y="-8567850"/>
              <a:ext cx="39510450" cy="5980675"/>
            </a:xfrm>
            <a:custGeom>
              <a:avLst/>
              <a:gdLst/>
              <a:ahLst/>
              <a:cxnLst/>
              <a:rect l="l" t="t" r="r" b="b"/>
              <a:pathLst>
                <a:path w="1580418" h="239227" fill="none" extrusionOk="0">
                  <a:moveTo>
                    <a:pt x="1580418" y="239227"/>
                  </a:moveTo>
                  <a:lnTo>
                    <a:pt x="0" y="239227"/>
                  </a:lnTo>
                  <a:lnTo>
                    <a:pt x="0" y="0"/>
                  </a:lnTo>
                  <a:lnTo>
                    <a:pt x="1580418" y="0"/>
                  </a:lnTo>
                  <a:lnTo>
                    <a:pt x="1580418" y="239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-21778925" y="-2371200"/>
              <a:ext cx="2099850" cy="619900"/>
            </a:xfrm>
            <a:custGeom>
              <a:avLst/>
              <a:gdLst/>
              <a:ahLst/>
              <a:cxnLst/>
              <a:rect l="l" t="t" r="r" b="b"/>
              <a:pathLst>
                <a:path w="83994" h="24796" extrusionOk="0">
                  <a:moveTo>
                    <a:pt x="40919" y="0"/>
                  </a:moveTo>
                  <a:lnTo>
                    <a:pt x="39840" y="9"/>
                  </a:lnTo>
                  <a:lnTo>
                    <a:pt x="38762" y="36"/>
                  </a:lnTo>
                  <a:lnTo>
                    <a:pt x="37713" y="62"/>
                  </a:lnTo>
                  <a:lnTo>
                    <a:pt x="36635" y="98"/>
                  </a:lnTo>
                  <a:lnTo>
                    <a:pt x="35587" y="142"/>
                  </a:lnTo>
                  <a:lnTo>
                    <a:pt x="34568" y="195"/>
                  </a:lnTo>
                  <a:lnTo>
                    <a:pt x="33520" y="248"/>
                  </a:lnTo>
                  <a:lnTo>
                    <a:pt x="32501" y="319"/>
                  </a:lnTo>
                  <a:lnTo>
                    <a:pt x="31513" y="389"/>
                  </a:lnTo>
                  <a:lnTo>
                    <a:pt x="30494" y="469"/>
                  </a:lnTo>
                  <a:lnTo>
                    <a:pt x="29506" y="557"/>
                  </a:lnTo>
                  <a:lnTo>
                    <a:pt x="28517" y="646"/>
                  </a:lnTo>
                  <a:lnTo>
                    <a:pt x="27559" y="752"/>
                  </a:lnTo>
                  <a:lnTo>
                    <a:pt x="26600" y="858"/>
                  </a:lnTo>
                  <a:lnTo>
                    <a:pt x="25642" y="973"/>
                  </a:lnTo>
                  <a:lnTo>
                    <a:pt x="24713" y="1088"/>
                  </a:lnTo>
                  <a:lnTo>
                    <a:pt x="23784" y="1221"/>
                  </a:lnTo>
                  <a:lnTo>
                    <a:pt x="22886" y="1353"/>
                  </a:lnTo>
                  <a:lnTo>
                    <a:pt x="21987" y="1495"/>
                  </a:lnTo>
                  <a:lnTo>
                    <a:pt x="21088" y="1636"/>
                  </a:lnTo>
                  <a:lnTo>
                    <a:pt x="20220" y="1795"/>
                  </a:lnTo>
                  <a:lnTo>
                    <a:pt x="19351" y="1946"/>
                  </a:lnTo>
                  <a:lnTo>
                    <a:pt x="18512" y="2114"/>
                  </a:lnTo>
                  <a:lnTo>
                    <a:pt x="17674" y="2282"/>
                  </a:lnTo>
                  <a:lnTo>
                    <a:pt x="16865" y="2459"/>
                  </a:lnTo>
                  <a:lnTo>
                    <a:pt x="16056" y="2644"/>
                  </a:lnTo>
                  <a:lnTo>
                    <a:pt x="15277" y="2830"/>
                  </a:lnTo>
                  <a:lnTo>
                    <a:pt x="14528" y="3016"/>
                  </a:lnTo>
                  <a:lnTo>
                    <a:pt x="13750" y="3219"/>
                  </a:lnTo>
                  <a:lnTo>
                    <a:pt x="13031" y="3423"/>
                  </a:lnTo>
                  <a:lnTo>
                    <a:pt x="12312" y="3626"/>
                  </a:lnTo>
                  <a:lnTo>
                    <a:pt x="11593" y="3838"/>
                  </a:lnTo>
                  <a:lnTo>
                    <a:pt x="10904" y="4059"/>
                  </a:lnTo>
                  <a:lnTo>
                    <a:pt x="10245" y="4280"/>
                  </a:lnTo>
                  <a:lnTo>
                    <a:pt x="9586" y="4510"/>
                  </a:lnTo>
                  <a:lnTo>
                    <a:pt x="8957" y="4740"/>
                  </a:lnTo>
                  <a:lnTo>
                    <a:pt x="8358" y="4979"/>
                  </a:lnTo>
                  <a:lnTo>
                    <a:pt x="7759" y="5218"/>
                  </a:lnTo>
                  <a:lnTo>
                    <a:pt x="7159" y="5465"/>
                  </a:lnTo>
                  <a:lnTo>
                    <a:pt x="6620" y="5713"/>
                  </a:lnTo>
                  <a:lnTo>
                    <a:pt x="6081" y="5969"/>
                  </a:lnTo>
                  <a:lnTo>
                    <a:pt x="5572" y="6226"/>
                  </a:lnTo>
                  <a:lnTo>
                    <a:pt x="5063" y="6482"/>
                  </a:lnTo>
                  <a:lnTo>
                    <a:pt x="4583" y="6747"/>
                  </a:lnTo>
                  <a:lnTo>
                    <a:pt x="4134" y="7022"/>
                  </a:lnTo>
                  <a:lnTo>
                    <a:pt x="3715" y="7296"/>
                  </a:lnTo>
                  <a:lnTo>
                    <a:pt x="3295" y="7570"/>
                  </a:lnTo>
                  <a:lnTo>
                    <a:pt x="2906" y="7844"/>
                  </a:lnTo>
                  <a:lnTo>
                    <a:pt x="2546" y="8136"/>
                  </a:lnTo>
                  <a:lnTo>
                    <a:pt x="2217" y="8419"/>
                  </a:lnTo>
                  <a:lnTo>
                    <a:pt x="1887" y="8711"/>
                  </a:lnTo>
                  <a:lnTo>
                    <a:pt x="1588" y="9002"/>
                  </a:lnTo>
                  <a:lnTo>
                    <a:pt x="1318" y="9294"/>
                  </a:lnTo>
                  <a:lnTo>
                    <a:pt x="1079" y="9595"/>
                  </a:lnTo>
                  <a:lnTo>
                    <a:pt x="869" y="9896"/>
                  </a:lnTo>
                  <a:lnTo>
                    <a:pt x="659" y="10196"/>
                  </a:lnTo>
                  <a:lnTo>
                    <a:pt x="480" y="10506"/>
                  </a:lnTo>
                  <a:lnTo>
                    <a:pt x="330" y="10815"/>
                  </a:lnTo>
                  <a:lnTo>
                    <a:pt x="210" y="11125"/>
                  </a:lnTo>
                  <a:lnTo>
                    <a:pt x="120" y="11443"/>
                  </a:lnTo>
                  <a:lnTo>
                    <a:pt x="60" y="11753"/>
                  </a:lnTo>
                  <a:lnTo>
                    <a:pt x="30" y="12071"/>
                  </a:lnTo>
                  <a:lnTo>
                    <a:pt x="0" y="12398"/>
                  </a:lnTo>
                  <a:lnTo>
                    <a:pt x="30" y="12716"/>
                  </a:lnTo>
                  <a:lnTo>
                    <a:pt x="60" y="13035"/>
                  </a:lnTo>
                  <a:lnTo>
                    <a:pt x="120" y="13344"/>
                  </a:lnTo>
                  <a:lnTo>
                    <a:pt x="210" y="13663"/>
                  </a:lnTo>
                  <a:lnTo>
                    <a:pt x="330" y="13972"/>
                  </a:lnTo>
                  <a:lnTo>
                    <a:pt x="480" y="14282"/>
                  </a:lnTo>
                  <a:lnTo>
                    <a:pt x="659" y="14591"/>
                  </a:lnTo>
                  <a:lnTo>
                    <a:pt x="869" y="14892"/>
                  </a:lnTo>
                  <a:lnTo>
                    <a:pt x="1079" y="15192"/>
                  </a:lnTo>
                  <a:lnTo>
                    <a:pt x="1318" y="15493"/>
                  </a:lnTo>
                  <a:lnTo>
                    <a:pt x="1588" y="15785"/>
                  </a:lnTo>
                  <a:lnTo>
                    <a:pt x="1887" y="16077"/>
                  </a:lnTo>
                  <a:lnTo>
                    <a:pt x="2217" y="16369"/>
                  </a:lnTo>
                  <a:lnTo>
                    <a:pt x="2546" y="16660"/>
                  </a:lnTo>
                  <a:lnTo>
                    <a:pt x="2906" y="16943"/>
                  </a:lnTo>
                  <a:lnTo>
                    <a:pt x="3295" y="17217"/>
                  </a:lnTo>
                  <a:lnTo>
                    <a:pt x="3715" y="17500"/>
                  </a:lnTo>
                  <a:lnTo>
                    <a:pt x="4134" y="17766"/>
                  </a:lnTo>
                  <a:lnTo>
                    <a:pt x="4583" y="18040"/>
                  </a:lnTo>
                  <a:lnTo>
                    <a:pt x="5063" y="18305"/>
                  </a:lnTo>
                  <a:lnTo>
                    <a:pt x="5572" y="18562"/>
                  </a:lnTo>
                  <a:lnTo>
                    <a:pt x="6081" y="18827"/>
                  </a:lnTo>
                  <a:lnTo>
                    <a:pt x="6620" y="19074"/>
                  </a:lnTo>
                  <a:lnTo>
                    <a:pt x="7159" y="19322"/>
                  </a:lnTo>
                  <a:lnTo>
                    <a:pt x="7759" y="19570"/>
                  </a:lnTo>
                  <a:lnTo>
                    <a:pt x="8358" y="19808"/>
                  </a:lnTo>
                  <a:lnTo>
                    <a:pt x="8957" y="20047"/>
                  </a:lnTo>
                  <a:lnTo>
                    <a:pt x="9586" y="20277"/>
                  </a:lnTo>
                  <a:lnTo>
                    <a:pt x="10245" y="20507"/>
                  </a:lnTo>
                  <a:lnTo>
                    <a:pt x="10904" y="20728"/>
                  </a:lnTo>
                  <a:lnTo>
                    <a:pt x="11593" y="20949"/>
                  </a:lnTo>
                  <a:lnTo>
                    <a:pt x="12312" y="21161"/>
                  </a:lnTo>
                  <a:lnTo>
                    <a:pt x="13031" y="21365"/>
                  </a:lnTo>
                  <a:lnTo>
                    <a:pt x="13750" y="21568"/>
                  </a:lnTo>
                  <a:lnTo>
                    <a:pt x="14528" y="21772"/>
                  </a:lnTo>
                  <a:lnTo>
                    <a:pt x="15277" y="21957"/>
                  </a:lnTo>
                  <a:lnTo>
                    <a:pt x="16056" y="22143"/>
                  </a:lnTo>
                  <a:lnTo>
                    <a:pt x="16865" y="22329"/>
                  </a:lnTo>
                  <a:lnTo>
                    <a:pt x="17674" y="22506"/>
                  </a:lnTo>
                  <a:lnTo>
                    <a:pt x="18512" y="22674"/>
                  </a:lnTo>
                  <a:lnTo>
                    <a:pt x="19351" y="22842"/>
                  </a:lnTo>
                  <a:lnTo>
                    <a:pt x="20220" y="23001"/>
                  </a:lnTo>
                  <a:lnTo>
                    <a:pt x="21088" y="23151"/>
                  </a:lnTo>
                  <a:lnTo>
                    <a:pt x="21987" y="23293"/>
                  </a:lnTo>
                  <a:lnTo>
                    <a:pt x="22886" y="23434"/>
                  </a:lnTo>
                  <a:lnTo>
                    <a:pt x="23784" y="23567"/>
                  </a:lnTo>
                  <a:lnTo>
                    <a:pt x="24713" y="23699"/>
                  </a:lnTo>
                  <a:lnTo>
                    <a:pt x="25642" y="23814"/>
                  </a:lnTo>
                  <a:lnTo>
                    <a:pt x="26600" y="23929"/>
                  </a:lnTo>
                  <a:lnTo>
                    <a:pt x="27559" y="24035"/>
                  </a:lnTo>
                  <a:lnTo>
                    <a:pt x="28517" y="24141"/>
                  </a:lnTo>
                  <a:lnTo>
                    <a:pt x="29506" y="24230"/>
                  </a:lnTo>
                  <a:lnTo>
                    <a:pt x="30494" y="24318"/>
                  </a:lnTo>
                  <a:lnTo>
                    <a:pt x="31513" y="24398"/>
                  </a:lnTo>
                  <a:lnTo>
                    <a:pt x="32501" y="24477"/>
                  </a:lnTo>
                  <a:lnTo>
                    <a:pt x="33520" y="24539"/>
                  </a:lnTo>
                  <a:lnTo>
                    <a:pt x="34568" y="24601"/>
                  </a:lnTo>
                  <a:lnTo>
                    <a:pt x="35587" y="24645"/>
                  </a:lnTo>
                  <a:lnTo>
                    <a:pt x="36635" y="24690"/>
                  </a:lnTo>
                  <a:lnTo>
                    <a:pt x="37713" y="24725"/>
                  </a:lnTo>
                  <a:lnTo>
                    <a:pt x="38762" y="24752"/>
                  </a:lnTo>
                  <a:lnTo>
                    <a:pt x="39840" y="24778"/>
                  </a:lnTo>
                  <a:lnTo>
                    <a:pt x="40919" y="24787"/>
                  </a:lnTo>
                  <a:lnTo>
                    <a:pt x="41997" y="24796"/>
                  </a:lnTo>
                  <a:lnTo>
                    <a:pt x="43075" y="24787"/>
                  </a:lnTo>
                  <a:lnTo>
                    <a:pt x="44154" y="24778"/>
                  </a:lnTo>
                  <a:lnTo>
                    <a:pt x="45232" y="24752"/>
                  </a:lnTo>
                  <a:lnTo>
                    <a:pt x="46281" y="24725"/>
                  </a:lnTo>
                  <a:lnTo>
                    <a:pt x="47359" y="24690"/>
                  </a:lnTo>
                  <a:lnTo>
                    <a:pt x="48407" y="24645"/>
                  </a:lnTo>
                  <a:lnTo>
                    <a:pt x="49426" y="24601"/>
                  </a:lnTo>
                  <a:lnTo>
                    <a:pt x="50474" y="24539"/>
                  </a:lnTo>
                  <a:lnTo>
                    <a:pt x="51493" y="24477"/>
                  </a:lnTo>
                  <a:lnTo>
                    <a:pt x="52481" y="24398"/>
                  </a:lnTo>
                  <a:lnTo>
                    <a:pt x="53500" y="24318"/>
                  </a:lnTo>
                  <a:lnTo>
                    <a:pt x="54488" y="24230"/>
                  </a:lnTo>
                  <a:lnTo>
                    <a:pt x="55477" y="24141"/>
                  </a:lnTo>
                  <a:lnTo>
                    <a:pt x="56435" y="24035"/>
                  </a:lnTo>
                  <a:lnTo>
                    <a:pt x="57394" y="23929"/>
                  </a:lnTo>
                  <a:lnTo>
                    <a:pt x="58352" y="23814"/>
                  </a:lnTo>
                  <a:lnTo>
                    <a:pt x="59281" y="23699"/>
                  </a:lnTo>
                  <a:lnTo>
                    <a:pt x="60210" y="23567"/>
                  </a:lnTo>
                  <a:lnTo>
                    <a:pt x="61108" y="23434"/>
                  </a:lnTo>
                  <a:lnTo>
                    <a:pt x="62007" y="23293"/>
                  </a:lnTo>
                  <a:lnTo>
                    <a:pt x="62905" y="23151"/>
                  </a:lnTo>
                  <a:lnTo>
                    <a:pt x="63774" y="23001"/>
                  </a:lnTo>
                  <a:lnTo>
                    <a:pt x="64643" y="22842"/>
                  </a:lnTo>
                  <a:lnTo>
                    <a:pt x="65482" y="22674"/>
                  </a:lnTo>
                  <a:lnTo>
                    <a:pt x="66320" y="22506"/>
                  </a:lnTo>
                  <a:lnTo>
                    <a:pt x="67129" y="22329"/>
                  </a:lnTo>
                  <a:lnTo>
                    <a:pt x="67938" y="22143"/>
                  </a:lnTo>
                  <a:lnTo>
                    <a:pt x="68717" y="21957"/>
                  </a:lnTo>
                  <a:lnTo>
                    <a:pt x="69466" y="21772"/>
                  </a:lnTo>
                  <a:lnTo>
                    <a:pt x="70244" y="21568"/>
                  </a:lnTo>
                  <a:lnTo>
                    <a:pt x="70963" y="21365"/>
                  </a:lnTo>
                  <a:lnTo>
                    <a:pt x="71682" y="21161"/>
                  </a:lnTo>
                  <a:lnTo>
                    <a:pt x="72401" y="20949"/>
                  </a:lnTo>
                  <a:lnTo>
                    <a:pt x="73090" y="20728"/>
                  </a:lnTo>
                  <a:lnTo>
                    <a:pt x="73749" y="20507"/>
                  </a:lnTo>
                  <a:lnTo>
                    <a:pt x="74408" y="20277"/>
                  </a:lnTo>
                  <a:lnTo>
                    <a:pt x="75037" y="20047"/>
                  </a:lnTo>
                  <a:lnTo>
                    <a:pt x="75636" y="19808"/>
                  </a:lnTo>
                  <a:lnTo>
                    <a:pt x="76235" y="19570"/>
                  </a:lnTo>
                  <a:lnTo>
                    <a:pt x="76834" y="19322"/>
                  </a:lnTo>
                  <a:lnTo>
                    <a:pt x="77374" y="19074"/>
                  </a:lnTo>
                  <a:lnTo>
                    <a:pt x="77913" y="18827"/>
                  </a:lnTo>
                  <a:lnTo>
                    <a:pt x="78422" y="18562"/>
                  </a:lnTo>
                  <a:lnTo>
                    <a:pt x="78931" y="18305"/>
                  </a:lnTo>
                  <a:lnTo>
                    <a:pt x="79411" y="18040"/>
                  </a:lnTo>
                  <a:lnTo>
                    <a:pt x="79860" y="17766"/>
                  </a:lnTo>
                  <a:lnTo>
                    <a:pt x="80279" y="17500"/>
                  </a:lnTo>
                  <a:lnTo>
                    <a:pt x="80699" y="17217"/>
                  </a:lnTo>
                  <a:lnTo>
                    <a:pt x="81088" y="16943"/>
                  </a:lnTo>
                  <a:lnTo>
                    <a:pt x="81447" y="16660"/>
                  </a:lnTo>
                  <a:lnTo>
                    <a:pt x="81777" y="16369"/>
                  </a:lnTo>
                  <a:lnTo>
                    <a:pt x="82106" y="16077"/>
                  </a:lnTo>
                  <a:lnTo>
                    <a:pt x="82406" y="15785"/>
                  </a:lnTo>
                  <a:lnTo>
                    <a:pt x="82676" y="15493"/>
                  </a:lnTo>
                  <a:lnTo>
                    <a:pt x="82915" y="15192"/>
                  </a:lnTo>
                  <a:lnTo>
                    <a:pt x="83125" y="14892"/>
                  </a:lnTo>
                  <a:lnTo>
                    <a:pt x="83335" y="14591"/>
                  </a:lnTo>
                  <a:lnTo>
                    <a:pt x="83514" y="14282"/>
                  </a:lnTo>
                  <a:lnTo>
                    <a:pt x="83664" y="13972"/>
                  </a:lnTo>
                  <a:lnTo>
                    <a:pt x="83784" y="13663"/>
                  </a:lnTo>
                  <a:lnTo>
                    <a:pt x="83874" y="13344"/>
                  </a:lnTo>
                  <a:lnTo>
                    <a:pt x="83934" y="13035"/>
                  </a:lnTo>
                  <a:lnTo>
                    <a:pt x="83964" y="12716"/>
                  </a:lnTo>
                  <a:lnTo>
                    <a:pt x="83994" y="12398"/>
                  </a:lnTo>
                  <a:lnTo>
                    <a:pt x="83964" y="12071"/>
                  </a:lnTo>
                  <a:lnTo>
                    <a:pt x="83934" y="11753"/>
                  </a:lnTo>
                  <a:lnTo>
                    <a:pt x="83874" y="11443"/>
                  </a:lnTo>
                  <a:lnTo>
                    <a:pt x="83784" y="11125"/>
                  </a:lnTo>
                  <a:lnTo>
                    <a:pt x="83664" y="10815"/>
                  </a:lnTo>
                  <a:lnTo>
                    <a:pt x="83514" y="10506"/>
                  </a:lnTo>
                  <a:lnTo>
                    <a:pt x="83335" y="10196"/>
                  </a:lnTo>
                  <a:lnTo>
                    <a:pt x="83125" y="9896"/>
                  </a:lnTo>
                  <a:lnTo>
                    <a:pt x="82915" y="9595"/>
                  </a:lnTo>
                  <a:lnTo>
                    <a:pt x="82676" y="9294"/>
                  </a:lnTo>
                  <a:lnTo>
                    <a:pt x="82406" y="9002"/>
                  </a:lnTo>
                  <a:lnTo>
                    <a:pt x="82106" y="8711"/>
                  </a:lnTo>
                  <a:lnTo>
                    <a:pt x="81777" y="8419"/>
                  </a:lnTo>
                  <a:lnTo>
                    <a:pt x="81447" y="8136"/>
                  </a:lnTo>
                  <a:lnTo>
                    <a:pt x="81088" y="7844"/>
                  </a:lnTo>
                  <a:lnTo>
                    <a:pt x="80699" y="7570"/>
                  </a:lnTo>
                  <a:lnTo>
                    <a:pt x="80279" y="7296"/>
                  </a:lnTo>
                  <a:lnTo>
                    <a:pt x="79860" y="7022"/>
                  </a:lnTo>
                  <a:lnTo>
                    <a:pt x="79411" y="6747"/>
                  </a:lnTo>
                  <a:lnTo>
                    <a:pt x="78931" y="6482"/>
                  </a:lnTo>
                  <a:lnTo>
                    <a:pt x="78422" y="6226"/>
                  </a:lnTo>
                  <a:lnTo>
                    <a:pt x="77913" y="5969"/>
                  </a:lnTo>
                  <a:lnTo>
                    <a:pt x="77374" y="5713"/>
                  </a:lnTo>
                  <a:lnTo>
                    <a:pt x="76834" y="5465"/>
                  </a:lnTo>
                  <a:lnTo>
                    <a:pt x="76235" y="5218"/>
                  </a:lnTo>
                  <a:lnTo>
                    <a:pt x="75636" y="4979"/>
                  </a:lnTo>
                  <a:lnTo>
                    <a:pt x="75037" y="4740"/>
                  </a:lnTo>
                  <a:lnTo>
                    <a:pt x="74408" y="4510"/>
                  </a:lnTo>
                  <a:lnTo>
                    <a:pt x="73749" y="4280"/>
                  </a:lnTo>
                  <a:lnTo>
                    <a:pt x="73090" y="4059"/>
                  </a:lnTo>
                  <a:lnTo>
                    <a:pt x="72401" y="3838"/>
                  </a:lnTo>
                  <a:lnTo>
                    <a:pt x="71682" y="3626"/>
                  </a:lnTo>
                  <a:lnTo>
                    <a:pt x="70963" y="3423"/>
                  </a:lnTo>
                  <a:lnTo>
                    <a:pt x="70244" y="3219"/>
                  </a:lnTo>
                  <a:lnTo>
                    <a:pt x="69466" y="3016"/>
                  </a:lnTo>
                  <a:lnTo>
                    <a:pt x="68717" y="2830"/>
                  </a:lnTo>
                  <a:lnTo>
                    <a:pt x="67938" y="2644"/>
                  </a:lnTo>
                  <a:lnTo>
                    <a:pt x="67129" y="2459"/>
                  </a:lnTo>
                  <a:lnTo>
                    <a:pt x="66320" y="2282"/>
                  </a:lnTo>
                  <a:lnTo>
                    <a:pt x="65482" y="2114"/>
                  </a:lnTo>
                  <a:lnTo>
                    <a:pt x="64643" y="1946"/>
                  </a:lnTo>
                  <a:lnTo>
                    <a:pt x="63774" y="1795"/>
                  </a:lnTo>
                  <a:lnTo>
                    <a:pt x="62905" y="1636"/>
                  </a:lnTo>
                  <a:lnTo>
                    <a:pt x="62007" y="1495"/>
                  </a:lnTo>
                  <a:lnTo>
                    <a:pt x="61108" y="1353"/>
                  </a:lnTo>
                  <a:lnTo>
                    <a:pt x="60210" y="1221"/>
                  </a:lnTo>
                  <a:lnTo>
                    <a:pt x="59281" y="1088"/>
                  </a:lnTo>
                  <a:lnTo>
                    <a:pt x="58352" y="973"/>
                  </a:lnTo>
                  <a:lnTo>
                    <a:pt x="57394" y="858"/>
                  </a:lnTo>
                  <a:lnTo>
                    <a:pt x="56435" y="752"/>
                  </a:lnTo>
                  <a:lnTo>
                    <a:pt x="55477" y="646"/>
                  </a:lnTo>
                  <a:lnTo>
                    <a:pt x="54488" y="557"/>
                  </a:lnTo>
                  <a:lnTo>
                    <a:pt x="53500" y="469"/>
                  </a:lnTo>
                  <a:lnTo>
                    <a:pt x="52481" y="389"/>
                  </a:lnTo>
                  <a:lnTo>
                    <a:pt x="51493" y="319"/>
                  </a:lnTo>
                  <a:lnTo>
                    <a:pt x="50474" y="248"/>
                  </a:lnTo>
                  <a:lnTo>
                    <a:pt x="49426" y="195"/>
                  </a:lnTo>
                  <a:lnTo>
                    <a:pt x="48407" y="142"/>
                  </a:lnTo>
                  <a:lnTo>
                    <a:pt x="47359" y="98"/>
                  </a:lnTo>
                  <a:lnTo>
                    <a:pt x="46281" y="62"/>
                  </a:lnTo>
                  <a:lnTo>
                    <a:pt x="45232" y="36"/>
                  </a:lnTo>
                  <a:lnTo>
                    <a:pt x="44154" y="9"/>
                  </a:lnTo>
                  <a:lnTo>
                    <a:pt x="43075" y="0"/>
                  </a:lnTo>
                  <a:close/>
                </a:path>
              </a:pathLst>
            </a:custGeom>
            <a:solidFill>
              <a:srgbClr val="9C7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-41373125" y="-8899475"/>
              <a:ext cx="27227450" cy="7328800"/>
            </a:xfrm>
            <a:custGeom>
              <a:avLst/>
              <a:gdLst/>
              <a:ahLst/>
              <a:cxnLst/>
              <a:rect l="l" t="t" r="r" b="b"/>
              <a:pathLst>
                <a:path w="1089098" h="293152" extrusionOk="0">
                  <a:moveTo>
                    <a:pt x="74677" y="1"/>
                  </a:moveTo>
                  <a:lnTo>
                    <a:pt x="71472" y="10"/>
                  </a:lnTo>
                  <a:lnTo>
                    <a:pt x="69855" y="27"/>
                  </a:lnTo>
                  <a:lnTo>
                    <a:pt x="68237" y="45"/>
                  </a:lnTo>
                  <a:lnTo>
                    <a:pt x="66590" y="72"/>
                  </a:lnTo>
                  <a:lnTo>
                    <a:pt x="64972" y="98"/>
                  </a:lnTo>
                  <a:lnTo>
                    <a:pt x="63325" y="133"/>
                  </a:lnTo>
                  <a:lnTo>
                    <a:pt x="61707" y="178"/>
                  </a:lnTo>
                  <a:lnTo>
                    <a:pt x="60059" y="222"/>
                  </a:lnTo>
                  <a:lnTo>
                    <a:pt x="58412" y="284"/>
                  </a:lnTo>
                  <a:lnTo>
                    <a:pt x="56764" y="346"/>
                  </a:lnTo>
                  <a:lnTo>
                    <a:pt x="55147" y="416"/>
                  </a:lnTo>
                  <a:lnTo>
                    <a:pt x="53499" y="487"/>
                  </a:lnTo>
                  <a:lnTo>
                    <a:pt x="51882" y="576"/>
                  </a:lnTo>
                  <a:lnTo>
                    <a:pt x="50264" y="673"/>
                  </a:lnTo>
                  <a:lnTo>
                    <a:pt x="48647" y="770"/>
                  </a:lnTo>
                  <a:lnTo>
                    <a:pt x="47029" y="876"/>
                  </a:lnTo>
                  <a:lnTo>
                    <a:pt x="45442" y="991"/>
                  </a:lnTo>
                  <a:lnTo>
                    <a:pt x="43854" y="1124"/>
                  </a:lnTo>
                  <a:lnTo>
                    <a:pt x="42266" y="1256"/>
                  </a:lnTo>
                  <a:lnTo>
                    <a:pt x="40709" y="1398"/>
                  </a:lnTo>
                  <a:lnTo>
                    <a:pt x="39151" y="1548"/>
                  </a:lnTo>
                  <a:lnTo>
                    <a:pt x="37593" y="1716"/>
                  </a:lnTo>
                  <a:lnTo>
                    <a:pt x="36066" y="1884"/>
                  </a:lnTo>
                  <a:lnTo>
                    <a:pt x="34568" y="2070"/>
                  </a:lnTo>
                  <a:lnTo>
                    <a:pt x="33070" y="2265"/>
                  </a:lnTo>
                  <a:lnTo>
                    <a:pt x="31602" y="2468"/>
                  </a:lnTo>
                  <a:lnTo>
                    <a:pt x="30165" y="2680"/>
                  </a:lnTo>
                  <a:lnTo>
                    <a:pt x="28727" y="2901"/>
                  </a:lnTo>
                  <a:lnTo>
                    <a:pt x="27319" y="3131"/>
                  </a:lnTo>
                  <a:lnTo>
                    <a:pt x="25911" y="3379"/>
                  </a:lnTo>
                  <a:lnTo>
                    <a:pt x="24563" y="3635"/>
                  </a:lnTo>
                  <a:lnTo>
                    <a:pt x="23215" y="3909"/>
                  </a:lnTo>
                  <a:lnTo>
                    <a:pt x="21897" y="4183"/>
                  </a:lnTo>
                  <a:lnTo>
                    <a:pt x="20609" y="4484"/>
                  </a:lnTo>
                  <a:lnTo>
                    <a:pt x="19381" y="4785"/>
                  </a:lnTo>
                  <a:lnTo>
                    <a:pt x="18153" y="5103"/>
                  </a:lnTo>
                  <a:lnTo>
                    <a:pt x="16954" y="5430"/>
                  </a:lnTo>
                  <a:lnTo>
                    <a:pt x="15786" y="5775"/>
                  </a:lnTo>
                  <a:lnTo>
                    <a:pt x="14648" y="6129"/>
                  </a:lnTo>
                  <a:lnTo>
                    <a:pt x="13540" y="6500"/>
                  </a:lnTo>
                  <a:lnTo>
                    <a:pt x="12461" y="6881"/>
                  </a:lnTo>
                  <a:lnTo>
                    <a:pt x="11443" y="7278"/>
                  </a:lnTo>
                  <a:lnTo>
                    <a:pt x="10454" y="7685"/>
                  </a:lnTo>
                  <a:lnTo>
                    <a:pt x="9496" y="8110"/>
                  </a:lnTo>
                  <a:lnTo>
                    <a:pt x="8567" y="8552"/>
                  </a:lnTo>
                  <a:lnTo>
                    <a:pt x="7698" y="9003"/>
                  </a:lnTo>
                  <a:lnTo>
                    <a:pt x="6860" y="9472"/>
                  </a:lnTo>
                  <a:lnTo>
                    <a:pt x="6081" y="9949"/>
                  </a:lnTo>
                  <a:lnTo>
                    <a:pt x="5332" y="10453"/>
                  </a:lnTo>
                  <a:lnTo>
                    <a:pt x="4613" y="10966"/>
                  </a:lnTo>
                  <a:lnTo>
                    <a:pt x="3954" y="11488"/>
                  </a:lnTo>
                  <a:lnTo>
                    <a:pt x="3355" y="12036"/>
                  </a:lnTo>
                  <a:lnTo>
                    <a:pt x="2786" y="12593"/>
                  </a:lnTo>
                  <a:lnTo>
                    <a:pt x="2277" y="13177"/>
                  </a:lnTo>
                  <a:lnTo>
                    <a:pt x="1797" y="13769"/>
                  </a:lnTo>
                  <a:lnTo>
                    <a:pt x="1378" y="14379"/>
                  </a:lnTo>
                  <a:lnTo>
                    <a:pt x="1018" y="14998"/>
                  </a:lnTo>
                  <a:lnTo>
                    <a:pt x="719" y="15644"/>
                  </a:lnTo>
                  <a:lnTo>
                    <a:pt x="449" y="16307"/>
                  </a:lnTo>
                  <a:lnTo>
                    <a:pt x="240" y="16988"/>
                  </a:lnTo>
                  <a:lnTo>
                    <a:pt x="120" y="17678"/>
                  </a:lnTo>
                  <a:lnTo>
                    <a:pt x="30" y="18394"/>
                  </a:lnTo>
                  <a:lnTo>
                    <a:pt x="0" y="19128"/>
                  </a:lnTo>
                  <a:lnTo>
                    <a:pt x="0" y="274024"/>
                  </a:lnTo>
                  <a:lnTo>
                    <a:pt x="30" y="274758"/>
                  </a:lnTo>
                  <a:lnTo>
                    <a:pt x="120" y="275475"/>
                  </a:lnTo>
                  <a:lnTo>
                    <a:pt x="240" y="276164"/>
                  </a:lnTo>
                  <a:lnTo>
                    <a:pt x="449" y="276845"/>
                  </a:lnTo>
                  <a:lnTo>
                    <a:pt x="719" y="277508"/>
                  </a:lnTo>
                  <a:lnTo>
                    <a:pt x="1018" y="278145"/>
                  </a:lnTo>
                  <a:lnTo>
                    <a:pt x="1378" y="278773"/>
                  </a:lnTo>
                  <a:lnTo>
                    <a:pt x="1797" y="279383"/>
                  </a:lnTo>
                  <a:lnTo>
                    <a:pt x="2277" y="279976"/>
                  </a:lnTo>
                  <a:lnTo>
                    <a:pt x="2786" y="280550"/>
                  </a:lnTo>
                  <a:lnTo>
                    <a:pt x="3355" y="281116"/>
                  </a:lnTo>
                  <a:lnTo>
                    <a:pt x="3954" y="281656"/>
                  </a:lnTo>
                  <a:lnTo>
                    <a:pt x="4613" y="282186"/>
                  </a:lnTo>
                  <a:lnTo>
                    <a:pt x="5332" y="282699"/>
                  </a:lnTo>
                  <a:lnTo>
                    <a:pt x="6081" y="283194"/>
                  </a:lnTo>
                  <a:lnTo>
                    <a:pt x="6860" y="283681"/>
                  </a:lnTo>
                  <a:lnTo>
                    <a:pt x="7698" y="284149"/>
                  </a:lnTo>
                  <a:lnTo>
                    <a:pt x="8567" y="284600"/>
                  </a:lnTo>
                  <a:lnTo>
                    <a:pt x="9496" y="285043"/>
                  </a:lnTo>
                  <a:lnTo>
                    <a:pt x="10454" y="285467"/>
                  </a:lnTo>
                  <a:lnTo>
                    <a:pt x="11443" y="285874"/>
                  </a:lnTo>
                  <a:lnTo>
                    <a:pt x="12461" y="286272"/>
                  </a:lnTo>
                  <a:lnTo>
                    <a:pt x="13540" y="286652"/>
                  </a:lnTo>
                  <a:lnTo>
                    <a:pt x="14648" y="287023"/>
                  </a:lnTo>
                  <a:lnTo>
                    <a:pt x="15786" y="287377"/>
                  </a:lnTo>
                  <a:lnTo>
                    <a:pt x="16954" y="287722"/>
                  </a:lnTo>
                  <a:lnTo>
                    <a:pt x="18153" y="288049"/>
                  </a:lnTo>
                  <a:lnTo>
                    <a:pt x="19381" y="288367"/>
                  </a:lnTo>
                  <a:lnTo>
                    <a:pt x="20609" y="288668"/>
                  </a:lnTo>
                  <a:lnTo>
                    <a:pt x="21897" y="288960"/>
                  </a:lnTo>
                  <a:lnTo>
                    <a:pt x="23215" y="289243"/>
                  </a:lnTo>
                  <a:lnTo>
                    <a:pt x="24563" y="289517"/>
                  </a:lnTo>
                  <a:lnTo>
                    <a:pt x="25911" y="289773"/>
                  </a:lnTo>
                  <a:lnTo>
                    <a:pt x="27319" y="290012"/>
                  </a:lnTo>
                  <a:lnTo>
                    <a:pt x="28727" y="290251"/>
                  </a:lnTo>
                  <a:lnTo>
                    <a:pt x="30165" y="290472"/>
                  </a:lnTo>
                  <a:lnTo>
                    <a:pt x="31602" y="290684"/>
                  </a:lnTo>
                  <a:lnTo>
                    <a:pt x="33070" y="290888"/>
                  </a:lnTo>
                  <a:lnTo>
                    <a:pt x="34568" y="291082"/>
                  </a:lnTo>
                  <a:lnTo>
                    <a:pt x="36066" y="291268"/>
                  </a:lnTo>
                  <a:lnTo>
                    <a:pt x="37593" y="291436"/>
                  </a:lnTo>
                  <a:lnTo>
                    <a:pt x="39151" y="291595"/>
                  </a:lnTo>
                  <a:lnTo>
                    <a:pt x="40709" y="291754"/>
                  </a:lnTo>
                  <a:lnTo>
                    <a:pt x="42266" y="291896"/>
                  </a:lnTo>
                  <a:lnTo>
                    <a:pt x="43854" y="292028"/>
                  </a:lnTo>
                  <a:lnTo>
                    <a:pt x="45442" y="292152"/>
                  </a:lnTo>
                  <a:lnTo>
                    <a:pt x="47029" y="292276"/>
                  </a:lnTo>
                  <a:lnTo>
                    <a:pt x="48647" y="292382"/>
                  </a:lnTo>
                  <a:lnTo>
                    <a:pt x="50264" y="292479"/>
                  </a:lnTo>
                  <a:lnTo>
                    <a:pt x="51882" y="292577"/>
                  </a:lnTo>
                  <a:lnTo>
                    <a:pt x="53499" y="292656"/>
                  </a:lnTo>
                  <a:lnTo>
                    <a:pt x="55147" y="292736"/>
                  </a:lnTo>
                  <a:lnTo>
                    <a:pt x="56764" y="292807"/>
                  </a:lnTo>
                  <a:lnTo>
                    <a:pt x="58412" y="292869"/>
                  </a:lnTo>
                  <a:lnTo>
                    <a:pt x="60059" y="292922"/>
                  </a:lnTo>
                  <a:lnTo>
                    <a:pt x="61707" y="292975"/>
                  </a:lnTo>
                  <a:lnTo>
                    <a:pt x="63325" y="293019"/>
                  </a:lnTo>
                  <a:lnTo>
                    <a:pt x="64972" y="293054"/>
                  </a:lnTo>
                  <a:lnTo>
                    <a:pt x="66590" y="293081"/>
                  </a:lnTo>
                  <a:lnTo>
                    <a:pt x="68237" y="293107"/>
                  </a:lnTo>
                  <a:lnTo>
                    <a:pt x="69855" y="293125"/>
                  </a:lnTo>
                  <a:lnTo>
                    <a:pt x="71472" y="293134"/>
                  </a:lnTo>
                  <a:lnTo>
                    <a:pt x="74677" y="293151"/>
                  </a:lnTo>
                  <a:lnTo>
                    <a:pt x="591069" y="293151"/>
                  </a:lnTo>
                  <a:lnTo>
                    <a:pt x="660145" y="252492"/>
                  </a:lnTo>
                  <a:lnTo>
                    <a:pt x="35556" y="252492"/>
                  </a:lnTo>
                  <a:lnTo>
                    <a:pt x="35556" y="13265"/>
                  </a:lnTo>
                  <a:lnTo>
                    <a:pt x="1066572" y="13265"/>
                  </a:lnTo>
                  <a:lnTo>
                    <a:pt x="1089098" y="1"/>
                  </a:lnTo>
                  <a:close/>
                </a:path>
              </a:pathLst>
            </a:custGeom>
            <a:solidFill>
              <a:srgbClr val="B1A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-41373125" y="-8899475"/>
              <a:ext cx="27227450" cy="7328800"/>
            </a:xfrm>
            <a:custGeom>
              <a:avLst/>
              <a:gdLst/>
              <a:ahLst/>
              <a:cxnLst/>
              <a:rect l="l" t="t" r="r" b="b"/>
              <a:pathLst>
                <a:path w="1089098" h="293152" fill="none" extrusionOk="0">
                  <a:moveTo>
                    <a:pt x="74677" y="293151"/>
                  </a:moveTo>
                  <a:lnTo>
                    <a:pt x="591069" y="293151"/>
                  </a:lnTo>
                  <a:lnTo>
                    <a:pt x="660145" y="252492"/>
                  </a:lnTo>
                  <a:lnTo>
                    <a:pt x="35556" y="252492"/>
                  </a:lnTo>
                  <a:lnTo>
                    <a:pt x="35556" y="13265"/>
                  </a:lnTo>
                  <a:lnTo>
                    <a:pt x="1066572" y="13265"/>
                  </a:lnTo>
                  <a:lnTo>
                    <a:pt x="1089098" y="1"/>
                  </a:lnTo>
                  <a:lnTo>
                    <a:pt x="74677" y="1"/>
                  </a:lnTo>
                  <a:lnTo>
                    <a:pt x="74677" y="1"/>
                  </a:lnTo>
                  <a:lnTo>
                    <a:pt x="71472" y="10"/>
                  </a:lnTo>
                  <a:lnTo>
                    <a:pt x="69855" y="27"/>
                  </a:lnTo>
                  <a:lnTo>
                    <a:pt x="68237" y="45"/>
                  </a:lnTo>
                  <a:lnTo>
                    <a:pt x="66590" y="72"/>
                  </a:lnTo>
                  <a:lnTo>
                    <a:pt x="64972" y="98"/>
                  </a:lnTo>
                  <a:lnTo>
                    <a:pt x="63325" y="133"/>
                  </a:lnTo>
                  <a:lnTo>
                    <a:pt x="61707" y="178"/>
                  </a:lnTo>
                  <a:lnTo>
                    <a:pt x="60059" y="222"/>
                  </a:lnTo>
                  <a:lnTo>
                    <a:pt x="58412" y="284"/>
                  </a:lnTo>
                  <a:lnTo>
                    <a:pt x="56764" y="346"/>
                  </a:lnTo>
                  <a:lnTo>
                    <a:pt x="55147" y="416"/>
                  </a:lnTo>
                  <a:lnTo>
                    <a:pt x="53499" y="487"/>
                  </a:lnTo>
                  <a:lnTo>
                    <a:pt x="51882" y="576"/>
                  </a:lnTo>
                  <a:lnTo>
                    <a:pt x="50264" y="673"/>
                  </a:lnTo>
                  <a:lnTo>
                    <a:pt x="48647" y="770"/>
                  </a:lnTo>
                  <a:lnTo>
                    <a:pt x="47029" y="876"/>
                  </a:lnTo>
                  <a:lnTo>
                    <a:pt x="45442" y="991"/>
                  </a:lnTo>
                  <a:lnTo>
                    <a:pt x="43854" y="1124"/>
                  </a:lnTo>
                  <a:lnTo>
                    <a:pt x="42266" y="1256"/>
                  </a:lnTo>
                  <a:lnTo>
                    <a:pt x="40709" y="1398"/>
                  </a:lnTo>
                  <a:lnTo>
                    <a:pt x="39151" y="1548"/>
                  </a:lnTo>
                  <a:lnTo>
                    <a:pt x="37593" y="1716"/>
                  </a:lnTo>
                  <a:lnTo>
                    <a:pt x="36066" y="1884"/>
                  </a:lnTo>
                  <a:lnTo>
                    <a:pt x="34568" y="2070"/>
                  </a:lnTo>
                  <a:lnTo>
                    <a:pt x="33070" y="2265"/>
                  </a:lnTo>
                  <a:lnTo>
                    <a:pt x="31602" y="2468"/>
                  </a:lnTo>
                  <a:lnTo>
                    <a:pt x="30165" y="2680"/>
                  </a:lnTo>
                  <a:lnTo>
                    <a:pt x="28727" y="2901"/>
                  </a:lnTo>
                  <a:lnTo>
                    <a:pt x="27319" y="3131"/>
                  </a:lnTo>
                  <a:lnTo>
                    <a:pt x="25911" y="3379"/>
                  </a:lnTo>
                  <a:lnTo>
                    <a:pt x="24563" y="3635"/>
                  </a:lnTo>
                  <a:lnTo>
                    <a:pt x="23215" y="3909"/>
                  </a:lnTo>
                  <a:lnTo>
                    <a:pt x="21897" y="4183"/>
                  </a:lnTo>
                  <a:lnTo>
                    <a:pt x="20609" y="4484"/>
                  </a:lnTo>
                  <a:lnTo>
                    <a:pt x="19381" y="4785"/>
                  </a:lnTo>
                  <a:lnTo>
                    <a:pt x="18153" y="5103"/>
                  </a:lnTo>
                  <a:lnTo>
                    <a:pt x="16954" y="5430"/>
                  </a:lnTo>
                  <a:lnTo>
                    <a:pt x="15786" y="5775"/>
                  </a:lnTo>
                  <a:lnTo>
                    <a:pt x="14648" y="6129"/>
                  </a:lnTo>
                  <a:lnTo>
                    <a:pt x="13540" y="6500"/>
                  </a:lnTo>
                  <a:lnTo>
                    <a:pt x="12461" y="6881"/>
                  </a:lnTo>
                  <a:lnTo>
                    <a:pt x="11443" y="7278"/>
                  </a:lnTo>
                  <a:lnTo>
                    <a:pt x="10454" y="7685"/>
                  </a:lnTo>
                  <a:lnTo>
                    <a:pt x="9496" y="8110"/>
                  </a:lnTo>
                  <a:lnTo>
                    <a:pt x="8567" y="8552"/>
                  </a:lnTo>
                  <a:lnTo>
                    <a:pt x="7698" y="9003"/>
                  </a:lnTo>
                  <a:lnTo>
                    <a:pt x="6860" y="9472"/>
                  </a:lnTo>
                  <a:lnTo>
                    <a:pt x="6081" y="9949"/>
                  </a:lnTo>
                  <a:lnTo>
                    <a:pt x="5332" y="10453"/>
                  </a:lnTo>
                  <a:lnTo>
                    <a:pt x="4613" y="10966"/>
                  </a:lnTo>
                  <a:lnTo>
                    <a:pt x="3954" y="11488"/>
                  </a:lnTo>
                  <a:lnTo>
                    <a:pt x="3355" y="12036"/>
                  </a:lnTo>
                  <a:lnTo>
                    <a:pt x="2786" y="12593"/>
                  </a:lnTo>
                  <a:lnTo>
                    <a:pt x="2277" y="13177"/>
                  </a:lnTo>
                  <a:lnTo>
                    <a:pt x="1797" y="13769"/>
                  </a:lnTo>
                  <a:lnTo>
                    <a:pt x="1378" y="14379"/>
                  </a:lnTo>
                  <a:lnTo>
                    <a:pt x="1018" y="14998"/>
                  </a:lnTo>
                  <a:lnTo>
                    <a:pt x="719" y="15644"/>
                  </a:lnTo>
                  <a:lnTo>
                    <a:pt x="449" y="16307"/>
                  </a:lnTo>
                  <a:lnTo>
                    <a:pt x="240" y="16988"/>
                  </a:lnTo>
                  <a:lnTo>
                    <a:pt x="120" y="17678"/>
                  </a:lnTo>
                  <a:lnTo>
                    <a:pt x="30" y="18394"/>
                  </a:lnTo>
                  <a:lnTo>
                    <a:pt x="0" y="19128"/>
                  </a:lnTo>
                  <a:lnTo>
                    <a:pt x="0" y="274024"/>
                  </a:lnTo>
                  <a:lnTo>
                    <a:pt x="0" y="274024"/>
                  </a:lnTo>
                  <a:lnTo>
                    <a:pt x="30" y="274758"/>
                  </a:lnTo>
                  <a:lnTo>
                    <a:pt x="120" y="275475"/>
                  </a:lnTo>
                  <a:lnTo>
                    <a:pt x="240" y="276164"/>
                  </a:lnTo>
                  <a:lnTo>
                    <a:pt x="449" y="276845"/>
                  </a:lnTo>
                  <a:lnTo>
                    <a:pt x="719" y="277508"/>
                  </a:lnTo>
                  <a:lnTo>
                    <a:pt x="1018" y="278145"/>
                  </a:lnTo>
                  <a:lnTo>
                    <a:pt x="1378" y="278773"/>
                  </a:lnTo>
                  <a:lnTo>
                    <a:pt x="1797" y="279383"/>
                  </a:lnTo>
                  <a:lnTo>
                    <a:pt x="2277" y="279976"/>
                  </a:lnTo>
                  <a:lnTo>
                    <a:pt x="2786" y="280550"/>
                  </a:lnTo>
                  <a:lnTo>
                    <a:pt x="3355" y="281116"/>
                  </a:lnTo>
                  <a:lnTo>
                    <a:pt x="3954" y="281656"/>
                  </a:lnTo>
                  <a:lnTo>
                    <a:pt x="4613" y="282186"/>
                  </a:lnTo>
                  <a:lnTo>
                    <a:pt x="5332" y="282699"/>
                  </a:lnTo>
                  <a:lnTo>
                    <a:pt x="6081" y="283194"/>
                  </a:lnTo>
                  <a:lnTo>
                    <a:pt x="6860" y="283681"/>
                  </a:lnTo>
                  <a:lnTo>
                    <a:pt x="7698" y="284149"/>
                  </a:lnTo>
                  <a:lnTo>
                    <a:pt x="8567" y="284600"/>
                  </a:lnTo>
                  <a:lnTo>
                    <a:pt x="9496" y="285043"/>
                  </a:lnTo>
                  <a:lnTo>
                    <a:pt x="10454" y="285467"/>
                  </a:lnTo>
                  <a:lnTo>
                    <a:pt x="11443" y="285874"/>
                  </a:lnTo>
                  <a:lnTo>
                    <a:pt x="12461" y="286272"/>
                  </a:lnTo>
                  <a:lnTo>
                    <a:pt x="13540" y="286652"/>
                  </a:lnTo>
                  <a:lnTo>
                    <a:pt x="14648" y="287023"/>
                  </a:lnTo>
                  <a:lnTo>
                    <a:pt x="15786" y="287377"/>
                  </a:lnTo>
                  <a:lnTo>
                    <a:pt x="16954" y="287722"/>
                  </a:lnTo>
                  <a:lnTo>
                    <a:pt x="18153" y="288049"/>
                  </a:lnTo>
                  <a:lnTo>
                    <a:pt x="19381" y="288367"/>
                  </a:lnTo>
                  <a:lnTo>
                    <a:pt x="20609" y="288668"/>
                  </a:lnTo>
                  <a:lnTo>
                    <a:pt x="21897" y="288960"/>
                  </a:lnTo>
                  <a:lnTo>
                    <a:pt x="23215" y="289243"/>
                  </a:lnTo>
                  <a:lnTo>
                    <a:pt x="24563" y="289517"/>
                  </a:lnTo>
                  <a:lnTo>
                    <a:pt x="25911" y="289773"/>
                  </a:lnTo>
                  <a:lnTo>
                    <a:pt x="27319" y="290012"/>
                  </a:lnTo>
                  <a:lnTo>
                    <a:pt x="28727" y="290251"/>
                  </a:lnTo>
                  <a:lnTo>
                    <a:pt x="30165" y="290472"/>
                  </a:lnTo>
                  <a:lnTo>
                    <a:pt x="31602" y="290684"/>
                  </a:lnTo>
                  <a:lnTo>
                    <a:pt x="33070" y="290888"/>
                  </a:lnTo>
                  <a:lnTo>
                    <a:pt x="34568" y="291082"/>
                  </a:lnTo>
                  <a:lnTo>
                    <a:pt x="36066" y="291268"/>
                  </a:lnTo>
                  <a:lnTo>
                    <a:pt x="37593" y="291436"/>
                  </a:lnTo>
                  <a:lnTo>
                    <a:pt x="39151" y="291595"/>
                  </a:lnTo>
                  <a:lnTo>
                    <a:pt x="40709" y="291754"/>
                  </a:lnTo>
                  <a:lnTo>
                    <a:pt x="42266" y="291896"/>
                  </a:lnTo>
                  <a:lnTo>
                    <a:pt x="43854" y="292028"/>
                  </a:lnTo>
                  <a:lnTo>
                    <a:pt x="45442" y="292152"/>
                  </a:lnTo>
                  <a:lnTo>
                    <a:pt x="47029" y="292276"/>
                  </a:lnTo>
                  <a:lnTo>
                    <a:pt x="48647" y="292382"/>
                  </a:lnTo>
                  <a:lnTo>
                    <a:pt x="50264" y="292479"/>
                  </a:lnTo>
                  <a:lnTo>
                    <a:pt x="51882" y="292577"/>
                  </a:lnTo>
                  <a:lnTo>
                    <a:pt x="53499" y="292656"/>
                  </a:lnTo>
                  <a:lnTo>
                    <a:pt x="55147" y="292736"/>
                  </a:lnTo>
                  <a:lnTo>
                    <a:pt x="56764" y="292807"/>
                  </a:lnTo>
                  <a:lnTo>
                    <a:pt x="58412" y="292869"/>
                  </a:lnTo>
                  <a:lnTo>
                    <a:pt x="60059" y="292922"/>
                  </a:lnTo>
                  <a:lnTo>
                    <a:pt x="61707" y="292975"/>
                  </a:lnTo>
                  <a:lnTo>
                    <a:pt x="63325" y="293019"/>
                  </a:lnTo>
                  <a:lnTo>
                    <a:pt x="64972" y="293054"/>
                  </a:lnTo>
                  <a:lnTo>
                    <a:pt x="66590" y="293081"/>
                  </a:lnTo>
                  <a:lnTo>
                    <a:pt x="68237" y="293107"/>
                  </a:lnTo>
                  <a:lnTo>
                    <a:pt x="69855" y="293125"/>
                  </a:lnTo>
                  <a:lnTo>
                    <a:pt x="71472" y="293134"/>
                  </a:lnTo>
                  <a:lnTo>
                    <a:pt x="74677" y="293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-40484225" y="-8567850"/>
              <a:ext cx="25775400" cy="5980675"/>
            </a:xfrm>
            <a:custGeom>
              <a:avLst/>
              <a:gdLst/>
              <a:ahLst/>
              <a:cxnLst/>
              <a:rect l="l" t="t" r="r" b="b"/>
              <a:pathLst>
                <a:path w="1031016" h="239227" extrusionOk="0">
                  <a:moveTo>
                    <a:pt x="0" y="0"/>
                  </a:moveTo>
                  <a:lnTo>
                    <a:pt x="0" y="239227"/>
                  </a:lnTo>
                  <a:lnTo>
                    <a:pt x="624589" y="239227"/>
                  </a:lnTo>
                  <a:lnTo>
                    <a:pt x="1031016" y="0"/>
                  </a:lnTo>
                  <a:close/>
                </a:path>
              </a:pathLst>
            </a:custGeom>
            <a:solidFill>
              <a:srgbClr val="FCD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-40484225" y="-8567850"/>
              <a:ext cx="25775400" cy="5980675"/>
            </a:xfrm>
            <a:custGeom>
              <a:avLst/>
              <a:gdLst/>
              <a:ahLst/>
              <a:cxnLst/>
              <a:rect l="l" t="t" r="r" b="b"/>
              <a:pathLst>
                <a:path w="1031016" h="239227" fill="none" extrusionOk="0">
                  <a:moveTo>
                    <a:pt x="0" y="239227"/>
                  </a:moveTo>
                  <a:lnTo>
                    <a:pt x="624589" y="239227"/>
                  </a:lnTo>
                  <a:lnTo>
                    <a:pt x="1031016" y="0"/>
                  </a:lnTo>
                  <a:lnTo>
                    <a:pt x="0" y="0"/>
                  </a:lnTo>
                  <a:lnTo>
                    <a:pt x="0" y="239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-27230700" y="-7375850"/>
              <a:ext cx="12735300" cy="2933875"/>
            </a:xfrm>
            <a:custGeom>
              <a:avLst/>
              <a:gdLst/>
              <a:ahLst/>
              <a:cxnLst/>
              <a:rect l="l" t="t" r="r" b="b"/>
              <a:pathLst>
                <a:path w="509412" h="117355" extrusionOk="0">
                  <a:moveTo>
                    <a:pt x="60359" y="3786"/>
                  </a:moveTo>
                  <a:lnTo>
                    <a:pt x="60748" y="3795"/>
                  </a:lnTo>
                  <a:lnTo>
                    <a:pt x="61168" y="3812"/>
                  </a:lnTo>
                  <a:lnTo>
                    <a:pt x="61527" y="3839"/>
                  </a:lnTo>
                  <a:lnTo>
                    <a:pt x="61917" y="3883"/>
                  </a:lnTo>
                  <a:lnTo>
                    <a:pt x="62246" y="3927"/>
                  </a:lnTo>
                  <a:lnTo>
                    <a:pt x="62576" y="3989"/>
                  </a:lnTo>
                  <a:lnTo>
                    <a:pt x="62905" y="4051"/>
                  </a:lnTo>
                  <a:lnTo>
                    <a:pt x="63175" y="4131"/>
                  </a:lnTo>
                  <a:lnTo>
                    <a:pt x="63444" y="4219"/>
                  </a:lnTo>
                  <a:lnTo>
                    <a:pt x="63654" y="4307"/>
                  </a:lnTo>
                  <a:lnTo>
                    <a:pt x="63864" y="4405"/>
                  </a:lnTo>
                  <a:lnTo>
                    <a:pt x="64044" y="4502"/>
                  </a:lnTo>
                  <a:lnTo>
                    <a:pt x="64163" y="4617"/>
                  </a:lnTo>
                  <a:lnTo>
                    <a:pt x="64253" y="4732"/>
                  </a:lnTo>
                  <a:lnTo>
                    <a:pt x="64313" y="4847"/>
                  </a:lnTo>
                  <a:lnTo>
                    <a:pt x="64343" y="4962"/>
                  </a:lnTo>
                  <a:lnTo>
                    <a:pt x="64313" y="5086"/>
                  </a:lnTo>
                  <a:lnTo>
                    <a:pt x="64253" y="5201"/>
                  </a:lnTo>
                  <a:lnTo>
                    <a:pt x="64163" y="5316"/>
                  </a:lnTo>
                  <a:lnTo>
                    <a:pt x="64044" y="5422"/>
                  </a:lnTo>
                  <a:lnTo>
                    <a:pt x="63864" y="5528"/>
                  </a:lnTo>
                  <a:lnTo>
                    <a:pt x="63654" y="5625"/>
                  </a:lnTo>
                  <a:lnTo>
                    <a:pt x="63444" y="5713"/>
                  </a:lnTo>
                  <a:lnTo>
                    <a:pt x="63175" y="5802"/>
                  </a:lnTo>
                  <a:lnTo>
                    <a:pt x="62905" y="5873"/>
                  </a:lnTo>
                  <a:lnTo>
                    <a:pt x="62576" y="5943"/>
                  </a:lnTo>
                  <a:lnTo>
                    <a:pt x="62246" y="6005"/>
                  </a:lnTo>
                  <a:lnTo>
                    <a:pt x="61917" y="6050"/>
                  </a:lnTo>
                  <a:lnTo>
                    <a:pt x="61527" y="6094"/>
                  </a:lnTo>
                  <a:lnTo>
                    <a:pt x="61168" y="6120"/>
                  </a:lnTo>
                  <a:lnTo>
                    <a:pt x="60748" y="6138"/>
                  </a:lnTo>
                  <a:lnTo>
                    <a:pt x="60359" y="6147"/>
                  </a:lnTo>
                  <a:lnTo>
                    <a:pt x="52301" y="6147"/>
                  </a:lnTo>
                  <a:lnTo>
                    <a:pt x="51882" y="6138"/>
                  </a:lnTo>
                  <a:lnTo>
                    <a:pt x="51492" y="6120"/>
                  </a:lnTo>
                  <a:lnTo>
                    <a:pt x="51103" y="6094"/>
                  </a:lnTo>
                  <a:lnTo>
                    <a:pt x="50744" y="6050"/>
                  </a:lnTo>
                  <a:lnTo>
                    <a:pt x="50384" y="6005"/>
                  </a:lnTo>
                  <a:lnTo>
                    <a:pt x="50055" y="5943"/>
                  </a:lnTo>
                  <a:lnTo>
                    <a:pt x="49755" y="5873"/>
                  </a:lnTo>
                  <a:lnTo>
                    <a:pt x="49485" y="5802"/>
                  </a:lnTo>
                  <a:lnTo>
                    <a:pt x="49216" y="5713"/>
                  </a:lnTo>
                  <a:lnTo>
                    <a:pt x="48976" y="5625"/>
                  </a:lnTo>
                  <a:lnTo>
                    <a:pt x="48797" y="5528"/>
                  </a:lnTo>
                  <a:lnTo>
                    <a:pt x="48617" y="5422"/>
                  </a:lnTo>
                  <a:lnTo>
                    <a:pt x="48497" y="5316"/>
                  </a:lnTo>
                  <a:lnTo>
                    <a:pt x="48377" y="5201"/>
                  </a:lnTo>
                  <a:lnTo>
                    <a:pt x="48317" y="5086"/>
                  </a:lnTo>
                  <a:lnTo>
                    <a:pt x="48317" y="4962"/>
                  </a:lnTo>
                  <a:lnTo>
                    <a:pt x="48317" y="4847"/>
                  </a:lnTo>
                  <a:lnTo>
                    <a:pt x="48377" y="4732"/>
                  </a:lnTo>
                  <a:lnTo>
                    <a:pt x="48497" y="4617"/>
                  </a:lnTo>
                  <a:lnTo>
                    <a:pt x="48617" y="4502"/>
                  </a:lnTo>
                  <a:lnTo>
                    <a:pt x="48797" y="4405"/>
                  </a:lnTo>
                  <a:lnTo>
                    <a:pt x="48976" y="4307"/>
                  </a:lnTo>
                  <a:lnTo>
                    <a:pt x="49216" y="4219"/>
                  </a:lnTo>
                  <a:lnTo>
                    <a:pt x="49485" y="4131"/>
                  </a:lnTo>
                  <a:lnTo>
                    <a:pt x="49755" y="4051"/>
                  </a:lnTo>
                  <a:lnTo>
                    <a:pt x="50055" y="3989"/>
                  </a:lnTo>
                  <a:lnTo>
                    <a:pt x="50384" y="3927"/>
                  </a:lnTo>
                  <a:lnTo>
                    <a:pt x="50744" y="3883"/>
                  </a:lnTo>
                  <a:lnTo>
                    <a:pt x="51103" y="3839"/>
                  </a:lnTo>
                  <a:lnTo>
                    <a:pt x="51492" y="3812"/>
                  </a:lnTo>
                  <a:lnTo>
                    <a:pt x="51882" y="3795"/>
                  </a:lnTo>
                  <a:lnTo>
                    <a:pt x="52301" y="3786"/>
                  </a:lnTo>
                  <a:close/>
                  <a:moveTo>
                    <a:pt x="84503" y="3786"/>
                  </a:moveTo>
                  <a:lnTo>
                    <a:pt x="84892" y="3795"/>
                  </a:lnTo>
                  <a:lnTo>
                    <a:pt x="85311" y="3812"/>
                  </a:lnTo>
                  <a:lnTo>
                    <a:pt x="85671" y="3839"/>
                  </a:lnTo>
                  <a:lnTo>
                    <a:pt x="86060" y="3883"/>
                  </a:lnTo>
                  <a:lnTo>
                    <a:pt x="86390" y="3927"/>
                  </a:lnTo>
                  <a:lnTo>
                    <a:pt x="86719" y="3989"/>
                  </a:lnTo>
                  <a:lnTo>
                    <a:pt x="87049" y="4051"/>
                  </a:lnTo>
                  <a:lnTo>
                    <a:pt x="87318" y="4131"/>
                  </a:lnTo>
                  <a:lnTo>
                    <a:pt x="87588" y="4219"/>
                  </a:lnTo>
                  <a:lnTo>
                    <a:pt x="87798" y="4307"/>
                  </a:lnTo>
                  <a:lnTo>
                    <a:pt x="88007" y="4405"/>
                  </a:lnTo>
                  <a:lnTo>
                    <a:pt x="88187" y="4502"/>
                  </a:lnTo>
                  <a:lnTo>
                    <a:pt x="88307" y="4617"/>
                  </a:lnTo>
                  <a:lnTo>
                    <a:pt x="88397" y="4732"/>
                  </a:lnTo>
                  <a:lnTo>
                    <a:pt x="88457" y="4847"/>
                  </a:lnTo>
                  <a:lnTo>
                    <a:pt x="88487" y="4962"/>
                  </a:lnTo>
                  <a:lnTo>
                    <a:pt x="88457" y="5086"/>
                  </a:lnTo>
                  <a:lnTo>
                    <a:pt x="88397" y="5201"/>
                  </a:lnTo>
                  <a:lnTo>
                    <a:pt x="88307" y="5316"/>
                  </a:lnTo>
                  <a:lnTo>
                    <a:pt x="88187" y="5422"/>
                  </a:lnTo>
                  <a:lnTo>
                    <a:pt x="88007" y="5528"/>
                  </a:lnTo>
                  <a:lnTo>
                    <a:pt x="87798" y="5625"/>
                  </a:lnTo>
                  <a:lnTo>
                    <a:pt x="87588" y="5713"/>
                  </a:lnTo>
                  <a:lnTo>
                    <a:pt x="87318" y="5802"/>
                  </a:lnTo>
                  <a:lnTo>
                    <a:pt x="87049" y="5873"/>
                  </a:lnTo>
                  <a:lnTo>
                    <a:pt x="86719" y="5943"/>
                  </a:lnTo>
                  <a:lnTo>
                    <a:pt x="86390" y="6005"/>
                  </a:lnTo>
                  <a:lnTo>
                    <a:pt x="86060" y="6050"/>
                  </a:lnTo>
                  <a:lnTo>
                    <a:pt x="85671" y="6094"/>
                  </a:lnTo>
                  <a:lnTo>
                    <a:pt x="85311" y="6120"/>
                  </a:lnTo>
                  <a:lnTo>
                    <a:pt x="84892" y="6138"/>
                  </a:lnTo>
                  <a:lnTo>
                    <a:pt x="84503" y="6147"/>
                  </a:lnTo>
                  <a:lnTo>
                    <a:pt x="76445" y="6147"/>
                  </a:lnTo>
                  <a:lnTo>
                    <a:pt x="76025" y="6138"/>
                  </a:lnTo>
                  <a:lnTo>
                    <a:pt x="75636" y="6120"/>
                  </a:lnTo>
                  <a:lnTo>
                    <a:pt x="75247" y="6094"/>
                  </a:lnTo>
                  <a:lnTo>
                    <a:pt x="74887" y="6050"/>
                  </a:lnTo>
                  <a:lnTo>
                    <a:pt x="74528" y="6005"/>
                  </a:lnTo>
                  <a:lnTo>
                    <a:pt x="74198" y="5943"/>
                  </a:lnTo>
                  <a:lnTo>
                    <a:pt x="73899" y="5873"/>
                  </a:lnTo>
                  <a:lnTo>
                    <a:pt x="73629" y="5802"/>
                  </a:lnTo>
                  <a:lnTo>
                    <a:pt x="73359" y="5713"/>
                  </a:lnTo>
                  <a:lnTo>
                    <a:pt x="73120" y="5625"/>
                  </a:lnTo>
                  <a:lnTo>
                    <a:pt x="72940" y="5528"/>
                  </a:lnTo>
                  <a:lnTo>
                    <a:pt x="72760" y="5422"/>
                  </a:lnTo>
                  <a:lnTo>
                    <a:pt x="72641" y="5316"/>
                  </a:lnTo>
                  <a:lnTo>
                    <a:pt x="72521" y="5201"/>
                  </a:lnTo>
                  <a:lnTo>
                    <a:pt x="72461" y="5086"/>
                  </a:lnTo>
                  <a:lnTo>
                    <a:pt x="72461" y="4962"/>
                  </a:lnTo>
                  <a:lnTo>
                    <a:pt x="72461" y="4847"/>
                  </a:lnTo>
                  <a:lnTo>
                    <a:pt x="72521" y="4732"/>
                  </a:lnTo>
                  <a:lnTo>
                    <a:pt x="72641" y="4617"/>
                  </a:lnTo>
                  <a:lnTo>
                    <a:pt x="72760" y="4502"/>
                  </a:lnTo>
                  <a:lnTo>
                    <a:pt x="72940" y="4405"/>
                  </a:lnTo>
                  <a:lnTo>
                    <a:pt x="73120" y="4307"/>
                  </a:lnTo>
                  <a:lnTo>
                    <a:pt x="73359" y="4219"/>
                  </a:lnTo>
                  <a:lnTo>
                    <a:pt x="73629" y="4131"/>
                  </a:lnTo>
                  <a:lnTo>
                    <a:pt x="73899" y="4051"/>
                  </a:lnTo>
                  <a:lnTo>
                    <a:pt x="74198" y="3989"/>
                  </a:lnTo>
                  <a:lnTo>
                    <a:pt x="74528" y="3927"/>
                  </a:lnTo>
                  <a:lnTo>
                    <a:pt x="74887" y="3883"/>
                  </a:lnTo>
                  <a:lnTo>
                    <a:pt x="75247" y="3839"/>
                  </a:lnTo>
                  <a:lnTo>
                    <a:pt x="75636" y="3812"/>
                  </a:lnTo>
                  <a:lnTo>
                    <a:pt x="76025" y="3795"/>
                  </a:lnTo>
                  <a:lnTo>
                    <a:pt x="76445" y="3786"/>
                  </a:lnTo>
                  <a:close/>
                  <a:moveTo>
                    <a:pt x="108646" y="3786"/>
                  </a:moveTo>
                  <a:lnTo>
                    <a:pt x="109036" y="3795"/>
                  </a:lnTo>
                  <a:lnTo>
                    <a:pt x="109455" y="3812"/>
                  </a:lnTo>
                  <a:lnTo>
                    <a:pt x="109815" y="3839"/>
                  </a:lnTo>
                  <a:lnTo>
                    <a:pt x="110204" y="3883"/>
                  </a:lnTo>
                  <a:lnTo>
                    <a:pt x="110533" y="3927"/>
                  </a:lnTo>
                  <a:lnTo>
                    <a:pt x="110863" y="3989"/>
                  </a:lnTo>
                  <a:lnTo>
                    <a:pt x="111192" y="4051"/>
                  </a:lnTo>
                  <a:lnTo>
                    <a:pt x="111462" y="4131"/>
                  </a:lnTo>
                  <a:lnTo>
                    <a:pt x="111732" y="4219"/>
                  </a:lnTo>
                  <a:lnTo>
                    <a:pt x="111941" y="4307"/>
                  </a:lnTo>
                  <a:lnTo>
                    <a:pt x="112151" y="4405"/>
                  </a:lnTo>
                  <a:lnTo>
                    <a:pt x="112331" y="4502"/>
                  </a:lnTo>
                  <a:lnTo>
                    <a:pt x="112451" y="4617"/>
                  </a:lnTo>
                  <a:lnTo>
                    <a:pt x="112540" y="4732"/>
                  </a:lnTo>
                  <a:lnTo>
                    <a:pt x="112600" y="4847"/>
                  </a:lnTo>
                  <a:lnTo>
                    <a:pt x="112630" y="4962"/>
                  </a:lnTo>
                  <a:lnTo>
                    <a:pt x="112600" y="5086"/>
                  </a:lnTo>
                  <a:lnTo>
                    <a:pt x="112540" y="5201"/>
                  </a:lnTo>
                  <a:lnTo>
                    <a:pt x="112451" y="5316"/>
                  </a:lnTo>
                  <a:lnTo>
                    <a:pt x="112331" y="5422"/>
                  </a:lnTo>
                  <a:lnTo>
                    <a:pt x="112151" y="5528"/>
                  </a:lnTo>
                  <a:lnTo>
                    <a:pt x="111941" y="5625"/>
                  </a:lnTo>
                  <a:lnTo>
                    <a:pt x="111732" y="5713"/>
                  </a:lnTo>
                  <a:lnTo>
                    <a:pt x="111462" y="5802"/>
                  </a:lnTo>
                  <a:lnTo>
                    <a:pt x="111192" y="5873"/>
                  </a:lnTo>
                  <a:lnTo>
                    <a:pt x="110863" y="5943"/>
                  </a:lnTo>
                  <a:lnTo>
                    <a:pt x="110533" y="6005"/>
                  </a:lnTo>
                  <a:lnTo>
                    <a:pt x="110204" y="6050"/>
                  </a:lnTo>
                  <a:lnTo>
                    <a:pt x="109815" y="6094"/>
                  </a:lnTo>
                  <a:lnTo>
                    <a:pt x="109455" y="6120"/>
                  </a:lnTo>
                  <a:lnTo>
                    <a:pt x="109036" y="6138"/>
                  </a:lnTo>
                  <a:lnTo>
                    <a:pt x="108646" y="6147"/>
                  </a:lnTo>
                  <a:lnTo>
                    <a:pt x="100588" y="6147"/>
                  </a:lnTo>
                  <a:lnTo>
                    <a:pt x="100169" y="6138"/>
                  </a:lnTo>
                  <a:lnTo>
                    <a:pt x="99780" y="6120"/>
                  </a:lnTo>
                  <a:lnTo>
                    <a:pt x="99390" y="6094"/>
                  </a:lnTo>
                  <a:lnTo>
                    <a:pt x="99031" y="6050"/>
                  </a:lnTo>
                  <a:lnTo>
                    <a:pt x="98671" y="6005"/>
                  </a:lnTo>
                  <a:lnTo>
                    <a:pt x="98342" y="5943"/>
                  </a:lnTo>
                  <a:lnTo>
                    <a:pt x="98042" y="5873"/>
                  </a:lnTo>
                  <a:lnTo>
                    <a:pt x="97773" y="5802"/>
                  </a:lnTo>
                  <a:lnTo>
                    <a:pt x="97503" y="5713"/>
                  </a:lnTo>
                  <a:lnTo>
                    <a:pt x="97263" y="5625"/>
                  </a:lnTo>
                  <a:lnTo>
                    <a:pt x="97084" y="5528"/>
                  </a:lnTo>
                  <a:lnTo>
                    <a:pt x="96904" y="5422"/>
                  </a:lnTo>
                  <a:lnTo>
                    <a:pt x="96784" y="5316"/>
                  </a:lnTo>
                  <a:lnTo>
                    <a:pt x="96664" y="5201"/>
                  </a:lnTo>
                  <a:lnTo>
                    <a:pt x="96604" y="5086"/>
                  </a:lnTo>
                  <a:lnTo>
                    <a:pt x="96604" y="4962"/>
                  </a:lnTo>
                  <a:lnTo>
                    <a:pt x="96604" y="4847"/>
                  </a:lnTo>
                  <a:lnTo>
                    <a:pt x="96664" y="4732"/>
                  </a:lnTo>
                  <a:lnTo>
                    <a:pt x="96784" y="4617"/>
                  </a:lnTo>
                  <a:lnTo>
                    <a:pt x="96904" y="4502"/>
                  </a:lnTo>
                  <a:lnTo>
                    <a:pt x="97084" y="4405"/>
                  </a:lnTo>
                  <a:lnTo>
                    <a:pt x="97263" y="4307"/>
                  </a:lnTo>
                  <a:lnTo>
                    <a:pt x="97503" y="4219"/>
                  </a:lnTo>
                  <a:lnTo>
                    <a:pt x="97773" y="4131"/>
                  </a:lnTo>
                  <a:lnTo>
                    <a:pt x="98042" y="4051"/>
                  </a:lnTo>
                  <a:lnTo>
                    <a:pt x="98342" y="3989"/>
                  </a:lnTo>
                  <a:lnTo>
                    <a:pt x="98671" y="3927"/>
                  </a:lnTo>
                  <a:lnTo>
                    <a:pt x="99031" y="3883"/>
                  </a:lnTo>
                  <a:lnTo>
                    <a:pt x="99390" y="3839"/>
                  </a:lnTo>
                  <a:lnTo>
                    <a:pt x="99780" y="3812"/>
                  </a:lnTo>
                  <a:lnTo>
                    <a:pt x="100169" y="3795"/>
                  </a:lnTo>
                  <a:lnTo>
                    <a:pt x="100588" y="3786"/>
                  </a:lnTo>
                  <a:close/>
                  <a:moveTo>
                    <a:pt x="132790" y="3786"/>
                  </a:moveTo>
                  <a:lnTo>
                    <a:pt x="133179" y="3795"/>
                  </a:lnTo>
                  <a:lnTo>
                    <a:pt x="133599" y="3812"/>
                  </a:lnTo>
                  <a:lnTo>
                    <a:pt x="133958" y="3839"/>
                  </a:lnTo>
                  <a:lnTo>
                    <a:pt x="134348" y="3883"/>
                  </a:lnTo>
                  <a:lnTo>
                    <a:pt x="134677" y="3927"/>
                  </a:lnTo>
                  <a:lnTo>
                    <a:pt x="135007" y="3989"/>
                  </a:lnTo>
                  <a:lnTo>
                    <a:pt x="135336" y="4051"/>
                  </a:lnTo>
                  <a:lnTo>
                    <a:pt x="135606" y="4131"/>
                  </a:lnTo>
                  <a:lnTo>
                    <a:pt x="135875" y="4219"/>
                  </a:lnTo>
                  <a:lnTo>
                    <a:pt x="136085" y="4307"/>
                  </a:lnTo>
                  <a:lnTo>
                    <a:pt x="136295" y="4405"/>
                  </a:lnTo>
                  <a:lnTo>
                    <a:pt x="136474" y="4502"/>
                  </a:lnTo>
                  <a:lnTo>
                    <a:pt x="136594" y="4617"/>
                  </a:lnTo>
                  <a:lnTo>
                    <a:pt x="136684" y="4732"/>
                  </a:lnTo>
                  <a:lnTo>
                    <a:pt x="136744" y="4847"/>
                  </a:lnTo>
                  <a:lnTo>
                    <a:pt x="136774" y="4962"/>
                  </a:lnTo>
                  <a:lnTo>
                    <a:pt x="136744" y="5086"/>
                  </a:lnTo>
                  <a:lnTo>
                    <a:pt x="136684" y="5201"/>
                  </a:lnTo>
                  <a:lnTo>
                    <a:pt x="136594" y="5316"/>
                  </a:lnTo>
                  <a:lnTo>
                    <a:pt x="136474" y="5422"/>
                  </a:lnTo>
                  <a:lnTo>
                    <a:pt x="136295" y="5528"/>
                  </a:lnTo>
                  <a:lnTo>
                    <a:pt x="136085" y="5625"/>
                  </a:lnTo>
                  <a:lnTo>
                    <a:pt x="135875" y="5713"/>
                  </a:lnTo>
                  <a:lnTo>
                    <a:pt x="135606" y="5802"/>
                  </a:lnTo>
                  <a:lnTo>
                    <a:pt x="135336" y="5873"/>
                  </a:lnTo>
                  <a:lnTo>
                    <a:pt x="135007" y="5943"/>
                  </a:lnTo>
                  <a:lnTo>
                    <a:pt x="134677" y="6005"/>
                  </a:lnTo>
                  <a:lnTo>
                    <a:pt x="134348" y="6050"/>
                  </a:lnTo>
                  <a:lnTo>
                    <a:pt x="133958" y="6094"/>
                  </a:lnTo>
                  <a:lnTo>
                    <a:pt x="133599" y="6120"/>
                  </a:lnTo>
                  <a:lnTo>
                    <a:pt x="133179" y="6138"/>
                  </a:lnTo>
                  <a:lnTo>
                    <a:pt x="132790" y="6147"/>
                  </a:lnTo>
                  <a:lnTo>
                    <a:pt x="124732" y="6147"/>
                  </a:lnTo>
                  <a:lnTo>
                    <a:pt x="124313" y="6138"/>
                  </a:lnTo>
                  <a:lnTo>
                    <a:pt x="123923" y="6120"/>
                  </a:lnTo>
                  <a:lnTo>
                    <a:pt x="123534" y="6094"/>
                  </a:lnTo>
                  <a:lnTo>
                    <a:pt x="123174" y="6050"/>
                  </a:lnTo>
                  <a:lnTo>
                    <a:pt x="122815" y="6005"/>
                  </a:lnTo>
                  <a:lnTo>
                    <a:pt x="122485" y="5943"/>
                  </a:lnTo>
                  <a:lnTo>
                    <a:pt x="122186" y="5873"/>
                  </a:lnTo>
                  <a:lnTo>
                    <a:pt x="121916" y="5802"/>
                  </a:lnTo>
                  <a:lnTo>
                    <a:pt x="121647" y="5713"/>
                  </a:lnTo>
                  <a:lnTo>
                    <a:pt x="121407" y="5625"/>
                  </a:lnTo>
                  <a:lnTo>
                    <a:pt x="121227" y="5528"/>
                  </a:lnTo>
                  <a:lnTo>
                    <a:pt x="121048" y="5422"/>
                  </a:lnTo>
                  <a:lnTo>
                    <a:pt x="120928" y="5316"/>
                  </a:lnTo>
                  <a:lnTo>
                    <a:pt x="120808" y="5201"/>
                  </a:lnTo>
                  <a:lnTo>
                    <a:pt x="120748" y="5086"/>
                  </a:lnTo>
                  <a:lnTo>
                    <a:pt x="120748" y="4962"/>
                  </a:lnTo>
                  <a:lnTo>
                    <a:pt x="120748" y="4847"/>
                  </a:lnTo>
                  <a:lnTo>
                    <a:pt x="120808" y="4732"/>
                  </a:lnTo>
                  <a:lnTo>
                    <a:pt x="120928" y="4617"/>
                  </a:lnTo>
                  <a:lnTo>
                    <a:pt x="121048" y="4502"/>
                  </a:lnTo>
                  <a:lnTo>
                    <a:pt x="121227" y="4405"/>
                  </a:lnTo>
                  <a:lnTo>
                    <a:pt x="121407" y="4307"/>
                  </a:lnTo>
                  <a:lnTo>
                    <a:pt x="121647" y="4219"/>
                  </a:lnTo>
                  <a:lnTo>
                    <a:pt x="121916" y="4131"/>
                  </a:lnTo>
                  <a:lnTo>
                    <a:pt x="122186" y="4051"/>
                  </a:lnTo>
                  <a:lnTo>
                    <a:pt x="122485" y="3989"/>
                  </a:lnTo>
                  <a:lnTo>
                    <a:pt x="122815" y="3927"/>
                  </a:lnTo>
                  <a:lnTo>
                    <a:pt x="123174" y="3883"/>
                  </a:lnTo>
                  <a:lnTo>
                    <a:pt x="123534" y="3839"/>
                  </a:lnTo>
                  <a:lnTo>
                    <a:pt x="123923" y="3812"/>
                  </a:lnTo>
                  <a:lnTo>
                    <a:pt x="124313" y="3795"/>
                  </a:lnTo>
                  <a:lnTo>
                    <a:pt x="124732" y="3786"/>
                  </a:lnTo>
                  <a:close/>
                  <a:moveTo>
                    <a:pt x="156933" y="3786"/>
                  </a:moveTo>
                  <a:lnTo>
                    <a:pt x="157323" y="3795"/>
                  </a:lnTo>
                  <a:lnTo>
                    <a:pt x="157742" y="3812"/>
                  </a:lnTo>
                  <a:lnTo>
                    <a:pt x="158102" y="3839"/>
                  </a:lnTo>
                  <a:lnTo>
                    <a:pt x="158491" y="3883"/>
                  </a:lnTo>
                  <a:lnTo>
                    <a:pt x="158821" y="3927"/>
                  </a:lnTo>
                  <a:lnTo>
                    <a:pt x="159150" y="3989"/>
                  </a:lnTo>
                  <a:lnTo>
                    <a:pt x="159480" y="4051"/>
                  </a:lnTo>
                  <a:lnTo>
                    <a:pt x="159749" y="4131"/>
                  </a:lnTo>
                  <a:lnTo>
                    <a:pt x="160019" y="4219"/>
                  </a:lnTo>
                  <a:lnTo>
                    <a:pt x="160228" y="4307"/>
                  </a:lnTo>
                  <a:lnTo>
                    <a:pt x="160438" y="4405"/>
                  </a:lnTo>
                  <a:lnTo>
                    <a:pt x="160618" y="4502"/>
                  </a:lnTo>
                  <a:lnTo>
                    <a:pt x="160738" y="4617"/>
                  </a:lnTo>
                  <a:lnTo>
                    <a:pt x="160828" y="4732"/>
                  </a:lnTo>
                  <a:lnTo>
                    <a:pt x="160888" y="4847"/>
                  </a:lnTo>
                  <a:lnTo>
                    <a:pt x="160917" y="4962"/>
                  </a:lnTo>
                  <a:lnTo>
                    <a:pt x="160888" y="5086"/>
                  </a:lnTo>
                  <a:lnTo>
                    <a:pt x="160828" y="5201"/>
                  </a:lnTo>
                  <a:lnTo>
                    <a:pt x="160738" y="5316"/>
                  </a:lnTo>
                  <a:lnTo>
                    <a:pt x="160618" y="5422"/>
                  </a:lnTo>
                  <a:lnTo>
                    <a:pt x="160438" y="5528"/>
                  </a:lnTo>
                  <a:lnTo>
                    <a:pt x="160228" y="5625"/>
                  </a:lnTo>
                  <a:lnTo>
                    <a:pt x="160019" y="5713"/>
                  </a:lnTo>
                  <a:lnTo>
                    <a:pt x="159749" y="5802"/>
                  </a:lnTo>
                  <a:lnTo>
                    <a:pt x="159480" y="5873"/>
                  </a:lnTo>
                  <a:lnTo>
                    <a:pt x="159150" y="5943"/>
                  </a:lnTo>
                  <a:lnTo>
                    <a:pt x="158821" y="6005"/>
                  </a:lnTo>
                  <a:lnTo>
                    <a:pt x="158491" y="6050"/>
                  </a:lnTo>
                  <a:lnTo>
                    <a:pt x="158102" y="6094"/>
                  </a:lnTo>
                  <a:lnTo>
                    <a:pt x="157742" y="6120"/>
                  </a:lnTo>
                  <a:lnTo>
                    <a:pt x="157323" y="6138"/>
                  </a:lnTo>
                  <a:lnTo>
                    <a:pt x="156933" y="6147"/>
                  </a:lnTo>
                  <a:lnTo>
                    <a:pt x="148876" y="6147"/>
                  </a:lnTo>
                  <a:lnTo>
                    <a:pt x="148456" y="6138"/>
                  </a:lnTo>
                  <a:lnTo>
                    <a:pt x="148067" y="6120"/>
                  </a:lnTo>
                  <a:lnTo>
                    <a:pt x="147677" y="6094"/>
                  </a:lnTo>
                  <a:lnTo>
                    <a:pt x="147318" y="6050"/>
                  </a:lnTo>
                  <a:lnTo>
                    <a:pt x="146959" y="6005"/>
                  </a:lnTo>
                  <a:lnTo>
                    <a:pt x="146629" y="5943"/>
                  </a:lnTo>
                  <a:lnTo>
                    <a:pt x="146329" y="5873"/>
                  </a:lnTo>
                  <a:lnTo>
                    <a:pt x="146060" y="5802"/>
                  </a:lnTo>
                  <a:lnTo>
                    <a:pt x="145790" y="5713"/>
                  </a:lnTo>
                  <a:lnTo>
                    <a:pt x="145551" y="5625"/>
                  </a:lnTo>
                  <a:lnTo>
                    <a:pt x="145371" y="5528"/>
                  </a:lnTo>
                  <a:lnTo>
                    <a:pt x="145191" y="5422"/>
                  </a:lnTo>
                  <a:lnTo>
                    <a:pt x="145071" y="5316"/>
                  </a:lnTo>
                  <a:lnTo>
                    <a:pt x="144952" y="5201"/>
                  </a:lnTo>
                  <a:lnTo>
                    <a:pt x="144892" y="5086"/>
                  </a:lnTo>
                  <a:lnTo>
                    <a:pt x="144892" y="4962"/>
                  </a:lnTo>
                  <a:lnTo>
                    <a:pt x="144892" y="4847"/>
                  </a:lnTo>
                  <a:lnTo>
                    <a:pt x="144952" y="4732"/>
                  </a:lnTo>
                  <a:lnTo>
                    <a:pt x="145071" y="4617"/>
                  </a:lnTo>
                  <a:lnTo>
                    <a:pt x="145191" y="4502"/>
                  </a:lnTo>
                  <a:lnTo>
                    <a:pt x="145371" y="4405"/>
                  </a:lnTo>
                  <a:lnTo>
                    <a:pt x="145551" y="4307"/>
                  </a:lnTo>
                  <a:lnTo>
                    <a:pt x="145790" y="4219"/>
                  </a:lnTo>
                  <a:lnTo>
                    <a:pt x="146060" y="4131"/>
                  </a:lnTo>
                  <a:lnTo>
                    <a:pt x="146329" y="4051"/>
                  </a:lnTo>
                  <a:lnTo>
                    <a:pt x="146629" y="3989"/>
                  </a:lnTo>
                  <a:lnTo>
                    <a:pt x="146959" y="3927"/>
                  </a:lnTo>
                  <a:lnTo>
                    <a:pt x="147318" y="3883"/>
                  </a:lnTo>
                  <a:lnTo>
                    <a:pt x="147677" y="3839"/>
                  </a:lnTo>
                  <a:lnTo>
                    <a:pt x="148067" y="3812"/>
                  </a:lnTo>
                  <a:lnTo>
                    <a:pt x="148456" y="3795"/>
                  </a:lnTo>
                  <a:lnTo>
                    <a:pt x="148876" y="3786"/>
                  </a:lnTo>
                  <a:close/>
                  <a:moveTo>
                    <a:pt x="181077" y="3786"/>
                  </a:moveTo>
                  <a:lnTo>
                    <a:pt x="181466" y="3795"/>
                  </a:lnTo>
                  <a:lnTo>
                    <a:pt x="181886" y="3812"/>
                  </a:lnTo>
                  <a:lnTo>
                    <a:pt x="182245" y="3839"/>
                  </a:lnTo>
                  <a:lnTo>
                    <a:pt x="182635" y="3883"/>
                  </a:lnTo>
                  <a:lnTo>
                    <a:pt x="182964" y="3927"/>
                  </a:lnTo>
                  <a:lnTo>
                    <a:pt x="183294" y="3989"/>
                  </a:lnTo>
                  <a:lnTo>
                    <a:pt x="183623" y="4051"/>
                  </a:lnTo>
                  <a:lnTo>
                    <a:pt x="183893" y="4131"/>
                  </a:lnTo>
                  <a:lnTo>
                    <a:pt x="184162" y="4219"/>
                  </a:lnTo>
                  <a:lnTo>
                    <a:pt x="184372" y="4307"/>
                  </a:lnTo>
                  <a:lnTo>
                    <a:pt x="184582" y="4405"/>
                  </a:lnTo>
                  <a:lnTo>
                    <a:pt x="184762" y="4502"/>
                  </a:lnTo>
                  <a:lnTo>
                    <a:pt x="184881" y="4617"/>
                  </a:lnTo>
                  <a:lnTo>
                    <a:pt x="184971" y="4732"/>
                  </a:lnTo>
                  <a:lnTo>
                    <a:pt x="185031" y="4847"/>
                  </a:lnTo>
                  <a:lnTo>
                    <a:pt x="185061" y="4962"/>
                  </a:lnTo>
                  <a:lnTo>
                    <a:pt x="185031" y="5086"/>
                  </a:lnTo>
                  <a:lnTo>
                    <a:pt x="184971" y="5201"/>
                  </a:lnTo>
                  <a:lnTo>
                    <a:pt x="184881" y="5316"/>
                  </a:lnTo>
                  <a:lnTo>
                    <a:pt x="184762" y="5422"/>
                  </a:lnTo>
                  <a:lnTo>
                    <a:pt x="184582" y="5528"/>
                  </a:lnTo>
                  <a:lnTo>
                    <a:pt x="184372" y="5625"/>
                  </a:lnTo>
                  <a:lnTo>
                    <a:pt x="184162" y="5713"/>
                  </a:lnTo>
                  <a:lnTo>
                    <a:pt x="183893" y="5802"/>
                  </a:lnTo>
                  <a:lnTo>
                    <a:pt x="183623" y="5873"/>
                  </a:lnTo>
                  <a:lnTo>
                    <a:pt x="183294" y="5943"/>
                  </a:lnTo>
                  <a:lnTo>
                    <a:pt x="182964" y="6005"/>
                  </a:lnTo>
                  <a:lnTo>
                    <a:pt x="182635" y="6050"/>
                  </a:lnTo>
                  <a:lnTo>
                    <a:pt x="182245" y="6094"/>
                  </a:lnTo>
                  <a:lnTo>
                    <a:pt x="181886" y="6120"/>
                  </a:lnTo>
                  <a:lnTo>
                    <a:pt x="181466" y="6138"/>
                  </a:lnTo>
                  <a:lnTo>
                    <a:pt x="181077" y="6147"/>
                  </a:lnTo>
                  <a:lnTo>
                    <a:pt x="173019" y="6147"/>
                  </a:lnTo>
                  <a:lnTo>
                    <a:pt x="172600" y="6138"/>
                  </a:lnTo>
                  <a:lnTo>
                    <a:pt x="172210" y="6120"/>
                  </a:lnTo>
                  <a:lnTo>
                    <a:pt x="171821" y="6094"/>
                  </a:lnTo>
                  <a:lnTo>
                    <a:pt x="171462" y="6050"/>
                  </a:lnTo>
                  <a:lnTo>
                    <a:pt x="171102" y="6005"/>
                  </a:lnTo>
                  <a:lnTo>
                    <a:pt x="170773" y="5943"/>
                  </a:lnTo>
                  <a:lnTo>
                    <a:pt x="170473" y="5873"/>
                  </a:lnTo>
                  <a:lnTo>
                    <a:pt x="170203" y="5802"/>
                  </a:lnTo>
                  <a:lnTo>
                    <a:pt x="169934" y="5713"/>
                  </a:lnTo>
                  <a:lnTo>
                    <a:pt x="169694" y="5625"/>
                  </a:lnTo>
                  <a:lnTo>
                    <a:pt x="169514" y="5528"/>
                  </a:lnTo>
                  <a:lnTo>
                    <a:pt x="169335" y="5422"/>
                  </a:lnTo>
                  <a:lnTo>
                    <a:pt x="169215" y="5316"/>
                  </a:lnTo>
                  <a:lnTo>
                    <a:pt x="169095" y="5201"/>
                  </a:lnTo>
                  <a:lnTo>
                    <a:pt x="169035" y="5086"/>
                  </a:lnTo>
                  <a:lnTo>
                    <a:pt x="169035" y="4962"/>
                  </a:lnTo>
                  <a:lnTo>
                    <a:pt x="169035" y="4847"/>
                  </a:lnTo>
                  <a:lnTo>
                    <a:pt x="169095" y="4732"/>
                  </a:lnTo>
                  <a:lnTo>
                    <a:pt x="169215" y="4617"/>
                  </a:lnTo>
                  <a:lnTo>
                    <a:pt x="169335" y="4502"/>
                  </a:lnTo>
                  <a:lnTo>
                    <a:pt x="169514" y="4405"/>
                  </a:lnTo>
                  <a:lnTo>
                    <a:pt x="169694" y="4307"/>
                  </a:lnTo>
                  <a:lnTo>
                    <a:pt x="169934" y="4219"/>
                  </a:lnTo>
                  <a:lnTo>
                    <a:pt x="170203" y="4131"/>
                  </a:lnTo>
                  <a:lnTo>
                    <a:pt x="170473" y="4051"/>
                  </a:lnTo>
                  <a:lnTo>
                    <a:pt x="170773" y="3989"/>
                  </a:lnTo>
                  <a:lnTo>
                    <a:pt x="171102" y="3927"/>
                  </a:lnTo>
                  <a:lnTo>
                    <a:pt x="171462" y="3883"/>
                  </a:lnTo>
                  <a:lnTo>
                    <a:pt x="171821" y="3839"/>
                  </a:lnTo>
                  <a:lnTo>
                    <a:pt x="172210" y="3812"/>
                  </a:lnTo>
                  <a:lnTo>
                    <a:pt x="172600" y="3795"/>
                  </a:lnTo>
                  <a:lnTo>
                    <a:pt x="173019" y="3786"/>
                  </a:lnTo>
                  <a:close/>
                  <a:moveTo>
                    <a:pt x="205221" y="3786"/>
                  </a:moveTo>
                  <a:lnTo>
                    <a:pt x="205610" y="3795"/>
                  </a:lnTo>
                  <a:lnTo>
                    <a:pt x="206029" y="3812"/>
                  </a:lnTo>
                  <a:lnTo>
                    <a:pt x="206389" y="3839"/>
                  </a:lnTo>
                  <a:lnTo>
                    <a:pt x="206778" y="3883"/>
                  </a:lnTo>
                  <a:lnTo>
                    <a:pt x="207108" y="3927"/>
                  </a:lnTo>
                  <a:lnTo>
                    <a:pt x="207437" y="3989"/>
                  </a:lnTo>
                  <a:lnTo>
                    <a:pt x="207737" y="4051"/>
                  </a:lnTo>
                  <a:lnTo>
                    <a:pt x="208036" y="4131"/>
                  </a:lnTo>
                  <a:lnTo>
                    <a:pt x="208306" y="4219"/>
                  </a:lnTo>
                  <a:lnTo>
                    <a:pt x="208516" y="4307"/>
                  </a:lnTo>
                  <a:lnTo>
                    <a:pt x="208725" y="4405"/>
                  </a:lnTo>
                  <a:lnTo>
                    <a:pt x="208905" y="4502"/>
                  </a:lnTo>
                  <a:lnTo>
                    <a:pt x="209025" y="4617"/>
                  </a:lnTo>
                  <a:lnTo>
                    <a:pt x="209115" y="4732"/>
                  </a:lnTo>
                  <a:lnTo>
                    <a:pt x="209175" y="4847"/>
                  </a:lnTo>
                  <a:lnTo>
                    <a:pt x="209205" y="4962"/>
                  </a:lnTo>
                  <a:lnTo>
                    <a:pt x="209175" y="5086"/>
                  </a:lnTo>
                  <a:lnTo>
                    <a:pt x="209115" y="5201"/>
                  </a:lnTo>
                  <a:lnTo>
                    <a:pt x="209025" y="5316"/>
                  </a:lnTo>
                  <a:lnTo>
                    <a:pt x="208905" y="5422"/>
                  </a:lnTo>
                  <a:lnTo>
                    <a:pt x="208725" y="5528"/>
                  </a:lnTo>
                  <a:lnTo>
                    <a:pt x="208516" y="5625"/>
                  </a:lnTo>
                  <a:lnTo>
                    <a:pt x="208306" y="5713"/>
                  </a:lnTo>
                  <a:lnTo>
                    <a:pt x="208036" y="5802"/>
                  </a:lnTo>
                  <a:lnTo>
                    <a:pt x="207737" y="5873"/>
                  </a:lnTo>
                  <a:lnTo>
                    <a:pt x="207437" y="5943"/>
                  </a:lnTo>
                  <a:lnTo>
                    <a:pt x="207108" y="6005"/>
                  </a:lnTo>
                  <a:lnTo>
                    <a:pt x="206778" y="6050"/>
                  </a:lnTo>
                  <a:lnTo>
                    <a:pt x="206389" y="6094"/>
                  </a:lnTo>
                  <a:lnTo>
                    <a:pt x="206029" y="6120"/>
                  </a:lnTo>
                  <a:lnTo>
                    <a:pt x="205610" y="6138"/>
                  </a:lnTo>
                  <a:lnTo>
                    <a:pt x="205221" y="6147"/>
                  </a:lnTo>
                  <a:lnTo>
                    <a:pt x="197163" y="6147"/>
                  </a:lnTo>
                  <a:lnTo>
                    <a:pt x="196743" y="6138"/>
                  </a:lnTo>
                  <a:lnTo>
                    <a:pt x="196354" y="6120"/>
                  </a:lnTo>
                  <a:lnTo>
                    <a:pt x="195965" y="6094"/>
                  </a:lnTo>
                  <a:lnTo>
                    <a:pt x="195605" y="6050"/>
                  </a:lnTo>
                  <a:lnTo>
                    <a:pt x="195246" y="6005"/>
                  </a:lnTo>
                  <a:lnTo>
                    <a:pt x="194916" y="5943"/>
                  </a:lnTo>
                  <a:lnTo>
                    <a:pt x="194617" y="5873"/>
                  </a:lnTo>
                  <a:lnTo>
                    <a:pt x="194347" y="5802"/>
                  </a:lnTo>
                  <a:lnTo>
                    <a:pt x="194077" y="5713"/>
                  </a:lnTo>
                  <a:lnTo>
                    <a:pt x="193838" y="5625"/>
                  </a:lnTo>
                  <a:lnTo>
                    <a:pt x="193658" y="5528"/>
                  </a:lnTo>
                  <a:lnTo>
                    <a:pt x="193478" y="5422"/>
                  </a:lnTo>
                  <a:lnTo>
                    <a:pt x="193359" y="5316"/>
                  </a:lnTo>
                  <a:lnTo>
                    <a:pt x="193239" y="5201"/>
                  </a:lnTo>
                  <a:lnTo>
                    <a:pt x="193179" y="5086"/>
                  </a:lnTo>
                  <a:lnTo>
                    <a:pt x="193179" y="4962"/>
                  </a:lnTo>
                  <a:lnTo>
                    <a:pt x="193179" y="4847"/>
                  </a:lnTo>
                  <a:lnTo>
                    <a:pt x="193239" y="4732"/>
                  </a:lnTo>
                  <a:lnTo>
                    <a:pt x="193359" y="4617"/>
                  </a:lnTo>
                  <a:lnTo>
                    <a:pt x="193478" y="4502"/>
                  </a:lnTo>
                  <a:lnTo>
                    <a:pt x="193658" y="4405"/>
                  </a:lnTo>
                  <a:lnTo>
                    <a:pt x="193838" y="4307"/>
                  </a:lnTo>
                  <a:lnTo>
                    <a:pt x="194077" y="4219"/>
                  </a:lnTo>
                  <a:lnTo>
                    <a:pt x="194347" y="4131"/>
                  </a:lnTo>
                  <a:lnTo>
                    <a:pt x="194617" y="4051"/>
                  </a:lnTo>
                  <a:lnTo>
                    <a:pt x="194916" y="3989"/>
                  </a:lnTo>
                  <a:lnTo>
                    <a:pt x="195246" y="3927"/>
                  </a:lnTo>
                  <a:lnTo>
                    <a:pt x="195605" y="3883"/>
                  </a:lnTo>
                  <a:lnTo>
                    <a:pt x="195965" y="3839"/>
                  </a:lnTo>
                  <a:lnTo>
                    <a:pt x="196354" y="3812"/>
                  </a:lnTo>
                  <a:lnTo>
                    <a:pt x="196743" y="3795"/>
                  </a:lnTo>
                  <a:lnTo>
                    <a:pt x="197163" y="3786"/>
                  </a:lnTo>
                  <a:close/>
                  <a:moveTo>
                    <a:pt x="229364" y="3786"/>
                  </a:moveTo>
                  <a:lnTo>
                    <a:pt x="229754" y="3795"/>
                  </a:lnTo>
                  <a:lnTo>
                    <a:pt x="230173" y="3812"/>
                  </a:lnTo>
                  <a:lnTo>
                    <a:pt x="230532" y="3839"/>
                  </a:lnTo>
                  <a:lnTo>
                    <a:pt x="230922" y="3883"/>
                  </a:lnTo>
                  <a:lnTo>
                    <a:pt x="231251" y="3927"/>
                  </a:lnTo>
                  <a:lnTo>
                    <a:pt x="231581" y="3989"/>
                  </a:lnTo>
                  <a:lnTo>
                    <a:pt x="231880" y="4051"/>
                  </a:lnTo>
                  <a:lnTo>
                    <a:pt x="232180" y="4131"/>
                  </a:lnTo>
                  <a:lnTo>
                    <a:pt x="232450" y="4219"/>
                  </a:lnTo>
                  <a:lnTo>
                    <a:pt x="232659" y="4307"/>
                  </a:lnTo>
                  <a:lnTo>
                    <a:pt x="232869" y="4405"/>
                  </a:lnTo>
                  <a:lnTo>
                    <a:pt x="233049" y="4502"/>
                  </a:lnTo>
                  <a:lnTo>
                    <a:pt x="233169" y="4617"/>
                  </a:lnTo>
                  <a:lnTo>
                    <a:pt x="233258" y="4732"/>
                  </a:lnTo>
                  <a:lnTo>
                    <a:pt x="233318" y="4847"/>
                  </a:lnTo>
                  <a:lnTo>
                    <a:pt x="233348" y="4962"/>
                  </a:lnTo>
                  <a:lnTo>
                    <a:pt x="233318" y="5086"/>
                  </a:lnTo>
                  <a:lnTo>
                    <a:pt x="233258" y="5201"/>
                  </a:lnTo>
                  <a:lnTo>
                    <a:pt x="233169" y="5316"/>
                  </a:lnTo>
                  <a:lnTo>
                    <a:pt x="233049" y="5422"/>
                  </a:lnTo>
                  <a:lnTo>
                    <a:pt x="232869" y="5528"/>
                  </a:lnTo>
                  <a:lnTo>
                    <a:pt x="232659" y="5625"/>
                  </a:lnTo>
                  <a:lnTo>
                    <a:pt x="232450" y="5713"/>
                  </a:lnTo>
                  <a:lnTo>
                    <a:pt x="232180" y="5802"/>
                  </a:lnTo>
                  <a:lnTo>
                    <a:pt x="231880" y="5873"/>
                  </a:lnTo>
                  <a:lnTo>
                    <a:pt x="231581" y="5943"/>
                  </a:lnTo>
                  <a:lnTo>
                    <a:pt x="231251" y="6005"/>
                  </a:lnTo>
                  <a:lnTo>
                    <a:pt x="230922" y="6050"/>
                  </a:lnTo>
                  <a:lnTo>
                    <a:pt x="230532" y="6094"/>
                  </a:lnTo>
                  <a:lnTo>
                    <a:pt x="230173" y="6120"/>
                  </a:lnTo>
                  <a:lnTo>
                    <a:pt x="229754" y="6138"/>
                  </a:lnTo>
                  <a:lnTo>
                    <a:pt x="229364" y="6147"/>
                  </a:lnTo>
                  <a:lnTo>
                    <a:pt x="221306" y="6147"/>
                  </a:lnTo>
                  <a:lnTo>
                    <a:pt x="220887" y="6138"/>
                  </a:lnTo>
                  <a:lnTo>
                    <a:pt x="220498" y="6120"/>
                  </a:lnTo>
                  <a:lnTo>
                    <a:pt x="220108" y="6094"/>
                  </a:lnTo>
                  <a:lnTo>
                    <a:pt x="219749" y="6050"/>
                  </a:lnTo>
                  <a:lnTo>
                    <a:pt x="219389" y="6005"/>
                  </a:lnTo>
                  <a:lnTo>
                    <a:pt x="219060" y="5943"/>
                  </a:lnTo>
                  <a:lnTo>
                    <a:pt x="218760" y="5873"/>
                  </a:lnTo>
                  <a:lnTo>
                    <a:pt x="218491" y="5802"/>
                  </a:lnTo>
                  <a:lnTo>
                    <a:pt x="218221" y="5713"/>
                  </a:lnTo>
                  <a:lnTo>
                    <a:pt x="217981" y="5625"/>
                  </a:lnTo>
                  <a:lnTo>
                    <a:pt x="217802" y="5528"/>
                  </a:lnTo>
                  <a:lnTo>
                    <a:pt x="217622" y="5422"/>
                  </a:lnTo>
                  <a:lnTo>
                    <a:pt x="217502" y="5316"/>
                  </a:lnTo>
                  <a:lnTo>
                    <a:pt x="217382" y="5201"/>
                  </a:lnTo>
                  <a:lnTo>
                    <a:pt x="217322" y="5086"/>
                  </a:lnTo>
                  <a:lnTo>
                    <a:pt x="217322" y="4962"/>
                  </a:lnTo>
                  <a:lnTo>
                    <a:pt x="217322" y="4847"/>
                  </a:lnTo>
                  <a:lnTo>
                    <a:pt x="217382" y="4732"/>
                  </a:lnTo>
                  <a:lnTo>
                    <a:pt x="217502" y="4617"/>
                  </a:lnTo>
                  <a:lnTo>
                    <a:pt x="217622" y="4502"/>
                  </a:lnTo>
                  <a:lnTo>
                    <a:pt x="217802" y="4405"/>
                  </a:lnTo>
                  <a:lnTo>
                    <a:pt x="217981" y="4307"/>
                  </a:lnTo>
                  <a:lnTo>
                    <a:pt x="218221" y="4219"/>
                  </a:lnTo>
                  <a:lnTo>
                    <a:pt x="218491" y="4131"/>
                  </a:lnTo>
                  <a:lnTo>
                    <a:pt x="218760" y="4051"/>
                  </a:lnTo>
                  <a:lnTo>
                    <a:pt x="219060" y="3989"/>
                  </a:lnTo>
                  <a:lnTo>
                    <a:pt x="219389" y="3927"/>
                  </a:lnTo>
                  <a:lnTo>
                    <a:pt x="219749" y="3883"/>
                  </a:lnTo>
                  <a:lnTo>
                    <a:pt x="220108" y="3839"/>
                  </a:lnTo>
                  <a:lnTo>
                    <a:pt x="220498" y="3812"/>
                  </a:lnTo>
                  <a:lnTo>
                    <a:pt x="220887" y="3795"/>
                  </a:lnTo>
                  <a:lnTo>
                    <a:pt x="221306" y="3786"/>
                  </a:lnTo>
                  <a:close/>
                  <a:moveTo>
                    <a:pt x="253508" y="3786"/>
                  </a:moveTo>
                  <a:lnTo>
                    <a:pt x="253897" y="3795"/>
                  </a:lnTo>
                  <a:lnTo>
                    <a:pt x="254317" y="3812"/>
                  </a:lnTo>
                  <a:lnTo>
                    <a:pt x="254676" y="3839"/>
                  </a:lnTo>
                  <a:lnTo>
                    <a:pt x="255066" y="3883"/>
                  </a:lnTo>
                  <a:lnTo>
                    <a:pt x="255395" y="3927"/>
                  </a:lnTo>
                  <a:lnTo>
                    <a:pt x="255725" y="3989"/>
                  </a:lnTo>
                  <a:lnTo>
                    <a:pt x="256054" y="4051"/>
                  </a:lnTo>
                  <a:lnTo>
                    <a:pt x="256324" y="4131"/>
                  </a:lnTo>
                  <a:lnTo>
                    <a:pt x="256593" y="4219"/>
                  </a:lnTo>
                  <a:lnTo>
                    <a:pt x="256803" y="4307"/>
                  </a:lnTo>
                  <a:lnTo>
                    <a:pt x="257013" y="4405"/>
                  </a:lnTo>
                  <a:lnTo>
                    <a:pt x="257192" y="4502"/>
                  </a:lnTo>
                  <a:lnTo>
                    <a:pt x="257312" y="4617"/>
                  </a:lnTo>
                  <a:lnTo>
                    <a:pt x="257402" y="4732"/>
                  </a:lnTo>
                  <a:lnTo>
                    <a:pt x="257462" y="4847"/>
                  </a:lnTo>
                  <a:lnTo>
                    <a:pt x="257492" y="4962"/>
                  </a:lnTo>
                  <a:lnTo>
                    <a:pt x="257462" y="5086"/>
                  </a:lnTo>
                  <a:lnTo>
                    <a:pt x="257402" y="5201"/>
                  </a:lnTo>
                  <a:lnTo>
                    <a:pt x="257312" y="5316"/>
                  </a:lnTo>
                  <a:lnTo>
                    <a:pt x="257192" y="5422"/>
                  </a:lnTo>
                  <a:lnTo>
                    <a:pt x="257013" y="5528"/>
                  </a:lnTo>
                  <a:lnTo>
                    <a:pt x="256803" y="5625"/>
                  </a:lnTo>
                  <a:lnTo>
                    <a:pt x="256593" y="5713"/>
                  </a:lnTo>
                  <a:lnTo>
                    <a:pt x="256324" y="5802"/>
                  </a:lnTo>
                  <a:lnTo>
                    <a:pt x="256054" y="5873"/>
                  </a:lnTo>
                  <a:lnTo>
                    <a:pt x="255725" y="5943"/>
                  </a:lnTo>
                  <a:lnTo>
                    <a:pt x="255395" y="6005"/>
                  </a:lnTo>
                  <a:lnTo>
                    <a:pt x="255066" y="6050"/>
                  </a:lnTo>
                  <a:lnTo>
                    <a:pt x="254676" y="6094"/>
                  </a:lnTo>
                  <a:lnTo>
                    <a:pt x="254317" y="6120"/>
                  </a:lnTo>
                  <a:lnTo>
                    <a:pt x="253897" y="6138"/>
                  </a:lnTo>
                  <a:lnTo>
                    <a:pt x="253508" y="6147"/>
                  </a:lnTo>
                  <a:lnTo>
                    <a:pt x="245450" y="6147"/>
                  </a:lnTo>
                  <a:lnTo>
                    <a:pt x="245031" y="6138"/>
                  </a:lnTo>
                  <a:lnTo>
                    <a:pt x="244641" y="6120"/>
                  </a:lnTo>
                  <a:lnTo>
                    <a:pt x="244252" y="6094"/>
                  </a:lnTo>
                  <a:lnTo>
                    <a:pt x="243892" y="6050"/>
                  </a:lnTo>
                  <a:lnTo>
                    <a:pt x="243533" y="6005"/>
                  </a:lnTo>
                  <a:lnTo>
                    <a:pt x="243203" y="5943"/>
                  </a:lnTo>
                  <a:lnTo>
                    <a:pt x="242904" y="5873"/>
                  </a:lnTo>
                  <a:lnTo>
                    <a:pt x="242634" y="5802"/>
                  </a:lnTo>
                  <a:lnTo>
                    <a:pt x="242365" y="5713"/>
                  </a:lnTo>
                  <a:lnTo>
                    <a:pt x="242125" y="5625"/>
                  </a:lnTo>
                  <a:lnTo>
                    <a:pt x="241945" y="5528"/>
                  </a:lnTo>
                  <a:lnTo>
                    <a:pt x="241766" y="5422"/>
                  </a:lnTo>
                  <a:lnTo>
                    <a:pt x="241646" y="5316"/>
                  </a:lnTo>
                  <a:lnTo>
                    <a:pt x="241526" y="5201"/>
                  </a:lnTo>
                  <a:lnTo>
                    <a:pt x="241466" y="5086"/>
                  </a:lnTo>
                  <a:lnTo>
                    <a:pt x="241466" y="4962"/>
                  </a:lnTo>
                  <a:lnTo>
                    <a:pt x="241466" y="4847"/>
                  </a:lnTo>
                  <a:lnTo>
                    <a:pt x="241526" y="4732"/>
                  </a:lnTo>
                  <a:lnTo>
                    <a:pt x="241646" y="4617"/>
                  </a:lnTo>
                  <a:lnTo>
                    <a:pt x="241766" y="4502"/>
                  </a:lnTo>
                  <a:lnTo>
                    <a:pt x="241945" y="4405"/>
                  </a:lnTo>
                  <a:lnTo>
                    <a:pt x="242125" y="4307"/>
                  </a:lnTo>
                  <a:lnTo>
                    <a:pt x="242365" y="4219"/>
                  </a:lnTo>
                  <a:lnTo>
                    <a:pt x="242634" y="4131"/>
                  </a:lnTo>
                  <a:lnTo>
                    <a:pt x="242904" y="4051"/>
                  </a:lnTo>
                  <a:lnTo>
                    <a:pt x="243203" y="3989"/>
                  </a:lnTo>
                  <a:lnTo>
                    <a:pt x="243533" y="3927"/>
                  </a:lnTo>
                  <a:lnTo>
                    <a:pt x="243892" y="3883"/>
                  </a:lnTo>
                  <a:lnTo>
                    <a:pt x="244252" y="3839"/>
                  </a:lnTo>
                  <a:lnTo>
                    <a:pt x="244641" y="3812"/>
                  </a:lnTo>
                  <a:lnTo>
                    <a:pt x="245031" y="3795"/>
                  </a:lnTo>
                  <a:lnTo>
                    <a:pt x="245450" y="3786"/>
                  </a:lnTo>
                  <a:close/>
                  <a:moveTo>
                    <a:pt x="277651" y="3786"/>
                  </a:moveTo>
                  <a:lnTo>
                    <a:pt x="278041" y="3795"/>
                  </a:lnTo>
                  <a:lnTo>
                    <a:pt x="278460" y="3812"/>
                  </a:lnTo>
                  <a:lnTo>
                    <a:pt x="278820" y="3839"/>
                  </a:lnTo>
                  <a:lnTo>
                    <a:pt x="279209" y="3883"/>
                  </a:lnTo>
                  <a:lnTo>
                    <a:pt x="279539" y="3927"/>
                  </a:lnTo>
                  <a:lnTo>
                    <a:pt x="279868" y="3989"/>
                  </a:lnTo>
                  <a:lnTo>
                    <a:pt x="280198" y="4051"/>
                  </a:lnTo>
                  <a:lnTo>
                    <a:pt x="280467" y="4131"/>
                  </a:lnTo>
                  <a:lnTo>
                    <a:pt x="280737" y="4219"/>
                  </a:lnTo>
                  <a:lnTo>
                    <a:pt x="280946" y="4307"/>
                  </a:lnTo>
                  <a:lnTo>
                    <a:pt x="281156" y="4405"/>
                  </a:lnTo>
                  <a:lnTo>
                    <a:pt x="281336" y="4502"/>
                  </a:lnTo>
                  <a:lnTo>
                    <a:pt x="281456" y="4617"/>
                  </a:lnTo>
                  <a:lnTo>
                    <a:pt x="281546" y="4732"/>
                  </a:lnTo>
                  <a:lnTo>
                    <a:pt x="281605" y="4847"/>
                  </a:lnTo>
                  <a:lnTo>
                    <a:pt x="281635" y="4962"/>
                  </a:lnTo>
                  <a:lnTo>
                    <a:pt x="281605" y="5086"/>
                  </a:lnTo>
                  <a:lnTo>
                    <a:pt x="281546" y="5201"/>
                  </a:lnTo>
                  <a:lnTo>
                    <a:pt x="281456" y="5316"/>
                  </a:lnTo>
                  <a:lnTo>
                    <a:pt x="281336" y="5422"/>
                  </a:lnTo>
                  <a:lnTo>
                    <a:pt x="281156" y="5528"/>
                  </a:lnTo>
                  <a:lnTo>
                    <a:pt x="280946" y="5625"/>
                  </a:lnTo>
                  <a:lnTo>
                    <a:pt x="280737" y="5713"/>
                  </a:lnTo>
                  <a:lnTo>
                    <a:pt x="280467" y="5802"/>
                  </a:lnTo>
                  <a:lnTo>
                    <a:pt x="280198" y="5873"/>
                  </a:lnTo>
                  <a:lnTo>
                    <a:pt x="279868" y="5943"/>
                  </a:lnTo>
                  <a:lnTo>
                    <a:pt x="279539" y="6005"/>
                  </a:lnTo>
                  <a:lnTo>
                    <a:pt x="279209" y="6050"/>
                  </a:lnTo>
                  <a:lnTo>
                    <a:pt x="278820" y="6094"/>
                  </a:lnTo>
                  <a:lnTo>
                    <a:pt x="278460" y="6120"/>
                  </a:lnTo>
                  <a:lnTo>
                    <a:pt x="278041" y="6138"/>
                  </a:lnTo>
                  <a:lnTo>
                    <a:pt x="277651" y="6147"/>
                  </a:lnTo>
                  <a:lnTo>
                    <a:pt x="269594" y="6147"/>
                  </a:lnTo>
                  <a:lnTo>
                    <a:pt x="269174" y="6138"/>
                  </a:lnTo>
                  <a:lnTo>
                    <a:pt x="268785" y="6120"/>
                  </a:lnTo>
                  <a:lnTo>
                    <a:pt x="268395" y="6094"/>
                  </a:lnTo>
                  <a:lnTo>
                    <a:pt x="268036" y="6050"/>
                  </a:lnTo>
                  <a:lnTo>
                    <a:pt x="267676" y="6005"/>
                  </a:lnTo>
                  <a:lnTo>
                    <a:pt x="267347" y="5943"/>
                  </a:lnTo>
                  <a:lnTo>
                    <a:pt x="267047" y="5873"/>
                  </a:lnTo>
                  <a:lnTo>
                    <a:pt x="266778" y="5802"/>
                  </a:lnTo>
                  <a:lnTo>
                    <a:pt x="266508" y="5713"/>
                  </a:lnTo>
                  <a:lnTo>
                    <a:pt x="266269" y="5625"/>
                  </a:lnTo>
                  <a:lnTo>
                    <a:pt x="266089" y="5528"/>
                  </a:lnTo>
                  <a:lnTo>
                    <a:pt x="265909" y="5422"/>
                  </a:lnTo>
                  <a:lnTo>
                    <a:pt x="265789" y="5316"/>
                  </a:lnTo>
                  <a:lnTo>
                    <a:pt x="265670" y="5201"/>
                  </a:lnTo>
                  <a:lnTo>
                    <a:pt x="265610" y="5086"/>
                  </a:lnTo>
                  <a:lnTo>
                    <a:pt x="265610" y="4962"/>
                  </a:lnTo>
                  <a:lnTo>
                    <a:pt x="265610" y="4847"/>
                  </a:lnTo>
                  <a:lnTo>
                    <a:pt x="265670" y="4732"/>
                  </a:lnTo>
                  <a:lnTo>
                    <a:pt x="265789" y="4617"/>
                  </a:lnTo>
                  <a:lnTo>
                    <a:pt x="265909" y="4502"/>
                  </a:lnTo>
                  <a:lnTo>
                    <a:pt x="266089" y="4405"/>
                  </a:lnTo>
                  <a:lnTo>
                    <a:pt x="266269" y="4307"/>
                  </a:lnTo>
                  <a:lnTo>
                    <a:pt x="266508" y="4219"/>
                  </a:lnTo>
                  <a:lnTo>
                    <a:pt x="266778" y="4131"/>
                  </a:lnTo>
                  <a:lnTo>
                    <a:pt x="267047" y="4051"/>
                  </a:lnTo>
                  <a:lnTo>
                    <a:pt x="267347" y="3989"/>
                  </a:lnTo>
                  <a:lnTo>
                    <a:pt x="267676" y="3927"/>
                  </a:lnTo>
                  <a:lnTo>
                    <a:pt x="268036" y="3883"/>
                  </a:lnTo>
                  <a:lnTo>
                    <a:pt x="268395" y="3839"/>
                  </a:lnTo>
                  <a:lnTo>
                    <a:pt x="268785" y="3812"/>
                  </a:lnTo>
                  <a:lnTo>
                    <a:pt x="269174" y="3795"/>
                  </a:lnTo>
                  <a:lnTo>
                    <a:pt x="269594" y="3786"/>
                  </a:lnTo>
                  <a:close/>
                  <a:moveTo>
                    <a:pt x="301795" y="3786"/>
                  </a:moveTo>
                  <a:lnTo>
                    <a:pt x="302184" y="3795"/>
                  </a:lnTo>
                  <a:lnTo>
                    <a:pt x="302604" y="3812"/>
                  </a:lnTo>
                  <a:lnTo>
                    <a:pt x="302963" y="3839"/>
                  </a:lnTo>
                  <a:lnTo>
                    <a:pt x="303353" y="3883"/>
                  </a:lnTo>
                  <a:lnTo>
                    <a:pt x="303682" y="3927"/>
                  </a:lnTo>
                  <a:lnTo>
                    <a:pt x="304012" y="3989"/>
                  </a:lnTo>
                  <a:lnTo>
                    <a:pt x="304341" y="4051"/>
                  </a:lnTo>
                  <a:lnTo>
                    <a:pt x="304611" y="4131"/>
                  </a:lnTo>
                  <a:lnTo>
                    <a:pt x="304880" y="4219"/>
                  </a:lnTo>
                  <a:lnTo>
                    <a:pt x="305090" y="4307"/>
                  </a:lnTo>
                  <a:lnTo>
                    <a:pt x="305300" y="4405"/>
                  </a:lnTo>
                  <a:lnTo>
                    <a:pt x="305479" y="4502"/>
                  </a:lnTo>
                  <a:lnTo>
                    <a:pt x="305599" y="4617"/>
                  </a:lnTo>
                  <a:lnTo>
                    <a:pt x="305689" y="4732"/>
                  </a:lnTo>
                  <a:lnTo>
                    <a:pt x="305749" y="4847"/>
                  </a:lnTo>
                  <a:lnTo>
                    <a:pt x="305779" y="4962"/>
                  </a:lnTo>
                  <a:lnTo>
                    <a:pt x="305749" y="5086"/>
                  </a:lnTo>
                  <a:lnTo>
                    <a:pt x="305689" y="5201"/>
                  </a:lnTo>
                  <a:lnTo>
                    <a:pt x="305599" y="5316"/>
                  </a:lnTo>
                  <a:lnTo>
                    <a:pt x="305479" y="5422"/>
                  </a:lnTo>
                  <a:lnTo>
                    <a:pt x="305300" y="5528"/>
                  </a:lnTo>
                  <a:lnTo>
                    <a:pt x="305090" y="5625"/>
                  </a:lnTo>
                  <a:lnTo>
                    <a:pt x="304880" y="5713"/>
                  </a:lnTo>
                  <a:lnTo>
                    <a:pt x="304611" y="5802"/>
                  </a:lnTo>
                  <a:lnTo>
                    <a:pt x="304341" y="5873"/>
                  </a:lnTo>
                  <a:lnTo>
                    <a:pt x="304012" y="5943"/>
                  </a:lnTo>
                  <a:lnTo>
                    <a:pt x="303682" y="6005"/>
                  </a:lnTo>
                  <a:lnTo>
                    <a:pt x="303353" y="6050"/>
                  </a:lnTo>
                  <a:lnTo>
                    <a:pt x="302963" y="6094"/>
                  </a:lnTo>
                  <a:lnTo>
                    <a:pt x="302604" y="6120"/>
                  </a:lnTo>
                  <a:lnTo>
                    <a:pt x="302184" y="6138"/>
                  </a:lnTo>
                  <a:lnTo>
                    <a:pt x="301795" y="6147"/>
                  </a:lnTo>
                  <a:lnTo>
                    <a:pt x="293737" y="6147"/>
                  </a:lnTo>
                  <a:lnTo>
                    <a:pt x="293318" y="6138"/>
                  </a:lnTo>
                  <a:lnTo>
                    <a:pt x="292928" y="6120"/>
                  </a:lnTo>
                  <a:lnTo>
                    <a:pt x="292539" y="6094"/>
                  </a:lnTo>
                  <a:lnTo>
                    <a:pt x="292180" y="6050"/>
                  </a:lnTo>
                  <a:lnTo>
                    <a:pt x="291820" y="6005"/>
                  </a:lnTo>
                  <a:lnTo>
                    <a:pt x="291491" y="5943"/>
                  </a:lnTo>
                  <a:lnTo>
                    <a:pt x="291191" y="5873"/>
                  </a:lnTo>
                  <a:lnTo>
                    <a:pt x="290921" y="5802"/>
                  </a:lnTo>
                  <a:lnTo>
                    <a:pt x="290652" y="5713"/>
                  </a:lnTo>
                  <a:lnTo>
                    <a:pt x="290412" y="5625"/>
                  </a:lnTo>
                  <a:lnTo>
                    <a:pt x="290232" y="5528"/>
                  </a:lnTo>
                  <a:lnTo>
                    <a:pt x="290053" y="5422"/>
                  </a:lnTo>
                  <a:lnTo>
                    <a:pt x="289933" y="5316"/>
                  </a:lnTo>
                  <a:lnTo>
                    <a:pt x="289813" y="5201"/>
                  </a:lnTo>
                  <a:lnTo>
                    <a:pt x="289753" y="5086"/>
                  </a:lnTo>
                  <a:lnTo>
                    <a:pt x="289753" y="4962"/>
                  </a:lnTo>
                  <a:lnTo>
                    <a:pt x="289753" y="4847"/>
                  </a:lnTo>
                  <a:lnTo>
                    <a:pt x="289813" y="4732"/>
                  </a:lnTo>
                  <a:lnTo>
                    <a:pt x="289933" y="4617"/>
                  </a:lnTo>
                  <a:lnTo>
                    <a:pt x="290053" y="4502"/>
                  </a:lnTo>
                  <a:lnTo>
                    <a:pt x="290232" y="4405"/>
                  </a:lnTo>
                  <a:lnTo>
                    <a:pt x="290412" y="4307"/>
                  </a:lnTo>
                  <a:lnTo>
                    <a:pt x="290652" y="4219"/>
                  </a:lnTo>
                  <a:lnTo>
                    <a:pt x="290921" y="4131"/>
                  </a:lnTo>
                  <a:lnTo>
                    <a:pt x="291191" y="4051"/>
                  </a:lnTo>
                  <a:lnTo>
                    <a:pt x="291491" y="3989"/>
                  </a:lnTo>
                  <a:lnTo>
                    <a:pt x="291820" y="3927"/>
                  </a:lnTo>
                  <a:lnTo>
                    <a:pt x="292180" y="3883"/>
                  </a:lnTo>
                  <a:lnTo>
                    <a:pt x="292539" y="3839"/>
                  </a:lnTo>
                  <a:lnTo>
                    <a:pt x="292928" y="3812"/>
                  </a:lnTo>
                  <a:lnTo>
                    <a:pt x="293318" y="3795"/>
                  </a:lnTo>
                  <a:lnTo>
                    <a:pt x="293737" y="3786"/>
                  </a:lnTo>
                  <a:close/>
                  <a:moveTo>
                    <a:pt x="325939" y="3786"/>
                  </a:moveTo>
                  <a:lnTo>
                    <a:pt x="326328" y="3795"/>
                  </a:lnTo>
                  <a:lnTo>
                    <a:pt x="326747" y="3812"/>
                  </a:lnTo>
                  <a:lnTo>
                    <a:pt x="327107" y="3839"/>
                  </a:lnTo>
                  <a:lnTo>
                    <a:pt x="327496" y="3883"/>
                  </a:lnTo>
                  <a:lnTo>
                    <a:pt x="327826" y="3927"/>
                  </a:lnTo>
                  <a:lnTo>
                    <a:pt x="328155" y="3989"/>
                  </a:lnTo>
                  <a:lnTo>
                    <a:pt x="328485" y="4051"/>
                  </a:lnTo>
                  <a:lnTo>
                    <a:pt x="328754" y="4131"/>
                  </a:lnTo>
                  <a:lnTo>
                    <a:pt x="329024" y="4219"/>
                  </a:lnTo>
                  <a:lnTo>
                    <a:pt x="329234" y="4307"/>
                  </a:lnTo>
                  <a:lnTo>
                    <a:pt x="329443" y="4405"/>
                  </a:lnTo>
                  <a:lnTo>
                    <a:pt x="329623" y="4502"/>
                  </a:lnTo>
                  <a:lnTo>
                    <a:pt x="329743" y="4617"/>
                  </a:lnTo>
                  <a:lnTo>
                    <a:pt x="329833" y="4732"/>
                  </a:lnTo>
                  <a:lnTo>
                    <a:pt x="329893" y="4847"/>
                  </a:lnTo>
                  <a:lnTo>
                    <a:pt x="329923" y="4962"/>
                  </a:lnTo>
                  <a:lnTo>
                    <a:pt x="329893" y="5086"/>
                  </a:lnTo>
                  <a:lnTo>
                    <a:pt x="329833" y="5201"/>
                  </a:lnTo>
                  <a:lnTo>
                    <a:pt x="329743" y="5316"/>
                  </a:lnTo>
                  <a:lnTo>
                    <a:pt x="329623" y="5422"/>
                  </a:lnTo>
                  <a:lnTo>
                    <a:pt x="329443" y="5528"/>
                  </a:lnTo>
                  <a:lnTo>
                    <a:pt x="329234" y="5625"/>
                  </a:lnTo>
                  <a:lnTo>
                    <a:pt x="329024" y="5713"/>
                  </a:lnTo>
                  <a:lnTo>
                    <a:pt x="328754" y="5802"/>
                  </a:lnTo>
                  <a:lnTo>
                    <a:pt x="328485" y="5873"/>
                  </a:lnTo>
                  <a:lnTo>
                    <a:pt x="328155" y="5943"/>
                  </a:lnTo>
                  <a:lnTo>
                    <a:pt x="327826" y="6005"/>
                  </a:lnTo>
                  <a:lnTo>
                    <a:pt x="327496" y="6050"/>
                  </a:lnTo>
                  <a:lnTo>
                    <a:pt x="327107" y="6094"/>
                  </a:lnTo>
                  <a:lnTo>
                    <a:pt x="326747" y="6120"/>
                  </a:lnTo>
                  <a:lnTo>
                    <a:pt x="326328" y="6138"/>
                  </a:lnTo>
                  <a:lnTo>
                    <a:pt x="325939" y="6147"/>
                  </a:lnTo>
                  <a:lnTo>
                    <a:pt x="317881" y="6147"/>
                  </a:lnTo>
                  <a:lnTo>
                    <a:pt x="317461" y="6138"/>
                  </a:lnTo>
                  <a:lnTo>
                    <a:pt x="317072" y="6120"/>
                  </a:lnTo>
                  <a:lnTo>
                    <a:pt x="316683" y="6094"/>
                  </a:lnTo>
                  <a:lnTo>
                    <a:pt x="316323" y="6050"/>
                  </a:lnTo>
                  <a:lnTo>
                    <a:pt x="315964" y="6005"/>
                  </a:lnTo>
                  <a:lnTo>
                    <a:pt x="315634" y="5943"/>
                  </a:lnTo>
                  <a:lnTo>
                    <a:pt x="315335" y="5873"/>
                  </a:lnTo>
                  <a:lnTo>
                    <a:pt x="315065" y="5802"/>
                  </a:lnTo>
                  <a:lnTo>
                    <a:pt x="314795" y="5713"/>
                  </a:lnTo>
                  <a:lnTo>
                    <a:pt x="314556" y="5625"/>
                  </a:lnTo>
                  <a:lnTo>
                    <a:pt x="314376" y="5528"/>
                  </a:lnTo>
                  <a:lnTo>
                    <a:pt x="314196" y="5422"/>
                  </a:lnTo>
                  <a:lnTo>
                    <a:pt x="314077" y="5316"/>
                  </a:lnTo>
                  <a:lnTo>
                    <a:pt x="313957" y="5201"/>
                  </a:lnTo>
                  <a:lnTo>
                    <a:pt x="313897" y="5086"/>
                  </a:lnTo>
                  <a:lnTo>
                    <a:pt x="313897" y="4962"/>
                  </a:lnTo>
                  <a:lnTo>
                    <a:pt x="313897" y="4847"/>
                  </a:lnTo>
                  <a:lnTo>
                    <a:pt x="313957" y="4732"/>
                  </a:lnTo>
                  <a:lnTo>
                    <a:pt x="314077" y="4617"/>
                  </a:lnTo>
                  <a:lnTo>
                    <a:pt x="314196" y="4502"/>
                  </a:lnTo>
                  <a:lnTo>
                    <a:pt x="314376" y="4405"/>
                  </a:lnTo>
                  <a:lnTo>
                    <a:pt x="314556" y="4307"/>
                  </a:lnTo>
                  <a:lnTo>
                    <a:pt x="314795" y="4219"/>
                  </a:lnTo>
                  <a:lnTo>
                    <a:pt x="315065" y="4131"/>
                  </a:lnTo>
                  <a:lnTo>
                    <a:pt x="315335" y="4051"/>
                  </a:lnTo>
                  <a:lnTo>
                    <a:pt x="315634" y="3989"/>
                  </a:lnTo>
                  <a:lnTo>
                    <a:pt x="315964" y="3927"/>
                  </a:lnTo>
                  <a:lnTo>
                    <a:pt x="316323" y="3883"/>
                  </a:lnTo>
                  <a:lnTo>
                    <a:pt x="316683" y="3839"/>
                  </a:lnTo>
                  <a:lnTo>
                    <a:pt x="317072" y="3812"/>
                  </a:lnTo>
                  <a:lnTo>
                    <a:pt x="317461" y="3795"/>
                  </a:lnTo>
                  <a:lnTo>
                    <a:pt x="317881" y="3786"/>
                  </a:lnTo>
                  <a:close/>
                  <a:moveTo>
                    <a:pt x="350082" y="3786"/>
                  </a:moveTo>
                  <a:lnTo>
                    <a:pt x="350472" y="3795"/>
                  </a:lnTo>
                  <a:lnTo>
                    <a:pt x="350891" y="3812"/>
                  </a:lnTo>
                  <a:lnTo>
                    <a:pt x="351250" y="3839"/>
                  </a:lnTo>
                  <a:lnTo>
                    <a:pt x="351640" y="3883"/>
                  </a:lnTo>
                  <a:lnTo>
                    <a:pt x="351969" y="3927"/>
                  </a:lnTo>
                  <a:lnTo>
                    <a:pt x="352299" y="3989"/>
                  </a:lnTo>
                  <a:lnTo>
                    <a:pt x="352628" y="4051"/>
                  </a:lnTo>
                  <a:lnTo>
                    <a:pt x="352898" y="4131"/>
                  </a:lnTo>
                  <a:lnTo>
                    <a:pt x="353168" y="4219"/>
                  </a:lnTo>
                  <a:lnTo>
                    <a:pt x="353377" y="4307"/>
                  </a:lnTo>
                  <a:lnTo>
                    <a:pt x="353587" y="4405"/>
                  </a:lnTo>
                  <a:lnTo>
                    <a:pt x="353767" y="4502"/>
                  </a:lnTo>
                  <a:lnTo>
                    <a:pt x="353887" y="4617"/>
                  </a:lnTo>
                  <a:lnTo>
                    <a:pt x="353976" y="4732"/>
                  </a:lnTo>
                  <a:lnTo>
                    <a:pt x="354036" y="4847"/>
                  </a:lnTo>
                  <a:lnTo>
                    <a:pt x="354066" y="4962"/>
                  </a:lnTo>
                  <a:lnTo>
                    <a:pt x="354036" y="5086"/>
                  </a:lnTo>
                  <a:lnTo>
                    <a:pt x="353976" y="5201"/>
                  </a:lnTo>
                  <a:lnTo>
                    <a:pt x="353887" y="5316"/>
                  </a:lnTo>
                  <a:lnTo>
                    <a:pt x="353767" y="5422"/>
                  </a:lnTo>
                  <a:lnTo>
                    <a:pt x="353587" y="5528"/>
                  </a:lnTo>
                  <a:lnTo>
                    <a:pt x="353377" y="5625"/>
                  </a:lnTo>
                  <a:lnTo>
                    <a:pt x="353168" y="5713"/>
                  </a:lnTo>
                  <a:lnTo>
                    <a:pt x="352898" y="5802"/>
                  </a:lnTo>
                  <a:lnTo>
                    <a:pt x="352628" y="5873"/>
                  </a:lnTo>
                  <a:lnTo>
                    <a:pt x="352299" y="5943"/>
                  </a:lnTo>
                  <a:lnTo>
                    <a:pt x="351969" y="6005"/>
                  </a:lnTo>
                  <a:lnTo>
                    <a:pt x="351640" y="6050"/>
                  </a:lnTo>
                  <a:lnTo>
                    <a:pt x="351250" y="6094"/>
                  </a:lnTo>
                  <a:lnTo>
                    <a:pt x="350891" y="6120"/>
                  </a:lnTo>
                  <a:lnTo>
                    <a:pt x="350472" y="6138"/>
                  </a:lnTo>
                  <a:lnTo>
                    <a:pt x="350082" y="6147"/>
                  </a:lnTo>
                  <a:lnTo>
                    <a:pt x="342024" y="6147"/>
                  </a:lnTo>
                  <a:lnTo>
                    <a:pt x="341605" y="6138"/>
                  </a:lnTo>
                  <a:lnTo>
                    <a:pt x="341216" y="6120"/>
                  </a:lnTo>
                  <a:lnTo>
                    <a:pt x="340826" y="6094"/>
                  </a:lnTo>
                  <a:lnTo>
                    <a:pt x="340467" y="6050"/>
                  </a:lnTo>
                  <a:lnTo>
                    <a:pt x="340107" y="6005"/>
                  </a:lnTo>
                  <a:lnTo>
                    <a:pt x="339778" y="5943"/>
                  </a:lnTo>
                  <a:lnTo>
                    <a:pt x="339478" y="5873"/>
                  </a:lnTo>
                  <a:lnTo>
                    <a:pt x="339209" y="5802"/>
                  </a:lnTo>
                  <a:lnTo>
                    <a:pt x="338939" y="5713"/>
                  </a:lnTo>
                  <a:lnTo>
                    <a:pt x="338699" y="5625"/>
                  </a:lnTo>
                  <a:lnTo>
                    <a:pt x="338520" y="5528"/>
                  </a:lnTo>
                  <a:lnTo>
                    <a:pt x="338340" y="5422"/>
                  </a:lnTo>
                  <a:lnTo>
                    <a:pt x="338220" y="5316"/>
                  </a:lnTo>
                  <a:lnTo>
                    <a:pt x="338100" y="5201"/>
                  </a:lnTo>
                  <a:lnTo>
                    <a:pt x="338040" y="5086"/>
                  </a:lnTo>
                  <a:lnTo>
                    <a:pt x="338040" y="4962"/>
                  </a:lnTo>
                  <a:lnTo>
                    <a:pt x="338040" y="4847"/>
                  </a:lnTo>
                  <a:lnTo>
                    <a:pt x="338100" y="4732"/>
                  </a:lnTo>
                  <a:lnTo>
                    <a:pt x="338220" y="4617"/>
                  </a:lnTo>
                  <a:lnTo>
                    <a:pt x="338340" y="4502"/>
                  </a:lnTo>
                  <a:lnTo>
                    <a:pt x="338520" y="4405"/>
                  </a:lnTo>
                  <a:lnTo>
                    <a:pt x="338699" y="4307"/>
                  </a:lnTo>
                  <a:lnTo>
                    <a:pt x="338939" y="4219"/>
                  </a:lnTo>
                  <a:lnTo>
                    <a:pt x="339209" y="4131"/>
                  </a:lnTo>
                  <a:lnTo>
                    <a:pt x="339478" y="4051"/>
                  </a:lnTo>
                  <a:lnTo>
                    <a:pt x="339778" y="3989"/>
                  </a:lnTo>
                  <a:lnTo>
                    <a:pt x="340107" y="3927"/>
                  </a:lnTo>
                  <a:lnTo>
                    <a:pt x="340467" y="3883"/>
                  </a:lnTo>
                  <a:lnTo>
                    <a:pt x="340826" y="3839"/>
                  </a:lnTo>
                  <a:lnTo>
                    <a:pt x="341216" y="3812"/>
                  </a:lnTo>
                  <a:lnTo>
                    <a:pt x="341605" y="3795"/>
                  </a:lnTo>
                  <a:lnTo>
                    <a:pt x="342024" y="3786"/>
                  </a:lnTo>
                  <a:close/>
                  <a:moveTo>
                    <a:pt x="374226" y="3786"/>
                  </a:moveTo>
                  <a:lnTo>
                    <a:pt x="374615" y="3795"/>
                  </a:lnTo>
                  <a:lnTo>
                    <a:pt x="375035" y="3812"/>
                  </a:lnTo>
                  <a:lnTo>
                    <a:pt x="375394" y="3839"/>
                  </a:lnTo>
                  <a:lnTo>
                    <a:pt x="375783" y="3883"/>
                  </a:lnTo>
                  <a:lnTo>
                    <a:pt x="376113" y="3927"/>
                  </a:lnTo>
                  <a:lnTo>
                    <a:pt x="376443" y="3989"/>
                  </a:lnTo>
                  <a:lnTo>
                    <a:pt x="376772" y="4051"/>
                  </a:lnTo>
                  <a:lnTo>
                    <a:pt x="377042" y="4131"/>
                  </a:lnTo>
                  <a:lnTo>
                    <a:pt x="377311" y="4219"/>
                  </a:lnTo>
                  <a:lnTo>
                    <a:pt x="377521" y="4307"/>
                  </a:lnTo>
                  <a:lnTo>
                    <a:pt x="377731" y="4405"/>
                  </a:lnTo>
                  <a:lnTo>
                    <a:pt x="377910" y="4502"/>
                  </a:lnTo>
                  <a:lnTo>
                    <a:pt x="378030" y="4617"/>
                  </a:lnTo>
                  <a:lnTo>
                    <a:pt x="378120" y="4732"/>
                  </a:lnTo>
                  <a:lnTo>
                    <a:pt x="378180" y="4847"/>
                  </a:lnTo>
                  <a:lnTo>
                    <a:pt x="378210" y="4962"/>
                  </a:lnTo>
                  <a:lnTo>
                    <a:pt x="378180" y="5086"/>
                  </a:lnTo>
                  <a:lnTo>
                    <a:pt x="378120" y="5201"/>
                  </a:lnTo>
                  <a:lnTo>
                    <a:pt x="378030" y="5316"/>
                  </a:lnTo>
                  <a:lnTo>
                    <a:pt x="377910" y="5422"/>
                  </a:lnTo>
                  <a:lnTo>
                    <a:pt x="377731" y="5528"/>
                  </a:lnTo>
                  <a:lnTo>
                    <a:pt x="377521" y="5625"/>
                  </a:lnTo>
                  <a:lnTo>
                    <a:pt x="377311" y="5713"/>
                  </a:lnTo>
                  <a:lnTo>
                    <a:pt x="377042" y="5802"/>
                  </a:lnTo>
                  <a:lnTo>
                    <a:pt x="376772" y="5873"/>
                  </a:lnTo>
                  <a:lnTo>
                    <a:pt x="376443" y="5943"/>
                  </a:lnTo>
                  <a:lnTo>
                    <a:pt x="376113" y="6005"/>
                  </a:lnTo>
                  <a:lnTo>
                    <a:pt x="375783" y="6050"/>
                  </a:lnTo>
                  <a:lnTo>
                    <a:pt x="375394" y="6094"/>
                  </a:lnTo>
                  <a:lnTo>
                    <a:pt x="375035" y="6120"/>
                  </a:lnTo>
                  <a:lnTo>
                    <a:pt x="374615" y="6138"/>
                  </a:lnTo>
                  <a:lnTo>
                    <a:pt x="374226" y="6147"/>
                  </a:lnTo>
                  <a:lnTo>
                    <a:pt x="366168" y="6147"/>
                  </a:lnTo>
                  <a:lnTo>
                    <a:pt x="365749" y="6138"/>
                  </a:lnTo>
                  <a:lnTo>
                    <a:pt x="365359" y="6120"/>
                  </a:lnTo>
                  <a:lnTo>
                    <a:pt x="364970" y="6094"/>
                  </a:lnTo>
                  <a:lnTo>
                    <a:pt x="364610" y="6050"/>
                  </a:lnTo>
                  <a:lnTo>
                    <a:pt x="364251" y="6005"/>
                  </a:lnTo>
                  <a:lnTo>
                    <a:pt x="363921" y="5943"/>
                  </a:lnTo>
                  <a:lnTo>
                    <a:pt x="363622" y="5873"/>
                  </a:lnTo>
                  <a:lnTo>
                    <a:pt x="363352" y="5802"/>
                  </a:lnTo>
                  <a:lnTo>
                    <a:pt x="363083" y="5713"/>
                  </a:lnTo>
                  <a:lnTo>
                    <a:pt x="362843" y="5625"/>
                  </a:lnTo>
                  <a:lnTo>
                    <a:pt x="362663" y="5528"/>
                  </a:lnTo>
                  <a:lnTo>
                    <a:pt x="362484" y="5422"/>
                  </a:lnTo>
                  <a:lnTo>
                    <a:pt x="362364" y="5316"/>
                  </a:lnTo>
                  <a:lnTo>
                    <a:pt x="362244" y="5201"/>
                  </a:lnTo>
                  <a:lnTo>
                    <a:pt x="362184" y="5086"/>
                  </a:lnTo>
                  <a:lnTo>
                    <a:pt x="362184" y="4962"/>
                  </a:lnTo>
                  <a:lnTo>
                    <a:pt x="362184" y="4847"/>
                  </a:lnTo>
                  <a:lnTo>
                    <a:pt x="362244" y="4732"/>
                  </a:lnTo>
                  <a:lnTo>
                    <a:pt x="362364" y="4617"/>
                  </a:lnTo>
                  <a:lnTo>
                    <a:pt x="362484" y="4502"/>
                  </a:lnTo>
                  <a:lnTo>
                    <a:pt x="362663" y="4405"/>
                  </a:lnTo>
                  <a:lnTo>
                    <a:pt x="362843" y="4307"/>
                  </a:lnTo>
                  <a:lnTo>
                    <a:pt x="363083" y="4219"/>
                  </a:lnTo>
                  <a:lnTo>
                    <a:pt x="363352" y="4131"/>
                  </a:lnTo>
                  <a:lnTo>
                    <a:pt x="363622" y="4051"/>
                  </a:lnTo>
                  <a:lnTo>
                    <a:pt x="363921" y="3989"/>
                  </a:lnTo>
                  <a:lnTo>
                    <a:pt x="364251" y="3927"/>
                  </a:lnTo>
                  <a:lnTo>
                    <a:pt x="364610" y="3883"/>
                  </a:lnTo>
                  <a:lnTo>
                    <a:pt x="364970" y="3839"/>
                  </a:lnTo>
                  <a:lnTo>
                    <a:pt x="365359" y="3812"/>
                  </a:lnTo>
                  <a:lnTo>
                    <a:pt x="365749" y="3795"/>
                  </a:lnTo>
                  <a:lnTo>
                    <a:pt x="366168" y="3786"/>
                  </a:lnTo>
                  <a:close/>
                  <a:moveTo>
                    <a:pt x="398369" y="3786"/>
                  </a:moveTo>
                  <a:lnTo>
                    <a:pt x="398759" y="3795"/>
                  </a:lnTo>
                  <a:lnTo>
                    <a:pt x="399178" y="3812"/>
                  </a:lnTo>
                  <a:lnTo>
                    <a:pt x="399538" y="3839"/>
                  </a:lnTo>
                  <a:lnTo>
                    <a:pt x="399927" y="3883"/>
                  </a:lnTo>
                  <a:lnTo>
                    <a:pt x="400257" y="3927"/>
                  </a:lnTo>
                  <a:lnTo>
                    <a:pt x="400586" y="3989"/>
                  </a:lnTo>
                  <a:lnTo>
                    <a:pt x="400916" y="4051"/>
                  </a:lnTo>
                  <a:lnTo>
                    <a:pt x="401185" y="4131"/>
                  </a:lnTo>
                  <a:lnTo>
                    <a:pt x="401455" y="4219"/>
                  </a:lnTo>
                  <a:lnTo>
                    <a:pt x="401664" y="4307"/>
                  </a:lnTo>
                  <a:lnTo>
                    <a:pt x="401874" y="4405"/>
                  </a:lnTo>
                  <a:lnTo>
                    <a:pt x="402054" y="4502"/>
                  </a:lnTo>
                  <a:lnTo>
                    <a:pt x="402174" y="4617"/>
                  </a:lnTo>
                  <a:lnTo>
                    <a:pt x="402264" y="4732"/>
                  </a:lnTo>
                  <a:lnTo>
                    <a:pt x="402323" y="4847"/>
                  </a:lnTo>
                  <a:lnTo>
                    <a:pt x="402353" y="4962"/>
                  </a:lnTo>
                  <a:lnTo>
                    <a:pt x="402323" y="5086"/>
                  </a:lnTo>
                  <a:lnTo>
                    <a:pt x="402264" y="5201"/>
                  </a:lnTo>
                  <a:lnTo>
                    <a:pt x="402174" y="5316"/>
                  </a:lnTo>
                  <a:lnTo>
                    <a:pt x="402054" y="5422"/>
                  </a:lnTo>
                  <a:lnTo>
                    <a:pt x="401874" y="5528"/>
                  </a:lnTo>
                  <a:lnTo>
                    <a:pt x="401664" y="5625"/>
                  </a:lnTo>
                  <a:lnTo>
                    <a:pt x="401455" y="5713"/>
                  </a:lnTo>
                  <a:lnTo>
                    <a:pt x="401185" y="5802"/>
                  </a:lnTo>
                  <a:lnTo>
                    <a:pt x="400916" y="5873"/>
                  </a:lnTo>
                  <a:lnTo>
                    <a:pt x="400586" y="5943"/>
                  </a:lnTo>
                  <a:lnTo>
                    <a:pt x="400257" y="6005"/>
                  </a:lnTo>
                  <a:lnTo>
                    <a:pt x="399927" y="6050"/>
                  </a:lnTo>
                  <a:lnTo>
                    <a:pt x="399538" y="6094"/>
                  </a:lnTo>
                  <a:lnTo>
                    <a:pt x="399178" y="6120"/>
                  </a:lnTo>
                  <a:lnTo>
                    <a:pt x="398759" y="6138"/>
                  </a:lnTo>
                  <a:lnTo>
                    <a:pt x="398369" y="6147"/>
                  </a:lnTo>
                  <a:lnTo>
                    <a:pt x="390312" y="6147"/>
                  </a:lnTo>
                  <a:lnTo>
                    <a:pt x="389892" y="6138"/>
                  </a:lnTo>
                  <a:lnTo>
                    <a:pt x="389503" y="6120"/>
                  </a:lnTo>
                  <a:lnTo>
                    <a:pt x="389113" y="6094"/>
                  </a:lnTo>
                  <a:lnTo>
                    <a:pt x="388754" y="6050"/>
                  </a:lnTo>
                  <a:lnTo>
                    <a:pt x="388394" y="6005"/>
                  </a:lnTo>
                  <a:lnTo>
                    <a:pt x="388065" y="5943"/>
                  </a:lnTo>
                  <a:lnTo>
                    <a:pt x="387765" y="5873"/>
                  </a:lnTo>
                  <a:lnTo>
                    <a:pt x="387496" y="5802"/>
                  </a:lnTo>
                  <a:lnTo>
                    <a:pt x="387226" y="5713"/>
                  </a:lnTo>
                  <a:lnTo>
                    <a:pt x="386987" y="5625"/>
                  </a:lnTo>
                  <a:lnTo>
                    <a:pt x="386807" y="5528"/>
                  </a:lnTo>
                  <a:lnTo>
                    <a:pt x="386627" y="5422"/>
                  </a:lnTo>
                  <a:lnTo>
                    <a:pt x="386507" y="5316"/>
                  </a:lnTo>
                  <a:lnTo>
                    <a:pt x="386388" y="5201"/>
                  </a:lnTo>
                  <a:lnTo>
                    <a:pt x="386328" y="5086"/>
                  </a:lnTo>
                  <a:lnTo>
                    <a:pt x="386328" y="4962"/>
                  </a:lnTo>
                  <a:lnTo>
                    <a:pt x="386328" y="4847"/>
                  </a:lnTo>
                  <a:lnTo>
                    <a:pt x="386388" y="4732"/>
                  </a:lnTo>
                  <a:lnTo>
                    <a:pt x="386507" y="4617"/>
                  </a:lnTo>
                  <a:lnTo>
                    <a:pt x="386627" y="4502"/>
                  </a:lnTo>
                  <a:lnTo>
                    <a:pt x="386807" y="4405"/>
                  </a:lnTo>
                  <a:lnTo>
                    <a:pt x="386987" y="4307"/>
                  </a:lnTo>
                  <a:lnTo>
                    <a:pt x="387226" y="4219"/>
                  </a:lnTo>
                  <a:lnTo>
                    <a:pt x="387496" y="4131"/>
                  </a:lnTo>
                  <a:lnTo>
                    <a:pt x="387765" y="4051"/>
                  </a:lnTo>
                  <a:lnTo>
                    <a:pt x="388065" y="3989"/>
                  </a:lnTo>
                  <a:lnTo>
                    <a:pt x="388394" y="3927"/>
                  </a:lnTo>
                  <a:lnTo>
                    <a:pt x="388754" y="3883"/>
                  </a:lnTo>
                  <a:lnTo>
                    <a:pt x="389113" y="3839"/>
                  </a:lnTo>
                  <a:lnTo>
                    <a:pt x="389503" y="3812"/>
                  </a:lnTo>
                  <a:lnTo>
                    <a:pt x="389892" y="3795"/>
                  </a:lnTo>
                  <a:lnTo>
                    <a:pt x="390312" y="3786"/>
                  </a:lnTo>
                  <a:close/>
                  <a:moveTo>
                    <a:pt x="422513" y="3786"/>
                  </a:moveTo>
                  <a:lnTo>
                    <a:pt x="422902" y="3795"/>
                  </a:lnTo>
                  <a:lnTo>
                    <a:pt x="423322" y="3812"/>
                  </a:lnTo>
                  <a:lnTo>
                    <a:pt x="423681" y="3839"/>
                  </a:lnTo>
                  <a:lnTo>
                    <a:pt x="424071" y="3883"/>
                  </a:lnTo>
                  <a:lnTo>
                    <a:pt x="424400" y="3927"/>
                  </a:lnTo>
                  <a:lnTo>
                    <a:pt x="424730" y="3989"/>
                  </a:lnTo>
                  <a:lnTo>
                    <a:pt x="425029" y="4051"/>
                  </a:lnTo>
                  <a:lnTo>
                    <a:pt x="425329" y="4131"/>
                  </a:lnTo>
                  <a:lnTo>
                    <a:pt x="425598" y="4219"/>
                  </a:lnTo>
                  <a:lnTo>
                    <a:pt x="425808" y="4307"/>
                  </a:lnTo>
                  <a:lnTo>
                    <a:pt x="426018" y="4405"/>
                  </a:lnTo>
                  <a:lnTo>
                    <a:pt x="426197" y="4502"/>
                  </a:lnTo>
                  <a:lnTo>
                    <a:pt x="426317" y="4617"/>
                  </a:lnTo>
                  <a:lnTo>
                    <a:pt x="426407" y="4732"/>
                  </a:lnTo>
                  <a:lnTo>
                    <a:pt x="426467" y="4847"/>
                  </a:lnTo>
                  <a:lnTo>
                    <a:pt x="426497" y="4962"/>
                  </a:lnTo>
                  <a:lnTo>
                    <a:pt x="426467" y="5086"/>
                  </a:lnTo>
                  <a:lnTo>
                    <a:pt x="426407" y="5201"/>
                  </a:lnTo>
                  <a:lnTo>
                    <a:pt x="426317" y="5316"/>
                  </a:lnTo>
                  <a:lnTo>
                    <a:pt x="426197" y="5422"/>
                  </a:lnTo>
                  <a:lnTo>
                    <a:pt x="426018" y="5528"/>
                  </a:lnTo>
                  <a:lnTo>
                    <a:pt x="425808" y="5625"/>
                  </a:lnTo>
                  <a:lnTo>
                    <a:pt x="425598" y="5713"/>
                  </a:lnTo>
                  <a:lnTo>
                    <a:pt x="425329" y="5802"/>
                  </a:lnTo>
                  <a:lnTo>
                    <a:pt x="425029" y="5873"/>
                  </a:lnTo>
                  <a:lnTo>
                    <a:pt x="424730" y="5943"/>
                  </a:lnTo>
                  <a:lnTo>
                    <a:pt x="424400" y="6005"/>
                  </a:lnTo>
                  <a:lnTo>
                    <a:pt x="424071" y="6050"/>
                  </a:lnTo>
                  <a:lnTo>
                    <a:pt x="423681" y="6094"/>
                  </a:lnTo>
                  <a:lnTo>
                    <a:pt x="423322" y="6120"/>
                  </a:lnTo>
                  <a:lnTo>
                    <a:pt x="422902" y="6138"/>
                  </a:lnTo>
                  <a:lnTo>
                    <a:pt x="422513" y="6147"/>
                  </a:lnTo>
                  <a:lnTo>
                    <a:pt x="414455" y="6147"/>
                  </a:lnTo>
                  <a:lnTo>
                    <a:pt x="414036" y="6138"/>
                  </a:lnTo>
                  <a:lnTo>
                    <a:pt x="413646" y="6120"/>
                  </a:lnTo>
                  <a:lnTo>
                    <a:pt x="413257" y="6094"/>
                  </a:lnTo>
                  <a:lnTo>
                    <a:pt x="412898" y="6050"/>
                  </a:lnTo>
                  <a:lnTo>
                    <a:pt x="412538" y="6005"/>
                  </a:lnTo>
                  <a:lnTo>
                    <a:pt x="412209" y="5943"/>
                  </a:lnTo>
                  <a:lnTo>
                    <a:pt x="411909" y="5873"/>
                  </a:lnTo>
                  <a:lnTo>
                    <a:pt x="411639" y="5802"/>
                  </a:lnTo>
                  <a:lnTo>
                    <a:pt x="411370" y="5713"/>
                  </a:lnTo>
                  <a:lnTo>
                    <a:pt x="411130" y="5625"/>
                  </a:lnTo>
                  <a:lnTo>
                    <a:pt x="410950" y="5528"/>
                  </a:lnTo>
                  <a:lnTo>
                    <a:pt x="410771" y="5422"/>
                  </a:lnTo>
                  <a:lnTo>
                    <a:pt x="410651" y="5316"/>
                  </a:lnTo>
                  <a:lnTo>
                    <a:pt x="410531" y="5201"/>
                  </a:lnTo>
                  <a:lnTo>
                    <a:pt x="410471" y="5086"/>
                  </a:lnTo>
                  <a:lnTo>
                    <a:pt x="410471" y="4962"/>
                  </a:lnTo>
                  <a:lnTo>
                    <a:pt x="410471" y="4847"/>
                  </a:lnTo>
                  <a:lnTo>
                    <a:pt x="410531" y="4732"/>
                  </a:lnTo>
                  <a:lnTo>
                    <a:pt x="410651" y="4617"/>
                  </a:lnTo>
                  <a:lnTo>
                    <a:pt x="410771" y="4502"/>
                  </a:lnTo>
                  <a:lnTo>
                    <a:pt x="410950" y="4405"/>
                  </a:lnTo>
                  <a:lnTo>
                    <a:pt x="411130" y="4307"/>
                  </a:lnTo>
                  <a:lnTo>
                    <a:pt x="411370" y="4219"/>
                  </a:lnTo>
                  <a:lnTo>
                    <a:pt x="411639" y="4131"/>
                  </a:lnTo>
                  <a:lnTo>
                    <a:pt x="411909" y="4051"/>
                  </a:lnTo>
                  <a:lnTo>
                    <a:pt x="412209" y="3989"/>
                  </a:lnTo>
                  <a:lnTo>
                    <a:pt x="412538" y="3927"/>
                  </a:lnTo>
                  <a:lnTo>
                    <a:pt x="412898" y="3883"/>
                  </a:lnTo>
                  <a:lnTo>
                    <a:pt x="413257" y="3839"/>
                  </a:lnTo>
                  <a:lnTo>
                    <a:pt x="413646" y="3812"/>
                  </a:lnTo>
                  <a:lnTo>
                    <a:pt x="414036" y="3795"/>
                  </a:lnTo>
                  <a:lnTo>
                    <a:pt x="414455" y="3786"/>
                  </a:lnTo>
                  <a:close/>
                  <a:moveTo>
                    <a:pt x="446657" y="3786"/>
                  </a:moveTo>
                  <a:lnTo>
                    <a:pt x="447046" y="3795"/>
                  </a:lnTo>
                  <a:lnTo>
                    <a:pt x="447465" y="3812"/>
                  </a:lnTo>
                  <a:lnTo>
                    <a:pt x="447825" y="3839"/>
                  </a:lnTo>
                  <a:lnTo>
                    <a:pt x="448214" y="3883"/>
                  </a:lnTo>
                  <a:lnTo>
                    <a:pt x="448544" y="3927"/>
                  </a:lnTo>
                  <a:lnTo>
                    <a:pt x="448873" y="3989"/>
                  </a:lnTo>
                  <a:lnTo>
                    <a:pt x="449203" y="4051"/>
                  </a:lnTo>
                  <a:lnTo>
                    <a:pt x="449472" y="4131"/>
                  </a:lnTo>
                  <a:lnTo>
                    <a:pt x="449742" y="4219"/>
                  </a:lnTo>
                  <a:lnTo>
                    <a:pt x="449952" y="4307"/>
                  </a:lnTo>
                  <a:lnTo>
                    <a:pt x="450161" y="4405"/>
                  </a:lnTo>
                  <a:lnTo>
                    <a:pt x="450341" y="4502"/>
                  </a:lnTo>
                  <a:lnTo>
                    <a:pt x="450461" y="4617"/>
                  </a:lnTo>
                  <a:lnTo>
                    <a:pt x="450551" y="4732"/>
                  </a:lnTo>
                  <a:lnTo>
                    <a:pt x="450611" y="4847"/>
                  </a:lnTo>
                  <a:lnTo>
                    <a:pt x="450641" y="4962"/>
                  </a:lnTo>
                  <a:lnTo>
                    <a:pt x="450611" y="5086"/>
                  </a:lnTo>
                  <a:lnTo>
                    <a:pt x="450551" y="5201"/>
                  </a:lnTo>
                  <a:lnTo>
                    <a:pt x="450461" y="5316"/>
                  </a:lnTo>
                  <a:lnTo>
                    <a:pt x="450341" y="5422"/>
                  </a:lnTo>
                  <a:lnTo>
                    <a:pt x="450161" y="5528"/>
                  </a:lnTo>
                  <a:lnTo>
                    <a:pt x="449952" y="5625"/>
                  </a:lnTo>
                  <a:lnTo>
                    <a:pt x="449742" y="5713"/>
                  </a:lnTo>
                  <a:lnTo>
                    <a:pt x="449472" y="5802"/>
                  </a:lnTo>
                  <a:lnTo>
                    <a:pt x="449203" y="5873"/>
                  </a:lnTo>
                  <a:lnTo>
                    <a:pt x="448873" y="5943"/>
                  </a:lnTo>
                  <a:lnTo>
                    <a:pt x="448544" y="6005"/>
                  </a:lnTo>
                  <a:lnTo>
                    <a:pt x="448214" y="6050"/>
                  </a:lnTo>
                  <a:lnTo>
                    <a:pt x="447825" y="6094"/>
                  </a:lnTo>
                  <a:lnTo>
                    <a:pt x="447465" y="6120"/>
                  </a:lnTo>
                  <a:lnTo>
                    <a:pt x="447046" y="6138"/>
                  </a:lnTo>
                  <a:lnTo>
                    <a:pt x="446657" y="6147"/>
                  </a:lnTo>
                  <a:lnTo>
                    <a:pt x="438599" y="6147"/>
                  </a:lnTo>
                  <a:lnTo>
                    <a:pt x="438179" y="6138"/>
                  </a:lnTo>
                  <a:lnTo>
                    <a:pt x="437790" y="6120"/>
                  </a:lnTo>
                  <a:lnTo>
                    <a:pt x="437401" y="6094"/>
                  </a:lnTo>
                  <a:lnTo>
                    <a:pt x="437041" y="6050"/>
                  </a:lnTo>
                  <a:lnTo>
                    <a:pt x="436682" y="6005"/>
                  </a:lnTo>
                  <a:lnTo>
                    <a:pt x="436352" y="5943"/>
                  </a:lnTo>
                  <a:lnTo>
                    <a:pt x="436053" y="5873"/>
                  </a:lnTo>
                  <a:lnTo>
                    <a:pt x="435783" y="5802"/>
                  </a:lnTo>
                  <a:lnTo>
                    <a:pt x="435513" y="5713"/>
                  </a:lnTo>
                  <a:lnTo>
                    <a:pt x="435274" y="5625"/>
                  </a:lnTo>
                  <a:lnTo>
                    <a:pt x="435094" y="5528"/>
                  </a:lnTo>
                  <a:lnTo>
                    <a:pt x="434914" y="5422"/>
                  </a:lnTo>
                  <a:lnTo>
                    <a:pt x="434795" y="5316"/>
                  </a:lnTo>
                  <a:lnTo>
                    <a:pt x="434675" y="5201"/>
                  </a:lnTo>
                  <a:lnTo>
                    <a:pt x="434615" y="5086"/>
                  </a:lnTo>
                  <a:lnTo>
                    <a:pt x="434615" y="4962"/>
                  </a:lnTo>
                  <a:lnTo>
                    <a:pt x="434615" y="4847"/>
                  </a:lnTo>
                  <a:lnTo>
                    <a:pt x="434675" y="4732"/>
                  </a:lnTo>
                  <a:lnTo>
                    <a:pt x="434795" y="4617"/>
                  </a:lnTo>
                  <a:lnTo>
                    <a:pt x="434914" y="4502"/>
                  </a:lnTo>
                  <a:lnTo>
                    <a:pt x="435094" y="4405"/>
                  </a:lnTo>
                  <a:lnTo>
                    <a:pt x="435274" y="4307"/>
                  </a:lnTo>
                  <a:lnTo>
                    <a:pt x="435513" y="4219"/>
                  </a:lnTo>
                  <a:lnTo>
                    <a:pt x="435783" y="4131"/>
                  </a:lnTo>
                  <a:lnTo>
                    <a:pt x="436053" y="4051"/>
                  </a:lnTo>
                  <a:lnTo>
                    <a:pt x="436352" y="3989"/>
                  </a:lnTo>
                  <a:lnTo>
                    <a:pt x="436682" y="3927"/>
                  </a:lnTo>
                  <a:lnTo>
                    <a:pt x="437041" y="3883"/>
                  </a:lnTo>
                  <a:lnTo>
                    <a:pt x="437401" y="3839"/>
                  </a:lnTo>
                  <a:lnTo>
                    <a:pt x="437790" y="3812"/>
                  </a:lnTo>
                  <a:lnTo>
                    <a:pt x="438179" y="3795"/>
                  </a:lnTo>
                  <a:lnTo>
                    <a:pt x="438599" y="3786"/>
                  </a:lnTo>
                  <a:close/>
                  <a:moveTo>
                    <a:pt x="466696" y="3786"/>
                  </a:moveTo>
                  <a:lnTo>
                    <a:pt x="467415" y="3795"/>
                  </a:lnTo>
                  <a:lnTo>
                    <a:pt x="468104" y="3812"/>
                  </a:lnTo>
                  <a:lnTo>
                    <a:pt x="468823" y="3830"/>
                  </a:lnTo>
                  <a:lnTo>
                    <a:pt x="469512" y="3856"/>
                  </a:lnTo>
                  <a:lnTo>
                    <a:pt x="470231" y="3892"/>
                  </a:lnTo>
                  <a:lnTo>
                    <a:pt x="470920" y="3927"/>
                  </a:lnTo>
                  <a:lnTo>
                    <a:pt x="471609" y="3971"/>
                  </a:lnTo>
                  <a:lnTo>
                    <a:pt x="471998" y="3998"/>
                  </a:lnTo>
                  <a:lnTo>
                    <a:pt x="472388" y="4042"/>
                  </a:lnTo>
                  <a:lnTo>
                    <a:pt x="472747" y="4095"/>
                  </a:lnTo>
                  <a:lnTo>
                    <a:pt x="473077" y="4157"/>
                  </a:lnTo>
                  <a:lnTo>
                    <a:pt x="473376" y="4228"/>
                  </a:lnTo>
                  <a:lnTo>
                    <a:pt x="473646" y="4307"/>
                  </a:lnTo>
                  <a:lnTo>
                    <a:pt x="473886" y="4396"/>
                  </a:lnTo>
                  <a:lnTo>
                    <a:pt x="474125" y="4484"/>
                  </a:lnTo>
                  <a:lnTo>
                    <a:pt x="474305" y="4582"/>
                  </a:lnTo>
                  <a:lnTo>
                    <a:pt x="474455" y="4688"/>
                  </a:lnTo>
                  <a:lnTo>
                    <a:pt x="474605" y="4794"/>
                  </a:lnTo>
                  <a:lnTo>
                    <a:pt x="474694" y="4909"/>
                  </a:lnTo>
                  <a:lnTo>
                    <a:pt x="474724" y="5024"/>
                  </a:lnTo>
                  <a:lnTo>
                    <a:pt x="474754" y="5139"/>
                  </a:lnTo>
                  <a:lnTo>
                    <a:pt x="474724" y="5254"/>
                  </a:lnTo>
                  <a:lnTo>
                    <a:pt x="474664" y="5377"/>
                  </a:lnTo>
                  <a:lnTo>
                    <a:pt x="474545" y="5475"/>
                  </a:lnTo>
                  <a:lnTo>
                    <a:pt x="474455" y="5572"/>
                  </a:lnTo>
                  <a:lnTo>
                    <a:pt x="474305" y="5669"/>
                  </a:lnTo>
                  <a:lnTo>
                    <a:pt x="474125" y="5749"/>
                  </a:lnTo>
                  <a:lnTo>
                    <a:pt x="473945" y="5837"/>
                  </a:lnTo>
                  <a:lnTo>
                    <a:pt x="473706" y="5908"/>
                  </a:lnTo>
                  <a:lnTo>
                    <a:pt x="473496" y="5979"/>
                  </a:lnTo>
                  <a:lnTo>
                    <a:pt x="473227" y="6041"/>
                  </a:lnTo>
                  <a:lnTo>
                    <a:pt x="472957" y="6103"/>
                  </a:lnTo>
                  <a:lnTo>
                    <a:pt x="472687" y="6156"/>
                  </a:lnTo>
                  <a:lnTo>
                    <a:pt x="472388" y="6200"/>
                  </a:lnTo>
                  <a:lnTo>
                    <a:pt x="472088" y="6235"/>
                  </a:lnTo>
                  <a:lnTo>
                    <a:pt x="471759" y="6262"/>
                  </a:lnTo>
                  <a:lnTo>
                    <a:pt x="471429" y="6279"/>
                  </a:lnTo>
                  <a:lnTo>
                    <a:pt x="471100" y="6297"/>
                  </a:lnTo>
                  <a:lnTo>
                    <a:pt x="470740" y="6297"/>
                  </a:lnTo>
                  <a:lnTo>
                    <a:pt x="470321" y="6288"/>
                  </a:lnTo>
                  <a:lnTo>
                    <a:pt x="469872" y="6271"/>
                  </a:lnTo>
                  <a:lnTo>
                    <a:pt x="468913" y="6218"/>
                  </a:lnTo>
                  <a:lnTo>
                    <a:pt x="467955" y="6173"/>
                  </a:lnTo>
                  <a:lnTo>
                    <a:pt x="466966" y="6156"/>
                  </a:lnTo>
                  <a:lnTo>
                    <a:pt x="465978" y="6147"/>
                  </a:lnTo>
                  <a:lnTo>
                    <a:pt x="462742" y="6147"/>
                  </a:lnTo>
                  <a:lnTo>
                    <a:pt x="462323" y="6138"/>
                  </a:lnTo>
                  <a:lnTo>
                    <a:pt x="461934" y="6120"/>
                  </a:lnTo>
                  <a:lnTo>
                    <a:pt x="461544" y="6094"/>
                  </a:lnTo>
                  <a:lnTo>
                    <a:pt x="461185" y="6050"/>
                  </a:lnTo>
                  <a:lnTo>
                    <a:pt x="460825" y="6005"/>
                  </a:lnTo>
                  <a:lnTo>
                    <a:pt x="460496" y="5943"/>
                  </a:lnTo>
                  <a:lnTo>
                    <a:pt x="460196" y="5873"/>
                  </a:lnTo>
                  <a:lnTo>
                    <a:pt x="459927" y="5802"/>
                  </a:lnTo>
                  <a:lnTo>
                    <a:pt x="459657" y="5713"/>
                  </a:lnTo>
                  <a:lnTo>
                    <a:pt x="459417" y="5625"/>
                  </a:lnTo>
                  <a:lnTo>
                    <a:pt x="459238" y="5528"/>
                  </a:lnTo>
                  <a:lnTo>
                    <a:pt x="459058" y="5422"/>
                  </a:lnTo>
                  <a:lnTo>
                    <a:pt x="458938" y="5316"/>
                  </a:lnTo>
                  <a:lnTo>
                    <a:pt x="458818" y="5201"/>
                  </a:lnTo>
                  <a:lnTo>
                    <a:pt x="458758" y="5086"/>
                  </a:lnTo>
                  <a:lnTo>
                    <a:pt x="458758" y="4962"/>
                  </a:lnTo>
                  <a:lnTo>
                    <a:pt x="458758" y="4847"/>
                  </a:lnTo>
                  <a:lnTo>
                    <a:pt x="458818" y="4732"/>
                  </a:lnTo>
                  <a:lnTo>
                    <a:pt x="458938" y="4617"/>
                  </a:lnTo>
                  <a:lnTo>
                    <a:pt x="459058" y="4502"/>
                  </a:lnTo>
                  <a:lnTo>
                    <a:pt x="459238" y="4405"/>
                  </a:lnTo>
                  <a:lnTo>
                    <a:pt x="459417" y="4307"/>
                  </a:lnTo>
                  <a:lnTo>
                    <a:pt x="459657" y="4219"/>
                  </a:lnTo>
                  <a:lnTo>
                    <a:pt x="459927" y="4131"/>
                  </a:lnTo>
                  <a:lnTo>
                    <a:pt x="460196" y="4051"/>
                  </a:lnTo>
                  <a:lnTo>
                    <a:pt x="460496" y="3989"/>
                  </a:lnTo>
                  <a:lnTo>
                    <a:pt x="460825" y="3927"/>
                  </a:lnTo>
                  <a:lnTo>
                    <a:pt x="461185" y="3883"/>
                  </a:lnTo>
                  <a:lnTo>
                    <a:pt x="461544" y="3839"/>
                  </a:lnTo>
                  <a:lnTo>
                    <a:pt x="461934" y="3812"/>
                  </a:lnTo>
                  <a:lnTo>
                    <a:pt x="462323" y="3795"/>
                  </a:lnTo>
                  <a:lnTo>
                    <a:pt x="462742" y="3786"/>
                  </a:lnTo>
                  <a:close/>
                  <a:moveTo>
                    <a:pt x="36216" y="4131"/>
                  </a:moveTo>
                  <a:lnTo>
                    <a:pt x="36605" y="4139"/>
                  </a:lnTo>
                  <a:lnTo>
                    <a:pt x="36994" y="4148"/>
                  </a:lnTo>
                  <a:lnTo>
                    <a:pt x="37384" y="4175"/>
                  </a:lnTo>
                  <a:lnTo>
                    <a:pt x="37743" y="4210"/>
                  </a:lnTo>
                  <a:lnTo>
                    <a:pt x="38103" y="4254"/>
                  </a:lnTo>
                  <a:lnTo>
                    <a:pt x="38432" y="4307"/>
                  </a:lnTo>
                  <a:lnTo>
                    <a:pt x="38732" y="4369"/>
                  </a:lnTo>
                  <a:lnTo>
                    <a:pt x="39031" y="4449"/>
                  </a:lnTo>
                  <a:lnTo>
                    <a:pt x="39301" y="4529"/>
                  </a:lnTo>
                  <a:lnTo>
                    <a:pt x="39570" y="4617"/>
                  </a:lnTo>
                  <a:lnTo>
                    <a:pt x="39780" y="4714"/>
                  </a:lnTo>
                  <a:lnTo>
                    <a:pt x="39960" y="4820"/>
                  </a:lnTo>
                  <a:lnTo>
                    <a:pt x="40110" y="4926"/>
                  </a:lnTo>
                  <a:lnTo>
                    <a:pt x="40229" y="5050"/>
                  </a:lnTo>
                  <a:lnTo>
                    <a:pt x="40289" y="5165"/>
                  </a:lnTo>
                  <a:lnTo>
                    <a:pt x="40319" y="5280"/>
                  </a:lnTo>
                  <a:lnTo>
                    <a:pt x="40319" y="5395"/>
                  </a:lnTo>
                  <a:lnTo>
                    <a:pt x="40289" y="5510"/>
                  </a:lnTo>
                  <a:lnTo>
                    <a:pt x="40200" y="5616"/>
                  </a:lnTo>
                  <a:lnTo>
                    <a:pt x="40080" y="5731"/>
                  </a:lnTo>
                  <a:lnTo>
                    <a:pt x="39930" y="5828"/>
                  </a:lnTo>
                  <a:lnTo>
                    <a:pt x="39750" y="5935"/>
                  </a:lnTo>
                  <a:lnTo>
                    <a:pt x="39511" y="6023"/>
                  </a:lnTo>
                  <a:lnTo>
                    <a:pt x="39271" y="6111"/>
                  </a:lnTo>
                  <a:lnTo>
                    <a:pt x="39001" y="6191"/>
                  </a:lnTo>
                  <a:lnTo>
                    <a:pt x="38702" y="6262"/>
                  </a:lnTo>
                  <a:lnTo>
                    <a:pt x="38372" y="6332"/>
                  </a:lnTo>
                  <a:lnTo>
                    <a:pt x="38013" y="6386"/>
                  </a:lnTo>
                  <a:lnTo>
                    <a:pt x="37623" y="6430"/>
                  </a:lnTo>
                  <a:lnTo>
                    <a:pt x="36845" y="6509"/>
                  </a:lnTo>
                  <a:lnTo>
                    <a:pt x="36096" y="6607"/>
                  </a:lnTo>
                  <a:lnTo>
                    <a:pt x="35347" y="6713"/>
                  </a:lnTo>
                  <a:lnTo>
                    <a:pt x="34628" y="6828"/>
                  </a:lnTo>
                  <a:lnTo>
                    <a:pt x="33939" y="6952"/>
                  </a:lnTo>
                  <a:lnTo>
                    <a:pt x="33250" y="7084"/>
                  </a:lnTo>
                  <a:lnTo>
                    <a:pt x="32591" y="7226"/>
                  </a:lnTo>
                  <a:lnTo>
                    <a:pt x="31932" y="7376"/>
                  </a:lnTo>
                  <a:lnTo>
                    <a:pt x="31662" y="7447"/>
                  </a:lnTo>
                  <a:lnTo>
                    <a:pt x="31363" y="7500"/>
                  </a:lnTo>
                  <a:lnTo>
                    <a:pt x="31033" y="7544"/>
                  </a:lnTo>
                  <a:lnTo>
                    <a:pt x="30704" y="7588"/>
                  </a:lnTo>
                  <a:lnTo>
                    <a:pt x="30374" y="7615"/>
                  </a:lnTo>
                  <a:lnTo>
                    <a:pt x="30045" y="7641"/>
                  </a:lnTo>
                  <a:lnTo>
                    <a:pt x="29715" y="7650"/>
                  </a:lnTo>
                  <a:lnTo>
                    <a:pt x="29386" y="7659"/>
                  </a:lnTo>
                  <a:lnTo>
                    <a:pt x="28936" y="7650"/>
                  </a:lnTo>
                  <a:lnTo>
                    <a:pt x="28517" y="7632"/>
                  </a:lnTo>
                  <a:lnTo>
                    <a:pt x="28098" y="7597"/>
                  </a:lnTo>
                  <a:lnTo>
                    <a:pt x="27708" y="7553"/>
                  </a:lnTo>
                  <a:lnTo>
                    <a:pt x="27319" y="7491"/>
                  </a:lnTo>
                  <a:lnTo>
                    <a:pt x="26959" y="7420"/>
                  </a:lnTo>
                  <a:lnTo>
                    <a:pt x="26630" y="7332"/>
                  </a:lnTo>
                  <a:lnTo>
                    <a:pt x="26300" y="7234"/>
                  </a:lnTo>
                  <a:lnTo>
                    <a:pt x="26061" y="7137"/>
                  </a:lnTo>
                  <a:lnTo>
                    <a:pt x="25851" y="7040"/>
                  </a:lnTo>
                  <a:lnTo>
                    <a:pt x="25671" y="6934"/>
                  </a:lnTo>
                  <a:lnTo>
                    <a:pt x="25552" y="6819"/>
                  </a:lnTo>
                  <a:lnTo>
                    <a:pt x="25462" y="6713"/>
                  </a:lnTo>
                  <a:lnTo>
                    <a:pt x="25402" y="6598"/>
                  </a:lnTo>
                  <a:lnTo>
                    <a:pt x="25372" y="6483"/>
                  </a:lnTo>
                  <a:lnTo>
                    <a:pt x="25402" y="6377"/>
                  </a:lnTo>
                  <a:lnTo>
                    <a:pt x="25432" y="6262"/>
                  </a:lnTo>
                  <a:lnTo>
                    <a:pt x="25522" y="6147"/>
                  </a:lnTo>
                  <a:lnTo>
                    <a:pt x="25641" y="6041"/>
                  </a:lnTo>
                  <a:lnTo>
                    <a:pt x="25821" y="5943"/>
                  </a:lnTo>
                  <a:lnTo>
                    <a:pt x="26001" y="5837"/>
                  </a:lnTo>
                  <a:lnTo>
                    <a:pt x="26241" y="5740"/>
                  </a:lnTo>
                  <a:lnTo>
                    <a:pt x="26510" y="5652"/>
                  </a:lnTo>
                  <a:lnTo>
                    <a:pt x="26810" y="5572"/>
                  </a:lnTo>
                  <a:lnTo>
                    <a:pt x="27738" y="5351"/>
                  </a:lnTo>
                  <a:lnTo>
                    <a:pt x="28697" y="5148"/>
                  </a:lnTo>
                  <a:lnTo>
                    <a:pt x="29685" y="4953"/>
                  </a:lnTo>
                  <a:lnTo>
                    <a:pt x="30704" y="4776"/>
                  </a:lnTo>
                  <a:lnTo>
                    <a:pt x="31752" y="4608"/>
                  </a:lnTo>
                  <a:lnTo>
                    <a:pt x="32831" y="4458"/>
                  </a:lnTo>
                  <a:lnTo>
                    <a:pt x="33909" y="4316"/>
                  </a:lnTo>
                  <a:lnTo>
                    <a:pt x="35047" y="4201"/>
                  </a:lnTo>
                  <a:lnTo>
                    <a:pt x="35437" y="4166"/>
                  </a:lnTo>
                  <a:lnTo>
                    <a:pt x="35826" y="4139"/>
                  </a:lnTo>
                  <a:lnTo>
                    <a:pt x="36216" y="4131"/>
                  </a:lnTo>
                  <a:close/>
                  <a:moveTo>
                    <a:pt x="484130" y="6518"/>
                  </a:moveTo>
                  <a:lnTo>
                    <a:pt x="484520" y="6536"/>
                  </a:lnTo>
                  <a:lnTo>
                    <a:pt x="484879" y="6554"/>
                  </a:lnTo>
                  <a:lnTo>
                    <a:pt x="485238" y="6589"/>
                  </a:lnTo>
                  <a:lnTo>
                    <a:pt x="485598" y="6633"/>
                  </a:lnTo>
                  <a:lnTo>
                    <a:pt x="485927" y="6695"/>
                  </a:lnTo>
                  <a:lnTo>
                    <a:pt x="486257" y="6757"/>
                  </a:lnTo>
                  <a:lnTo>
                    <a:pt x="486556" y="6837"/>
                  </a:lnTo>
                  <a:lnTo>
                    <a:pt x="486856" y="6916"/>
                  </a:lnTo>
                  <a:lnTo>
                    <a:pt x="487096" y="7013"/>
                  </a:lnTo>
                  <a:lnTo>
                    <a:pt x="487755" y="7305"/>
                  </a:lnTo>
                  <a:lnTo>
                    <a:pt x="488384" y="7606"/>
                  </a:lnTo>
                  <a:lnTo>
                    <a:pt x="488953" y="7915"/>
                  </a:lnTo>
                  <a:lnTo>
                    <a:pt x="489492" y="8225"/>
                  </a:lnTo>
                  <a:lnTo>
                    <a:pt x="489971" y="8552"/>
                  </a:lnTo>
                  <a:lnTo>
                    <a:pt x="490391" y="8879"/>
                  </a:lnTo>
                  <a:lnTo>
                    <a:pt x="490750" y="9215"/>
                  </a:lnTo>
                  <a:lnTo>
                    <a:pt x="491080" y="9551"/>
                  </a:lnTo>
                  <a:lnTo>
                    <a:pt x="491140" y="9666"/>
                  </a:lnTo>
                  <a:lnTo>
                    <a:pt x="491199" y="9790"/>
                  </a:lnTo>
                  <a:lnTo>
                    <a:pt x="491199" y="9905"/>
                  </a:lnTo>
                  <a:lnTo>
                    <a:pt x="491140" y="10020"/>
                  </a:lnTo>
                  <a:lnTo>
                    <a:pt x="491080" y="10135"/>
                  </a:lnTo>
                  <a:lnTo>
                    <a:pt x="490960" y="10241"/>
                  </a:lnTo>
                  <a:lnTo>
                    <a:pt x="490810" y="10347"/>
                  </a:lnTo>
                  <a:lnTo>
                    <a:pt x="490630" y="10444"/>
                  </a:lnTo>
                  <a:lnTo>
                    <a:pt x="490421" y="10542"/>
                  </a:lnTo>
                  <a:lnTo>
                    <a:pt x="490181" y="10630"/>
                  </a:lnTo>
                  <a:lnTo>
                    <a:pt x="489911" y="10710"/>
                  </a:lnTo>
                  <a:lnTo>
                    <a:pt x="489612" y="10780"/>
                  </a:lnTo>
                  <a:lnTo>
                    <a:pt x="489282" y="10842"/>
                  </a:lnTo>
                  <a:lnTo>
                    <a:pt x="488923" y="10904"/>
                  </a:lnTo>
                  <a:lnTo>
                    <a:pt x="488563" y="10948"/>
                  </a:lnTo>
                  <a:lnTo>
                    <a:pt x="488174" y="10984"/>
                  </a:lnTo>
                  <a:lnTo>
                    <a:pt x="487665" y="11010"/>
                  </a:lnTo>
                  <a:lnTo>
                    <a:pt x="487186" y="11019"/>
                  </a:lnTo>
                  <a:lnTo>
                    <a:pt x="486856" y="11019"/>
                  </a:lnTo>
                  <a:lnTo>
                    <a:pt x="486527" y="11002"/>
                  </a:lnTo>
                  <a:lnTo>
                    <a:pt x="486197" y="10984"/>
                  </a:lnTo>
                  <a:lnTo>
                    <a:pt x="485897" y="10957"/>
                  </a:lnTo>
                  <a:lnTo>
                    <a:pt x="485598" y="10922"/>
                  </a:lnTo>
                  <a:lnTo>
                    <a:pt x="485298" y="10878"/>
                  </a:lnTo>
                  <a:lnTo>
                    <a:pt x="485029" y="10834"/>
                  </a:lnTo>
                  <a:lnTo>
                    <a:pt x="484759" y="10772"/>
                  </a:lnTo>
                  <a:lnTo>
                    <a:pt x="484520" y="10710"/>
                  </a:lnTo>
                  <a:lnTo>
                    <a:pt x="484280" y="10648"/>
                  </a:lnTo>
                  <a:lnTo>
                    <a:pt x="484070" y="10568"/>
                  </a:lnTo>
                  <a:lnTo>
                    <a:pt x="483861" y="10489"/>
                  </a:lnTo>
                  <a:lnTo>
                    <a:pt x="483681" y="10409"/>
                  </a:lnTo>
                  <a:lnTo>
                    <a:pt x="483531" y="10321"/>
                  </a:lnTo>
                  <a:lnTo>
                    <a:pt x="483411" y="10223"/>
                  </a:lnTo>
                  <a:lnTo>
                    <a:pt x="483321" y="10126"/>
                  </a:lnTo>
                  <a:lnTo>
                    <a:pt x="483112" y="9896"/>
                  </a:lnTo>
                  <a:lnTo>
                    <a:pt x="482842" y="9666"/>
                  </a:lnTo>
                  <a:lnTo>
                    <a:pt x="482543" y="9436"/>
                  </a:lnTo>
                  <a:lnTo>
                    <a:pt x="482243" y="9215"/>
                  </a:lnTo>
                  <a:lnTo>
                    <a:pt x="481884" y="9003"/>
                  </a:lnTo>
                  <a:lnTo>
                    <a:pt x="481464" y="8791"/>
                  </a:lnTo>
                  <a:lnTo>
                    <a:pt x="481045" y="8579"/>
                  </a:lnTo>
                  <a:lnTo>
                    <a:pt x="480595" y="8375"/>
                  </a:lnTo>
                  <a:lnTo>
                    <a:pt x="480356" y="8278"/>
                  </a:lnTo>
                  <a:lnTo>
                    <a:pt x="480176" y="8172"/>
                  </a:lnTo>
                  <a:lnTo>
                    <a:pt x="480026" y="8066"/>
                  </a:lnTo>
                  <a:lnTo>
                    <a:pt x="479936" y="7951"/>
                  </a:lnTo>
                  <a:lnTo>
                    <a:pt x="479877" y="7836"/>
                  </a:lnTo>
                  <a:lnTo>
                    <a:pt x="479847" y="7721"/>
                  </a:lnTo>
                  <a:lnTo>
                    <a:pt x="479847" y="7615"/>
                  </a:lnTo>
                  <a:lnTo>
                    <a:pt x="479907" y="7500"/>
                  </a:lnTo>
                  <a:lnTo>
                    <a:pt x="479996" y="7385"/>
                  </a:lnTo>
                  <a:lnTo>
                    <a:pt x="480086" y="7279"/>
                  </a:lnTo>
                  <a:lnTo>
                    <a:pt x="480266" y="7173"/>
                  </a:lnTo>
                  <a:lnTo>
                    <a:pt x="480446" y="7075"/>
                  </a:lnTo>
                  <a:lnTo>
                    <a:pt x="480655" y="6978"/>
                  </a:lnTo>
                  <a:lnTo>
                    <a:pt x="480925" y="6890"/>
                  </a:lnTo>
                  <a:lnTo>
                    <a:pt x="481195" y="6810"/>
                  </a:lnTo>
                  <a:lnTo>
                    <a:pt x="481524" y="6730"/>
                  </a:lnTo>
                  <a:lnTo>
                    <a:pt x="481884" y="6669"/>
                  </a:lnTo>
                  <a:lnTo>
                    <a:pt x="482243" y="6615"/>
                  </a:lnTo>
                  <a:lnTo>
                    <a:pt x="482602" y="6571"/>
                  </a:lnTo>
                  <a:lnTo>
                    <a:pt x="482992" y="6545"/>
                  </a:lnTo>
                  <a:lnTo>
                    <a:pt x="483351" y="6527"/>
                  </a:lnTo>
                  <a:lnTo>
                    <a:pt x="483741" y="6518"/>
                  </a:lnTo>
                  <a:close/>
                  <a:moveTo>
                    <a:pt x="21897" y="9357"/>
                  </a:moveTo>
                  <a:lnTo>
                    <a:pt x="22287" y="9374"/>
                  </a:lnTo>
                  <a:lnTo>
                    <a:pt x="22706" y="9392"/>
                  </a:lnTo>
                  <a:lnTo>
                    <a:pt x="23095" y="9428"/>
                  </a:lnTo>
                  <a:lnTo>
                    <a:pt x="23455" y="9472"/>
                  </a:lnTo>
                  <a:lnTo>
                    <a:pt x="23784" y="9525"/>
                  </a:lnTo>
                  <a:lnTo>
                    <a:pt x="24114" y="9587"/>
                  </a:lnTo>
                  <a:lnTo>
                    <a:pt x="24413" y="9657"/>
                  </a:lnTo>
                  <a:lnTo>
                    <a:pt x="24683" y="9737"/>
                  </a:lnTo>
                  <a:lnTo>
                    <a:pt x="24952" y="9825"/>
                  </a:lnTo>
                  <a:lnTo>
                    <a:pt x="25162" y="9914"/>
                  </a:lnTo>
                  <a:lnTo>
                    <a:pt x="25342" y="10020"/>
                  </a:lnTo>
                  <a:lnTo>
                    <a:pt x="25492" y="10117"/>
                  </a:lnTo>
                  <a:lnTo>
                    <a:pt x="25611" y="10232"/>
                  </a:lnTo>
                  <a:lnTo>
                    <a:pt x="25701" y="10338"/>
                  </a:lnTo>
                  <a:lnTo>
                    <a:pt x="25761" y="10462"/>
                  </a:lnTo>
                  <a:lnTo>
                    <a:pt x="25761" y="10577"/>
                  </a:lnTo>
                  <a:lnTo>
                    <a:pt x="25731" y="10701"/>
                  </a:lnTo>
                  <a:lnTo>
                    <a:pt x="25641" y="10878"/>
                  </a:lnTo>
                  <a:lnTo>
                    <a:pt x="25582" y="11063"/>
                  </a:lnTo>
                  <a:lnTo>
                    <a:pt x="25552" y="11240"/>
                  </a:lnTo>
                  <a:lnTo>
                    <a:pt x="25552" y="11426"/>
                  </a:lnTo>
                  <a:lnTo>
                    <a:pt x="25552" y="12912"/>
                  </a:lnTo>
                  <a:lnTo>
                    <a:pt x="25522" y="13035"/>
                  </a:lnTo>
                  <a:lnTo>
                    <a:pt x="25462" y="13150"/>
                  </a:lnTo>
                  <a:lnTo>
                    <a:pt x="25372" y="13265"/>
                  </a:lnTo>
                  <a:lnTo>
                    <a:pt x="25222" y="13371"/>
                  </a:lnTo>
                  <a:lnTo>
                    <a:pt x="25072" y="13478"/>
                  </a:lnTo>
                  <a:lnTo>
                    <a:pt x="24863" y="13575"/>
                  </a:lnTo>
                  <a:lnTo>
                    <a:pt x="24623" y="13663"/>
                  </a:lnTo>
                  <a:lnTo>
                    <a:pt x="24383" y="13743"/>
                  </a:lnTo>
                  <a:lnTo>
                    <a:pt x="24084" y="13822"/>
                  </a:lnTo>
                  <a:lnTo>
                    <a:pt x="23784" y="13893"/>
                  </a:lnTo>
                  <a:lnTo>
                    <a:pt x="23455" y="13946"/>
                  </a:lnTo>
                  <a:lnTo>
                    <a:pt x="23095" y="13999"/>
                  </a:lnTo>
                  <a:lnTo>
                    <a:pt x="22736" y="14035"/>
                  </a:lnTo>
                  <a:lnTo>
                    <a:pt x="22346" y="14070"/>
                  </a:lnTo>
                  <a:lnTo>
                    <a:pt x="21957" y="14088"/>
                  </a:lnTo>
                  <a:lnTo>
                    <a:pt x="21148" y="14088"/>
                  </a:lnTo>
                  <a:lnTo>
                    <a:pt x="20759" y="14070"/>
                  </a:lnTo>
                  <a:lnTo>
                    <a:pt x="20369" y="14035"/>
                  </a:lnTo>
                  <a:lnTo>
                    <a:pt x="20010" y="13999"/>
                  </a:lnTo>
                  <a:lnTo>
                    <a:pt x="19650" y="13946"/>
                  </a:lnTo>
                  <a:lnTo>
                    <a:pt x="19321" y="13893"/>
                  </a:lnTo>
                  <a:lnTo>
                    <a:pt x="19021" y="13822"/>
                  </a:lnTo>
                  <a:lnTo>
                    <a:pt x="18722" y="13743"/>
                  </a:lnTo>
                  <a:lnTo>
                    <a:pt x="18482" y="13663"/>
                  </a:lnTo>
                  <a:lnTo>
                    <a:pt x="18243" y="13575"/>
                  </a:lnTo>
                  <a:lnTo>
                    <a:pt x="18033" y="13478"/>
                  </a:lnTo>
                  <a:lnTo>
                    <a:pt x="17883" y="13371"/>
                  </a:lnTo>
                  <a:lnTo>
                    <a:pt x="17733" y="13265"/>
                  </a:lnTo>
                  <a:lnTo>
                    <a:pt x="17644" y="13150"/>
                  </a:lnTo>
                  <a:lnTo>
                    <a:pt x="17584" y="13035"/>
                  </a:lnTo>
                  <a:lnTo>
                    <a:pt x="17554" y="12912"/>
                  </a:lnTo>
                  <a:lnTo>
                    <a:pt x="17554" y="11426"/>
                  </a:lnTo>
                  <a:lnTo>
                    <a:pt x="17584" y="11161"/>
                  </a:lnTo>
                  <a:lnTo>
                    <a:pt x="17614" y="10895"/>
                  </a:lnTo>
                  <a:lnTo>
                    <a:pt x="17703" y="10639"/>
                  </a:lnTo>
                  <a:lnTo>
                    <a:pt x="17793" y="10383"/>
                  </a:lnTo>
                  <a:lnTo>
                    <a:pt x="17883" y="10268"/>
                  </a:lnTo>
                  <a:lnTo>
                    <a:pt x="17973" y="10153"/>
                  </a:lnTo>
                  <a:lnTo>
                    <a:pt x="18123" y="10038"/>
                  </a:lnTo>
                  <a:lnTo>
                    <a:pt x="18332" y="9940"/>
                  </a:lnTo>
                  <a:lnTo>
                    <a:pt x="18542" y="9843"/>
                  </a:lnTo>
                  <a:lnTo>
                    <a:pt x="18782" y="9755"/>
                  </a:lnTo>
                  <a:lnTo>
                    <a:pt x="19051" y="9675"/>
                  </a:lnTo>
                  <a:lnTo>
                    <a:pt x="19321" y="9604"/>
                  </a:lnTo>
                  <a:lnTo>
                    <a:pt x="19650" y="9534"/>
                  </a:lnTo>
                  <a:lnTo>
                    <a:pt x="19980" y="9481"/>
                  </a:lnTo>
                  <a:lnTo>
                    <a:pt x="20339" y="9436"/>
                  </a:lnTo>
                  <a:lnTo>
                    <a:pt x="20699" y="9401"/>
                  </a:lnTo>
                  <a:lnTo>
                    <a:pt x="21088" y="9374"/>
                  </a:lnTo>
                  <a:lnTo>
                    <a:pt x="21478" y="9366"/>
                  </a:lnTo>
                  <a:lnTo>
                    <a:pt x="21897" y="9357"/>
                  </a:lnTo>
                  <a:close/>
                  <a:moveTo>
                    <a:pt x="488264" y="13398"/>
                  </a:moveTo>
                  <a:lnTo>
                    <a:pt x="488653" y="13416"/>
                  </a:lnTo>
                  <a:lnTo>
                    <a:pt x="489043" y="13451"/>
                  </a:lnTo>
                  <a:lnTo>
                    <a:pt x="489402" y="13486"/>
                  </a:lnTo>
                  <a:lnTo>
                    <a:pt x="489762" y="13539"/>
                  </a:lnTo>
                  <a:lnTo>
                    <a:pt x="490091" y="13593"/>
                  </a:lnTo>
                  <a:lnTo>
                    <a:pt x="490391" y="13663"/>
                  </a:lnTo>
                  <a:lnTo>
                    <a:pt x="490690" y="13743"/>
                  </a:lnTo>
                  <a:lnTo>
                    <a:pt x="490930" y="13822"/>
                  </a:lnTo>
                  <a:lnTo>
                    <a:pt x="491170" y="13911"/>
                  </a:lnTo>
                  <a:lnTo>
                    <a:pt x="491379" y="14008"/>
                  </a:lnTo>
                  <a:lnTo>
                    <a:pt x="491529" y="14114"/>
                  </a:lnTo>
                  <a:lnTo>
                    <a:pt x="491679" y="14220"/>
                  </a:lnTo>
                  <a:lnTo>
                    <a:pt x="491769" y="14335"/>
                  </a:lnTo>
                  <a:lnTo>
                    <a:pt x="491829" y="14450"/>
                  </a:lnTo>
                  <a:lnTo>
                    <a:pt x="491858" y="14574"/>
                  </a:lnTo>
                  <a:lnTo>
                    <a:pt x="491858" y="16953"/>
                  </a:lnTo>
                  <a:lnTo>
                    <a:pt x="491829" y="17068"/>
                  </a:lnTo>
                  <a:lnTo>
                    <a:pt x="491769" y="17192"/>
                  </a:lnTo>
                  <a:lnTo>
                    <a:pt x="491679" y="17298"/>
                  </a:lnTo>
                  <a:lnTo>
                    <a:pt x="491529" y="17413"/>
                  </a:lnTo>
                  <a:lnTo>
                    <a:pt x="491379" y="17510"/>
                  </a:lnTo>
                  <a:lnTo>
                    <a:pt x="491170" y="17607"/>
                  </a:lnTo>
                  <a:lnTo>
                    <a:pt x="490930" y="17704"/>
                  </a:lnTo>
                  <a:lnTo>
                    <a:pt x="490690" y="17784"/>
                  </a:lnTo>
                  <a:lnTo>
                    <a:pt x="490391" y="17864"/>
                  </a:lnTo>
                  <a:lnTo>
                    <a:pt x="490091" y="17926"/>
                  </a:lnTo>
                  <a:lnTo>
                    <a:pt x="489762" y="17987"/>
                  </a:lnTo>
                  <a:lnTo>
                    <a:pt x="489402" y="18040"/>
                  </a:lnTo>
                  <a:lnTo>
                    <a:pt x="489043" y="18076"/>
                  </a:lnTo>
                  <a:lnTo>
                    <a:pt x="488653" y="18102"/>
                  </a:lnTo>
                  <a:lnTo>
                    <a:pt x="488264" y="18120"/>
                  </a:lnTo>
                  <a:lnTo>
                    <a:pt x="487845" y="18129"/>
                  </a:lnTo>
                  <a:lnTo>
                    <a:pt x="487455" y="18120"/>
                  </a:lnTo>
                  <a:lnTo>
                    <a:pt x="487066" y="18102"/>
                  </a:lnTo>
                  <a:lnTo>
                    <a:pt x="486676" y="18076"/>
                  </a:lnTo>
                  <a:lnTo>
                    <a:pt x="486317" y="18040"/>
                  </a:lnTo>
                  <a:lnTo>
                    <a:pt x="485957" y="17987"/>
                  </a:lnTo>
                  <a:lnTo>
                    <a:pt x="485628" y="17926"/>
                  </a:lnTo>
                  <a:lnTo>
                    <a:pt x="485328" y="17864"/>
                  </a:lnTo>
                  <a:lnTo>
                    <a:pt x="485029" y="17784"/>
                  </a:lnTo>
                  <a:lnTo>
                    <a:pt x="484789" y="17704"/>
                  </a:lnTo>
                  <a:lnTo>
                    <a:pt x="484550" y="17607"/>
                  </a:lnTo>
                  <a:lnTo>
                    <a:pt x="484340" y="17510"/>
                  </a:lnTo>
                  <a:lnTo>
                    <a:pt x="484190" y="17413"/>
                  </a:lnTo>
                  <a:lnTo>
                    <a:pt x="484040" y="17298"/>
                  </a:lnTo>
                  <a:lnTo>
                    <a:pt x="483950" y="17192"/>
                  </a:lnTo>
                  <a:lnTo>
                    <a:pt x="483891" y="17068"/>
                  </a:lnTo>
                  <a:lnTo>
                    <a:pt x="483861" y="16953"/>
                  </a:lnTo>
                  <a:lnTo>
                    <a:pt x="483861" y="14574"/>
                  </a:lnTo>
                  <a:lnTo>
                    <a:pt x="483891" y="14450"/>
                  </a:lnTo>
                  <a:lnTo>
                    <a:pt x="483950" y="14335"/>
                  </a:lnTo>
                  <a:lnTo>
                    <a:pt x="484040" y="14220"/>
                  </a:lnTo>
                  <a:lnTo>
                    <a:pt x="484190" y="14114"/>
                  </a:lnTo>
                  <a:lnTo>
                    <a:pt x="484340" y="14008"/>
                  </a:lnTo>
                  <a:lnTo>
                    <a:pt x="484550" y="13911"/>
                  </a:lnTo>
                  <a:lnTo>
                    <a:pt x="484789" y="13822"/>
                  </a:lnTo>
                  <a:lnTo>
                    <a:pt x="485029" y="13743"/>
                  </a:lnTo>
                  <a:lnTo>
                    <a:pt x="485328" y="13663"/>
                  </a:lnTo>
                  <a:lnTo>
                    <a:pt x="485628" y="13593"/>
                  </a:lnTo>
                  <a:lnTo>
                    <a:pt x="485957" y="13539"/>
                  </a:lnTo>
                  <a:lnTo>
                    <a:pt x="486317" y="13486"/>
                  </a:lnTo>
                  <a:lnTo>
                    <a:pt x="486676" y="13451"/>
                  </a:lnTo>
                  <a:lnTo>
                    <a:pt x="487066" y="13416"/>
                  </a:lnTo>
                  <a:lnTo>
                    <a:pt x="487455" y="13398"/>
                  </a:lnTo>
                  <a:close/>
                  <a:moveTo>
                    <a:pt x="21568" y="16484"/>
                  </a:moveTo>
                  <a:lnTo>
                    <a:pt x="21957" y="16493"/>
                  </a:lnTo>
                  <a:lnTo>
                    <a:pt x="22346" y="16511"/>
                  </a:lnTo>
                  <a:lnTo>
                    <a:pt x="22736" y="16537"/>
                  </a:lnTo>
                  <a:lnTo>
                    <a:pt x="23095" y="16581"/>
                  </a:lnTo>
                  <a:lnTo>
                    <a:pt x="23455" y="16626"/>
                  </a:lnTo>
                  <a:lnTo>
                    <a:pt x="23784" y="16688"/>
                  </a:lnTo>
                  <a:lnTo>
                    <a:pt x="24084" y="16749"/>
                  </a:lnTo>
                  <a:lnTo>
                    <a:pt x="24383" y="16829"/>
                  </a:lnTo>
                  <a:lnTo>
                    <a:pt x="24623" y="16917"/>
                  </a:lnTo>
                  <a:lnTo>
                    <a:pt x="24863" y="17006"/>
                  </a:lnTo>
                  <a:lnTo>
                    <a:pt x="25072" y="17103"/>
                  </a:lnTo>
                  <a:lnTo>
                    <a:pt x="25222" y="17200"/>
                  </a:lnTo>
                  <a:lnTo>
                    <a:pt x="25372" y="17315"/>
                  </a:lnTo>
                  <a:lnTo>
                    <a:pt x="25462" y="17430"/>
                  </a:lnTo>
                  <a:lnTo>
                    <a:pt x="25522" y="17545"/>
                  </a:lnTo>
                  <a:lnTo>
                    <a:pt x="25552" y="17660"/>
                  </a:lnTo>
                  <a:lnTo>
                    <a:pt x="25552" y="20039"/>
                  </a:lnTo>
                  <a:lnTo>
                    <a:pt x="25522" y="20163"/>
                  </a:lnTo>
                  <a:lnTo>
                    <a:pt x="25462" y="20278"/>
                  </a:lnTo>
                  <a:lnTo>
                    <a:pt x="25372" y="20393"/>
                  </a:lnTo>
                  <a:lnTo>
                    <a:pt x="25222" y="20499"/>
                  </a:lnTo>
                  <a:lnTo>
                    <a:pt x="25072" y="20605"/>
                  </a:lnTo>
                  <a:lnTo>
                    <a:pt x="24863" y="20702"/>
                  </a:lnTo>
                  <a:lnTo>
                    <a:pt x="24623" y="20791"/>
                  </a:lnTo>
                  <a:lnTo>
                    <a:pt x="24383" y="20870"/>
                  </a:lnTo>
                  <a:lnTo>
                    <a:pt x="24084" y="20950"/>
                  </a:lnTo>
                  <a:lnTo>
                    <a:pt x="23784" y="21021"/>
                  </a:lnTo>
                  <a:lnTo>
                    <a:pt x="23455" y="21074"/>
                  </a:lnTo>
                  <a:lnTo>
                    <a:pt x="23095" y="21127"/>
                  </a:lnTo>
                  <a:lnTo>
                    <a:pt x="22736" y="21162"/>
                  </a:lnTo>
                  <a:lnTo>
                    <a:pt x="22346" y="21197"/>
                  </a:lnTo>
                  <a:lnTo>
                    <a:pt x="21957" y="21215"/>
                  </a:lnTo>
                  <a:lnTo>
                    <a:pt x="21148" y="21215"/>
                  </a:lnTo>
                  <a:lnTo>
                    <a:pt x="20759" y="21197"/>
                  </a:lnTo>
                  <a:lnTo>
                    <a:pt x="20369" y="21162"/>
                  </a:lnTo>
                  <a:lnTo>
                    <a:pt x="20010" y="21127"/>
                  </a:lnTo>
                  <a:lnTo>
                    <a:pt x="19650" y="21074"/>
                  </a:lnTo>
                  <a:lnTo>
                    <a:pt x="19321" y="21021"/>
                  </a:lnTo>
                  <a:lnTo>
                    <a:pt x="19021" y="20950"/>
                  </a:lnTo>
                  <a:lnTo>
                    <a:pt x="18722" y="20870"/>
                  </a:lnTo>
                  <a:lnTo>
                    <a:pt x="18482" y="20791"/>
                  </a:lnTo>
                  <a:lnTo>
                    <a:pt x="18243" y="20702"/>
                  </a:lnTo>
                  <a:lnTo>
                    <a:pt x="18033" y="20605"/>
                  </a:lnTo>
                  <a:lnTo>
                    <a:pt x="17883" y="20499"/>
                  </a:lnTo>
                  <a:lnTo>
                    <a:pt x="17733" y="20393"/>
                  </a:lnTo>
                  <a:lnTo>
                    <a:pt x="17644" y="20278"/>
                  </a:lnTo>
                  <a:lnTo>
                    <a:pt x="17584" y="20163"/>
                  </a:lnTo>
                  <a:lnTo>
                    <a:pt x="17554" y="20039"/>
                  </a:lnTo>
                  <a:lnTo>
                    <a:pt x="17554" y="17660"/>
                  </a:lnTo>
                  <a:lnTo>
                    <a:pt x="17584" y="17545"/>
                  </a:lnTo>
                  <a:lnTo>
                    <a:pt x="17644" y="17430"/>
                  </a:lnTo>
                  <a:lnTo>
                    <a:pt x="17733" y="17315"/>
                  </a:lnTo>
                  <a:lnTo>
                    <a:pt x="17883" y="17200"/>
                  </a:lnTo>
                  <a:lnTo>
                    <a:pt x="18033" y="17103"/>
                  </a:lnTo>
                  <a:lnTo>
                    <a:pt x="18243" y="17006"/>
                  </a:lnTo>
                  <a:lnTo>
                    <a:pt x="18482" y="16917"/>
                  </a:lnTo>
                  <a:lnTo>
                    <a:pt x="18722" y="16829"/>
                  </a:lnTo>
                  <a:lnTo>
                    <a:pt x="19021" y="16749"/>
                  </a:lnTo>
                  <a:lnTo>
                    <a:pt x="19321" y="16688"/>
                  </a:lnTo>
                  <a:lnTo>
                    <a:pt x="19650" y="16626"/>
                  </a:lnTo>
                  <a:lnTo>
                    <a:pt x="20010" y="16581"/>
                  </a:lnTo>
                  <a:lnTo>
                    <a:pt x="20369" y="16537"/>
                  </a:lnTo>
                  <a:lnTo>
                    <a:pt x="20759" y="16511"/>
                  </a:lnTo>
                  <a:lnTo>
                    <a:pt x="21148" y="16493"/>
                  </a:lnTo>
                  <a:lnTo>
                    <a:pt x="21568" y="16484"/>
                  </a:lnTo>
                  <a:close/>
                  <a:moveTo>
                    <a:pt x="488264" y="20525"/>
                  </a:moveTo>
                  <a:lnTo>
                    <a:pt x="488653" y="20543"/>
                  </a:lnTo>
                  <a:lnTo>
                    <a:pt x="489043" y="20578"/>
                  </a:lnTo>
                  <a:lnTo>
                    <a:pt x="489402" y="20614"/>
                  </a:lnTo>
                  <a:lnTo>
                    <a:pt x="489762" y="20667"/>
                  </a:lnTo>
                  <a:lnTo>
                    <a:pt x="490091" y="20720"/>
                  </a:lnTo>
                  <a:lnTo>
                    <a:pt x="490391" y="20791"/>
                  </a:lnTo>
                  <a:lnTo>
                    <a:pt x="490690" y="20870"/>
                  </a:lnTo>
                  <a:lnTo>
                    <a:pt x="490930" y="20950"/>
                  </a:lnTo>
                  <a:lnTo>
                    <a:pt x="491170" y="21047"/>
                  </a:lnTo>
                  <a:lnTo>
                    <a:pt x="491379" y="21144"/>
                  </a:lnTo>
                  <a:lnTo>
                    <a:pt x="491529" y="21242"/>
                  </a:lnTo>
                  <a:lnTo>
                    <a:pt x="491679" y="21348"/>
                  </a:lnTo>
                  <a:lnTo>
                    <a:pt x="491769" y="21463"/>
                  </a:lnTo>
                  <a:lnTo>
                    <a:pt x="491829" y="21578"/>
                  </a:lnTo>
                  <a:lnTo>
                    <a:pt x="491858" y="21701"/>
                  </a:lnTo>
                  <a:lnTo>
                    <a:pt x="491858" y="24080"/>
                  </a:lnTo>
                  <a:lnTo>
                    <a:pt x="491829" y="24195"/>
                  </a:lnTo>
                  <a:lnTo>
                    <a:pt x="491769" y="24319"/>
                  </a:lnTo>
                  <a:lnTo>
                    <a:pt x="491679" y="24425"/>
                  </a:lnTo>
                  <a:lnTo>
                    <a:pt x="491529" y="24540"/>
                  </a:lnTo>
                  <a:lnTo>
                    <a:pt x="491379" y="24637"/>
                  </a:lnTo>
                  <a:lnTo>
                    <a:pt x="491170" y="24735"/>
                  </a:lnTo>
                  <a:lnTo>
                    <a:pt x="490930" y="24832"/>
                  </a:lnTo>
                  <a:lnTo>
                    <a:pt x="490690" y="24911"/>
                  </a:lnTo>
                  <a:lnTo>
                    <a:pt x="490391" y="24991"/>
                  </a:lnTo>
                  <a:lnTo>
                    <a:pt x="490091" y="25053"/>
                  </a:lnTo>
                  <a:lnTo>
                    <a:pt x="489762" y="25115"/>
                  </a:lnTo>
                  <a:lnTo>
                    <a:pt x="489402" y="25168"/>
                  </a:lnTo>
                  <a:lnTo>
                    <a:pt x="489043" y="25203"/>
                  </a:lnTo>
                  <a:lnTo>
                    <a:pt x="488653" y="25230"/>
                  </a:lnTo>
                  <a:lnTo>
                    <a:pt x="488264" y="25247"/>
                  </a:lnTo>
                  <a:lnTo>
                    <a:pt x="487845" y="25256"/>
                  </a:lnTo>
                  <a:lnTo>
                    <a:pt x="487455" y="25247"/>
                  </a:lnTo>
                  <a:lnTo>
                    <a:pt x="487066" y="25230"/>
                  </a:lnTo>
                  <a:lnTo>
                    <a:pt x="486676" y="25203"/>
                  </a:lnTo>
                  <a:lnTo>
                    <a:pt x="486317" y="25168"/>
                  </a:lnTo>
                  <a:lnTo>
                    <a:pt x="485957" y="25115"/>
                  </a:lnTo>
                  <a:lnTo>
                    <a:pt x="485628" y="25053"/>
                  </a:lnTo>
                  <a:lnTo>
                    <a:pt x="485328" y="24991"/>
                  </a:lnTo>
                  <a:lnTo>
                    <a:pt x="485029" y="24911"/>
                  </a:lnTo>
                  <a:lnTo>
                    <a:pt x="484789" y="24832"/>
                  </a:lnTo>
                  <a:lnTo>
                    <a:pt x="484550" y="24735"/>
                  </a:lnTo>
                  <a:lnTo>
                    <a:pt x="484340" y="24637"/>
                  </a:lnTo>
                  <a:lnTo>
                    <a:pt x="484190" y="24540"/>
                  </a:lnTo>
                  <a:lnTo>
                    <a:pt x="484040" y="24425"/>
                  </a:lnTo>
                  <a:lnTo>
                    <a:pt x="483950" y="24319"/>
                  </a:lnTo>
                  <a:lnTo>
                    <a:pt x="483891" y="24195"/>
                  </a:lnTo>
                  <a:lnTo>
                    <a:pt x="483861" y="24080"/>
                  </a:lnTo>
                  <a:lnTo>
                    <a:pt x="483861" y="21701"/>
                  </a:lnTo>
                  <a:lnTo>
                    <a:pt x="483891" y="21578"/>
                  </a:lnTo>
                  <a:lnTo>
                    <a:pt x="483950" y="21463"/>
                  </a:lnTo>
                  <a:lnTo>
                    <a:pt x="484040" y="21348"/>
                  </a:lnTo>
                  <a:lnTo>
                    <a:pt x="484190" y="21242"/>
                  </a:lnTo>
                  <a:lnTo>
                    <a:pt x="484340" y="21144"/>
                  </a:lnTo>
                  <a:lnTo>
                    <a:pt x="484550" y="21047"/>
                  </a:lnTo>
                  <a:lnTo>
                    <a:pt x="484789" y="20950"/>
                  </a:lnTo>
                  <a:lnTo>
                    <a:pt x="485029" y="20870"/>
                  </a:lnTo>
                  <a:lnTo>
                    <a:pt x="485328" y="20791"/>
                  </a:lnTo>
                  <a:lnTo>
                    <a:pt x="485628" y="20720"/>
                  </a:lnTo>
                  <a:lnTo>
                    <a:pt x="485957" y="20667"/>
                  </a:lnTo>
                  <a:lnTo>
                    <a:pt x="486317" y="20614"/>
                  </a:lnTo>
                  <a:lnTo>
                    <a:pt x="486676" y="20578"/>
                  </a:lnTo>
                  <a:lnTo>
                    <a:pt x="487066" y="20543"/>
                  </a:lnTo>
                  <a:lnTo>
                    <a:pt x="487455" y="20525"/>
                  </a:lnTo>
                  <a:close/>
                  <a:moveTo>
                    <a:pt x="21568" y="23612"/>
                  </a:moveTo>
                  <a:lnTo>
                    <a:pt x="21957" y="23620"/>
                  </a:lnTo>
                  <a:lnTo>
                    <a:pt x="22346" y="23638"/>
                  </a:lnTo>
                  <a:lnTo>
                    <a:pt x="22736" y="23665"/>
                  </a:lnTo>
                  <a:lnTo>
                    <a:pt x="23095" y="23700"/>
                  </a:lnTo>
                  <a:lnTo>
                    <a:pt x="23455" y="23753"/>
                  </a:lnTo>
                  <a:lnTo>
                    <a:pt x="23784" y="23815"/>
                  </a:lnTo>
                  <a:lnTo>
                    <a:pt x="24084" y="23877"/>
                  </a:lnTo>
                  <a:lnTo>
                    <a:pt x="24383" y="23956"/>
                  </a:lnTo>
                  <a:lnTo>
                    <a:pt x="24623" y="24045"/>
                  </a:lnTo>
                  <a:lnTo>
                    <a:pt x="24863" y="24133"/>
                  </a:lnTo>
                  <a:lnTo>
                    <a:pt x="25072" y="24231"/>
                  </a:lnTo>
                  <a:lnTo>
                    <a:pt x="25222" y="24328"/>
                  </a:lnTo>
                  <a:lnTo>
                    <a:pt x="25372" y="24443"/>
                  </a:lnTo>
                  <a:lnTo>
                    <a:pt x="25462" y="24558"/>
                  </a:lnTo>
                  <a:lnTo>
                    <a:pt x="25522" y="24673"/>
                  </a:lnTo>
                  <a:lnTo>
                    <a:pt x="25552" y="24788"/>
                  </a:lnTo>
                  <a:lnTo>
                    <a:pt x="25552" y="27166"/>
                  </a:lnTo>
                  <a:lnTo>
                    <a:pt x="25522" y="27290"/>
                  </a:lnTo>
                  <a:lnTo>
                    <a:pt x="25462" y="27405"/>
                  </a:lnTo>
                  <a:lnTo>
                    <a:pt x="25372" y="27520"/>
                  </a:lnTo>
                  <a:lnTo>
                    <a:pt x="25222" y="27626"/>
                  </a:lnTo>
                  <a:lnTo>
                    <a:pt x="25072" y="27732"/>
                  </a:lnTo>
                  <a:lnTo>
                    <a:pt x="24863" y="27830"/>
                  </a:lnTo>
                  <a:lnTo>
                    <a:pt x="24623" y="27918"/>
                  </a:lnTo>
                  <a:lnTo>
                    <a:pt x="24383" y="27998"/>
                  </a:lnTo>
                  <a:lnTo>
                    <a:pt x="24084" y="28077"/>
                  </a:lnTo>
                  <a:lnTo>
                    <a:pt x="23784" y="28148"/>
                  </a:lnTo>
                  <a:lnTo>
                    <a:pt x="23455" y="28201"/>
                  </a:lnTo>
                  <a:lnTo>
                    <a:pt x="23095" y="28254"/>
                  </a:lnTo>
                  <a:lnTo>
                    <a:pt x="22736" y="28289"/>
                  </a:lnTo>
                  <a:lnTo>
                    <a:pt x="22346" y="28325"/>
                  </a:lnTo>
                  <a:lnTo>
                    <a:pt x="21957" y="28342"/>
                  </a:lnTo>
                  <a:lnTo>
                    <a:pt x="21148" y="28342"/>
                  </a:lnTo>
                  <a:lnTo>
                    <a:pt x="20759" y="28325"/>
                  </a:lnTo>
                  <a:lnTo>
                    <a:pt x="20369" y="28289"/>
                  </a:lnTo>
                  <a:lnTo>
                    <a:pt x="20010" y="28254"/>
                  </a:lnTo>
                  <a:lnTo>
                    <a:pt x="19650" y="28201"/>
                  </a:lnTo>
                  <a:lnTo>
                    <a:pt x="19321" y="28148"/>
                  </a:lnTo>
                  <a:lnTo>
                    <a:pt x="19021" y="28077"/>
                  </a:lnTo>
                  <a:lnTo>
                    <a:pt x="18722" y="27998"/>
                  </a:lnTo>
                  <a:lnTo>
                    <a:pt x="18482" y="27918"/>
                  </a:lnTo>
                  <a:lnTo>
                    <a:pt x="18243" y="27830"/>
                  </a:lnTo>
                  <a:lnTo>
                    <a:pt x="18033" y="27732"/>
                  </a:lnTo>
                  <a:lnTo>
                    <a:pt x="17883" y="27626"/>
                  </a:lnTo>
                  <a:lnTo>
                    <a:pt x="17733" y="27520"/>
                  </a:lnTo>
                  <a:lnTo>
                    <a:pt x="17644" y="27405"/>
                  </a:lnTo>
                  <a:lnTo>
                    <a:pt x="17584" y="27290"/>
                  </a:lnTo>
                  <a:lnTo>
                    <a:pt x="17554" y="27166"/>
                  </a:lnTo>
                  <a:lnTo>
                    <a:pt x="17554" y="24788"/>
                  </a:lnTo>
                  <a:lnTo>
                    <a:pt x="17584" y="24673"/>
                  </a:lnTo>
                  <a:lnTo>
                    <a:pt x="17644" y="24558"/>
                  </a:lnTo>
                  <a:lnTo>
                    <a:pt x="17733" y="24443"/>
                  </a:lnTo>
                  <a:lnTo>
                    <a:pt x="17883" y="24328"/>
                  </a:lnTo>
                  <a:lnTo>
                    <a:pt x="18033" y="24231"/>
                  </a:lnTo>
                  <a:lnTo>
                    <a:pt x="18243" y="24133"/>
                  </a:lnTo>
                  <a:lnTo>
                    <a:pt x="18482" y="24045"/>
                  </a:lnTo>
                  <a:lnTo>
                    <a:pt x="18722" y="23956"/>
                  </a:lnTo>
                  <a:lnTo>
                    <a:pt x="19021" y="23877"/>
                  </a:lnTo>
                  <a:lnTo>
                    <a:pt x="19321" y="23815"/>
                  </a:lnTo>
                  <a:lnTo>
                    <a:pt x="19650" y="23753"/>
                  </a:lnTo>
                  <a:lnTo>
                    <a:pt x="20010" y="23700"/>
                  </a:lnTo>
                  <a:lnTo>
                    <a:pt x="20369" y="23665"/>
                  </a:lnTo>
                  <a:lnTo>
                    <a:pt x="20759" y="23638"/>
                  </a:lnTo>
                  <a:lnTo>
                    <a:pt x="21148" y="23620"/>
                  </a:lnTo>
                  <a:lnTo>
                    <a:pt x="21568" y="23612"/>
                  </a:lnTo>
                  <a:close/>
                  <a:moveTo>
                    <a:pt x="488264" y="27653"/>
                  </a:moveTo>
                  <a:lnTo>
                    <a:pt x="488653" y="27670"/>
                  </a:lnTo>
                  <a:lnTo>
                    <a:pt x="489043" y="27706"/>
                  </a:lnTo>
                  <a:lnTo>
                    <a:pt x="489402" y="27741"/>
                  </a:lnTo>
                  <a:lnTo>
                    <a:pt x="489762" y="27794"/>
                  </a:lnTo>
                  <a:lnTo>
                    <a:pt x="490091" y="27847"/>
                  </a:lnTo>
                  <a:lnTo>
                    <a:pt x="490391" y="27918"/>
                  </a:lnTo>
                  <a:lnTo>
                    <a:pt x="490690" y="27998"/>
                  </a:lnTo>
                  <a:lnTo>
                    <a:pt x="490930" y="28077"/>
                  </a:lnTo>
                  <a:lnTo>
                    <a:pt x="491170" y="28166"/>
                  </a:lnTo>
                  <a:lnTo>
                    <a:pt x="491379" y="28263"/>
                  </a:lnTo>
                  <a:lnTo>
                    <a:pt x="491529" y="28369"/>
                  </a:lnTo>
                  <a:lnTo>
                    <a:pt x="491679" y="28475"/>
                  </a:lnTo>
                  <a:lnTo>
                    <a:pt x="491769" y="28590"/>
                  </a:lnTo>
                  <a:lnTo>
                    <a:pt x="491829" y="28705"/>
                  </a:lnTo>
                  <a:lnTo>
                    <a:pt x="491858" y="28829"/>
                  </a:lnTo>
                  <a:lnTo>
                    <a:pt x="491858" y="30005"/>
                  </a:lnTo>
                  <a:lnTo>
                    <a:pt x="491829" y="30129"/>
                  </a:lnTo>
                  <a:lnTo>
                    <a:pt x="491769" y="30244"/>
                  </a:lnTo>
                  <a:lnTo>
                    <a:pt x="491679" y="30359"/>
                  </a:lnTo>
                  <a:lnTo>
                    <a:pt x="491529" y="30465"/>
                  </a:lnTo>
                  <a:lnTo>
                    <a:pt x="491379" y="30571"/>
                  </a:lnTo>
                  <a:lnTo>
                    <a:pt x="491170" y="30668"/>
                  </a:lnTo>
                  <a:lnTo>
                    <a:pt x="490930" y="30757"/>
                  </a:lnTo>
                  <a:lnTo>
                    <a:pt x="490690" y="30845"/>
                  </a:lnTo>
                  <a:lnTo>
                    <a:pt x="490391" y="30916"/>
                  </a:lnTo>
                  <a:lnTo>
                    <a:pt x="490091" y="30986"/>
                  </a:lnTo>
                  <a:lnTo>
                    <a:pt x="489762" y="31048"/>
                  </a:lnTo>
                  <a:lnTo>
                    <a:pt x="489402" y="31093"/>
                  </a:lnTo>
                  <a:lnTo>
                    <a:pt x="489043" y="31137"/>
                  </a:lnTo>
                  <a:lnTo>
                    <a:pt x="488653" y="31163"/>
                  </a:lnTo>
                  <a:lnTo>
                    <a:pt x="488264" y="31181"/>
                  </a:lnTo>
                  <a:lnTo>
                    <a:pt x="487845" y="31190"/>
                  </a:lnTo>
                  <a:lnTo>
                    <a:pt x="487455" y="31181"/>
                  </a:lnTo>
                  <a:lnTo>
                    <a:pt x="487066" y="31163"/>
                  </a:lnTo>
                  <a:lnTo>
                    <a:pt x="486676" y="31137"/>
                  </a:lnTo>
                  <a:lnTo>
                    <a:pt x="486317" y="31093"/>
                  </a:lnTo>
                  <a:lnTo>
                    <a:pt x="485957" y="31048"/>
                  </a:lnTo>
                  <a:lnTo>
                    <a:pt x="485628" y="30986"/>
                  </a:lnTo>
                  <a:lnTo>
                    <a:pt x="485328" y="30916"/>
                  </a:lnTo>
                  <a:lnTo>
                    <a:pt x="485029" y="30845"/>
                  </a:lnTo>
                  <a:lnTo>
                    <a:pt x="484789" y="30757"/>
                  </a:lnTo>
                  <a:lnTo>
                    <a:pt x="484550" y="30668"/>
                  </a:lnTo>
                  <a:lnTo>
                    <a:pt x="484340" y="30571"/>
                  </a:lnTo>
                  <a:lnTo>
                    <a:pt x="484190" y="30465"/>
                  </a:lnTo>
                  <a:lnTo>
                    <a:pt x="484040" y="30359"/>
                  </a:lnTo>
                  <a:lnTo>
                    <a:pt x="483950" y="30244"/>
                  </a:lnTo>
                  <a:lnTo>
                    <a:pt x="483891" y="30129"/>
                  </a:lnTo>
                  <a:lnTo>
                    <a:pt x="483861" y="30005"/>
                  </a:lnTo>
                  <a:lnTo>
                    <a:pt x="483861" y="28829"/>
                  </a:lnTo>
                  <a:lnTo>
                    <a:pt x="483891" y="28705"/>
                  </a:lnTo>
                  <a:lnTo>
                    <a:pt x="483950" y="28590"/>
                  </a:lnTo>
                  <a:lnTo>
                    <a:pt x="484040" y="28475"/>
                  </a:lnTo>
                  <a:lnTo>
                    <a:pt x="484190" y="28369"/>
                  </a:lnTo>
                  <a:lnTo>
                    <a:pt x="484340" y="28263"/>
                  </a:lnTo>
                  <a:lnTo>
                    <a:pt x="484550" y="28166"/>
                  </a:lnTo>
                  <a:lnTo>
                    <a:pt x="484789" y="28077"/>
                  </a:lnTo>
                  <a:lnTo>
                    <a:pt x="485029" y="27998"/>
                  </a:lnTo>
                  <a:lnTo>
                    <a:pt x="485328" y="27918"/>
                  </a:lnTo>
                  <a:lnTo>
                    <a:pt x="485628" y="27847"/>
                  </a:lnTo>
                  <a:lnTo>
                    <a:pt x="485957" y="27794"/>
                  </a:lnTo>
                  <a:lnTo>
                    <a:pt x="486317" y="27741"/>
                  </a:lnTo>
                  <a:lnTo>
                    <a:pt x="486676" y="27706"/>
                  </a:lnTo>
                  <a:lnTo>
                    <a:pt x="487066" y="27670"/>
                  </a:lnTo>
                  <a:lnTo>
                    <a:pt x="487455" y="27653"/>
                  </a:lnTo>
                  <a:close/>
                  <a:moveTo>
                    <a:pt x="21568" y="30739"/>
                  </a:moveTo>
                  <a:lnTo>
                    <a:pt x="21957" y="30748"/>
                  </a:lnTo>
                  <a:lnTo>
                    <a:pt x="22346" y="30765"/>
                  </a:lnTo>
                  <a:lnTo>
                    <a:pt x="22736" y="30792"/>
                  </a:lnTo>
                  <a:lnTo>
                    <a:pt x="23095" y="30827"/>
                  </a:lnTo>
                  <a:lnTo>
                    <a:pt x="23455" y="30880"/>
                  </a:lnTo>
                  <a:lnTo>
                    <a:pt x="23784" y="30942"/>
                  </a:lnTo>
                  <a:lnTo>
                    <a:pt x="24084" y="31004"/>
                  </a:lnTo>
                  <a:lnTo>
                    <a:pt x="24383" y="31084"/>
                  </a:lnTo>
                  <a:lnTo>
                    <a:pt x="24623" y="31172"/>
                  </a:lnTo>
                  <a:lnTo>
                    <a:pt x="24863" y="31261"/>
                  </a:lnTo>
                  <a:lnTo>
                    <a:pt x="25072" y="31358"/>
                  </a:lnTo>
                  <a:lnTo>
                    <a:pt x="25222" y="31455"/>
                  </a:lnTo>
                  <a:lnTo>
                    <a:pt x="25372" y="31570"/>
                  </a:lnTo>
                  <a:lnTo>
                    <a:pt x="25462" y="31685"/>
                  </a:lnTo>
                  <a:lnTo>
                    <a:pt x="25522" y="31800"/>
                  </a:lnTo>
                  <a:lnTo>
                    <a:pt x="25552" y="31915"/>
                  </a:lnTo>
                  <a:lnTo>
                    <a:pt x="25552" y="34294"/>
                  </a:lnTo>
                  <a:lnTo>
                    <a:pt x="25522" y="34418"/>
                  </a:lnTo>
                  <a:lnTo>
                    <a:pt x="25462" y="34532"/>
                  </a:lnTo>
                  <a:lnTo>
                    <a:pt x="25372" y="34647"/>
                  </a:lnTo>
                  <a:lnTo>
                    <a:pt x="25222" y="34754"/>
                  </a:lnTo>
                  <a:lnTo>
                    <a:pt x="25072" y="34860"/>
                  </a:lnTo>
                  <a:lnTo>
                    <a:pt x="24863" y="34957"/>
                  </a:lnTo>
                  <a:lnTo>
                    <a:pt x="24623" y="35045"/>
                  </a:lnTo>
                  <a:lnTo>
                    <a:pt x="24383" y="35125"/>
                  </a:lnTo>
                  <a:lnTo>
                    <a:pt x="24084" y="35205"/>
                  </a:lnTo>
                  <a:lnTo>
                    <a:pt x="23784" y="35275"/>
                  </a:lnTo>
                  <a:lnTo>
                    <a:pt x="23455" y="35328"/>
                  </a:lnTo>
                  <a:lnTo>
                    <a:pt x="23095" y="35381"/>
                  </a:lnTo>
                  <a:lnTo>
                    <a:pt x="22736" y="35417"/>
                  </a:lnTo>
                  <a:lnTo>
                    <a:pt x="22346" y="35452"/>
                  </a:lnTo>
                  <a:lnTo>
                    <a:pt x="21957" y="35470"/>
                  </a:lnTo>
                  <a:lnTo>
                    <a:pt x="21148" y="35470"/>
                  </a:lnTo>
                  <a:lnTo>
                    <a:pt x="20759" y="35452"/>
                  </a:lnTo>
                  <a:lnTo>
                    <a:pt x="20369" y="35417"/>
                  </a:lnTo>
                  <a:lnTo>
                    <a:pt x="20010" y="35381"/>
                  </a:lnTo>
                  <a:lnTo>
                    <a:pt x="19650" y="35328"/>
                  </a:lnTo>
                  <a:lnTo>
                    <a:pt x="19321" y="35275"/>
                  </a:lnTo>
                  <a:lnTo>
                    <a:pt x="19021" y="35205"/>
                  </a:lnTo>
                  <a:lnTo>
                    <a:pt x="18722" y="35125"/>
                  </a:lnTo>
                  <a:lnTo>
                    <a:pt x="18482" y="35045"/>
                  </a:lnTo>
                  <a:lnTo>
                    <a:pt x="18243" y="34957"/>
                  </a:lnTo>
                  <a:lnTo>
                    <a:pt x="18033" y="34860"/>
                  </a:lnTo>
                  <a:lnTo>
                    <a:pt x="17883" y="34754"/>
                  </a:lnTo>
                  <a:lnTo>
                    <a:pt x="17733" y="34647"/>
                  </a:lnTo>
                  <a:lnTo>
                    <a:pt x="17644" y="34532"/>
                  </a:lnTo>
                  <a:lnTo>
                    <a:pt x="17584" y="34418"/>
                  </a:lnTo>
                  <a:lnTo>
                    <a:pt x="17554" y="34294"/>
                  </a:lnTo>
                  <a:lnTo>
                    <a:pt x="17554" y="31915"/>
                  </a:lnTo>
                  <a:lnTo>
                    <a:pt x="17584" y="31800"/>
                  </a:lnTo>
                  <a:lnTo>
                    <a:pt x="17644" y="31685"/>
                  </a:lnTo>
                  <a:lnTo>
                    <a:pt x="17733" y="31570"/>
                  </a:lnTo>
                  <a:lnTo>
                    <a:pt x="17883" y="31455"/>
                  </a:lnTo>
                  <a:lnTo>
                    <a:pt x="18033" y="31358"/>
                  </a:lnTo>
                  <a:lnTo>
                    <a:pt x="18243" y="31261"/>
                  </a:lnTo>
                  <a:lnTo>
                    <a:pt x="18482" y="31172"/>
                  </a:lnTo>
                  <a:lnTo>
                    <a:pt x="18722" y="31084"/>
                  </a:lnTo>
                  <a:lnTo>
                    <a:pt x="19021" y="31004"/>
                  </a:lnTo>
                  <a:lnTo>
                    <a:pt x="19321" y="30942"/>
                  </a:lnTo>
                  <a:lnTo>
                    <a:pt x="19650" y="30880"/>
                  </a:lnTo>
                  <a:lnTo>
                    <a:pt x="20010" y="30827"/>
                  </a:lnTo>
                  <a:lnTo>
                    <a:pt x="20369" y="30792"/>
                  </a:lnTo>
                  <a:lnTo>
                    <a:pt x="20759" y="30765"/>
                  </a:lnTo>
                  <a:lnTo>
                    <a:pt x="21148" y="30748"/>
                  </a:lnTo>
                  <a:lnTo>
                    <a:pt x="21568" y="30739"/>
                  </a:lnTo>
                  <a:close/>
                  <a:moveTo>
                    <a:pt x="21568" y="37866"/>
                  </a:moveTo>
                  <a:lnTo>
                    <a:pt x="21957" y="37875"/>
                  </a:lnTo>
                  <a:lnTo>
                    <a:pt x="22346" y="37893"/>
                  </a:lnTo>
                  <a:lnTo>
                    <a:pt x="22736" y="37919"/>
                  </a:lnTo>
                  <a:lnTo>
                    <a:pt x="23095" y="37955"/>
                  </a:lnTo>
                  <a:lnTo>
                    <a:pt x="23455" y="38008"/>
                  </a:lnTo>
                  <a:lnTo>
                    <a:pt x="23784" y="38070"/>
                  </a:lnTo>
                  <a:lnTo>
                    <a:pt x="24084" y="38132"/>
                  </a:lnTo>
                  <a:lnTo>
                    <a:pt x="24383" y="38211"/>
                  </a:lnTo>
                  <a:lnTo>
                    <a:pt x="24623" y="38300"/>
                  </a:lnTo>
                  <a:lnTo>
                    <a:pt x="24863" y="38388"/>
                  </a:lnTo>
                  <a:lnTo>
                    <a:pt x="25072" y="38485"/>
                  </a:lnTo>
                  <a:lnTo>
                    <a:pt x="25222" y="38583"/>
                  </a:lnTo>
                  <a:lnTo>
                    <a:pt x="25372" y="38697"/>
                  </a:lnTo>
                  <a:lnTo>
                    <a:pt x="25462" y="38804"/>
                  </a:lnTo>
                  <a:lnTo>
                    <a:pt x="25522" y="38927"/>
                  </a:lnTo>
                  <a:lnTo>
                    <a:pt x="25552" y="39042"/>
                  </a:lnTo>
                  <a:lnTo>
                    <a:pt x="25552" y="41421"/>
                  </a:lnTo>
                  <a:lnTo>
                    <a:pt x="25522" y="41545"/>
                  </a:lnTo>
                  <a:lnTo>
                    <a:pt x="25462" y="41660"/>
                  </a:lnTo>
                  <a:lnTo>
                    <a:pt x="25372" y="41775"/>
                  </a:lnTo>
                  <a:lnTo>
                    <a:pt x="25222" y="41881"/>
                  </a:lnTo>
                  <a:lnTo>
                    <a:pt x="25072" y="41987"/>
                  </a:lnTo>
                  <a:lnTo>
                    <a:pt x="24863" y="42084"/>
                  </a:lnTo>
                  <a:lnTo>
                    <a:pt x="24623" y="42173"/>
                  </a:lnTo>
                  <a:lnTo>
                    <a:pt x="24383" y="42252"/>
                  </a:lnTo>
                  <a:lnTo>
                    <a:pt x="24084" y="42332"/>
                  </a:lnTo>
                  <a:lnTo>
                    <a:pt x="23784" y="42403"/>
                  </a:lnTo>
                  <a:lnTo>
                    <a:pt x="23455" y="42456"/>
                  </a:lnTo>
                  <a:lnTo>
                    <a:pt x="23095" y="42509"/>
                  </a:lnTo>
                  <a:lnTo>
                    <a:pt x="22736" y="42544"/>
                  </a:lnTo>
                  <a:lnTo>
                    <a:pt x="22346" y="42580"/>
                  </a:lnTo>
                  <a:lnTo>
                    <a:pt x="21957" y="42597"/>
                  </a:lnTo>
                  <a:lnTo>
                    <a:pt x="21148" y="42597"/>
                  </a:lnTo>
                  <a:lnTo>
                    <a:pt x="20759" y="42580"/>
                  </a:lnTo>
                  <a:lnTo>
                    <a:pt x="20369" y="42544"/>
                  </a:lnTo>
                  <a:lnTo>
                    <a:pt x="20010" y="42509"/>
                  </a:lnTo>
                  <a:lnTo>
                    <a:pt x="19650" y="42456"/>
                  </a:lnTo>
                  <a:lnTo>
                    <a:pt x="19321" y="42403"/>
                  </a:lnTo>
                  <a:lnTo>
                    <a:pt x="19021" y="42332"/>
                  </a:lnTo>
                  <a:lnTo>
                    <a:pt x="18722" y="42252"/>
                  </a:lnTo>
                  <a:lnTo>
                    <a:pt x="18482" y="42173"/>
                  </a:lnTo>
                  <a:lnTo>
                    <a:pt x="18243" y="42084"/>
                  </a:lnTo>
                  <a:lnTo>
                    <a:pt x="18033" y="41987"/>
                  </a:lnTo>
                  <a:lnTo>
                    <a:pt x="17883" y="41881"/>
                  </a:lnTo>
                  <a:lnTo>
                    <a:pt x="17733" y="41775"/>
                  </a:lnTo>
                  <a:lnTo>
                    <a:pt x="17644" y="41660"/>
                  </a:lnTo>
                  <a:lnTo>
                    <a:pt x="17584" y="41545"/>
                  </a:lnTo>
                  <a:lnTo>
                    <a:pt x="17554" y="41421"/>
                  </a:lnTo>
                  <a:lnTo>
                    <a:pt x="17554" y="39042"/>
                  </a:lnTo>
                  <a:lnTo>
                    <a:pt x="17584" y="38927"/>
                  </a:lnTo>
                  <a:lnTo>
                    <a:pt x="17644" y="38804"/>
                  </a:lnTo>
                  <a:lnTo>
                    <a:pt x="17733" y="38697"/>
                  </a:lnTo>
                  <a:lnTo>
                    <a:pt x="17883" y="38583"/>
                  </a:lnTo>
                  <a:lnTo>
                    <a:pt x="18033" y="38485"/>
                  </a:lnTo>
                  <a:lnTo>
                    <a:pt x="18243" y="38388"/>
                  </a:lnTo>
                  <a:lnTo>
                    <a:pt x="18482" y="38300"/>
                  </a:lnTo>
                  <a:lnTo>
                    <a:pt x="18722" y="38211"/>
                  </a:lnTo>
                  <a:lnTo>
                    <a:pt x="19021" y="38132"/>
                  </a:lnTo>
                  <a:lnTo>
                    <a:pt x="19321" y="38070"/>
                  </a:lnTo>
                  <a:lnTo>
                    <a:pt x="19650" y="38008"/>
                  </a:lnTo>
                  <a:lnTo>
                    <a:pt x="20010" y="37955"/>
                  </a:lnTo>
                  <a:lnTo>
                    <a:pt x="20369" y="37919"/>
                  </a:lnTo>
                  <a:lnTo>
                    <a:pt x="20759" y="37893"/>
                  </a:lnTo>
                  <a:lnTo>
                    <a:pt x="21148" y="37875"/>
                  </a:lnTo>
                  <a:lnTo>
                    <a:pt x="21568" y="37866"/>
                  </a:lnTo>
                  <a:close/>
                  <a:moveTo>
                    <a:pt x="21568" y="44994"/>
                  </a:moveTo>
                  <a:lnTo>
                    <a:pt x="21957" y="45002"/>
                  </a:lnTo>
                  <a:lnTo>
                    <a:pt x="22346" y="45020"/>
                  </a:lnTo>
                  <a:lnTo>
                    <a:pt x="22736" y="45047"/>
                  </a:lnTo>
                  <a:lnTo>
                    <a:pt x="23095" y="45082"/>
                  </a:lnTo>
                  <a:lnTo>
                    <a:pt x="23455" y="45135"/>
                  </a:lnTo>
                  <a:lnTo>
                    <a:pt x="23784" y="45197"/>
                  </a:lnTo>
                  <a:lnTo>
                    <a:pt x="24084" y="45259"/>
                  </a:lnTo>
                  <a:lnTo>
                    <a:pt x="24383" y="45338"/>
                  </a:lnTo>
                  <a:lnTo>
                    <a:pt x="24623" y="45427"/>
                  </a:lnTo>
                  <a:lnTo>
                    <a:pt x="24863" y="45515"/>
                  </a:lnTo>
                  <a:lnTo>
                    <a:pt x="25072" y="45613"/>
                  </a:lnTo>
                  <a:lnTo>
                    <a:pt x="25222" y="45710"/>
                  </a:lnTo>
                  <a:lnTo>
                    <a:pt x="25372" y="45825"/>
                  </a:lnTo>
                  <a:lnTo>
                    <a:pt x="25462" y="45931"/>
                  </a:lnTo>
                  <a:lnTo>
                    <a:pt x="25522" y="46055"/>
                  </a:lnTo>
                  <a:lnTo>
                    <a:pt x="25552" y="46170"/>
                  </a:lnTo>
                  <a:lnTo>
                    <a:pt x="25552" y="48548"/>
                  </a:lnTo>
                  <a:lnTo>
                    <a:pt x="25522" y="48672"/>
                  </a:lnTo>
                  <a:lnTo>
                    <a:pt x="25462" y="48787"/>
                  </a:lnTo>
                  <a:lnTo>
                    <a:pt x="25372" y="48902"/>
                  </a:lnTo>
                  <a:lnTo>
                    <a:pt x="25222" y="49008"/>
                  </a:lnTo>
                  <a:lnTo>
                    <a:pt x="25072" y="49114"/>
                  </a:lnTo>
                  <a:lnTo>
                    <a:pt x="24863" y="49212"/>
                  </a:lnTo>
                  <a:lnTo>
                    <a:pt x="24623" y="49300"/>
                  </a:lnTo>
                  <a:lnTo>
                    <a:pt x="24383" y="49380"/>
                  </a:lnTo>
                  <a:lnTo>
                    <a:pt x="24084" y="49459"/>
                  </a:lnTo>
                  <a:lnTo>
                    <a:pt x="23784" y="49530"/>
                  </a:lnTo>
                  <a:lnTo>
                    <a:pt x="23455" y="49583"/>
                  </a:lnTo>
                  <a:lnTo>
                    <a:pt x="23095" y="49636"/>
                  </a:lnTo>
                  <a:lnTo>
                    <a:pt x="22736" y="49672"/>
                  </a:lnTo>
                  <a:lnTo>
                    <a:pt x="22346" y="49707"/>
                  </a:lnTo>
                  <a:lnTo>
                    <a:pt x="21957" y="49725"/>
                  </a:lnTo>
                  <a:lnTo>
                    <a:pt x="21148" y="49725"/>
                  </a:lnTo>
                  <a:lnTo>
                    <a:pt x="20759" y="49707"/>
                  </a:lnTo>
                  <a:lnTo>
                    <a:pt x="20369" y="49672"/>
                  </a:lnTo>
                  <a:lnTo>
                    <a:pt x="20010" y="49636"/>
                  </a:lnTo>
                  <a:lnTo>
                    <a:pt x="19650" y="49583"/>
                  </a:lnTo>
                  <a:lnTo>
                    <a:pt x="19321" y="49530"/>
                  </a:lnTo>
                  <a:lnTo>
                    <a:pt x="19021" y="49459"/>
                  </a:lnTo>
                  <a:lnTo>
                    <a:pt x="18722" y="49380"/>
                  </a:lnTo>
                  <a:lnTo>
                    <a:pt x="18482" y="49300"/>
                  </a:lnTo>
                  <a:lnTo>
                    <a:pt x="18243" y="49212"/>
                  </a:lnTo>
                  <a:lnTo>
                    <a:pt x="18033" y="49114"/>
                  </a:lnTo>
                  <a:lnTo>
                    <a:pt x="17883" y="49008"/>
                  </a:lnTo>
                  <a:lnTo>
                    <a:pt x="17733" y="48902"/>
                  </a:lnTo>
                  <a:lnTo>
                    <a:pt x="17644" y="48787"/>
                  </a:lnTo>
                  <a:lnTo>
                    <a:pt x="17584" y="48672"/>
                  </a:lnTo>
                  <a:lnTo>
                    <a:pt x="17554" y="48548"/>
                  </a:lnTo>
                  <a:lnTo>
                    <a:pt x="17554" y="46170"/>
                  </a:lnTo>
                  <a:lnTo>
                    <a:pt x="17584" y="46055"/>
                  </a:lnTo>
                  <a:lnTo>
                    <a:pt x="17644" y="45931"/>
                  </a:lnTo>
                  <a:lnTo>
                    <a:pt x="17733" y="45825"/>
                  </a:lnTo>
                  <a:lnTo>
                    <a:pt x="17883" y="45710"/>
                  </a:lnTo>
                  <a:lnTo>
                    <a:pt x="18033" y="45613"/>
                  </a:lnTo>
                  <a:lnTo>
                    <a:pt x="18243" y="45515"/>
                  </a:lnTo>
                  <a:lnTo>
                    <a:pt x="18482" y="45427"/>
                  </a:lnTo>
                  <a:lnTo>
                    <a:pt x="18722" y="45338"/>
                  </a:lnTo>
                  <a:lnTo>
                    <a:pt x="19021" y="45259"/>
                  </a:lnTo>
                  <a:lnTo>
                    <a:pt x="19321" y="45197"/>
                  </a:lnTo>
                  <a:lnTo>
                    <a:pt x="19650" y="45135"/>
                  </a:lnTo>
                  <a:lnTo>
                    <a:pt x="20010" y="45082"/>
                  </a:lnTo>
                  <a:lnTo>
                    <a:pt x="20369" y="45047"/>
                  </a:lnTo>
                  <a:lnTo>
                    <a:pt x="20759" y="45020"/>
                  </a:lnTo>
                  <a:lnTo>
                    <a:pt x="21148" y="45002"/>
                  </a:lnTo>
                  <a:lnTo>
                    <a:pt x="21568" y="44994"/>
                  </a:lnTo>
                  <a:close/>
                  <a:moveTo>
                    <a:pt x="21568" y="52121"/>
                  </a:moveTo>
                  <a:lnTo>
                    <a:pt x="21957" y="52130"/>
                  </a:lnTo>
                  <a:lnTo>
                    <a:pt x="22346" y="52148"/>
                  </a:lnTo>
                  <a:lnTo>
                    <a:pt x="22736" y="52174"/>
                  </a:lnTo>
                  <a:lnTo>
                    <a:pt x="23095" y="52218"/>
                  </a:lnTo>
                  <a:lnTo>
                    <a:pt x="23455" y="52262"/>
                  </a:lnTo>
                  <a:lnTo>
                    <a:pt x="23784" y="52324"/>
                  </a:lnTo>
                  <a:lnTo>
                    <a:pt x="24084" y="52386"/>
                  </a:lnTo>
                  <a:lnTo>
                    <a:pt x="24383" y="52466"/>
                  </a:lnTo>
                  <a:lnTo>
                    <a:pt x="24623" y="52554"/>
                  </a:lnTo>
                  <a:lnTo>
                    <a:pt x="24863" y="52643"/>
                  </a:lnTo>
                  <a:lnTo>
                    <a:pt x="25072" y="52740"/>
                  </a:lnTo>
                  <a:lnTo>
                    <a:pt x="25222" y="52837"/>
                  </a:lnTo>
                  <a:lnTo>
                    <a:pt x="25372" y="52952"/>
                  </a:lnTo>
                  <a:lnTo>
                    <a:pt x="25462" y="53067"/>
                  </a:lnTo>
                  <a:lnTo>
                    <a:pt x="25522" y="53182"/>
                  </a:lnTo>
                  <a:lnTo>
                    <a:pt x="25552" y="53297"/>
                  </a:lnTo>
                  <a:lnTo>
                    <a:pt x="25552" y="55676"/>
                  </a:lnTo>
                  <a:lnTo>
                    <a:pt x="25522" y="55800"/>
                  </a:lnTo>
                  <a:lnTo>
                    <a:pt x="25462" y="55915"/>
                  </a:lnTo>
                  <a:lnTo>
                    <a:pt x="25372" y="56030"/>
                  </a:lnTo>
                  <a:lnTo>
                    <a:pt x="25222" y="56136"/>
                  </a:lnTo>
                  <a:lnTo>
                    <a:pt x="25072" y="56242"/>
                  </a:lnTo>
                  <a:lnTo>
                    <a:pt x="24863" y="56339"/>
                  </a:lnTo>
                  <a:lnTo>
                    <a:pt x="24623" y="56427"/>
                  </a:lnTo>
                  <a:lnTo>
                    <a:pt x="24383" y="56507"/>
                  </a:lnTo>
                  <a:lnTo>
                    <a:pt x="24084" y="56587"/>
                  </a:lnTo>
                  <a:lnTo>
                    <a:pt x="23784" y="56657"/>
                  </a:lnTo>
                  <a:lnTo>
                    <a:pt x="23455" y="56710"/>
                  </a:lnTo>
                  <a:lnTo>
                    <a:pt x="23095" y="56764"/>
                  </a:lnTo>
                  <a:lnTo>
                    <a:pt x="22736" y="56799"/>
                  </a:lnTo>
                  <a:lnTo>
                    <a:pt x="22346" y="56834"/>
                  </a:lnTo>
                  <a:lnTo>
                    <a:pt x="21957" y="56852"/>
                  </a:lnTo>
                  <a:lnTo>
                    <a:pt x="21148" y="56852"/>
                  </a:lnTo>
                  <a:lnTo>
                    <a:pt x="20759" y="56834"/>
                  </a:lnTo>
                  <a:lnTo>
                    <a:pt x="20369" y="56799"/>
                  </a:lnTo>
                  <a:lnTo>
                    <a:pt x="20010" y="56764"/>
                  </a:lnTo>
                  <a:lnTo>
                    <a:pt x="19650" y="56710"/>
                  </a:lnTo>
                  <a:lnTo>
                    <a:pt x="19321" y="56657"/>
                  </a:lnTo>
                  <a:lnTo>
                    <a:pt x="19021" y="56587"/>
                  </a:lnTo>
                  <a:lnTo>
                    <a:pt x="18722" y="56507"/>
                  </a:lnTo>
                  <a:lnTo>
                    <a:pt x="18482" y="56427"/>
                  </a:lnTo>
                  <a:lnTo>
                    <a:pt x="18243" y="56339"/>
                  </a:lnTo>
                  <a:lnTo>
                    <a:pt x="18033" y="56242"/>
                  </a:lnTo>
                  <a:lnTo>
                    <a:pt x="17883" y="56136"/>
                  </a:lnTo>
                  <a:lnTo>
                    <a:pt x="17733" y="56030"/>
                  </a:lnTo>
                  <a:lnTo>
                    <a:pt x="17644" y="55915"/>
                  </a:lnTo>
                  <a:lnTo>
                    <a:pt x="17584" y="55800"/>
                  </a:lnTo>
                  <a:lnTo>
                    <a:pt x="17554" y="55676"/>
                  </a:lnTo>
                  <a:lnTo>
                    <a:pt x="17554" y="53297"/>
                  </a:lnTo>
                  <a:lnTo>
                    <a:pt x="17584" y="53182"/>
                  </a:lnTo>
                  <a:lnTo>
                    <a:pt x="17644" y="53067"/>
                  </a:lnTo>
                  <a:lnTo>
                    <a:pt x="17733" y="52952"/>
                  </a:lnTo>
                  <a:lnTo>
                    <a:pt x="17883" y="52837"/>
                  </a:lnTo>
                  <a:lnTo>
                    <a:pt x="18033" y="52740"/>
                  </a:lnTo>
                  <a:lnTo>
                    <a:pt x="18243" y="52643"/>
                  </a:lnTo>
                  <a:lnTo>
                    <a:pt x="18482" y="52554"/>
                  </a:lnTo>
                  <a:lnTo>
                    <a:pt x="18722" y="52466"/>
                  </a:lnTo>
                  <a:lnTo>
                    <a:pt x="19021" y="52386"/>
                  </a:lnTo>
                  <a:lnTo>
                    <a:pt x="19321" y="52324"/>
                  </a:lnTo>
                  <a:lnTo>
                    <a:pt x="19650" y="52262"/>
                  </a:lnTo>
                  <a:lnTo>
                    <a:pt x="20010" y="52218"/>
                  </a:lnTo>
                  <a:lnTo>
                    <a:pt x="20369" y="52174"/>
                  </a:lnTo>
                  <a:lnTo>
                    <a:pt x="20759" y="52148"/>
                  </a:lnTo>
                  <a:lnTo>
                    <a:pt x="21148" y="52130"/>
                  </a:lnTo>
                  <a:lnTo>
                    <a:pt x="21568" y="52121"/>
                  </a:lnTo>
                  <a:close/>
                  <a:moveTo>
                    <a:pt x="21568" y="59248"/>
                  </a:moveTo>
                  <a:lnTo>
                    <a:pt x="21957" y="59257"/>
                  </a:lnTo>
                  <a:lnTo>
                    <a:pt x="22346" y="59275"/>
                  </a:lnTo>
                  <a:lnTo>
                    <a:pt x="22736" y="59301"/>
                  </a:lnTo>
                  <a:lnTo>
                    <a:pt x="23095" y="59346"/>
                  </a:lnTo>
                  <a:lnTo>
                    <a:pt x="23455" y="59390"/>
                  </a:lnTo>
                  <a:lnTo>
                    <a:pt x="23784" y="59452"/>
                  </a:lnTo>
                  <a:lnTo>
                    <a:pt x="24084" y="59514"/>
                  </a:lnTo>
                  <a:lnTo>
                    <a:pt x="24383" y="59593"/>
                  </a:lnTo>
                  <a:lnTo>
                    <a:pt x="24623" y="59682"/>
                  </a:lnTo>
                  <a:lnTo>
                    <a:pt x="24863" y="59770"/>
                  </a:lnTo>
                  <a:lnTo>
                    <a:pt x="25072" y="59867"/>
                  </a:lnTo>
                  <a:lnTo>
                    <a:pt x="25222" y="59965"/>
                  </a:lnTo>
                  <a:lnTo>
                    <a:pt x="25372" y="60080"/>
                  </a:lnTo>
                  <a:lnTo>
                    <a:pt x="25462" y="60195"/>
                  </a:lnTo>
                  <a:lnTo>
                    <a:pt x="25522" y="60310"/>
                  </a:lnTo>
                  <a:lnTo>
                    <a:pt x="25552" y="60424"/>
                  </a:lnTo>
                  <a:lnTo>
                    <a:pt x="25552" y="62803"/>
                  </a:lnTo>
                  <a:lnTo>
                    <a:pt x="25522" y="62927"/>
                  </a:lnTo>
                  <a:lnTo>
                    <a:pt x="25462" y="63042"/>
                  </a:lnTo>
                  <a:lnTo>
                    <a:pt x="25372" y="63157"/>
                  </a:lnTo>
                  <a:lnTo>
                    <a:pt x="25222" y="63263"/>
                  </a:lnTo>
                  <a:lnTo>
                    <a:pt x="25072" y="63369"/>
                  </a:lnTo>
                  <a:lnTo>
                    <a:pt x="24863" y="63466"/>
                  </a:lnTo>
                  <a:lnTo>
                    <a:pt x="24623" y="63555"/>
                  </a:lnTo>
                  <a:lnTo>
                    <a:pt x="24383" y="63634"/>
                  </a:lnTo>
                  <a:lnTo>
                    <a:pt x="24084" y="63714"/>
                  </a:lnTo>
                  <a:lnTo>
                    <a:pt x="23784" y="63785"/>
                  </a:lnTo>
                  <a:lnTo>
                    <a:pt x="23455" y="63838"/>
                  </a:lnTo>
                  <a:lnTo>
                    <a:pt x="23095" y="63891"/>
                  </a:lnTo>
                  <a:lnTo>
                    <a:pt x="22736" y="63926"/>
                  </a:lnTo>
                  <a:lnTo>
                    <a:pt x="22346" y="63962"/>
                  </a:lnTo>
                  <a:lnTo>
                    <a:pt x="21957" y="63979"/>
                  </a:lnTo>
                  <a:lnTo>
                    <a:pt x="21148" y="63979"/>
                  </a:lnTo>
                  <a:lnTo>
                    <a:pt x="20759" y="63962"/>
                  </a:lnTo>
                  <a:lnTo>
                    <a:pt x="20369" y="63926"/>
                  </a:lnTo>
                  <a:lnTo>
                    <a:pt x="20010" y="63891"/>
                  </a:lnTo>
                  <a:lnTo>
                    <a:pt x="19650" y="63838"/>
                  </a:lnTo>
                  <a:lnTo>
                    <a:pt x="19321" y="63785"/>
                  </a:lnTo>
                  <a:lnTo>
                    <a:pt x="19021" y="63714"/>
                  </a:lnTo>
                  <a:lnTo>
                    <a:pt x="18722" y="63634"/>
                  </a:lnTo>
                  <a:lnTo>
                    <a:pt x="18482" y="63555"/>
                  </a:lnTo>
                  <a:lnTo>
                    <a:pt x="18243" y="63466"/>
                  </a:lnTo>
                  <a:lnTo>
                    <a:pt x="18033" y="63369"/>
                  </a:lnTo>
                  <a:lnTo>
                    <a:pt x="17883" y="63263"/>
                  </a:lnTo>
                  <a:lnTo>
                    <a:pt x="17733" y="63157"/>
                  </a:lnTo>
                  <a:lnTo>
                    <a:pt x="17644" y="63042"/>
                  </a:lnTo>
                  <a:lnTo>
                    <a:pt x="17584" y="62927"/>
                  </a:lnTo>
                  <a:lnTo>
                    <a:pt x="17554" y="62803"/>
                  </a:lnTo>
                  <a:lnTo>
                    <a:pt x="17554" y="60424"/>
                  </a:lnTo>
                  <a:lnTo>
                    <a:pt x="17584" y="60310"/>
                  </a:lnTo>
                  <a:lnTo>
                    <a:pt x="17644" y="60195"/>
                  </a:lnTo>
                  <a:lnTo>
                    <a:pt x="17733" y="60080"/>
                  </a:lnTo>
                  <a:lnTo>
                    <a:pt x="17883" y="59965"/>
                  </a:lnTo>
                  <a:lnTo>
                    <a:pt x="18033" y="59867"/>
                  </a:lnTo>
                  <a:lnTo>
                    <a:pt x="18243" y="59770"/>
                  </a:lnTo>
                  <a:lnTo>
                    <a:pt x="18482" y="59682"/>
                  </a:lnTo>
                  <a:lnTo>
                    <a:pt x="18722" y="59593"/>
                  </a:lnTo>
                  <a:lnTo>
                    <a:pt x="19021" y="59514"/>
                  </a:lnTo>
                  <a:lnTo>
                    <a:pt x="19321" y="59452"/>
                  </a:lnTo>
                  <a:lnTo>
                    <a:pt x="19650" y="59390"/>
                  </a:lnTo>
                  <a:lnTo>
                    <a:pt x="20010" y="59346"/>
                  </a:lnTo>
                  <a:lnTo>
                    <a:pt x="20369" y="59301"/>
                  </a:lnTo>
                  <a:lnTo>
                    <a:pt x="20759" y="59275"/>
                  </a:lnTo>
                  <a:lnTo>
                    <a:pt x="21148" y="59257"/>
                  </a:lnTo>
                  <a:lnTo>
                    <a:pt x="21568" y="59248"/>
                  </a:lnTo>
                  <a:close/>
                  <a:moveTo>
                    <a:pt x="21568" y="66376"/>
                  </a:moveTo>
                  <a:lnTo>
                    <a:pt x="21957" y="66385"/>
                  </a:lnTo>
                  <a:lnTo>
                    <a:pt x="22346" y="66402"/>
                  </a:lnTo>
                  <a:lnTo>
                    <a:pt x="22736" y="66429"/>
                  </a:lnTo>
                  <a:lnTo>
                    <a:pt x="23095" y="66464"/>
                  </a:lnTo>
                  <a:lnTo>
                    <a:pt x="23455" y="66517"/>
                  </a:lnTo>
                  <a:lnTo>
                    <a:pt x="23784" y="66579"/>
                  </a:lnTo>
                  <a:lnTo>
                    <a:pt x="24084" y="66641"/>
                  </a:lnTo>
                  <a:lnTo>
                    <a:pt x="24383" y="66721"/>
                  </a:lnTo>
                  <a:lnTo>
                    <a:pt x="24623" y="66809"/>
                  </a:lnTo>
                  <a:lnTo>
                    <a:pt x="24863" y="66897"/>
                  </a:lnTo>
                  <a:lnTo>
                    <a:pt x="25072" y="66995"/>
                  </a:lnTo>
                  <a:lnTo>
                    <a:pt x="25222" y="67092"/>
                  </a:lnTo>
                  <a:lnTo>
                    <a:pt x="25372" y="67207"/>
                  </a:lnTo>
                  <a:lnTo>
                    <a:pt x="25462" y="67322"/>
                  </a:lnTo>
                  <a:lnTo>
                    <a:pt x="25522" y="67437"/>
                  </a:lnTo>
                  <a:lnTo>
                    <a:pt x="25552" y="67552"/>
                  </a:lnTo>
                  <a:lnTo>
                    <a:pt x="25552" y="69931"/>
                  </a:lnTo>
                  <a:lnTo>
                    <a:pt x="25522" y="70054"/>
                  </a:lnTo>
                  <a:lnTo>
                    <a:pt x="25462" y="70169"/>
                  </a:lnTo>
                  <a:lnTo>
                    <a:pt x="25372" y="70284"/>
                  </a:lnTo>
                  <a:lnTo>
                    <a:pt x="25222" y="70390"/>
                  </a:lnTo>
                  <a:lnTo>
                    <a:pt x="25072" y="70497"/>
                  </a:lnTo>
                  <a:lnTo>
                    <a:pt x="24863" y="70594"/>
                  </a:lnTo>
                  <a:lnTo>
                    <a:pt x="24623" y="70682"/>
                  </a:lnTo>
                  <a:lnTo>
                    <a:pt x="24383" y="70762"/>
                  </a:lnTo>
                  <a:lnTo>
                    <a:pt x="24084" y="70841"/>
                  </a:lnTo>
                  <a:lnTo>
                    <a:pt x="23784" y="70912"/>
                  </a:lnTo>
                  <a:lnTo>
                    <a:pt x="23455" y="70965"/>
                  </a:lnTo>
                  <a:lnTo>
                    <a:pt x="23095" y="71018"/>
                  </a:lnTo>
                  <a:lnTo>
                    <a:pt x="22736" y="71054"/>
                  </a:lnTo>
                  <a:lnTo>
                    <a:pt x="22346" y="71089"/>
                  </a:lnTo>
                  <a:lnTo>
                    <a:pt x="21957" y="71107"/>
                  </a:lnTo>
                  <a:lnTo>
                    <a:pt x="21148" y="71107"/>
                  </a:lnTo>
                  <a:lnTo>
                    <a:pt x="20759" y="71089"/>
                  </a:lnTo>
                  <a:lnTo>
                    <a:pt x="20369" y="71054"/>
                  </a:lnTo>
                  <a:lnTo>
                    <a:pt x="20010" y="71018"/>
                  </a:lnTo>
                  <a:lnTo>
                    <a:pt x="19650" y="70965"/>
                  </a:lnTo>
                  <a:lnTo>
                    <a:pt x="19321" y="70912"/>
                  </a:lnTo>
                  <a:lnTo>
                    <a:pt x="19021" y="70841"/>
                  </a:lnTo>
                  <a:lnTo>
                    <a:pt x="18722" y="70762"/>
                  </a:lnTo>
                  <a:lnTo>
                    <a:pt x="18482" y="70682"/>
                  </a:lnTo>
                  <a:lnTo>
                    <a:pt x="18243" y="70594"/>
                  </a:lnTo>
                  <a:lnTo>
                    <a:pt x="18033" y="70497"/>
                  </a:lnTo>
                  <a:lnTo>
                    <a:pt x="17883" y="70390"/>
                  </a:lnTo>
                  <a:lnTo>
                    <a:pt x="17733" y="70284"/>
                  </a:lnTo>
                  <a:lnTo>
                    <a:pt x="17644" y="70169"/>
                  </a:lnTo>
                  <a:lnTo>
                    <a:pt x="17584" y="70054"/>
                  </a:lnTo>
                  <a:lnTo>
                    <a:pt x="17554" y="69931"/>
                  </a:lnTo>
                  <a:lnTo>
                    <a:pt x="17554" y="67552"/>
                  </a:lnTo>
                  <a:lnTo>
                    <a:pt x="17584" y="67437"/>
                  </a:lnTo>
                  <a:lnTo>
                    <a:pt x="17644" y="67322"/>
                  </a:lnTo>
                  <a:lnTo>
                    <a:pt x="17733" y="67207"/>
                  </a:lnTo>
                  <a:lnTo>
                    <a:pt x="17883" y="67092"/>
                  </a:lnTo>
                  <a:lnTo>
                    <a:pt x="18033" y="66995"/>
                  </a:lnTo>
                  <a:lnTo>
                    <a:pt x="18243" y="66897"/>
                  </a:lnTo>
                  <a:lnTo>
                    <a:pt x="18482" y="66809"/>
                  </a:lnTo>
                  <a:lnTo>
                    <a:pt x="18722" y="66721"/>
                  </a:lnTo>
                  <a:lnTo>
                    <a:pt x="19021" y="66641"/>
                  </a:lnTo>
                  <a:lnTo>
                    <a:pt x="19321" y="66579"/>
                  </a:lnTo>
                  <a:lnTo>
                    <a:pt x="19650" y="66517"/>
                  </a:lnTo>
                  <a:lnTo>
                    <a:pt x="20010" y="66464"/>
                  </a:lnTo>
                  <a:lnTo>
                    <a:pt x="20369" y="66429"/>
                  </a:lnTo>
                  <a:lnTo>
                    <a:pt x="20759" y="66402"/>
                  </a:lnTo>
                  <a:lnTo>
                    <a:pt x="21148" y="66385"/>
                  </a:lnTo>
                  <a:lnTo>
                    <a:pt x="21568" y="66376"/>
                  </a:lnTo>
                  <a:close/>
                  <a:moveTo>
                    <a:pt x="21568" y="73503"/>
                  </a:moveTo>
                  <a:lnTo>
                    <a:pt x="21957" y="73512"/>
                  </a:lnTo>
                  <a:lnTo>
                    <a:pt x="22346" y="73530"/>
                  </a:lnTo>
                  <a:lnTo>
                    <a:pt x="22736" y="73556"/>
                  </a:lnTo>
                  <a:lnTo>
                    <a:pt x="23095" y="73592"/>
                  </a:lnTo>
                  <a:lnTo>
                    <a:pt x="23455" y="73645"/>
                  </a:lnTo>
                  <a:lnTo>
                    <a:pt x="23784" y="73706"/>
                  </a:lnTo>
                  <a:lnTo>
                    <a:pt x="24084" y="73768"/>
                  </a:lnTo>
                  <a:lnTo>
                    <a:pt x="24383" y="73848"/>
                  </a:lnTo>
                  <a:lnTo>
                    <a:pt x="24623" y="73936"/>
                  </a:lnTo>
                  <a:lnTo>
                    <a:pt x="24863" y="74025"/>
                  </a:lnTo>
                  <a:lnTo>
                    <a:pt x="25072" y="74122"/>
                  </a:lnTo>
                  <a:lnTo>
                    <a:pt x="25222" y="74219"/>
                  </a:lnTo>
                  <a:lnTo>
                    <a:pt x="25372" y="74334"/>
                  </a:lnTo>
                  <a:lnTo>
                    <a:pt x="25462" y="74440"/>
                  </a:lnTo>
                  <a:lnTo>
                    <a:pt x="25522" y="74564"/>
                  </a:lnTo>
                  <a:lnTo>
                    <a:pt x="25552" y="74679"/>
                  </a:lnTo>
                  <a:lnTo>
                    <a:pt x="25552" y="77058"/>
                  </a:lnTo>
                  <a:lnTo>
                    <a:pt x="25522" y="77182"/>
                  </a:lnTo>
                  <a:lnTo>
                    <a:pt x="25462" y="77297"/>
                  </a:lnTo>
                  <a:lnTo>
                    <a:pt x="25372" y="77412"/>
                  </a:lnTo>
                  <a:lnTo>
                    <a:pt x="25222" y="77518"/>
                  </a:lnTo>
                  <a:lnTo>
                    <a:pt x="25072" y="77624"/>
                  </a:lnTo>
                  <a:lnTo>
                    <a:pt x="24863" y="77721"/>
                  </a:lnTo>
                  <a:lnTo>
                    <a:pt x="24623" y="77810"/>
                  </a:lnTo>
                  <a:lnTo>
                    <a:pt x="24383" y="77889"/>
                  </a:lnTo>
                  <a:lnTo>
                    <a:pt x="24084" y="77969"/>
                  </a:lnTo>
                  <a:lnTo>
                    <a:pt x="23784" y="78039"/>
                  </a:lnTo>
                  <a:lnTo>
                    <a:pt x="23455" y="78093"/>
                  </a:lnTo>
                  <a:lnTo>
                    <a:pt x="23095" y="78146"/>
                  </a:lnTo>
                  <a:lnTo>
                    <a:pt x="22736" y="78181"/>
                  </a:lnTo>
                  <a:lnTo>
                    <a:pt x="22346" y="78216"/>
                  </a:lnTo>
                  <a:lnTo>
                    <a:pt x="21957" y="78234"/>
                  </a:lnTo>
                  <a:lnTo>
                    <a:pt x="21148" y="78234"/>
                  </a:lnTo>
                  <a:lnTo>
                    <a:pt x="20759" y="78216"/>
                  </a:lnTo>
                  <a:lnTo>
                    <a:pt x="20369" y="78181"/>
                  </a:lnTo>
                  <a:lnTo>
                    <a:pt x="20010" y="78146"/>
                  </a:lnTo>
                  <a:lnTo>
                    <a:pt x="19650" y="78093"/>
                  </a:lnTo>
                  <a:lnTo>
                    <a:pt x="19321" y="78039"/>
                  </a:lnTo>
                  <a:lnTo>
                    <a:pt x="19021" y="77969"/>
                  </a:lnTo>
                  <a:lnTo>
                    <a:pt x="18722" y="77889"/>
                  </a:lnTo>
                  <a:lnTo>
                    <a:pt x="18482" y="77810"/>
                  </a:lnTo>
                  <a:lnTo>
                    <a:pt x="18243" y="77721"/>
                  </a:lnTo>
                  <a:lnTo>
                    <a:pt x="18033" y="77624"/>
                  </a:lnTo>
                  <a:lnTo>
                    <a:pt x="17883" y="77518"/>
                  </a:lnTo>
                  <a:lnTo>
                    <a:pt x="17733" y="77412"/>
                  </a:lnTo>
                  <a:lnTo>
                    <a:pt x="17644" y="77297"/>
                  </a:lnTo>
                  <a:lnTo>
                    <a:pt x="17584" y="77182"/>
                  </a:lnTo>
                  <a:lnTo>
                    <a:pt x="17554" y="77058"/>
                  </a:lnTo>
                  <a:lnTo>
                    <a:pt x="17554" y="74679"/>
                  </a:lnTo>
                  <a:lnTo>
                    <a:pt x="17584" y="74564"/>
                  </a:lnTo>
                  <a:lnTo>
                    <a:pt x="17644" y="74440"/>
                  </a:lnTo>
                  <a:lnTo>
                    <a:pt x="17733" y="74334"/>
                  </a:lnTo>
                  <a:lnTo>
                    <a:pt x="17883" y="74219"/>
                  </a:lnTo>
                  <a:lnTo>
                    <a:pt x="18033" y="74122"/>
                  </a:lnTo>
                  <a:lnTo>
                    <a:pt x="18243" y="74025"/>
                  </a:lnTo>
                  <a:lnTo>
                    <a:pt x="18482" y="73936"/>
                  </a:lnTo>
                  <a:lnTo>
                    <a:pt x="18722" y="73848"/>
                  </a:lnTo>
                  <a:lnTo>
                    <a:pt x="19021" y="73768"/>
                  </a:lnTo>
                  <a:lnTo>
                    <a:pt x="19321" y="73706"/>
                  </a:lnTo>
                  <a:lnTo>
                    <a:pt x="19650" y="73645"/>
                  </a:lnTo>
                  <a:lnTo>
                    <a:pt x="20010" y="73592"/>
                  </a:lnTo>
                  <a:lnTo>
                    <a:pt x="20369" y="73556"/>
                  </a:lnTo>
                  <a:lnTo>
                    <a:pt x="20759" y="73530"/>
                  </a:lnTo>
                  <a:lnTo>
                    <a:pt x="21148" y="73512"/>
                  </a:lnTo>
                  <a:lnTo>
                    <a:pt x="21568" y="73503"/>
                  </a:lnTo>
                  <a:close/>
                  <a:moveTo>
                    <a:pt x="21568" y="80630"/>
                  </a:moveTo>
                  <a:lnTo>
                    <a:pt x="21957" y="80639"/>
                  </a:lnTo>
                  <a:lnTo>
                    <a:pt x="22346" y="80657"/>
                  </a:lnTo>
                  <a:lnTo>
                    <a:pt x="22736" y="80684"/>
                  </a:lnTo>
                  <a:lnTo>
                    <a:pt x="23095" y="80719"/>
                  </a:lnTo>
                  <a:lnTo>
                    <a:pt x="23455" y="80772"/>
                  </a:lnTo>
                  <a:lnTo>
                    <a:pt x="23784" y="80834"/>
                  </a:lnTo>
                  <a:lnTo>
                    <a:pt x="24084" y="80896"/>
                  </a:lnTo>
                  <a:lnTo>
                    <a:pt x="24383" y="80975"/>
                  </a:lnTo>
                  <a:lnTo>
                    <a:pt x="24623" y="81064"/>
                  </a:lnTo>
                  <a:lnTo>
                    <a:pt x="24863" y="81152"/>
                  </a:lnTo>
                  <a:lnTo>
                    <a:pt x="25072" y="81249"/>
                  </a:lnTo>
                  <a:lnTo>
                    <a:pt x="25222" y="81347"/>
                  </a:lnTo>
                  <a:lnTo>
                    <a:pt x="25372" y="81462"/>
                  </a:lnTo>
                  <a:lnTo>
                    <a:pt x="25462" y="81568"/>
                  </a:lnTo>
                  <a:lnTo>
                    <a:pt x="25522" y="81692"/>
                  </a:lnTo>
                  <a:lnTo>
                    <a:pt x="25552" y="81807"/>
                  </a:lnTo>
                  <a:lnTo>
                    <a:pt x="25552" y="84185"/>
                  </a:lnTo>
                  <a:lnTo>
                    <a:pt x="25522" y="84309"/>
                  </a:lnTo>
                  <a:lnTo>
                    <a:pt x="25462" y="84424"/>
                  </a:lnTo>
                  <a:lnTo>
                    <a:pt x="25372" y="84539"/>
                  </a:lnTo>
                  <a:lnTo>
                    <a:pt x="25222" y="84645"/>
                  </a:lnTo>
                  <a:lnTo>
                    <a:pt x="25072" y="84751"/>
                  </a:lnTo>
                  <a:lnTo>
                    <a:pt x="24863" y="84849"/>
                  </a:lnTo>
                  <a:lnTo>
                    <a:pt x="24623" y="84937"/>
                  </a:lnTo>
                  <a:lnTo>
                    <a:pt x="24383" y="85017"/>
                  </a:lnTo>
                  <a:lnTo>
                    <a:pt x="24084" y="85096"/>
                  </a:lnTo>
                  <a:lnTo>
                    <a:pt x="23784" y="85167"/>
                  </a:lnTo>
                  <a:lnTo>
                    <a:pt x="23455" y="85220"/>
                  </a:lnTo>
                  <a:lnTo>
                    <a:pt x="23095" y="85273"/>
                  </a:lnTo>
                  <a:lnTo>
                    <a:pt x="22736" y="85308"/>
                  </a:lnTo>
                  <a:lnTo>
                    <a:pt x="22346" y="85344"/>
                  </a:lnTo>
                  <a:lnTo>
                    <a:pt x="21957" y="85361"/>
                  </a:lnTo>
                  <a:lnTo>
                    <a:pt x="21148" y="85361"/>
                  </a:lnTo>
                  <a:lnTo>
                    <a:pt x="20759" y="85344"/>
                  </a:lnTo>
                  <a:lnTo>
                    <a:pt x="20369" y="85308"/>
                  </a:lnTo>
                  <a:lnTo>
                    <a:pt x="20010" y="85273"/>
                  </a:lnTo>
                  <a:lnTo>
                    <a:pt x="19650" y="85220"/>
                  </a:lnTo>
                  <a:lnTo>
                    <a:pt x="19321" y="85167"/>
                  </a:lnTo>
                  <a:lnTo>
                    <a:pt x="19021" y="85096"/>
                  </a:lnTo>
                  <a:lnTo>
                    <a:pt x="18722" y="85017"/>
                  </a:lnTo>
                  <a:lnTo>
                    <a:pt x="18482" y="84937"/>
                  </a:lnTo>
                  <a:lnTo>
                    <a:pt x="18243" y="84849"/>
                  </a:lnTo>
                  <a:lnTo>
                    <a:pt x="18033" y="84751"/>
                  </a:lnTo>
                  <a:lnTo>
                    <a:pt x="17883" y="84645"/>
                  </a:lnTo>
                  <a:lnTo>
                    <a:pt x="17733" y="84539"/>
                  </a:lnTo>
                  <a:lnTo>
                    <a:pt x="17644" y="84424"/>
                  </a:lnTo>
                  <a:lnTo>
                    <a:pt x="17584" y="84309"/>
                  </a:lnTo>
                  <a:lnTo>
                    <a:pt x="17554" y="84185"/>
                  </a:lnTo>
                  <a:lnTo>
                    <a:pt x="17554" y="81807"/>
                  </a:lnTo>
                  <a:lnTo>
                    <a:pt x="17584" y="81692"/>
                  </a:lnTo>
                  <a:lnTo>
                    <a:pt x="17644" y="81568"/>
                  </a:lnTo>
                  <a:lnTo>
                    <a:pt x="17733" y="81462"/>
                  </a:lnTo>
                  <a:lnTo>
                    <a:pt x="17883" y="81347"/>
                  </a:lnTo>
                  <a:lnTo>
                    <a:pt x="18033" y="81249"/>
                  </a:lnTo>
                  <a:lnTo>
                    <a:pt x="18243" y="81152"/>
                  </a:lnTo>
                  <a:lnTo>
                    <a:pt x="18482" y="81064"/>
                  </a:lnTo>
                  <a:lnTo>
                    <a:pt x="18722" y="80975"/>
                  </a:lnTo>
                  <a:lnTo>
                    <a:pt x="19021" y="80896"/>
                  </a:lnTo>
                  <a:lnTo>
                    <a:pt x="19321" y="80834"/>
                  </a:lnTo>
                  <a:lnTo>
                    <a:pt x="19650" y="80772"/>
                  </a:lnTo>
                  <a:lnTo>
                    <a:pt x="20010" y="80719"/>
                  </a:lnTo>
                  <a:lnTo>
                    <a:pt x="20369" y="80684"/>
                  </a:lnTo>
                  <a:lnTo>
                    <a:pt x="20759" y="80657"/>
                  </a:lnTo>
                  <a:lnTo>
                    <a:pt x="21148" y="80639"/>
                  </a:lnTo>
                  <a:lnTo>
                    <a:pt x="21568" y="80630"/>
                  </a:lnTo>
                  <a:close/>
                  <a:moveTo>
                    <a:pt x="488264" y="87351"/>
                  </a:moveTo>
                  <a:lnTo>
                    <a:pt x="488653" y="87369"/>
                  </a:lnTo>
                  <a:lnTo>
                    <a:pt x="489043" y="87404"/>
                  </a:lnTo>
                  <a:lnTo>
                    <a:pt x="489402" y="87439"/>
                  </a:lnTo>
                  <a:lnTo>
                    <a:pt x="489762" y="87493"/>
                  </a:lnTo>
                  <a:lnTo>
                    <a:pt x="490091" y="87546"/>
                  </a:lnTo>
                  <a:lnTo>
                    <a:pt x="490391" y="87616"/>
                  </a:lnTo>
                  <a:lnTo>
                    <a:pt x="490690" y="87696"/>
                  </a:lnTo>
                  <a:lnTo>
                    <a:pt x="490930" y="87776"/>
                  </a:lnTo>
                  <a:lnTo>
                    <a:pt x="491170" y="87864"/>
                  </a:lnTo>
                  <a:lnTo>
                    <a:pt x="491379" y="87961"/>
                  </a:lnTo>
                  <a:lnTo>
                    <a:pt x="491529" y="88067"/>
                  </a:lnTo>
                  <a:lnTo>
                    <a:pt x="491679" y="88173"/>
                  </a:lnTo>
                  <a:lnTo>
                    <a:pt x="491769" y="88288"/>
                  </a:lnTo>
                  <a:lnTo>
                    <a:pt x="491829" y="88403"/>
                  </a:lnTo>
                  <a:lnTo>
                    <a:pt x="491858" y="88527"/>
                  </a:lnTo>
                  <a:lnTo>
                    <a:pt x="491858" y="89703"/>
                  </a:lnTo>
                  <a:lnTo>
                    <a:pt x="491829" y="89827"/>
                  </a:lnTo>
                  <a:lnTo>
                    <a:pt x="491769" y="89942"/>
                  </a:lnTo>
                  <a:lnTo>
                    <a:pt x="491679" y="90057"/>
                  </a:lnTo>
                  <a:lnTo>
                    <a:pt x="491529" y="90163"/>
                  </a:lnTo>
                  <a:lnTo>
                    <a:pt x="491379" y="90269"/>
                  </a:lnTo>
                  <a:lnTo>
                    <a:pt x="491170" y="90366"/>
                  </a:lnTo>
                  <a:lnTo>
                    <a:pt x="490930" y="90455"/>
                  </a:lnTo>
                  <a:lnTo>
                    <a:pt x="490690" y="90543"/>
                  </a:lnTo>
                  <a:lnTo>
                    <a:pt x="490391" y="90614"/>
                  </a:lnTo>
                  <a:lnTo>
                    <a:pt x="490091" y="90685"/>
                  </a:lnTo>
                  <a:lnTo>
                    <a:pt x="489762" y="90747"/>
                  </a:lnTo>
                  <a:lnTo>
                    <a:pt x="489402" y="90791"/>
                  </a:lnTo>
                  <a:lnTo>
                    <a:pt x="489043" y="90835"/>
                  </a:lnTo>
                  <a:lnTo>
                    <a:pt x="488653" y="90862"/>
                  </a:lnTo>
                  <a:lnTo>
                    <a:pt x="488264" y="90879"/>
                  </a:lnTo>
                  <a:lnTo>
                    <a:pt x="487845" y="90888"/>
                  </a:lnTo>
                  <a:lnTo>
                    <a:pt x="487455" y="90879"/>
                  </a:lnTo>
                  <a:lnTo>
                    <a:pt x="487066" y="90862"/>
                  </a:lnTo>
                  <a:lnTo>
                    <a:pt x="486676" y="90835"/>
                  </a:lnTo>
                  <a:lnTo>
                    <a:pt x="486317" y="90791"/>
                  </a:lnTo>
                  <a:lnTo>
                    <a:pt x="485957" y="90747"/>
                  </a:lnTo>
                  <a:lnTo>
                    <a:pt x="485628" y="90685"/>
                  </a:lnTo>
                  <a:lnTo>
                    <a:pt x="485328" y="90614"/>
                  </a:lnTo>
                  <a:lnTo>
                    <a:pt x="485029" y="90543"/>
                  </a:lnTo>
                  <a:lnTo>
                    <a:pt x="484789" y="90455"/>
                  </a:lnTo>
                  <a:lnTo>
                    <a:pt x="484550" y="90366"/>
                  </a:lnTo>
                  <a:lnTo>
                    <a:pt x="484340" y="90269"/>
                  </a:lnTo>
                  <a:lnTo>
                    <a:pt x="484190" y="90163"/>
                  </a:lnTo>
                  <a:lnTo>
                    <a:pt x="484040" y="90057"/>
                  </a:lnTo>
                  <a:lnTo>
                    <a:pt x="483950" y="89942"/>
                  </a:lnTo>
                  <a:lnTo>
                    <a:pt x="483891" y="89827"/>
                  </a:lnTo>
                  <a:lnTo>
                    <a:pt x="483861" y="89703"/>
                  </a:lnTo>
                  <a:lnTo>
                    <a:pt x="483861" y="88527"/>
                  </a:lnTo>
                  <a:lnTo>
                    <a:pt x="483891" y="88403"/>
                  </a:lnTo>
                  <a:lnTo>
                    <a:pt x="483950" y="88288"/>
                  </a:lnTo>
                  <a:lnTo>
                    <a:pt x="484040" y="88173"/>
                  </a:lnTo>
                  <a:lnTo>
                    <a:pt x="484190" y="88067"/>
                  </a:lnTo>
                  <a:lnTo>
                    <a:pt x="484340" y="87961"/>
                  </a:lnTo>
                  <a:lnTo>
                    <a:pt x="484550" y="87864"/>
                  </a:lnTo>
                  <a:lnTo>
                    <a:pt x="484789" y="87776"/>
                  </a:lnTo>
                  <a:lnTo>
                    <a:pt x="485029" y="87696"/>
                  </a:lnTo>
                  <a:lnTo>
                    <a:pt x="485328" y="87616"/>
                  </a:lnTo>
                  <a:lnTo>
                    <a:pt x="485628" y="87546"/>
                  </a:lnTo>
                  <a:lnTo>
                    <a:pt x="485957" y="87493"/>
                  </a:lnTo>
                  <a:lnTo>
                    <a:pt x="486317" y="87439"/>
                  </a:lnTo>
                  <a:lnTo>
                    <a:pt x="486676" y="87404"/>
                  </a:lnTo>
                  <a:lnTo>
                    <a:pt x="487066" y="87369"/>
                  </a:lnTo>
                  <a:lnTo>
                    <a:pt x="487455" y="87351"/>
                  </a:lnTo>
                  <a:close/>
                  <a:moveTo>
                    <a:pt x="21568" y="87758"/>
                  </a:moveTo>
                  <a:lnTo>
                    <a:pt x="21957" y="87767"/>
                  </a:lnTo>
                  <a:lnTo>
                    <a:pt x="22346" y="87784"/>
                  </a:lnTo>
                  <a:lnTo>
                    <a:pt x="22736" y="87811"/>
                  </a:lnTo>
                  <a:lnTo>
                    <a:pt x="23095" y="87855"/>
                  </a:lnTo>
                  <a:lnTo>
                    <a:pt x="23455" y="87899"/>
                  </a:lnTo>
                  <a:lnTo>
                    <a:pt x="23784" y="87961"/>
                  </a:lnTo>
                  <a:lnTo>
                    <a:pt x="24084" y="88023"/>
                  </a:lnTo>
                  <a:lnTo>
                    <a:pt x="24383" y="88103"/>
                  </a:lnTo>
                  <a:lnTo>
                    <a:pt x="24623" y="88191"/>
                  </a:lnTo>
                  <a:lnTo>
                    <a:pt x="24863" y="88280"/>
                  </a:lnTo>
                  <a:lnTo>
                    <a:pt x="25072" y="88377"/>
                  </a:lnTo>
                  <a:lnTo>
                    <a:pt x="25222" y="88483"/>
                  </a:lnTo>
                  <a:lnTo>
                    <a:pt x="25372" y="88589"/>
                  </a:lnTo>
                  <a:lnTo>
                    <a:pt x="25462" y="88704"/>
                  </a:lnTo>
                  <a:lnTo>
                    <a:pt x="25522" y="88819"/>
                  </a:lnTo>
                  <a:lnTo>
                    <a:pt x="25552" y="88934"/>
                  </a:lnTo>
                  <a:lnTo>
                    <a:pt x="25552" y="91313"/>
                  </a:lnTo>
                  <a:lnTo>
                    <a:pt x="25522" y="91436"/>
                  </a:lnTo>
                  <a:lnTo>
                    <a:pt x="25462" y="91551"/>
                  </a:lnTo>
                  <a:lnTo>
                    <a:pt x="25372" y="91666"/>
                  </a:lnTo>
                  <a:lnTo>
                    <a:pt x="25222" y="91773"/>
                  </a:lnTo>
                  <a:lnTo>
                    <a:pt x="25072" y="91879"/>
                  </a:lnTo>
                  <a:lnTo>
                    <a:pt x="24863" y="91976"/>
                  </a:lnTo>
                  <a:lnTo>
                    <a:pt x="24623" y="92064"/>
                  </a:lnTo>
                  <a:lnTo>
                    <a:pt x="24383" y="92144"/>
                  </a:lnTo>
                  <a:lnTo>
                    <a:pt x="24084" y="92223"/>
                  </a:lnTo>
                  <a:lnTo>
                    <a:pt x="23784" y="92294"/>
                  </a:lnTo>
                  <a:lnTo>
                    <a:pt x="23455" y="92347"/>
                  </a:lnTo>
                  <a:lnTo>
                    <a:pt x="23095" y="92400"/>
                  </a:lnTo>
                  <a:lnTo>
                    <a:pt x="22736" y="92436"/>
                  </a:lnTo>
                  <a:lnTo>
                    <a:pt x="22346" y="92471"/>
                  </a:lnTo>
                  <a:lnTo>
                    <a:pt x="21957" y="92489"/>
                  </a:lnTo>
                  <a:lnTo>
                    <a:pt x="21148" y="92489"/>
                  </a:lnTo>
                  <a:lnTo>
                    <a:pt x="20759" y="92471"/>
                  </a:lnTo>
                  <a:lnTo>
                    <a:pt x="20369" y="92436"/>
                  </a:lnTo>
                  <a:lnTo>
                    <a:pt x="20010" y="92400"/>
                  </a:lnTo>
                  <a:lnTo>
                    <a:pt x="19650" y="92347"/>
                  </a:lnTo>
                  <a:lnTo>
                    <a:pt x="19321" y="92294"/>
                  </a:lnTo>
                  <a:lnTo>
                    <a:pt x="19021" y="92223"/>
                  </a:lnTo>
                  <a:lnTo>
                    <a:pt x="18722" y="92144"/>
                  </a:lnTo>
                  <a:lnTo>
                    <a:pt x="18482" y="92064"/>
                  </a:lnTo>
                  <a:lnTo>
                    <a:pt x="18243" y="91976"/>
                  </a:lnTo>
                  <a:lnTo>
                    <a:pt x="18033" y="91879"/>
                  </a:lnTo>
                  <a:lnTo>
                    <a:pt x="17883" y="91773"/>
                  </a:lnTo>
                  <a:lnTo>
                    <a:pt x="17733" y="91666"/>
                  </a:lnTo>
                  <a:lnTo>
                    <a:pt x="17644" y="91551"/>
                  </a:lnTo>
                  <a:lnTo>
                    <a:pt x="17584" y="91436"/>
                  </a:lnTo>
                  <a:lnTo>
                    <a:pt x="17554" y="91313"/>
                  </a:lnTo>
                  <a:lnTo>
                    <a:pt x="17554" y="88934"/>
                  </a:lnTo>
                  <a:lnTo>
                    <a:pt x="17584" y="88819"/>
                  </a:lnTo>
                  <a:lnTo>
                    <a:pt x="17644" y="88704"/>
                  </a:lnTo>
                  <a:lnTo>
                    <a:pt x="17733" y="88589"/>
                  </a:lnTo>
                  <a:lnTo>
                    <a:pt x="17883" y="88483"/>
                  </a:lnTo>
                  <a:lnTo>
                    <a:pt x="18033" y="88377"/>
                  </a:lnTo>
                  <a:lnTo>
                    <a:pt x="18243" y="88280"/>
                  </a:lnTo>
                  <a:lnTo>
                    <a:pt x="18482" y="88191"/>
                  </a:lnTo>
                  <a:lnTo>
                    <a:pt x="18722" y="88103"/>
                  </a:lnTo>
                  <a:lnTo>
                    <a:pt x="19021" y="88023"/>
                  </a:lnTo>
                  <a:lnTo>
                    <a:pt x="19321" y="87961"/>
                  </a:lnTo>
                  <a:lnTo>
                    <a:pt x="19650" y="87899"/>
                  </a:lnTo>
                  <a:lnTo>
                    <a:pt x="20010" y="87855"/>
                  </a:lnTo>
                  <a:lnTo>
                    <a:pt x="20369" y="87811"/>
                  </a:lnTo>
                  <a:lnTo>
                    <a:pt x="20759" y="87784"/>
                  </a:lnTo>
                  <a:lnTo>
                    <a:pt x="21148" y="87767"/>
                  </a:lnTo>
                  <a:lnTo>
                    <a:pt x="21568" y="87758"/>
                  </a:lnTo>
                  <a:close/>
                  <a:moveTo>
                    <a:pt x="488264" y="93355"/>
                  </a:moveTo>
                  <a:lnTo>
                    <a:pt x="488653" y="93373"/>
                  </a:lnTo>
                  <a:lnTo>
                    <a:pt x="489043" y="93408"/>
                  </a:lnTo>
                  <a:lnTo>
                    <a:pt x="489402" y="93444"/>
                  </a:lnTo>
                  <a:lnTo>
                    <a:pt x="489762" y="93497"/>
                  </a:lnTo>
                  <a:lnTo>
                    <a:pt x="490091" y="93559"/>
                  </a:lnTo>
                  <a:lnTo>
                    <a:pt x="490391" y="93621"/>
                  </a:lnTo>
                  <a:lnTo>
                    <a:pt x="490690" y="93700"/>
                  </a:lnTo>
                  <a:lnTo>
                    <a:pt x="490930" y="93780"/>
                  </a:lnTo>
                  <a:lnTo>
                    <a:pt x="491170" y="93877"/>
                  </a:lnTo>
                  <a:lnTo>
                    <a:pt x="491379" y="93974"/>
                  </a:lnTo>
                  <a:lnTo>
                    <a:pt x="491529" y="94072"/>
                  </a:lnTo>
                  <a:lnTo>
                    <a:pt x="491679" y="94178"/>
                  </a:lnTo>
                  <a:lnTo>
                    <a:pt x="491769" y="94293"/>
                  </a:lnTo>
                  <a:lnTo>
                    <a:pt x="491829" y="94417"/>
                  </a:lnTo>
                  <a:lnTo>
                    <a:pt x="491858" y="94531"/>
                  </a:lnTo>
                  <a:lnTo>
                    <a:pt x="491858" y="96910"/>
                  </a:lnTo>
                  <a:lnTo>
                    <a:pt x="491829" y="97034"/>
                  </a:lnTo>
                  <a:lnTo>
                    <a:pt x="491769" y="97149"/>
                  </a:lnTo>
                  <a:lnTo>
                    <a:pt x="491679" y="97264"/>
                  </a:lnTo>
                  <a:lnTo>
                    <a:pt x="491529" y="97370"/>
                  </a:lnTo>
                  <a:lnTo>
                    <a:pt x="491379" y="97467"/>
                  </a:lnTo>
                  <a:lnTo>
                    <a:pt x="491170" y="97565"/>
                  </a:lnTo>
                  <a:lnTo>
                    <a:pt x="490930" y="97662"/>
                  </a:lnTo>
                  <a:lnTo>
                    <a:pt x="490690" y="97741"/>
                  </a:lnTo>
                  <a:lnTo>
                    <a:pt x="490391" y="97821"/>
                  </a:lnTo>
                  <a:lnTo>
                    <a:pt x="490091" y="97883"/>
                  </a:lnTo>
                  <a:lnTo>
                    <a:pt x="489762" y="97945"/>
                  </a:lnTo>
                  <a:lnTo>
                    <a:pt x="489402" y="97998"/>
                  </a:lnTo>
                  <a:lnTo>
                    <a:pt x="489043" y="98033"/>
                  </a:lnTo>
                  <a:lnTo>
                    <a:pt x="488653" y="98069"/>
                  </a:lnTo>
                  <a:lnTo>
                    <a:pt x="488264" y="98086"/>
                  </a:lnTo>
                  <a:lnTo>
                    <a:pt x="487455" y="98086"/>
                  </a:lnTo>
                  <a:lnTo>
                    <a:pt x="487066" y="98069"/>
                  </a:lnTo>
                  <a:lnTo>
                    <a:pt x="486676" y="98033"/>
                  </a:lnTo>
                  <a:lnTo>
                    <a:pt x="486317" y="97998"/>
                  </a:lnTo>
                  <a:lnTo>
                    <a:pt x="485957" y="97945"/>
                  </a:lnTo>
                  <a:lnTo>
                    <a:pt x="485628" y="97883"/>
                  </a:lnTo>
                  <a:lnTo>
                    <a:pt x="485328" y="97821"/>
                  </a:lnTo>
                  <a:lnTo>
                    <a:pt x="485029" y="97741"/>
                  </a:lnTo>
                  <a:lnTo>
                    <a:pt x="484789" y="97662"/>
                  </a:lnTo>
                  <a:lnTo>
                    <a:pt x="484550" y="97565"/>
                  </a:lnTo>
                  <a:lnTo>
                    <a:pt x="484340" y="97467"/>
                  </a:lnTo>
                  <a:lnTo>
                    <a:pt x="484190" y="97370"/>
                  </a:lnTo>
                  <a:lnTo>
                    <a:pt x="484040" y="97264"/>
                  </a:lnTo>
                  <a:lnTo>
                    <a:pt x="483950" y="97149"/>
                  </a:lnTo>
                  <a:lnTo>
                    <a:pt x="483891" y="97034"/>
                  </a:lnTo>
                  <a:lnTo>
                    <a:pt x="483861" y="96910"/>
                  </a:lnTo>
                  <a:lnTo>
                    <a:pt x="483861" y="94531"/>
                  </a:lnTo>
                  <a:lnTo>
                    <a:pt x="483891" y="94417"/>
                  </a:lnTo>
                  <a:lnTo>
                    <a:pt x="483950" y="94293"/>
                  </a:lnTo>
                  <a:lnTo>
                    <a:pt x="484040" y="94178"/>
                  </a:lnTo>
                  <a:lnTo>
                    <a:pt x="484190" y="94072"/>
                  </a:lnTo>
                  <a:lnTo>
                    <a:pt x="484340" y="93974"/>
                  </a:lnTo>
                  <a:lnTo>
                    <a:pt x="484550" y="93877"/>
                  </a:lnTo>
                  <a:lnTo>
                    <a:pt x="484789" y="93780"/>
                  </a:lnTo>
                  <a:lnTo>
                    <a:pt x="485029" y="93700"/>
                  </a:lnTo>
                  <a:lnTo>
                    <a:pt x="485328" y="93621"/>
                  </a:lnTo>
                  <a:lnTo>
                    <a:pt x="485628" y="93559"/>
                  </a:lnTo>
                  <a:lnTo>
                    <a:pt x="485957" y="93497"/>
                  </a:lnTo>
                  <a:lnTo>
                    <a:pt x="486317" y="93444"/>
                  </a:lnTo>
                  <a:lnTo>
                    <a:pt x="486676" y="93408"/>
                  </a:lnTo>
                  <a:lnTo>
                    <a:pt x="487066" y="93373"/>
                  </a:lnTo>
                  <a:lnTo>
                    <a:pt x="487455" y="93355"/>
                  </a:lnTo>
                  <a:close/>
                  <a:moveTo>
                    <a:pt x="21568" y="94885"/>
                  </a:moveTo>
                  <a:lnTo>
                    <a:pt x="21957" y="94894"/>
                  </a:lnTo>
                  <a:lnTo>
                    <a:pt x="22346" y="94912"/>
                  </a:lnTo>
                  <a:lnTo>
                    <a:pt x="22736" y="94938"/>
                  </a:lnTo>
                  <a:lnTo>
                    <a:pt x="23095" y="94982"/>
                  </a:lnTo>
                  <a:lnTo>
                    <a:pt x="23455" y="95027"/>
                  </a:lnTo>
                  <a:lnTo>
                    <a:pt x="23784" y="95089"/>
                  </a:lnTo>
                  <a:lnTo>
                    <a:pt x="24084" y="95150"/>
                  </a:lnTo>
                  <a:lnTo>
                    <a:pt x="24383" y="95230"/>
                  </a:lnTo>
                  <a:lnTo>
                    <a:pt x="24623" y="95319"/>
                  </a:lnTo>
                  <a:lnTo>
                    <a:pt x="24863" y="95407"/>
                  </a:lnTo>
                  <a:lnTo>
                    <a:pt x="25072" y="95504"/>
                  </a:lnTo>
                  <a:lnTo>
                    <a:pt x="25222" y="95601"/>
                  </a:lnTo>
                  <a:lnTo>
                    <a:pt x="25372" y="95716"/>
                  </a:lnTo>
                  <a:lnTo>
                    <a:pt x="25462" y="95831"/>
                  </a:lnTo>
                  <a:lnTo>
                    <a:pt x="25522" y="95946"/>
                  </a:lnTo>
                  <a:lnTo>
                    <a:pt x="25552" y="96061"/>
                  </a:lnTo>
                  <a:lnTo>
                    <a:pt x="25552" y="98440"/>
                  </a:lnTo>
                  <a:lnTo>
                    <a:pt x="25522" y="98564"/>
                  </a:lnTo>
                  <a:lnTo>
                    <a:pt x="25462" y="98679"/>
                  </a:lnTo>
                  <a:lnTo>
                    <a:pt x="25372" y="98794"/>
                  </a:lnTo>
                  <a:lnTo>
                    <a:pt x="25222" y="98900"/>
                  </a:lnTo>
                  <a:lnTo>
                    <a:pt x="25072" y="99006"/>
                  </a:lnTo>
                  <a:lnTo>
                    <a:pt x="24863" y="99103"/>
                  </a:lnTo>
                  <a:lnTo>
                    <a:pt x="24623" y="99192"/>
                  </a:lnTo>
                  <a:lnTo>
                    <a:pt x="24383" y="99271"/>
                  </a:lnTo>
                  <a:lnTo>
                    <a:pt x="24084" y="99351"/>
                  </a:lnTo>
                  <a:lnTo>
                    <a:pt x="23784" y="99422"/>
                  </a:lnTo>
                  <a:lnTo>
                    <a:pt x="23455" y="99475"/>
                  </a:lnTo>
                  <a:lnTo>
                    <a:pt x="23095" y="99528"/>
                  </a:lnTo>
                  <a:lnTo>
                    <a:pt x="22736" y="99563"/>
                  </a:lnTo>
                  <a:lnTo>
                    <a:pt x="22346" y="99598"/>
                  </a:lnTo>
                  <a:lnTo>
                    <a:pt x="21957" y="99616"/>
                  </a:lnTo>
                  <a:lnTo>
                    <a:pt x="21148" y="99616"/>
                  </a:lnTo>
                  <a:lnTo>
                    <a:pt x="20759" y="99598"/>
                  </a:lnTo>
                  <a:lnTo>
                    <a:pt x="20369" y="99563"/>
                  </a:lnTo>
                  <a:lnTo>
                    <a:pt x="20010" y="99528"/>
                  </a:lnTo>
                  <a:lnTo>
                    <a:pt x="19650" y="99475"/>
                  </a:lnTo>
                  <a:lnTo>
                    <a:pt x="19321" y="99422"/>
                  </a:lnTo>
                  <a:lnTo>
                    <a:pt x="19021" y="99351"/>
                  </a:lnTo>
                  <a:lnTo>
                    <a:pt x="18722" y="99271"/>
                  </a:lnTo>
                  <a:lnTo>
                    <a:pt x="18482" y="99192"/>
                  </a:lnTo>
                  <a:lnTo>
                    <a:pt x="18243" y="99103"/>
                  </a:lnTo>
                  <a:lnTo>
                    <a:pt x="18033" y="99006"/>
                  </a:lnTo>
                  <a:lnTo>
                    <a:pt x="17883" y="98900"/>
                  </a:lnTo>
                  <a:lnTo>
                    <a:pt x="17733" y="98794"/>
                  </a:lnTo>
                  <a:lnTo>
                    <a:pt x="17644" y="98679"/>
                  </a:lnTo>
                  <a:lnTo>
                    <a:pt x="17584" y="98564"/>
                  </a:lnTo>
                  <a:lnTo>
                    <a:pt x="17554" y="98440"/>
                  </a:lnTo>
                  <a:lnTo>
                    <a:pt x="17554" y="96061"/>
                  </a:lnTo>
                  <a:lnTo>
                    <a:pt x="17584" y="95946"/>
                  </a:lnTo>
                  <a:lnTo>
                    <a:pt x="17644" y="95831"/>
                  </a:lnTo>
                  <a:lnTo>
                    <a:pt x="17733" y="95716"/>
                  </a:lnTo>
                  <a:lnTo>
                    <a:pt x="17883" y="95601"/>
                  </a:lnTo>
                  <a:lnTo>
                    <a:pt x="18033" y="95504"/>
                  </a:lnTo>
                  <a:lnTo>
                    <a:pt x="18243" y="95407"/>
                  </a:lnTo>
                  <a:lnTo>
                    <a:pt x="18482" y="95319"/>
                  </a:lnTo>
                  <a:lnTo>
                    <a:pt x="18722" y="95230"/>
                  </a:lnTo>
                  <a:lnTo>
                    <a:pt x="19021" y="95150"/>
                  </a:lnTo>
                  <a:lnTo>
                    <a:pt x="19321" y="95089"/>
                  </a:lnTo>
                  <a:lnTo>
                    <a:pt x="19650" y="95027"/>
                  </a:lnTo>
                  <a:lnTo>
                    <a:pt x="20010" y="94982"/>
                  </a:lnTo>
                  <a:lnTo>
                    <a:pt x="20369" y="94938"/>
                  </a:lnTo>
                  <a:lnTo>
                    <a:pt x="20759" y="94912"/>
                  </a:lnTo>
                  <a:lnTo>
                    <a:pt x="21148" y="94894"/>
                  </a:lnTo>
                  <a:lnTo>
                    <a:pt x="21568" y="94885"/>
                  </a:lnTo>
                  <a:close/>
                  <a:moveTo>
                    <a:pt x="488264" y="100483"/>
                  </a:moveTo>
                  <a:lnTo>
                    <a:pt x="488653" y="100500"/>
                  </a:lnTo>
                  <a:lnTo>
                    <a:pt x="489043" y="100536"/>
                  </a:lnTo>
                  <a:lnTo>
                    <a:pt x="489402" y="100571"/>
                  </a:lnTo>
                  <a:lnTo>
                    <a:pt x="489762" y="100624"/>
                  </a:lnTo>
                  <a:lnTo>
                    <a:pt x="490091" y="100686"/>
                  </a:lnTo>
                  <a:lnTo>
                    <a:pt x="490391" y="100748"/>
                  </a:lnTo>
                  <a:lnTo>
                    <a:pt x="490690" y="100828"/>
                  </a:lnTo>
                  <a:lnTo>
                    <a:pt x="490930" y="100907"/>
                  </a:lnTo>
                  <a:lnTo>
                    <a:pt x="491170" y="101004"/>
                  </a:lnTo>
                  <a:lnTo>
                    <a:pt x="491379" y="101102"/>
                  </a:lnTo>
                  <a:lnTo>
                    <a:pt x="491529" y="101199"/>
                  </a:lnTo>
                  <a:lnTo>
                    <a:pt x="491679" y="101305"/>
                  </a:lnTo>
                  <a:lnTo>
                    <a:pt x="491769" y="101420"/>
                  </a:lnTo>
                  <a:lnTo>
                    <a:pt x="491829" y="101544"/>
                  </a:lnTo>
                  <a:lnTo>
                    <a:pt x="491858" y="101659"/>
                  </a:lnTo>
                  <a:lnTo>
                    <a:pt x="491858" y="104038"/>
                  </a:lnTo>
                  <a:lnTo>
                    <a:pt x="491829" y="104161"/>
                  </a:lnTo>
                  <a:lnTo>
                    <a:pt x="491769" y="104276"/>
                  </a:lnTo>
                  <a:lnTo>
                    <a:pt x="491679" y="104391"/>
                  </a:lnTo>
                  <a:lnTo>
                    <a:pt x="491529" y="104497"/>
                  </a:lnTo>
                  <a:lnTo>
                    <a:pt x="491379" y="104595"/>
                  </a:lnTo>
                  <a:lnTo>
                    <a:pt x="491170" y="104692"/>
                  </a:lnTo>
                  <a:lnTo>
                    <a:pt x="490930" y="104789"/>
                  </a:lnTo>
                  <a:lnTo>
                    <a:pt x="490690" y="104869"/>
                  </a:lnTo>
                  <a:lnTo>
                    <a:pt x="490391" y="104948"/>
                  </a:lnTo>
                  <a:lnTo>
                    <a:pt x="490091" y="105010"/>
                  </a:lnTo>
                  <a:lnTo>
                    <a:pt x="489762" y="105072"/>
                  </a:lnTo>
                  <a:lnTo>
                    <a:pt x="489402" y="105125"/>
                  </a:lnTo>
                  <a:lnTo>
                    <a:pt x="489043" y="105161"/>
                  </a:lnTo>
                  <a:lnTo>
                    <a:pt x="488653" y="105196"/>
                  </a:lnTo>
                  <a:lnTo>
                    <a:pt x="488264" y="105214"/>
                  </a:lnTo>
                  <a:lnTo>
                    <a:pt x="487455" y="105214"/>
                  </a:lnTo>
                  <a:lnTo>
                    <a:pt x="487066" y="105196"/>
                  </a:lnTo>
                  <a:lnTo>
                    <a:pt x="486676" y="105161"/>
                  </a:lnTo>
                  <a:lnTo>
                    <a:pt x="486317" y="105125"/>
                  </a:lnTo>
                  <a:lnTo>
                    <a:pt x="485957" y="105072"/>
                  </a:lnTo>
                  <a:lnTo>
                    <a:pt x="485628" y="105010"/>
                  </a:lnTo>
                  <a:lnTo>
                    <a:pt x="485328" y="104948"/>
                  </a:lnTo>
                  <a:lnTo>
                    <a:pt x="485029" y="104869"/>
                  </a:lnTo>
                  <a:lnTo>
                    <a:pt x="484789" y="104789"/>
                  </a:lnTo>
                  <a:lnTo>
                    <a:pt x="484550" y="104692"/>
                  </a:lnTo>
                  <a:lnTo>
                    <a:pt x="484340" y="104595"/>
                  </a:lnTo>
                  <a:lnTo>
                    <a:pt x="484190" y="104497"/>
                  </a:lnTo>
                  <a:lnTo>
                    <a:pt x="484040" y="104391"/>
                  </a:lnTo>
                  <a:lnTo>
                    <a:pt x="483950" y="104276"/>
                  </a:lnTo>
                  <a:lnTo>
                    <a:pt x="483891" y="104161"/>
                  </a:lnTo>
                  <a:lnTo>
                    <a:pt x="483861" y="104038"/>
                  </a:lnTo>
                  <a:lnTo>
                    <a:pt x="483861" y="101659"/>
                  </a:lnTo>
                  <a:lnTo>
                    <a:pt x="483891" y="101544"/>
                  </a:lnTo>
                  <a:lnTo>
                    <a:pt x="483950" y="101420"/>
                  </a:lnTo>
                  <a:lnTo>
                    <a:pt x="484040" y="101305"/>
                  </a:lnTo>
                  <a:lnTo>
                    <a:pt x="484190" y="101199"/>
                  </a:lnTo>
                  <a:lnTo>
                    <a:pt x="484340" y="101102"/>
                  </a:lnTo>
                  <a:lnTo>
                    <a:pt x="484550" y="101004"/>
                  </a:lnTo>
                  <a:lnTo>
                    <a:pt x="484789" y="100907"/>
                  </a:lnTo>
                  <a:lnTo>
                    <a:pt x="485029" y="100828"/>
                  </a:lnTo>
                  <a:lnTo>
                    <a:pt x="485328" y="100748"/>
                  </a:lnTo>
                  <a:lnTo>
                    <a:pt x="485628" y="100686"/>
                  </a:lnTo>
                  <a:lnTo>
                    <a:pt x="485957" y="100624"/>
                  </a:lnTo>
                  <a:lnTo>
                    <a:pt x="486317" y="100571"/>
                  </a:lnTo>
                  <a:lnTo>
                    <a:pt x="486676" y="100536"/>
                  </a:lnTo>
                  <a:lnTo>
                    <a:pt x="487066" y="100500"/>
                  </a:lnTo>
                  <a:lnTo>
                    <a:pt x="487455" y="100483"/>
                  </a:lnTo>
                  <a:close/>
                  <a:moveTo>
                    <a:pt x="21568" y="102013"/>
                  </a:moveTo>
                  <a:lnTo>
                    <a:pt x="21957" y="102021"/>
                  </a:lnTo>
                  <a:lnTo>
                    <a:pt x="22346" y="102039"/>
                  </a:lnTo>
                  <a:lnTo>
                    <a:pt x="22736" y="102066"/>
                  </a:lnTo>
                  <a:lnTo>
                    <a:pt x="23095" y="102101"/>
                  </a:lnTo>
                  <a:lnTo>
                    <a:pt x="23455" y="102154"/>
                  </a:lnTo>
                  <a:lnTo>
                    <a:pt x="23784" y="102216"/>
                  </a:lnTo>
                  <a:lnTo>
                    <a:pt x="24084" y="102278"/>
                  </a:lnTo>
                  <a:lnTo>
                    <a:pt x="24383" y="102357"/>
                  </a:lnTo>
                  <a:lnTo>
                    <a:pt x="24623" y="102446"/>
                  </a:lnTo>
                  <a:lnTo>
                    <a:pt x="24863" y="102534"/>
                  </a:lnTo>
                  <a:lnTo>
                    <a:pt x="25072" y="102632"/>
                  </a:lnTo>
                  <a:lnTo>
                    <a:pt x="25222" y="102729"/>
                  </a:lnTo>
                  <a:lnTo>
                    <a:pt x="25372" y="102844"/>
                  </a:lnTo>
                  <a:lnTo>
                    <a:pt x="25462" y="102959"/>
                  </a:lnTo>
                  <a:lnTo>
                    <a:pt x="25522" y="103074"/>
                  </a:lnTo>
                  <a:lnTo>
                    <a:pt x="25552" y="103189"/>
                  </a:lnTo>
                  <a:lnTo>
                    <a:pt x="25552" y="105567"/>
                  </a:lnTo>
                  <a:lnTo>
                    <a:pt x="25522" y="105691"/>
                  </a:lnTo>
                  <a:lnTo>
                    <a:pt x="25462" y="105806"/>
                  </a:lnTo>
                  <a:lnTo>
                    <a:pt x="25372" y="105921"/>
                  </a:lnTo>
                  <a:lnTo>
                    <a:pt x="25222" y="106027"/>
                  </a:lnTo>
                  <a:lnTo>
                    <a:pt x="25072" y="106133"/>
                  </a:lnTo>
                  <a:lnTo>
                    <a:pt x="24863" y="106231"/>
                  </a:lnTo>
                  <a:lnTo>
                    <a:pt x="24623" y="106319"/>
                  </a:lnTo>
                  <a:lnTo>
                    <a:pt x="24383" y="106399"/>
                  </a:lnTo>
                  <a:lnTo>
                    <a:pt x="24084" y="106478"/>
                  </a:lnTo>
                  <a:lnTo>
                    <a:pt x="23784" y="106549"/>
                  </a:lnTo>
                  <a:lnTo>
                    <a:pt x="23455" y="106602"/>
                  </a:lnTo>
                  <a:lnTo>
                    <a:pt x="23095" y="106655"/>
                  </a:lnTo>
                  <a:lnTo>
                    <a:pt x="22736" y="106690"/>
                  </a:lnTo>
                  <a:lnTo>
                    <a:pt x="22346" y="106726"/>
                  </a:lnTo>
                  <a:lnTo>
                    <a:pt x="21957" y="106744"/>
                  </a:lnTo>
                  <a:lnTo>
                    <a:pt x="21148" y="106744"/>
                  </a:lnTo>
                  <a:lnTo>
                    <a:pt x="20759" y="106726"/>
                  </a:lnTo>
                  <a:lnTo>
                    <a:pt x="20369" y="106690"/>
                  </a:lnTo>
                  <a:lnTo>
                    <a:pt x="20010" y="106655"/>
                  </a:lnTo>
                  <a:lnTo>
                    <a:pt x="19650" y="106602"/>
                  </a:lnTo>
                  <a:lnTo>
                    <a:pt x="19321" y="106549"/>
                  </a:lnTo>
                  <a:lnTo>
                    <a:pt x="19021" y="106478"/>
                  </a:lnTo>
                  <a:lnTo>
                    <a:pt x="18722" y="106399"/>
                  </a:lnTo>
                  <a:lnTo>
                    <a:pt x="18482" y="106319"/>
                  </a:lnTo>
                  <a:lnTo>
                    <a:pt x="18243" y="106231"/>
                  </a:lnTo>
                  <a:lnTo>
                    <a:pt x="18033" y="106133"/>
                  </a:lnTo>
                  <a:lnTo>
                    <a:pt x="17883" y="106027"/>
                  </a:lnTo>
                  <a:lnTo>
                    <a:pt x="17733" y="105921"/>
                  </a:lnTo>
                  <a:lnTo>
                    <a:pt x="17644" y="105806"/>
                  </a:lnTo>
                  <a:lnTo>
                    <a:pt x="17584" y="105691"/>
                  </a:lnTo>
                  <a:lnTo>
                    <a:pt x="17554" y="105567"/>
                  </a:lnTo>
                  <a:lnTo>
                    <a:pt x="17554" y="103189"/>
                  </a:lnTo>
                  <a:lnTo>
                    <a:pt x="17584" y="103074"/>
                  </a:lnTo>
                  <a:lnTo>
                    <a:pt x="17644" y="102959"/>
                  </a:lnTo>
                  <a:lnTo>
                    <a:pt x="17733" y="102844"/>
                  </a:lnTo>
                  <a:lnTo>
                    <a:pt x="17883" y="102729"/>
                  </a:lnTo>
                  <a:lnTo>
                    <a:pt x="18033" y="102632"/>
                  </a:lnTo>
                  <a:lnTo>
                    <a:pt x="18243" y="102534"/>
                  </a:lnTo>
                  <a:lnTo>
                    <a:pt x="18482" y="102446"/>
                  </a:lnTo>
                  <a:lnTo>
                    <a:pt x="18722" y="102357"/>
                  </a:lnTo>
                  <a:lnTo>
                    <a:pt x="19021" y="102278"/>
                  </a:lnTo>
                  <a:lnTo>
                    <a:pt x="19321" y="102216"/>
                  </a:lnTo>
                  <a:lnTo>
                    <a:pt x="19650" y="102154"/>
                  </a:lnTo>
                  <a:lnTo>
                    <a:pt x="20010" y="102101"/>
                  </a:lnTo>
                  <a:lnTo>
                    <a:pt x="20369" y="102066"/>
                  </a:lnTo>
                  <a:lnTo>
                    <a:pt x="20759" y="102039"/>
                  </a:lnTo>
                  <a:lnTo>
                    <a:pt x="21148" y="102021"/>
                  </a:lnTo>
                  <a:lnTo>
                    <a:pt x="21568" y="102013"/>
                  </a:lnTo>
                  <a:close/>
                  <a:moveTo>
                    <a:pt x="485927" y="107513"/>
                  </a:moveTo>
                  <a:lnTo>
                    <a:pt x="486317" y="107531"/>
                  </a:lnTo>
                  <a:lnTo>
                    <a:pt x="486706" y="107548"/>
                  </a:lnTo>
                  <a:lnTo>
                    <a:pt x="487096" y="107584"/>
                  </a:lnTo>
                  <a:lnTo>
                    <a:pt x="487485" y="107628"/>
                  </a:lnTo>
                  <a:lnTo>
                    <a:pt x="487845" y="107690"/>
                  </a:lnTo>
                  <a:lnTo>
                    <a:pt x="488174" y="107752"/>
                  </a:lnTo>
                  <a:lnTo>
                    <a:pt x="488474" y="107831"/>
                  </a:lnTo>
                  <a:lnTo>
                    <a:pt x="488743" y="107911"/>
                  </a:lnTo>
                  <a:lnTo>
                    <a:pt x="488983" y="107999"/>
                  </a:lnTo>
                  <a:lnTo>
                    <a:pt x="489222" y="108096"/>
                  </a:lnTo>
                  <a:lnTo>
                    <a:pt x="489372" y="108194"/>
                  </a:lnTo>
                  <a:lnTo>
                    <a:pt x="489522" y="108300"/>
                  </a:lnTo>
                  <a:lnTo>
                    <a:pt x="489642" y="108406"/>
                  </a:lnTo>
                  <a:lnTo>
                    <a:pt x="489732" y="108521"/>
                  </a:lnTo>
                  <a:lnTo>
                    <a:pt x="489762" y="108636"/>
                  </a:lnTo>
                  <a:lnTo>
                    <a:pt x="489762" y="108751"/>
                  </a:lnTo>
                  <a:lnTo>
                    <a:pt x="489732" y="108866"/>
                  </a:lnTo>
                  <a:lnTo>
                    <a:pt x="489642" y="108981"/>
                  </a:lnTo>
                  <a:lnTo>
                    <a:pt x="489522" y="109087"/>
                  </a:lnTo>
                  <a:lnTo>
                    <a:pt x="489372" y="109202"/>
                  </a:lnTo>
                  <a:lnTo>
                    <a:pt x="488833" y="109520"/>
                  </a:lnTo>
                  <a:lnTo>
                    <a:pt x="488264" y="109821"/>
                  </a:lnTo>
                  <a:lnTo>
                    <a:pt x="487635" y="110122"/>
                  </a:lnTo>
                  <a:lnTo>
                    <a:pt x="486946" y="110404"/>
                  </a:lnTo>
                  <a:lnTo>
                    <a:pt x="486227" y="110687"/>
                  </a:lnTo>
                  <a:lnTo>
                    <a:pt x="485478" y="110953"/>
                  </a:lnTo>
                  <a:lnTo>
                    <a:pt x="484669" y="111218"/>
                  </a:lnTo>
                  <a:lnTo>
                    <a:pt x="483831" y="111466"/>
                  </a:lnTo>
                  <a:lnTo>
                    <a:pt x="483531" y="111536"/>
                  </a:lnTo>
                  <a:lnTo>
                    <a:pt x="483202" y="111607"/>
                  </a:lnTo>
                  <a:lnTo>
                    <a:pt x="482872" y="111660"/>
                  </a:lnTo>
                  <a:lnTo>
                    <a:pt x="482543" y="111704"/>
                  </a:lnTo>
                  <a:lnTo>
                    <a:pt x="482183" y="111740"/>
                  </a:lnTo>
                  <a:lnTo>
                    <a:pt x="481824" y="111766"/>
                  </a:lnTo>
                  <a:lnTo>
                    <a:pt x="481434" y="111784"/>
                  </a:lnTo>
                  <a:lnTo>
                    <a:pt x="480685" y="111784"/>
                  </a:lnTo>
                  <a:lnTo>
                    <a:pt x="480296" y="111766"/>
                  </a:lnTo>
                  <a:lnTo>
                    <a:pt x="479907" y="111740"/>
                  </a:lnTo>
                  <a:lnTo>
                    <a:pt x="479517" y="111696"/>
                  </a:lnTo>
                  <a:lnTo>
                    <a:pt x="479158" y="111642"/>
                  </a:lnTo>
                  <a:lnTo>
                    <a:pt x="478828" y="111581"/>
                  </a:lnTo>
                  <a:lnTo>
                    <a:pt x="478499" y="111510"/>
                  </a:lnTo>
                  <a:lnTo>
                    <a:pt x="478169" y="111421"/>
                  </a:lnTo>
                  <a:lnTo>
                    <a:pt x="477929" y="111333"/>
                  </a:lnTo>
                  <a:lnTo>
                    <a:pt x="477690" y="111236"/>
                  </a:lnTo>
                  <a:lnTo>
                    <a:pt x="477480" y="111130"/>
                  </a:lnTo>
                  <a:lnTo>
                    <a:pt x="477330" y="111023"/>
                  </a:lnTo>
                  <a:lnTo>
                    <a:pt x="477211" y="110917"/>
                  </a:lnTo>
                  <a:lnTo>
                    <a:pt x="477121" y="110802"/>
                  </a:lnTo>
                  <a:lnTo>
                    <a:pt x="477091" y="110696"/>
                  </a:lnTo>
                  <a:lnTo>
                    <a:pt x="477091" y="110581"/>
                  </a:lnTo>
                  <a:lnTo>
                    <a:pt x="477121" y="110466"/>
                  </a:lnTo>
                  <a:lnTo>
                    <a:pt x="477181" y="110351"/>
                  </a:lnTo>
                  <a:lnTo>
                    <a:pt x="477270" y="110245"/>
                  </a:lnTo>
                  <a:lnTo>
                    <a:pt x="477420" y="110139"/>
                  </a:lnTo>
                  <a:lnTo>
                    <a:pt x="477570" y="110033"/>
                  </a:lnTo>
                  <a:lnTo>
                    <a:pt x="477780" y="109936"/>
                  </a:lnTo>
                  <a:lnTo>
                    <a:pt x="478049" y="109839"/>
                  </a:lnTo>
                  <a:lnTo>
                    <a:pt x="478319" y="109750"/>
                  </a:lnTo>
                  <a:lnTo>
                    <a:pt x="478888" y="109582"/>
                  </a:lnTo>
                  <a:lnTo>
                    <a:pt x="479457" y="109405"/>
                  </a:lnTo>
                  <a:lnTo>
                    <a:pt x="479996" y="109220"/>
                  </a:lnTo>
                  <a:lnTo>
                    <a:pt x="480476" y="109025"/>
                  </a:lnTo>
                  <a:lnTo>
                    <a:pt x="480955" y="108822"/>
                  </a:lnTo>
                  <a:lnTo>
                    <a:pt x="481374" y="108618"/>
                  </a:lnTo>
                  <a:lnTo>
                    <a:pt x="481794" y="108406"/>
                  </a:lnTo>
                  <a:lnTo>
                    <a:pt x="482153" y="108185"/>
                  </a:lnTo>
                  <a:lnTo>
                    <a:pt x="482363" y="108079"/>
                  </a:lnTo>
                  <a:lnTo>
                    <a:pt x="482572" y="107982"/>
                  </a:lnTo>
                  <a:lnTo>
                    <a:pt x="482842" y="107893"/>
                  </a:lnTo>
                  <a:lnTo>
                    <a:pt x="483112" y="107814"/>
                  </a:lnTo>
                  <a:lnTo>
                    <a:pt x="483411" y="107743"/>
                  </a:lnTo>
                  <a:lnTo>
                    <a:pt x="483741" y="107681"/>
                  </a:lnTo>
                  <a:lnTo>
                    <a:pt x="484070" y="107628"/>
                  </a:lnTo>
                  <a:lnTo>
                    <a:pt x="484430" y="107584"/>
                  </a:lnTo>
                  <a:lnTo>
                    <a:pt x="484789" y="107548"/>
                  </a:lnTo>
                  <a:lnTo>
                    <a:pt x="485179" y="107531"/>
                  </a:lnTo>
                  <a:lnTo>
                    <a:pt x="485568" y="107513"/>
                  </a:lnTo>
                  <a:close/>
                  <a:moveTo>
                    <a:pt x="26840" y="108813"/>
                  </a:moveTo>
                  <a:lnTo>
                    <a:pt x="27199" y="108830"/>
                  </a:lnTo>
                  <a:lnTo>
                    <a:pt x="27589" y="108857"/>
                  </a:lnTo>
                  <a:lnTo>
                    <a:pt x="27948" y="108901"/>
                  </a:lnTo>
                  <a:lnTo>
                    <a:pt x="28277" y="108945"/>
                  </a:lnTo>
                  <a:lnTo>
                    <a:pt x="28637" y="109007"/>
                  </a:lnTo>
                  <a:lnTo>
                    <a:pt x="28936" y="109078"/>
                  </a:lnTo>
                  <a:lnTo>
                    <a:pt x="29236" y="109158"/>
                  </a:lnTo>
                  <a:lnTo>
                    <a:pt x="29506" y="109246"/>
                  </a:lnTo>
                  <a:lnTo>
                    <a:pt x="30045" y="109432"/>
                  </a:lnTo>
                  <a:lnTo>
                    <a:pt x="30614" y="109609"/>
                  </a:lnTo>
                  <a:lnTo>
                    <a:pt x="31183" y="109785"/>
                  </a:lnTo>
                  <a:lnTo>
                    <a:pt x="31812" y="109945"/>
                  </a:lnTo>
                  <a:lnTo>
                    <a:pt x="32441" y="110095"/>
                  </a:lnTo>
                  <a:lnTo>
                    <a:pt x="33100" y="110245"/>
                  </a:lnTo>
                  <a:lnTo>
                    <a:pt x="33789" y="110378"/>
                  </a:lnTo>
                  <a:lnTo>
                    <a:pt x="34478" y="110502"/>
                  </a:lnTo>
                  <a:lnTo>
                    <a:pt x="34808" y="110572"/>
                  </a:lnTo>
                  <a:lnTo>
                    <a:pt x="35137" y="110643"/>
                  </a:lnTo>
                  <a:lnTo>
                    <a:pt x="35407" y="110723"/>
                  </a:lnTo>
                  <a:lnTo>
                    <a:pt x="35676" y="110811"/>
                  </a:lnTo>
                  <a:lnTo>
                    <a:pt x="35886" y="110909"/>
                  </a:lnTo>
                  <a:lnTo>
                    <a:pt x="36066" y="111006"/>
                  </a:lnTo>
                  <a:lnTo>
                    <a:pt x="36216" y="111112"/>
                  </a:lnTo>
                  <a:lnTo>
                    <a:pt x="36335" y="111218"/>
                  </a:lnTo>
                  <a:lnTo>
                    <a:pt x="36425" y="111333"/>
                  </a:lnTo>
                  <a:lnTo>
                    <a:pt x="36455" y="111448"/>
                  </a:lnTo>
                  <a:lnTo>
                    <a:pt x="36485" y="111554"/>
                  </a:lnTo>
                  <a:lnTo>
                    <a:pt x="36455" y="111669"/>
                  </a:lnTo>
                  <a:lnTo>
                    <a:pt x="36365" y="111784"/>
                  </a:lnTo>
                  <a:lnTo>
                    <a:pt x="36275" y="111899"/>
                  </a:lnTo>
                  <a:lnTo>
                    <a:pt x="36126" y="112005"/>
                  </a:lnTo>
                  <a:lnTo>
                    <a:pt x="35946" y="112120"/>
                  </a:lnTo>
                  <a:lnTo>
                    <a:pt x="35796" y="112182"/>
                  </a:lnTo>
                  <a:lnTo>
                    <a:pt x="35616" y="112253"/>
                  </a:lnTo>
                  <a:lnTo>
                    <a:pt x="35467" y="112315"/>
                  </a:lnTo>
                  <a:lnTo>
                    <a:pt x="35287" y="112368"/>
                  </a:lnTo>
                  <a:lnTo>
                    <a:pt x="34868" y="112465"/>
                  </a:lnTo>
                  <a:lnTo>
                    <a:pt x="34448" y="112553"/>
                  </a:lnTo>
                  <a:lnTo>
                    <a:pt x="33969" y="112615"/>
                  </a:lnTo>
                  <a:lnTo>
                    <a:pt x="33490" y="112668"/>
                  </a:lnTo>
                  <a:lnTo>
                    <a:pt x="32980" y="112695"/>
                  </a:lnTo>
                  <a:lnTo>
                    <a:pt x="32471" y="112704"/>
                  </a:lnTo>
                  <a:lnTo>
                    <a:pt x="31962" y="112695"/>
                  </a:lnTo>
                  <a:lnTo>
                    <a:pt x="31453" y="112668"/>
                  </a:lnTo>
                  <a:lnTo>
                    <a:pt x="30943" y="112615"/>
                  </a:lnTo>
                  <a:lnTo>
                    <a:pt x="30704" y="112580"/>
                  </a:lnTo>
                  <a:lnTo>
                    <a:pt x="30464" y="112544"/>
                  </a:lnTo>
                  <a:lnTo>
                    <a:pt x="29446" y="112359"/>
                  </a:lnTo>
                  <a:lnTo>
                    <a:pt x="28457" y="112164"/>
                  </a:lnTo>
                  <a:lnTo>
                    <a:pt x="27529" y="111961"/>
                  </a:lnTo>
                  <a:lnTo>
                    <a:pt x="26600" y="111740"/>
                  </a:lnTo>
                  <a:lnTo>
                    <a:pt x="25731" y="111501"/>
                  </a:lnTo>
                  <a:lnTo>
                    <a:pt x="24863" y="111253"/>
                  </a:lnTo>
                  <a:lnTo>
                    <a:pt x="24054" y="110997"/>
                  </a:lnTo>
                  <a:lnTo>
                    <a:pt x="23305" y="110732"/>
                  </a:lnTo>
                  <a:lnTo>
                    <a:pt x="23065" y="110634"/>
                  </a:lnTo>
                  <a:lnTo>
                    <a:pt x="22856" y="110528"/>
                  </a:lnTo>
                  <a:lnTo>
                    <a:pt x="22676" y="110422"/>
                  </a:lnTo>
                  <a:lnTo>
                    <a:pt x="22556" y="110316"/>
                  </a:lnTo>
                  <a:lnTo>
                    <a:pt x="22466" y="110201"/>
                  </a:lnTo>
                  <a:lnTo>
                    <a:pt x="22436" y="110086"/>
                  </a:lnTo>
                  <a:lnTo>
                    <a:pt x="22406" y="109980"/>
                  </a:lnTo>
                  <a:lnTo>
                    <a:pt x="22436" y="109865"/>
                  </a:lnTo>
                  <a:lnTo>
                    <a:pt x="22496" y="109750"/>
                  </a:lnTo>
                  <a:lnTo>
                    <a:pt x="22586" y="109644"/>
                  </a:lnTo>
                  <a:lnTo>
                    <a:pt x="22706" y="109538"/>
                  </a:lnTo>
                  <a:lnTo>
                    <a:pt x="22886" y="109432"/>
                  </a:lnTo>
                  <a:lnTo>
                    <a:pt x="23065" y="109334"/>
                  </a:lnTo>
                  <a:lnTo>
                    <a:pt x="23305" y="109237"/>
                  </a:lnTo>
                  <a:lnTo>
                    <a:pt x="23575" y="109149"/>
                  </a:lnTo>
                  <a:lnTo>
                    <a:pt x="23904" y="109069"/>
                  </a:lnTo>
                  <a:lnTo>
                    <a:pt x="24234" y="108998"/>
                  </a:lnTo>
                  <a:lnTo>
                    <a:pt x="24563" y="108937"/>
                  </a:lnTo>
                  <a:lnTo>
                    <a:pt x="24923" y="108892"/>
                  </a:lnTo>
                  <a:lnTo>
                    <a:pt x="25312" y="108857"/>
                  </a:lnTo>
                  <a:lnTo>
                    <a:pt x="25671" y="108830"/>
                  </a:lnTo>
                  <a:lnTo>
                    <a:pt x="26061" y="108813"/>
                  </a:lnTo>
                  <a:close/>
                  <a:moveTo>
                    <a:pt x="56105" y="111209"/>
                  </a:moveTo>
                  <a:lnTo>
                    <a:pt x="56525" y="111218"/>
                  </a:lnTo>
                  <a:lnTo>
                    <a:pt x="56914" y="111236"/>
                  </a:lnTo>
                  <a:lnTo>
                    <a:pt x="57304" y="111262"/>
                  </a:lnTo>
                  <a:lnTo>
                    <a:pt x="57663" y="111306"/>
                  </a:lnTo>
                  <a:lnTo>
                    <a:pt x="57993" y="111351"/>
                  </a:lnTo>
                  <a:lnTo>
                    <a:pt x="58322" y="111413"/>
                  </a:lnTo>
                  <a:lnTo>
                    <a:pt x="58652" y="111483"/>
                  </a:lnTo>
                  <a:lnTo>
                    <a:pt x="58921" y="111554"/>
                  </a:lnTo>
                  <a:lnTo>
                    <a:pt x="59191" y="111642"/>
                  </a:lnTo>
                  <a:lnTo>
                    <a:pt x="59401" y="111731"/>
                  </a:lnTo>
                  <a:lnTo>
                    <a:pt x="59610" y="111828"/>
                  </a:lnTo>
                  <a:lnTo>
                    <a:pt x="59790" y="111934"/>
                  </a:lnTo>
                  <a:lnTo>
                    <a:pt x="59910" y="112040"/>
                  </a:lnTo>
                  <a:lnTo>
                    <a:pt x="60030" y="112155"/>
                  </a:lnTo>
                  <a:lnTo>
                    <a:pt x="60089" y="112270"/>
                  </a:lnTo>
                  <a:lnTo>
                    <a:pt x="60089" y="112394"/>
                  </a:lnTo>
                  <a:lnTo>
                    <a:pt x="60089" y="112509"/>
                  </a:lnTo>
                  <a:lnTo>
                    <a:pt x="60030" y="112633"/>
                  </a:lnTo>
                  <a:lnTo>
                    <a:pt x="59910" y="112739"/>
                  </a:lnTo>
                  <a:lnTo>
                    <a:pt x="59790" y="112854"/>
                  </a:lnTo>
                  <a:lnTo>
                    <a:pt x="59610" y="112951"/>
                  </a:lnTo>
                  <a:lnTo>
                    <a:pt x="59401" y="113049"/>
                  </a:lnTo>
                  <a:lnTo>
                    <a:pt x="59191" y="113146"/>
                  </a:lnTo>
                  <a:lnTo>
                    <a:pt x="58921" y="113225"/>
                  </a:lnTo>
                  <a:lnTo>
                    <a:pt x="58652" y="113305"/>
                  </a:lnTo>
                  <a:lnTo>
                    <a:pt x="58322" y="113367"/>
                  </a:lnTo>
                  <a:lnTo>
                    <a:pt x="57993" y="113429"/>
                  </a:lnTo>
                  <a:lnTo>
                    <a:pt x="57663" y="113482"/>
                  </a:lnTo>
                  <a:lnTo>
                    <a:pt x="57304" y="113517"/>
                  </a:lnTo>
                  <a:lnTo>
                    <a:pt x="56914" y="113544"/>
                  </a:lnTo>
                  <a:lnTo>
                    <a:pt x="56525" y="113561"/>
                  </a:lnTo>
                  <a:lnTo>
                    <a:pt x="56105" y="113570"/>
                  </a:lnTo>
                  <a:lnTo>
                    <a:pt x="48048" y="113570"/>
                  </a:lnTo>
                  <a:lnTo>
                    <a:pt x="47658" y="113561"/>
                  </a:lnTo>
                  <a:lnTo>
                    <a:pt x="47239" y="113544"/>
                  </a:lnTo>
                  <a:lnTo>
                    <a:pt x="46879" y="113517"/>
                  </a:lnTo>
                  <a:lnTo>
                    <a:pt x="46490" y="113482"/>
                  </a:lnTo>
                  <a:lnTo>
                    <a:pt x="46160" y="113429"/>
                  </a:lnTo>
                  <a:lnTo>
                    <a:pt x="45831" y="113367"/>
                  </a:lnTo>
                  <a:lnTo>
                    <a:pt x="45501" y="113305"/>
                  </a:lnTo>
                  <a:lnTo>
                    <a:pt x="45232" y="113225"/>
                  </a:lnTo>
                  <a:lnTo>
                    <a:pt x="44962" y="113146"/>
                  </a:lnTo>
                  <a:lnTo>
                    <a:pt x="44753" y="113049"/>
                  </a:lnTo>
                  <a:lnTo>
                    <a:pt x="44543" y="112951"/>
                  </a:lnTo>
                  <a:lnTo>
                    <a:pt x="44363" y="112854"/>
                  </a:lnTo>
                  <a:lnTo>
                    <a:pt x="44243" y="112739"/>
                  </a:lnTo>
                  <a:lnTo>
                    <a:pt x="44154" y="112633"/>
                  </a:lnTo>
                  <a:lnTo>
                    <a:pt x="44094" y="112509"/>
                  </a:lnTo>
                  <a:lnTo>
                    <a:pt x="44064" y="112394"/>
                  </a:lnTo>
                  <a:lnTo>
                    <a:pt x="44094" y="112270"/>
                  </a:lnTo>
                  <a:lnTo>
                    <a:pt x="44154" y="112155"/>
                  </a:lnTo>
                  <a:lnTo>
                    <a:pt x="44243" y="112040"/>
                  </a:lnTo>
                  <a:lnTo>
                    <a:pt x="44363" y="111934"/>
                  </a:lnTo>
                  <a:lnTo>
                    <a:pt x="44543" y="111828"/>
                  </a:lnTo>
                  <a:lnTo>
                    <a:pt x="44753" y="111731"/>
                  </a:lnTo>
                  <a:lnTo>
                    <a:pt x="44962" y="111642"/>
                  </a:lnTo>
                  <a:lnTo>
                    <a:pt x="45232" y="111554"/>
                  </a:lnTo>
                  <a:lnTo>
                    <a:pt x="45501" y="111483"/>
                  </a:lnTo>
                  <a:lnTo>
                    <a:pt x="45831" y="111413"/>
                  </a:lnTo>
                  <a:lnTo>
                    <a:pt x="46160" y="111351"/>
                  </a:lnTo>
                  <a:lnTo>
                    <a:pt x="46490" y="111306"/>
                  </a:lnTo>
                  <a:lnTo>
                    <a:pt x="46879" y="111262"/>
                  </a:lnTo>
                  <a:lnTo>
                    <a:pt x="47239" y="111236"/>
                  </a:lnTo>
                  <a:lnTo>
                    <a:pt x="47658" y="111218"/>
                  </a:lnTo>
                  <a:lnTo>
                    <a:pt x="48048" y="111209"/>
                  </a:lnTo>
                  <a:close/>
                  <a:moveTo>
                    <a:pt x="80249" y="111209"/>
                  </a:moveTo>
                  <a:lnTo>
                    <a:pt x="80668" y="111218"/>
                  </a:lnTo>
                  <a:lnTo>
                    <a:pt x="81058" y="111236"/>
                  </a:lnTo>
                  <a:lnTo>
                    <a:pt x="81447" y="111262"/>
                  </a:lnTo>
                  <a:lnTo>
                    <a:pt x="81807" y="111306"/>
                  </a:lnTo>
                  <a:lnTo>
                    <a:pt x="82166" y="111351"/>
                  </a:lnTo>
                  <a:lnTo>
                    <a:pt x="82496" y="111413"/>
                  </a:lnTo>
                  <a:lnTo>
                    <a:pt x="82795" y="111483"/>
                  </a:lnTo>
                  <a:lnTo>
                    <a:pt x="83065" y="111554"/>
                  </a:lnTo>
                  <a:lnTo>
                    <a:pt x="83334" y="111642"/>
                  </a:lnTo>
                  <a:lnTo>
                    <a:pt x="83574" y="111731"/>
                  </a:lnTo>
                  <a:lnTo>
                    <a:pt x="83754" y="111828"/>
                  </a:lnTo>
                  <a:lnTo>
                    <a:pt x="83934" y="111934"/>
                  </a:lnTo>
                  <a:lnTo>
                    <a:pt x="84053" y="112040"/>
                  </a:lnTo>
                  <a:lnTo>
                    <a:pt x="84173" y="112155"/>
                  </a:lnTo>
                  <a:lnTo>
                    <a:pt x="84233" y="112270"/>
                  </a:lnTo>
                  <a:lnTo>
                    <a:pt x="84233" y="112394"/>
                  </a:lnTo>
                  <a:lnTo>
                    <a:pt x="84233" y="112509"/>
                  </a:lnTo>
                  <a:lnTo>
                    <a:pt x="84173" y="112633"/>
                  </a:lnTo>
                  <a:lnTo>
                    <a:pt x="84053" y="112739"/>
                  </a:lnTo>
                  <a:lnTo>
                    <a:pt x="83934" y="112854"/>
                  </a:lnTo>
                  <a:lnTo>
                    <a:pt x="83754" y="112951"/>
                  </a:lnTo>
                  <a:lnTo>
                    <a:pt x="83574" y="113049"/>
                  </a:lnTo>
                  <a:lnTo>
                    <a:pt x="83334" y="113146"/>
                  </a:lnTo>
                  <a:lnTo>
                    <a:pt x="83065" y="113225"/>
                  </a:lnTo>
                  <a:lnTo>
                    <a:pt x="82795" y="113305"/>
                  </a:lnTo>
                  <a:lnTo>
                    <a:pt x="82496" y="113367"/>
                  </a:lnTo>
                  <a:lnTo>
                    <a:pt x="82166" y="113429"/>
                  </a:lnTo>
                  <a:lnTo>
                    <a:pt x="81807" y="113482"/>
                  </a:lnTo>
                  <a:lnTo>
                    <a:pt x="81447" y="113517"/>
                  </a:lnTo>
                  <a:lnTo>
                    <a:pt x="81058" y="113544"/>
                  </a:lnTo>
                  <a:lnTo>
                    <a:pt x="80668" y="113561"/>
                  </a:lnTo>
                  <a:lnTo>
                    <a:pt x="80249" y="113570"/>
                  </a:lnTo>
                  <a:lnTo>
                    <a:pt x="72191" y="113570"/>
                  </a:lnTo>
                  <a:lnTo>
                    <a:pt x="71802" y="113561"/>
                  </a:lnTo>
                  <a:lnTo>
                    <a:pt x="71382" y="113544"/>
                  </a:lnTo>
                  <a:lnTo>
                    <a:pt x="71023" y="113517"/>
                  </a:lnTo>
                  <a:lnTo>
                    <a:pt x="70634" y="113482"/>
                  </a:lnTo>
                  <a:lnTo>
                    <a:pt x="70304" y="113429"/>
                  </a:lnTo>
                  <a:lnTo>
                    <a:pt x="69975" y="113367"/>
                  </a:lnTo>
                  <a:lnTo>
                    <a:pt x="69645" y="113305"/>
                  </a:lnTo>
                  <a:lnTo>
                    <a:pt x="69375" y="113225"/>
                  </a:lnTo>
                  <a:lnTo>
                    <a:pt x="69106" y="113146"/>
                  </a:lnTo>
                  <a:lnTo>
                    <a:pt x="68896" y="113049"/>
                  </a:lnTo>
                  <a:lnTo>
                    <a:pt x="68687" y="112951"/>
                  </a:lnTo>
                  <a:lnTo>
                    <a:pt x="68507" y="112854"/>
                  </a:lnTo>
                  <a:lnTo>
                    <a:pt x="68387" y="112739"/>
                  </a:lnTo>
                  <a:lnTo>
                    <a:pt x="68297" y="112633"/>
                  </a:lnTo>
                  <a:lnTo>
                    <a:pt x="68237" y="112509"/>
                  </a:lnTo>
                  <a:lnTo>
                    <a:pt x="68207" y="112394"/>
                  </a:lnTo>
                  <a:lnTo>
                    <a:pt x="68237" y="112270"/>
                  </a:lnTo>
                  <a:lnTo>
                    <a:pt x="68297" y="112155"/>
                  </a:lnTo>
                  <a:lnTo>
                    <a:pt x="68387" y="112040"/>
                  </a:lnTo>
                  <a:lnTo>
                    <a:pt x="68507" y="111934"/>
                  </a:lnTo>
                  <a:lnTo>
                    <a:pt x="68687" y="111828"/>
                  </a:lnTo>
                  <a:lnTo>
                    <a:pt x="68896" y="111731"/>
                  </a:lnTo>
                  <a:lnTo>
                    <a:pt x="69106" y="111642"/>
                  </a:lnTo>
                  <a:lnTo>
                    <a:pt x="69375" y="111554"/>
                  </a:lnTo>
                  <a:lnTo>
                    <a:pt x="69645" y="111483"/>
                  </a:lnTo>
                  <a:lnTo>
                    <a:pt x="69975" y="111413"/>
                  </a:lnTo>
                  <a:lnTo>
                    <a:pt x="70304" y="111351"/>
                  </a:lnTo>
                  <a:lnTo>
                    <a:pt x="70634" y="111306"/>
                  </a:lnTo>
                  <a:lnTo>
                    <a:pt x="71023" y="111262"/>
                  </a:lnTo>
                  <a:lnTo>
                    <a:pt x="71382" y="111236"/>
                  </a:lnTo>
                  <a:lnTo>
                    <a:pt x="71802" y="111218"/>
                  </a:lnTo>
                  <a:lnTo>
                    <a:pt x="72191" y="111209"/>
                  </a:lnTo>
                  <a:close/>
                  <a:moveTo>
                    <a:pt x="104393" y="111209"/>
                  </a:moveTo>
                  <a:lnTo>
                    <a:pt x="104812" y="111218"/>
                  </a:lnTo>
                  <a:lnTo>
                    <a:pt x="105201" y="111236"/>
                  </a:lnTo>
                  <a:lnTo>
                    <a:pt x="105591" y="111262"/>
                  </a:lnTo>
                  <a:lnTo>
                    <a:pt x="105950" y="111306"/>
                  </a:lnTo>
                  <a:lnTo>
                    <a:pt x="106310" y="111351"/>
                  </a:lnTo>
                  <a:lnTo>
                    <a:pt x="106639" y="111413"/>
                  </a:lnTo>
                  <a:lnTo>
                    <a:pt x="106939" y="111483"/>
                  </a:lnTo>
                  <a:lnTo>
                    <a:pt x="107208" y="111554"/>
                  </a:lnTo>
                  <a:lnTo>
                    <a:pt x="107478" y="111642"/>
                  </a:lnTo>
                  <a:lnTo>
                    <a:pt x="107718" y="111731"/>
                  </a:lnTo>
                  <a:lnTo>
                    <a:pt x="107897" y="111828"/>
                  </a:lnTo>
                  <a:lnTo>
                    <a:pt x="108077" y="111934"/>
                  </a:lnTo>
                  <a:lnTo>
                    <a:pt x="108197" y="112040"/>
                  </a:lnTo>
                  <a:lnTo>
                    <a:pt x="108317" y="112155"/>
                  </a:lnTo>
                  <a:lnTo>
                    <a:pt x="108377" y="112270"/>
                  </a:lnTo>
                  <a:lnTo>
                    <a:pt x="108377" y="112394"/>
                  </a:lnTo>
                  <a:lnTo>
                    <a:pt x="108377" y="112509"/>
                  </a:lnTo>
                  <a:lnTo>
                    <a:pt x="108317" y="112633"/>
                  </a:lnTo>
                  <a:lnTo>
                    <a:pt x="108197" y="112739"/>
                  </a:lnTo>
                  <a:lnTo>
                    <a:pt x="108077" y="112854"/>
                  </a:lnTo>
                  <a:lnTo>
                    <a:pt x="107897" y="112951"/>
                  </a:lnTo>
                  <a:lnTo>
                    <a:pt x="107718" y="113049"/>
                  </a:lnTo>
                  <a:lnTo>
                    <a:pt x="107478" y="113146"/>
                  </a:lnTo>
                  <a:lnTo>
                    <a:pt x="107208" y="113225"/>
                  </a:lnTo>
                  <a:lnTo>
                    <a:pt x="106939" y="113305"/>
                  </a:lnTo>
                  <a:lnTo>
                    <a:pt x="106639" y="113367"/>
                  </a:lnTo>
                  <a:lnTo>
                    <a:pt x="106310" y="113429"/>
                  </a:lnTo>
                  <a:lnTo>
                    <a:pt x="105950" y="113482"/>
                  </a:lnTo>
                  <a:lnTo>
                    <a:pt x="105591" y="113517"/>
                  </a:lnTo>
                  <a:lnTo>
                    <a:pt x="105201" y="113544"/>
                  </a:lnTo>
                  <a:lnTo>
                    <a:pt x="104812" y="113561"/>
                  </a:lnTo>
                  <a:lnTo>
                    <a:pt x="104393" y="113570"/>
                  </a:lnTo>
                  <a:lnTo>
                    <a:pt x="96335" y="113570"/>
                  </a:lnTo>
                  <a:lnTo>
                    <a:pt x="95945" y="113561"/>
                  </a:lnTo>
                  <a:lnTo>
                    <a:pt x="95526" y="113544"/>
                  </a:lnTo>
                  <a:lnTo>
                    <a:pt x="95167" y="113517"/>
                  </a:lnTo>
                  <a:lnTo>
                    <a:pt x="94777" y="113482"/>
                  </a:lnTo>
                  <a:lnTo>
                    <a:pt x="94448" y="113429"/>
                  </a:lnTo>
                  <a:lnTo>
                    <a:pt x="94118" y="113367"/>
                  </a:lnTo>
                  <a:lnTo>
                    <a:pt x="93789" y="113305"/>
                  </a:lnTo>
                  <a:lnTo>
                    <a:pt x="93519" y="113225"/>
                  </a:lnTo>
                  <a:lnTo>
                    <a:pt x="93249" y="113146"/>
                  </a:lnTo>
                  <a:lnTo>
                    <a:pt x="93040" y="113049"/>
                  </a:lnTo>
                  <a:lnTo>
                    <a:pt x="92830" y="112951"/>
                  </a:lnTo>
                  <a:lnTo>
                    <a:pt x="92650" y="112854"/>
                  </a:lnTo>
                  <a:lnTo>
                    <a:pt x="92531" y="112739"/>
                  </a:lnTo>
                  <a:lnTo>
                    <a:pt x="92441" y="112633"/>
                  </a:lnTo>
                  <a:lnTo>
                    <a:pt x="92381" y="112509"/>
                  </a:lnTo>
                  <a:lnTo>
                    <a:pt x="92351" y="112394"/>
                  </a:lnTo>
                  <a:lnTo>
                    <a:pt x="92381" y="112270"/>
                  </a:lnTo>
                  <a:lnTo>
                    <a:pt x="92441" y="112155"/>
                  </a:lnTo>
                  <a:lnTo>
                    <a:pt x="92531" y="112040"/>
                  </a:lnTo>
                  <a:lnTo>
                    <a:pt x="92650" y="111934"/>
                  </a:lnTo>
                  <a:lnTo>
                    <a:pt x="92830" y="111828"/>
                  </a:lnTo>
                  <a:lnTo>
                    <a:pt x="93040" y="111731"/>
                  </a:lnTo>
                  <a:lnTo>
                    <a:pt x="93249" y="111642"/>
                  </a:lnTo>
                  <a:lnTo>
                    <a:pt x="93519" y="111554"/>
                  </a:lnTo>
                  <a:lnTo>
                    <a:pt x="93789" y="111483"/>
                  </a:lnTo>
                  <a:lnTo>
                    <a:pt x="94118" y="111413"/>
                  </a:lnTo>
                  <a:lnTo>
                    <a:pt x="94448" y="111351"/>
                  </a:lnTo>
                  <a:lnTo>
                    <a:pt x="94777" y="111306"/>
                  </a:lnTo>
                  <a:lnTo>
                    <a:pt x="95167" y="111262"/>
                  </a:lnTo>
                  <a:lnTo>
                    <a:pt x="95526" y="111236"/>
                  </a:lnTo>
                  <a:lnTo>
                    <a:pt x="95945" y="111218"/>
                  </a:lnTo>
                  <a:lnTo>
                    <a:pt x="96335" y="111209"/>
                  </a:lnTo>
                  <a:close/>
                  <a:moveTo>
                    <a:pt x="128536" y="111209"/>
                  </a:moveTo>
                  <a:lnTo>
                    <a:pt x="128956" y="111218"/>
                  </a:lnTo>
                  <a:lnTo>
                    <a:pt x="129345" y="111236"/>
                  </a:lnTo>
                  <a:lnTo>
                    <a:pt x="129734" y="111262"/>
                  </a:lnTo>
                  <a:lnTo>
                    <a:pt x="130094" y="111306"/>
                  </a:lnTo>
                  <a:lnTo>
                    <a:pt x="130453" y="111351"/>
                  </a:lnTo>
                  <a:lnTo>
                    <a:pt x="130783" y="111413"/>
                  </a:lnTo>
                  <a:lnTo>
                    <a:pt x="131082" y="111483"/>
                  </a:lnTo>
                  <a:lnTo>
                    <a:pt x="131352" y="111554"/>
                  </a:lnTo>
                  <a:lnTo>
                    <a:pt x="131622" y="111642"/>
                  </a:lnTo>
                  <a:lnTo>
                    <a:pt x="131861" y="111731"/>
                  </a:lnTo>
                  <a:lnTo>
                    <a:pt x="132041" y="111828"/>
                  </a:lnTo>
                  <a:lnTo>
                    <a:pt x="132221" y="111934"/>
                  </a:lnTo>
                  <a:lnTo>
                    <a:pt x="132341" y="112040"/>
                  </a:lnTo>
                  <a:lnTo>
                    <a:pt x="132460" y="112155"/>
                  </a:lnTo>
                  <a:lnTo>
                    <a:pt x="132520" y="112270"/>
                  </a:lnTo>
                  <a:lnTo>
                    <a:pt x="132520" y="112394"/>
                  </a:lnTo>
                  <a:lnTo>
                    <a:pt x="132520" y="112509"/>
                  </a:lnTo>
                  <a:lnTo>
                    <a:pt x="132460" y="112633"/>
                  </a:lnTo>
                  <a:lnTo>
                    <a:pt x="132341" y="112739"/>
                  </a:lnTo>
                  <a:lnTo>
                    <a:pt x="132221" y="112854"/>
                  </a:lnTo>
                  <a:lnTo>
                    <a:pt x="132041" y="112951"/>
                  </a:lnTo>
                  <a:lnTo>
                    <a:pt x="131861" y="113049"/>
                  </a:lnTo>
                  <a:lnTo>
                    <a:pt x="131622" y="113146"/>
                  </a:lnTo>
                  <a:lnTo>
                    <a:pt x="131352" y="113225"/>
                  </a:lnTo>
                  <a:lnTo>
                    <a:pt x="131082" y="113305"/>
                  </a:lnTo>
                  <a:lnTo>
                    <a:pt x="130783" y="113367"/>
                  </a:lnTo>
                  <a:lnTo>
                    <a:pt x="130453" y="113429"/>
                  </a:lnTo>
                  <a:lnTo>
                    <a:pt x="130094" y="113482"/>
                  </a:lnTo>
                  <a:lnTo>
                    <a:pt x="129734" y="113517"/>
                  </a:lnTo>
                  <a:lnTo>
                    <a:pt x="129345" y="113544"/>
                  </a:lnTo>
                  <a:lnTo>
                    <a:pt x="128956" y="113561"/>
                  </a:lnTo>
                  <a:lnTo>
                    <a:pt x="128536" y="113570"/>
                  </a:lnTo>
                  <a:lnTo>
                    <a:pt x="120478" y="113570"/>
                  </a:lnTo>
                  <a:lnTo>
                    <a:pt x="120089" y="113561"/>
                  </a:lnTo>
                  <a:lnTo>
                    <a:pt x="119670" y="113544"/>
                  </a:lnTo>
                  <a:lnTo>
                    <a:pt x="119310" y="113517"/>
                  </a:lnTo>
                  <a:lnTo>
                    <a:pt x="118921" y="113482"/>
                  </a:lnTo>
                  <a:lnTo>
                    <a:pt x="118591" y="113429"/>
                  </a:lnTo>
                  <a:lnTo>
                    <a:pt x="118262" y="113367"/>
                  </a:lnTo>
                  <a:lnTo>
                    <a:pt x="117932" y="113305"/>
                  </a:lnTo>
                  <a:lnTo>
                    <a:pt x="117663" y="113225"/>
                  </a:lnTo>
                  <a:lnTo>
                    <a:pt x="117393" y="113146"/>
                  </a:lnTo>
                  <a:lnTo>
                    <a:pt x="117183" y="113049"/>
                  </a:lnTo>
                  <a:lnTo>
                    <a:pt x="116974" y="112951"/>
                  </a:lnTo>
                  <a:lnTo>
                    <a:pt x="116794" y="112854"/>
                  </a:lnTo>
                  <a:lnTo>
                    <a:pt x="116674" y="112739"/>
                  </a:lnTo>
                  <a:lnTo>
                    <a:pt x="116584" y="112633"/>
                  </a:lnTo>
                  <a:lnTo>
                    <a:pt x="116524" y="112509"/>
                  </a:lnTo>
                  <a:lnTo>
                    <a:pt x="116494" y="112394"/>
                  </a:lnTo>
                  <a:lnTo>
                    <a:pt x="116524" y="112270"/>
                  </a:lnTo>
                  <a:lnTo>
                    <a:pt x="116584" y="112155"/>
                  </a:lnTo>
                  <a:lnTo>
                    <a:pt x="116674" y="112040"/>
                  </a:lnTo>
                  <a:lnTo>
                    <a:pt x="116794" y="111934"/>
                  </a:lnTo>
                  <a:lnTo>
                    <a:pt x="116974" y="111828"/>
                  </a:lnTo>
                  <a:lnTo>
                    <a:pt x="117183" y="111731"/>
                  </a:lnTo>
                  <a:lnTo>
                    <a:pt x="117393" y="111642"/>
                  </a:lnTo>
                  <a:lnTo>
                    <a:pt x="117663" y="111554"/>
                  </a:lnTo>
                  <a:lnTo>
                    <a:pt x="117932" y="111483"/>
                  </a:lnTo>
                  <a:lnTo>
                    <a:pt x="118262" y="111413"/>
                  </a:lnTo>
                  <a:lnTo>
                    <a:pt x="118591" y="111351"/>
                  </a:lnTo>
                  <a:lnTo>
                    <a:pt x="118921" y="111306"/>
                  </a:lnTo>
                  <a:lnTo>
                    <a:pt x="119310" y="111262"/>
                  </a:lnTo>
                  <a:lnTo>
                    <a:pt x="119670" y="111236"/>
                  </a:lnTo>
                  <a:lnTo>
                    <a:pt x="120089" y="111218"/>
                  </a:lnTo>
                  <a:lnTo>
                    <a:pt x="120478" y="111209"/>
                  </a:lnTo>
                  <a:close/>
                  <a:moveTo>
                    <a:pt x="152680" y="111209"/>
                  </a:moveTo>
                  <a:lnTo>
                    <a:pt x="153099" y="111218"/>
                  </a:lnTo>
                  <a:lnTo>
                    <a:pt x="153489" y="111236"/>
                  </a:lnTo>
                  <a:lnTo>
                    <a:pt x="153878" y="111262"/>
                  </a:lnTo>
                  <a:lnTo>
                    <a:pt x="154238" y="111306"/>
                  </a:lnTo>
                  <a:lnTo>
                    <a:pt x="154597" y="111351"/>
                  </a:lnTo>
                  <a:lnTo>
                    <a:pt x="154926" y="111413"/>
                  </a:lnTo>
                  <a:lnTo>
                    <a:pt x="155226" y="111483"/>
                  </a:lnTo>
                  <a:lnTo>
                    <a:pt x="155496" y="111554"/>
                  </a:lnTo>
                  <a:lnTo>
                    <a:pt x="155765" y="111642"/>
                  </a:lnTo>
                  <a:lnTo>
                    <a:pt x="156005" y="111731"/>
                  </a:lnTo>
                  <a:lnTo>
                    <a:pt x="156185" y="111828"/>
                  </a:lnTo>
                  <a:lnTo>
                    <a:pt x="156364" y="111934"/>
                  </a:lnTo>
                  <a:lnTo>
                    <a:pt x="156484" y="112040"/>
                  </a:lnTo>
                  <a:lnTo>
                    <a:pt x="156604" y="112155"/>
                  </a:lnTo>
                  <a:lnTo>
                    <a:pt x="156664" y="112270"/>
                  </a:lnTo>
                  <a:lnTo>
                    <a:pt x="156664" y="112394"/>
                  </a:lnTo>
                  <a:lnTo>
                    <a:pt x="156664" y="112509"/>
                  </a:lnTo>
                  <a:lnTo>
                    <a:pt x="156604" y="112633"/>
                  </a:lnTo>
                  <a:lnTo>
                    <a:pt x="156484" y="112739"/>
                  </a:lnTo>
                  <a:lnTo>
                    <a:pt x="156364" y="112854"/>
                  </a:lnTo>
                  <a:lnTo>
                    <a:pt x="156185" y="112951"/>
                  </a:lnTo>
                  <a:lnTo>
                    <a:pt x="156005" y="113049"/>
                  </a:lnTo>
                  <a:lnTo>
                    <a:pt x="155765" y="113146"/>
                  </a:lnTo>
                  <a:lnTo>
                    <a:pt x="155496" y="113225"/>
                  </a:lnTo>
                  <a:lnTo>
                    <a:pt x="155226" y="113305"/>
                  </a:lnTo>
                  <a:lnTo>
                    <a:pt x="154926" y="113367"/>
                  </a:lnTo>
                  <a:lnTo>
                    <a:pt x="154597" y="113429"/>
                  </a:lnTo>
                  <a:lnTo>
                    <a:pt x="154238" y="113482"/>
                  </a:lnTo>
                  <a:lnTo>
                    <a:pt x="153878" y="113517"/>
                  </a:lnTo>
                  <a:lnTo>
                    <a:pt x="153489" y="113544"/>
                  </a:lnTo>
                  <a:lnTo>
                    <a:pt x="153099" y="113561"/>
                  </a:lnTo>
                  <a:lnTo>
                    <a:pt x="152680" y="113570"/>
                  </a:lnTo>
                  <a:lnTo>
                    <a:pt x="144622" y="113570"/>
                  </a:lnTo>
                  <a:lnTo>
                    <a:pt x="144233" y="113561"/>
                  </a:lnTo>
                  <a:lnTo>
                    <a:pt x="143813" y="113544"/>
                  </a:lnTo>
                  <a:lnTo>
                    <a:pt x="143454" y="113517"/>
                  </a:lnTo>
                  <a:lnTo>
                    <a:pt x="143064" y="113482"/>
                  </a:lnTo>
                  <a:lnTo>
                    <a:pt x="142735" y="113429"/>
                  </a:lnTo>
                  <a:lnTo>
                    <a:pt x="142405" y="113367"/>
                  </a:lnTo>
                  <a:lnTo>
                    <a:pt x="142076" y="113305"/>
                  </a:lnTo>
                  <a:lnTo>
                    <a:pt x="141806" y="113225"/>
                  </a:lnTo>
                  <a:lnTo>
                    <a:pt x="141537" y="113146"/>
                  </a:lnTo>
                  <a:lnTo>
                    <a:pt x="141327" y="113049"/>
                  </a:lnTo>
                  <a:lnTo>
                    <a:pt x="141117" y="112951"/>
                  </a:lnTo>
                  <a:lnTo>
                    <a:pt x="140938" y="112854"/>
                  </a:lnTo>
                  <a:lnTo>
                    <a:pt x="140818" y="112739"/>
                  </a:lnTo>
                  <a:lnTo>
                    <a:pt x="140728" y="112633"/>
                  </a:lnTo>
                  <a:lnTo>
                    <a:pt x="140668" y="112509"/>
                  </a:lnTo>
                  <a:lnTo>
                    <a:pt x="140638" y="112394"/>
                  </a:lnTo>
                  <a:lnTo>
                    <a:pt x="140668" y="112270"/>
                  </a:lnTo>
                  <a:lnTo>
                    <a:pt x="140728" y="112155"/>
                  </a:lnTo>
                  <a:lnTo>
                    <a:pt x="140818" y="112040"/>
                  </a:lnTo>
                  <a:lnTo>
                    <a:pt x="140938" y="111934"/>
                  </a:lnTo>
                  <a:lnTo>
                    <a:pt x="141117" y="111828"/>
                  </a:lnTo>
                  <a:lnTo>
                    <a:pt x="141327" y="111731"/>
                  </a:lnTo>
                  <a:lnTo>
                    <a:pt x="141537" y="111642"/>
                  </a:lnTo>
                  <a:lnTo>
                    <a:pt x="141806" y="111554"/>
                  </a:lnTo>
                  <a:lnTo>
                    <a:pt x="142076" y="111483"/>
                  </a:lnTo>
                  <a:lnTo>
                    <a:pt x="142405" y="111413"/>
                  </a:lnTo>
                  <a:lnTo>
                    <a:pt x="142735" y="111351"/>
                  </a:lnTo>
                  <a:lnTo>
                    <a:pt x="143064" y="111306"/>
                  </a:lnTo>
                  <a:lnTo>
                    <a:pt x="143454" y="111262"/>
                  </a:lnTo>
                  <a:lnTo>
                    <a:pt x="143813" y="111236"/>
                  </a:lnTo>
                  <a:lnTo>
                    <a:pt x="144233" y="111218"/>
                  </a:lnTo>
                  <a:lnTo>
                    <a:pt x="144622" y="111209"/>
                  </a:lnTo>
                  <a:close/>
                  <a:moveTo>
                    <a:pt x="176823" y="111209"/>
                  </a:moveTo>
                  <a:lnTo>
                    <a:pt x="177243" y="111218"/>
                  </a:lnTo>
                  <a:lnTo>
                    <a:pt x="177632" y="111236"/>
                  </a:lnTo>
                  <a:lnTo>
                    <a:pt x="178022" y="111262"/>
                  </a:lnTo>
                  <a:lnTo>
                    <a:pt x="178381" y="111306"/>
                  </a:lnTo>
                  <a:lnTo>
                    <a:pt x="178741" y="111351"/>
                  </a:lnTo>
                  <a:lnTo>
                    <a:pt x="179070" y="111413"/>
                  </a:lnTo>
                  <a:lnTo>
                    <a:pt x="179370" y="111483"/>
                  </a:lnTo>
                  <a:lnTo>
                    <a:pt x="179639" y="111554"/>
                  </a:lnTo>
                  <a:lnTo>
                    <a:pt x="179909" y="111642"/>
                  </a:lnTo>
                  <a:lnTo>
                    <a:pt x="180148" y="111731"/>
                  </a:lnTo>
                  <a:lnTo>
                    <a:pt x="180328" y="111828"/>
                  </a:lnTo>
                  <a:lnTo>
                    <a:pt x="180508" y="111934"/>
                  </a:lnTo>
                  <a:lnTo>
                    <a:pt x="180628" y="112040"/>
                  </a:lnTo>
                  <a:lnTo>
                    <a:pt x="180748" y="112155"/>
                  </a:lnTo>
                  <a:lnTo>
                    <a:pt x="180807" y="112270"/>
                  </a:lnTo>
                  <a:lnTo>
                    <a:pt x="180807" y="112394"/>
                  </a:lnTo>
                  <a:lnTo>
                    <a:pt x="180807" y="112509"/>
                  </a:lnTo>
                  <a:lnTo>
                    <a:pt x="180748" y="112633"/>
                  </a:lnTo>
                  <a:lnTo>
                    <a:pt x="180628" y="112739"/>
                  </a:lnTo>
                  <a:lnTo>
                    <a:pt x="180508" y="112854"/>
                  </a:lnTo>
                  <a:lnTo>
                    <a:pt x="180328" y="112951"/>
                  </a:lnTo>
                  <a:lnTo>
                    <a:pt x="180148" y="113049"/>
                  </a:lnTo>
                  <a:lnTo>
                    <a:pt x="179909" y="113146"/>
                  </a:lnTo>
                  <a:lnTo>
                    <a:pt x="179639" y="113225"/>
                  </a:lnTo>
                  <a:lnTo>
                    <a:pt x="179370" y="113305"/>
                  </a:lnTo>
                  <a:lnTo>
                    <a:pt x="179070" y="113367"/>
                  </a:lnTo>
                  <a:lnTo>
                    <a:pt x="178741" y="113429"/>
                  </a:lnTo>
                  <a:lnTo>
                    <a:pt x="178381" y="113482"/>
                  </a:lnTo>
                  <a:lnTo>
                    <a:pt x="178022" y="113517"/>
                  </a:lnTo>
                  <a:lnTo>
                    <a:pt x="177632" y="113544"/>
                  </a:lnTo>
                  <a:lnTo>
                    <a:pt x="177243" y="113561"/>
                  </a:lnTo>
                  <a:lnTo>
                    <a:pt x="176823" y="113570"/>
                  </a:lnTo>
                  <a:lnTo>
                    <a:pt x="168766" y="113570"/>
                  </a:lnTo>
                  <a:lnTo>
                    <a:pt x="168376" y="113561"/>
                  </a:lnTo>
                  <a:lnTo>
                    <a:pt x="167957" y="113544"/>
                  </a:lnTo>
                  <a:lnTo>
                    <a:pt x="167597" y="113517"/>
                  </a:lnTo>
                  <a:lnTo>
                    <a:pt x="167208" y="113482"/>
                  </a:lnTo>
                  <a:lnTo>
                    <a:pt x="166878" y="113429"/>
                  </a:lnTo>
                  <a:lnTo>
                    <a:pt x="166549" y="113367"/>
                  </a:lnTo>
                  <a:lnTo>
                    <a:pt x="166219" y="113305"/>
                  </a:lnTo>
                  <a:lnTo>
                    <a:pt x="165950" y="113225"/>
                  </a:lnTo>
                  <a:lnTo>
                    <a:pt x="165680" y="113146"/>
                  </a:lnTo>
                  <a:lnTo>
                    <a:pt x="165471" y="113049"/>
                  </a:lnTo>
                  <a:lnTo>
                    <a:pt x="165261" y="112951"/>
                  </a:lnTo>
                  <a:lnTo>
                    <a:pt x="165081" y="112854"/>
                  </a:lnTo>
                  <a:lnTo>
                    <a:pt x="164961" y="112739"/>
                  </a:lnTo>
                  <a:lnTo>
                    <a:pt x="164871" y="112633"/>
                  </a:lnTo>
                  <a:lnTo>
                    <a:pt x="164812" y="112509"/>
                  </a:lnTo>
                  <a:lnTo>
                    <a:pt x="164782" y="112394"/>
                  </a:lnTo>
                  <a:lnTo>
                    <a:pt x="164812" y="112270"/>
                  </a:lnTo>
                  <a:lnTo>
                    <a:pt x="164871" y="112155"/>
                  </a:lnTo>
                  <a:lnTo>
                    <a:pt x="164961" y="112040"/>
                  </a:lnTo>
                  <a:lnTo>
                    <a:pt x="165081" y="111934"/>
                  </a:lnTo>
                  <a:lnTo>
                    <a:pt x="165261" y="111828"/>
                  </a:lnTo>
                  <a:lnTo>
                    <a:pt x="165471" y="111731"/>
                  </a:lnTo>
                  <a:lnTo>
                    <a:pt x="165680" y="111642"/>
                  </a:lnTo>
                  <a:lnTo>
                    <a:pt x="165950" y="111554"/>
                  </a:lnTo>
                  <a:lnTo>
                    <a:pt x="166219" y="111483"/>
                  </a:lnTo>
                  <a:lnTo>
                    <a:pt x="166549" y="111413"/>
                  </a:lnTo>
                  <a:lnTo>
                    <a:pt x="166878" y="111351"/>
                  </a:lnTo>
                  <a:lnTo>
                    <a:pt x="167208" y="111306"/>
                  </a:lnTo>
                  <a:lnTo>
                    <a:pt x="167597" y="111262"/>
                  </a:lnTo>
                  <a:lnTo>
                    <a:pt x="167957" y="111236"/>
                  </a:lnTo>
                  <a:lnTo>
                    <a:pt x="168376" y="111218"/>
                  </a:lnTo>
                  <a:lnTo>
                    <a:pt x="168766" y="111209"/>
                  </a:lnTo>
                  <a:close/>
                  <a:moveTo>
                    <a:pt x="200967" y="111209"/>
                  </a:moveTo>
                  <a:lnTo>
                    <a:pt x="201386" y="111218"/>
                  </a:lnTo>
                  <a:lnTo>
                    <a:pt x="201776" y="111236"/>
                  </a:lnTo>
                  <a:lnTo>
                    <a:pt x="202165" y="111262"/>
                  </a:lnTo>
                  <a:lnTo>
                    <a:pt x="202525" y="111306"/>
                  </a:lnTo>
                  <a:lnTo>
                    <a:pt x="202884" y="111351"/>
                  </a:lnTo>
                  <a:lnTo>
                    <a:pt x="203214" y="111413"/>
                  </a:lnTo>
                  <a:lnTo>
                    <a:pt x="203513" y="111483"/>
                  </a:lnTo>
                  <a:lnTo>
                    <a:pt x="203783" y="111554"/>
                  </a:lnTo>
                  <a:lnTo>
                    <a:pt x="204052" y="111642"/>
                  </a:lnTo>
                  <a:lnTo>
                    <a:pt x="204292" y="111731"/>
                  </a:lnTo>
                  <a:lnTo>
                    <a:pt x="204472" y="111828"/>
                  </a:lnTo>
                  <a:lnTo>
                    <a:pt x="204652" y="111934"/>
                  </a:lnTo>
                  <a:lnTo>
                    <a:pt x="204771" y="112040"/>
                  </a:lnTo>
                  <a:lnTo>
                    <a:pt x="204891" y="112155"/>
                  </a:lnTo>
                  <a:lnTo>
                    <a:pt x="204951" y="112270"/>
                  </a:lnTo>
                  <a:lnTo>
                    <a:pt x="204951" y="112394"/>
                  </a:lnTo>
                  <a:lnTo>
                    <a:pt x="204951" y="112509"/>
                  </a:lnTo>
                  <a:lnTo>
                    <a:pt x="204891" y="112633"/>
                  </a:lnTo>
                  <a:lnTo>
                    <a:pt x="204771" y="112739"/>
                  </a:lnTo>
                  <a:lnTo>
                    <a:pt x="204652" y="112854"/>
                  </a:lnTo>
                  <a:lnTo>
                    <a:pt x="204472" y="112951"/>
                  </a:lnTo>
                  <a:lnTo>
                    <a:pt x="204292" y="113049"/>
                  </a:lnTo>
                  <a:lnTo>
                    <a:pt x="204052" y="113146"/>
                  </a:lnTo>
                  <a:lnTo>
                    <a:pt x="203783" y="113225"/>
                  </a:lnTo>
                  <a:lnTo>
                    <a:pt x="203513" y="113305"/>
                  </a:lnTo>
                  <a:lnTo>
                    <a:pt x="203214" y="113367"/>
                  </a:lnTo>
                  <a:lnTo>
                    <a:pt x="202884" y="113429"/>
                  </a:lnTo>
                  <a:lnTo>
                    <a:pt x="202525" y="113482"/>
                  </a:lnTo>
                  <a:lnTo>
                    <a:pt x="202165" y="113517"/>
                  </a:lnTo>
                  <a:lnTo>
                    <a:pt x="201776" y="113544"/>
                  </a:lnTo>
                  <a:lnTo>
                    <a:pt x="201386" y="113561"/>
                  </a:lnTo>
                  <a:lnTo>
                    <a:pt x="200967" y="113570"/>
                  </a:lnTo>
                  <a:lnTo>
                    <a:pt x="192909" y="113570"/>
                  </a:lnTo>
                  <a:lnTo>
                    <a:pt x="192520" y="113561"/>
                  </a:lnTo>
                  <a:lnTo>
                    <a:pt x="192100" y="113544"/>
                  </a:lnTo>
                  <a:lnTo>
                    <a:pt x="191741" y="113517"/>
                  </a:lnTo>
                  <a:lnTo>
                    <a:pt x="191352" y="113482"/>
                  </a:lnTo>
                  <a:lnTo>
                    <a:pt x="191022" y="113429"/>
                  </a:lnTo>
                  <a:lnTo>
                    <a:pt x="190693" y="113367"/>
                  </a:lnTo>
                  <a:lnTo>
                    <a:pt x="190363" y="113305"/>
                  </a:lnTo>
                  <a:lnTo>
                    <a:pt x="190093" y="113225"/>
                  </a:lnTo>
                  <a:lnTo>
                    <a:pt x="189824" y="113146"/>
                  </a:lnTo>
                  <a:lnTo>
                    <a:pt x="189614" y="113049"/>
                  </a:lnTo>
                  <a:lnTo>
                    <a:pt x="189405" y="112951"/>
                  </a:lnTo>
                  <a:lnTo>
                    <a:pt x="189225" y="112854"/>
                  </a:lnTo>
                  <a:lnTo>
                    <a:pt x="189105" y="112739"/>
                  </a:lnTo>
                  <a:lnTo>
                    <a:pt x="189015" y="112633"/>
                  </a:lnTo>
                  <a:lnTo>
                    <a:pt x="188955" y="112509"/>
                  </a:lnTo>
                  <a:lnTo>
                    <a:pt x="188925" y="112394"/>
                  </a:lnTo>
                  <a:lnTo>
                    <a:pt x="188955" y="112270"/>
                  </a:lnTo>
                  <a:lnTo>
                    <a:pt x="189015" y="112155"/>
                  </a:lnTo>
                  <a:lnTo>
                    <a:pt x="189105" y="112040"/>
                  </a:lnTo>
                  <a:lnTo>
                    <a:pt x="189225" y="111934"/>
                  </a:lnTo>
                  <a:lnTo>
                    <a:pt x="189405" y="111828"/>
                  </a:lnTo>
                  <a:lnTo>
                    <a:pt x="189614" y="111731"/>
                  </a:lnTo>
                  <a:lnTo>
                    <a:pt x="189824" y="111642"/>
                  </a:lnTo>
                  <a:lnTo>
                    <a:pt x="190093" y="111554"/>
                  </a:lnTo>
                  <a:lnTo>
                    <a:pt x="190363" y="111483"/>
                  </a:lnTo>
                  <a:lnTo>
                    <a:pt x="190693" y="111413"/>
                  </a:lnTo>
                  <a:lnTo>
                    <a:pt x="191022" y="111351"/>
                  </a:lnTo>
                  <a:lnTo>
                    <a:pt x="191352" y="111306"/>
                  </a:lnTo>
                  <a:lnTo>
                    <a:pt x="191741" y="111262"/>
                  </a:lnTo>
                  <a:lnTo>
                    <a:pt x="192100" y="111236"/>
                  </a:lnTo>
                  <a:lnTo>
                    <a:pt x="192520" y="111218"/>
                  </a:lnTo>
                  <a:lnTo>
                    <a:pt x="192909" y="111209"/>
                  </a:lnTo>
                  <a:close/>
                  <a:moveTo>
                    <a:pt x="225111" y="111209"/>
                  </a:moveTo>
                  <a:lnTo>
                    <a:pt x="225530" y="111218"/>
                  </a:lnTo>
                  <a:lnTo>
                    <a:pt x="225919" y="111236"/>
                  </a:lnTo>
                  <a:lnTo>
                    <a:pt x="226309" y="111262"/>
                  </a:lnTo>
                  <a:lnTo>
                    <a:pt x="226668" y="111306"/>
                  </a:lnTo>
                  <a:lnTo>
                    <a:pt x="227028" y="111351"/>
                  </a:lnTo>
                  <a:lnTo>
                    <a:pt x="227357" y="111413"/>
                  </a:lnTo>
                  <a:lnTo>
                    <a:pt x="227657" y="111483"/>
                  </a:lnTo>
                  <a:lnTo>
                    <a:pt x="227926" y="111554"/>
                  </a:lnTo>
                  <a:lnTo>
                    <a:pt x="228196" y="111642"/>
                  </a:lnTo>
                  <a:lnTo>
                    <a:pt x="228436" y="111731"/>
                  </a:lnTo>
                  <a:lnTo>
                    <a:pt x="228615" y="111828"/>
                  </a:lnTo>
                  <a:lnTo>
                    <a:pt x="228795" y="111934"/>
                  </a:lnTo>
                  <a:lnTo>
                    <a:pt x="228915" y="112040"/>
                  </a:lnTo>
                  <a:lnTo>
                    <a:pt x="229035" y="112155"/>
                  </a:lnTo>
                  <a:lnTo>
                    <a:pt x="229095" y="112270"/>
                  </a:lnTo>
                  <a:lnTo>
                    <a:pt x="229095" y="112394"/>
                  </a:lnTo>
                  <a:lnTo>
                    <a:pt x="229095" y="112509"/>
                  </a:lnTo>
                  <a:lnTo>
                    <a:pt x="229035" y="112633"/>
                  </a:lnTo>
                  <a:lnTo>
                    <a:pt x="228915" y="112739"/>
                  </a:lnTo>
                  <a:lnTo>
                    <a:pt x="228795" y="112854"/>
                  </a:lnTo>
                  <a:lnTo>
                    <a:pt x="228615" y="112951"/>
                  </a:lnTo>
                  <a:lnTo>
                    <a:pt x="228436" y="113049"/>
                  </a:lnTo>
                  <a:lnTo>
                    <a:pt x="228196" y="113146"/>
                  </a:lnTo>
                  <a:lnTo>
                    <a:pt x="227926" y="113225"/>
                  </a:lnTo>
                  <a:lnTo>
                    <a:pt x="227657" y="113305"/>
                  </a:lnTo>
                  <a:lnTo>
                    <a:pt x="227357" y="113367"/>
                  </a:lnTo>
                  <a:lnTo>
                    <a:pt x="227028" y="113429"/>
                  </a:lnTo>
                  <a:lnTo>
                    <a:pt x="226668" y="113482"/>
                  </a:lnTo>
                  <a:lnTo>
                    <a:pt x="226309" y="113517"/>
                  </a:lnTo>
                  <a:lnTo>
                    <a:pt x="225919" y="113544"/>
                  </a:lnTo>
                  <a:lnTo>
                    <a:pt x="225530" y="113561"/>
                  </a:lnTo>
                  <a:lnTo>
                    <a:pt x="225111" y="113570"/>
                  </a:lnTo>
                  <a:lnTo>
                    <a:pt x="217053" y="113570"/>
                  </a:lnTo>
                  <a:lnTo>
                    <a:pt x="216663" y="113561"/>
                  </a:lnTo>
                  <a:lnTo>
                    <a:pt x="216244" y="113544"/>
                  </a:lnTo>
                  <a:lnTo>
                    <a:pt x="215885" y="113517"/>
                  </a:lnTo>
                  <a:lnTo>
                    <a:pt x="215495" y="113482"/>
                  </a:lnTo>
                  <a:lnTo>
                    <a:pt x="215166" y="113429"/>
                  </a:lnTo>
                  <a:lnTo>
                    <a:pt x="214836" y="113367"/>
                  </a:lnTo>
                  <a:lnTo>
                    <a:pt x="214507" y="113305"/>
                  </a:lnTo>
                  <a:lnTo>
                    <a:pt x="214237" y="113225"/>
                  </a:lnTo>
                  <a:lnTo>
                    <a:pt x="213967" y="113146"/>
                  </a:lnTo>
                  <a:lnTo>
                    <a:pt x="213758" y="113049"/>
                  </a:lnTo>
                  <a:lnTo>
                    <a:pt x="213548" y="112951"/>
                  </a:lnTo>
                  <a:lnTo>
                    <a:pt x="213368" y="112854"/>
                  </a:lnTo>
                  <a:lnTo>
                    <a:pt x="213249" y="112739"/>
                  </a:lnTo>
                  <a:lnTo>
                    <a:pt x="213159" y="112633"/>
                  </a:lnTo>
                  <a:lnTo>
                    <a:pt x="213099" y="112509"/>
                  </a:lnTo>
                  <a:lnTo>
                    <a:pt x="213069" y="112394"/>
                  </a:lnTo>
                  <a:lnTo>
                    <a:pt x="213099" y="112270"/>
                  </a:lnTo>
                  <a:lnTo>
                    <a:pt x="213159" y="112155"/>
                  </a:lnTo>
                  <a:lnTo>
                    <a:pt x="213249" y="112040"/>
                  </a:lnTo>
                  <a:lnTo>
                    <a:pt x="213368" y="111934"/>
                  </a:lnTo>
                  <a:lnTo>
                    <a:pt x="213548" y="111828"/>
                  </a:lnTo>
                  <a:lnTo>
                    <a:pt x="213758" y="111731"/>
                  </a:lnTo>
                  <a:lnTo>
                    <a:pt x="213967" y="111642"/>
                  </a:lnTo>
                  <a:lnTo>
                    <a:pt x="214237" y="111554"/>
                  </a:lnTo>
                  <a:lnTo>
                    <a:pt x="214507" y="111483"/>
                  </a:lnTo>
                  <a:lnTo>
                    <a:pt x="214836" y="111413"/>
                  </a:lnTo>
                  <a:lnTo>
                    <a:pt x="215166" y="111351"/>
                  </a:lnTo>
                  <a:lnTo>
                    <a:pt x="215495" y="111306"/>
                  </a:lnTo>
                  <a:lnTo>
                    <a:pt x="215885" y="111262"/>
                  </a:lnTo>
                  <a:lnTo>
                    <a:pt x="216244" y="111236"/>
                  </a:lnTo>
                  <a:lnTo>
                    <a:pt x="216663" y="111218"/>
                  </a:lnTo>
                  <a:lnTo>
                    <a:pt x="217053" y="111209"/>
                  </a:lnTo>
                  <a:close/>
                  <a:moveTo>
                    <a:pt x="249254" y="111209"/>
                  </a:moveTo>
                  <a:lnTo>
                    <a:pt x="249674" y="111218"/>
                  </a:lnTo>
                  <a:lnTo>
                    <a:pt x="250063" y="111236"/>
                  </a:lnTo>
                  <a:lnTo>
                    <a:pt x="250452" y="111262"/>
                  </a:lnTo>
                  <a:lnTo>
                    <a:pt x="250812" y="111306"/>
                  </a:lnTo>
                  <a:lnTo>
                    <a:pt x="251141" y="111351"/>
                  </a:lnTo>
                  <a:lnTo>
                    <a:pt x="251471" y="111413"/>
                  </a:lnTo>
                  <a:lnTo>
                    <a:pt x="251800" y="111483"/>
                  </a:lnTo>
                  <a:lnTo>
                    <a:pt x="252070" y="111554"/>
                  </a:lnTo>
                  <a:lnTo>
                    <a:pt x="252340" y="111642"/>
                  </a:lnTo>
                  <a:lnTo>
                    <a:pt x="252579" y="111731"/>
                  </a:lnTo>
                  <a:lnTo>
                    <a:pt x="252759" y="111828"/>
                  </a:lnTo>
                  <a:lnTo>
                    <a:pt x="252939" y="111934"/>
                  </a:lnTo>
                  <a:lnTo>
                    <a:pt x="253059" y="112040"/>
                  </a:lnTo>
                  <a:lnTo>
                    <a:pt x="253178" y="112155"/>
                  </a:lnTo>
                  <a:lnTo>
                    <a:pt x="253238" y="112270"/>
                  </a:lnTo>
                  <a:lnTo>
                    <a:pt x="253238" y="112394"/>
                  </a:lnTo>
                  <a:lnTo>
                    <a:pt x="253238" y="112509"/>
                  </a:lnTo>
                  <a:lnTo>
                    <a:pt x="253178" y="112633"/>
                  </a:lnTo>
                  <a:lnTo>
                    <a:pt x="253059" y="112739"/>
                  </a:lnTo>
                  <a:lnTo>
                    <a:pt x="252939" y="112854"/>
                  </a:lnTo>
                  <a:lnTo>
                    <a:pt x="252759" y="112951"/>
                  </a:lnTo>
                  <a:lnTo>
                    <a:pt x="252579" y="113049"/>
                  </a:lnTo>
                  <a:lnTo>
                    <a:pt x="252340" y="113146"/>
                  </a:lnTo>
                  <a:lnTo>
                    <a:pt x="252070" y="113225"/>
                  </a:lnTo>
                  <a:lnTo>
                    <a:pt x="251800" y="113305"/>
                  </a:lnTo>
                  <a:lnTo>
                    <a:pt x="251471" y="113367"/>
                  </a:lnTo>
                  <a:lnTo>
                    <a:pt x="251141" y="113429"/>
                  </a:lnTo>
                  <a:lnTo>
                    <a:pt x="250812" y="113482"/>
                  </a:lnTo>
                  <a:lnTo>
                    <a:pt x="250452" y="113517"/>
                  </a:lnTo>
                  <a:lnTo>
                    <a:pt x="250063" y="113544"/>
                  </a:lnTo>
                  <a:lnTo>
                    <a:pt x="249674" y="113561"/>
                  </a:lnTo>
                  <a:lnTo>
                    <a:pt x="249254" y="113570"/>
                  </a:lnTo>
                  <a:lnTo>
                    <a:pt x="241196" y="113570"/>
                  </a:lnTo>
                  <a:lnTo>
                    <a:pt x="240807" y="113561"/>
                  </a:lnTo>
                  <a:lnTo>
                    <a:pt x="240388" y="113544"/>
                  </a:lnTo>
                  <a:lnTo>
                    <a:pt x="240028" y="113517"/>
                  </a:lnTo>
                  <a:lnTo>
                    <a:pt x="239639" y="113482"/>
                  </a:lnTo>
                  <a:lnTo>
                    <a:pt x="239309" y="113429"/>
                  </a:lnTo>
                  <a:lnTo>
                    <a:pt x="238980" y="113367"/>
                  </a:lnTo>
                  <a:lnTo>
                    <a:pt x="238650" y="113305"/>
                  </a:lnTo>
                  <a:lnTo>
                    <a:pt x="238381" y="113225"/>
                  </a:lnTo>
                  <a:lnTo>
                    <a:pt x="238111" y="113146"/>
                  </a:lnTo>
                  <a:lnTo>
                    <a:pt x="237901" y="113049"/>
                  </a:lnTo>
                  <a:lnTo>
                    <a:pt x="237692" y="112951"/>
                  </a:lnTo>
                  <a:lnTo>
                    <a:pt x="237512" y="112854"/>
                  </a:lnTo>
                  <a:lnTo>
                    <a:pt x="237392" y="112739"/>
                  </a:lnTo>
                  <a:lnTo>
                    <a:pt x="237302" y="112633"/>
                  </a:lnTo>
                  <a:lnTo>
                    <a:pt x="237242" y="112509"/>
                  </a:lnTo>
                  <a:lnTo>
                    <a:pt x="237212" y="112394"/>
                  </a:lnTo>
                  <a:lnTo>
                    <a:pt x="237242" y="112270"/>
                  </a:lnTo>
                  <a:lnTo>
                    <a:pt x="237302" y="112155"/>
                  </a:lnTo>
                  <a:lnTo>
                    <a:pt x="237392" y="112040"/>
                  </a:lnTo>
                  <a:lnTo>
                    <a:pt x="237512" y="111934"/>
                  </a:lnTo>
                  <a:lnTo>
                    <a:pt x="237692" y="111828"/>
                  </a:lnTo>
                  <a:lnTo>
                    <a:pt x="237901" y="111731"/>
                  </a:lnTo>
                  <a:lnTo>
                    <a:pt x="238111" y="111642"/>
                  </a:lnTo>
                  <a:lnTo>
                    <a:pt x="238381" y="111554"/>
                  </a:lnTo>
                  <a:lnTo>
                    <a:pt x="238650" y="111483"/>
                  </a:lnTo>
                  <a:lnTo>
                    <a:pt x="238980" y="111413"/>
                  </a:lnTo>
                  <a:lnTo>
                    <a:pt x="239309" y="111351"/>
                  </a:lnTo>
                  <a:lnTo>
                    <a:pt x="239639" y="111306"/>
                  </a:lnTo>
                  <a:lnTo>
                    <a:pt x="240028" y="111262"/>
                  </a:lnTo>
                  <a:lnTo>
                    <a:pt x="240388" y="111236"/>
                  </a:lnTo>
                  <a:lnTo>
                    <a:pt x="240807" y="111218"/>
                  </a:lnTo>
                  <a:lnTo>
                    <a:pt x="241196" y="111209"/>
                  </a:lnTo>
                  <a:close/>
                  <a:moveTo>
                    <a:pt x="273398" y="111209"/>
                  </a:moveTo>
                  <a:lnTo>
                    <a:pt x="273817" y="111218"/>
                  </a:lnTo>
                  <a:lnTo>
                    <a:pt x="274207" y="111236"/>
                  </a:lnTo>
                  <a:lnTo>
                    <a:pt x="274596" y="111262"/>
                  </a:lnTo>
                  <a:lnTo>
                    <a:pt x="274956" y="111306"/>
                  </a:lnTo>
                  <a:lnTo>
                    <a:pt x="275285" y="111351"/>
                  </a:lnTo>
                  <a:lnTo>
                    <a:pt x="275615" y="111413"/>
                  </a:lnTo>
                  <a:lnTo>
                    <a:pt x="275944" y="111483"/>
                  </a:lnTo>
                  <a:lnTo>
                    <a:pt x="276214" y="111554"/>
                  </a:lnTo>
                  <a:lnTo>
                    <a:pt x="276483" y="111642"/>
                  </a:lnTo>
                  <a:lnTo>
                    <a:pt x="276693" y="111731"/>
                  </a:lnTo>
                  <a:lnTo>
                    <a:pt x="276903" y="111828"/>
                  </a:lnTo>
                  <a:lnTo>
                    <a:pt x="277082" y="111934"/>
                  </a:lnTo>
                  <a:lnTo>
                    <a:pt x="277202" y="112040"/>
                  </a:lnTo>
                  <a:lnTo>
                    <a:pt x="277322" y="112155"/>
                  </a:lnTo>
                  <a:lnTo>
                    <a:pt x="277382" y="112270"/>
                  </a:lnTo>
                  <a:lnTo>
                    <a:pt x="277382" y="112394"/>
                  </a:lnTo>
                  <a:lnTo>
                    <a:pt x="277382" y="112509"/>
                  </a:lnTo>
                  <a:lnTo>
                    <a:pt x="277322" y="112633"/>
                  </a:lnTo>
                  <a:lnTo>
                    <a:pt x="277202" y="112739"/>
                  </a:lnTo>
                  <a:lnTo>
                    <a:pt x="277082" y="112854"/>
                  </a:lnTo>
                  <a:lnTo>
                    <a:pt x="276903" y="112951"/>
                  </a:lnTo>
                  <a:lnTo>
                    <a:pt x="276693" y="113049"/>
                  </a:lnTo>
                  <a:lnTo>
                    <a:pt x="276483" y="113146"/>
                  </a:lnTo>
                  <a:lnTo>
                    <a:pt x="276214" y="113225"/>
                  </a:lnTo>
                  <a:lnTo>
                    <a:pt x="275944" y="113305"/>
                  </a:lnTo>
                  <a:lnTo>
                    <a:pt x="275615" y="113367"/>
                  </a:lnTo>
                  <a:lnTo>
                    <a:pt x="275285" y="113429"/>
                  </a:lnTo>
                  <a:lnTo>
                    <a:pt x="274956" y="113482"/>
                  </a:lnTo>
                  <a:lnTo>
                    <a:pt x="274596" y="113517"/>
                  </a:lnTo>
                  <a:lnTo>
                    <a:pt x="274207" y="113544"/>
                  </a:lnTo>
                  <a:lnTo>
                    <a:pt x="273817" y="113561"/>
                  </a:lnTo>
                  <a:lnTo>
                    <a:pt x="273398" y="113570"/>
                  </a:lnTo>
                  <a:lnTo>
                    <a:pt x="265340" y="113570"/>
                  </a:lnTo>
                  <a:lnTo>
                    <a:pt x="264951" y="113561"/>
                  </a:lnTo>
                  <a:lnTo>
                    <a:pt x="264531" y="113544"/>
                  </a:lnTo>
                  <a:lnTo>
                    <a:pt x="264172" y="113517"/>
                  </a:lnTo>
                  <a:lnTo>
                    <a:pt x="263782" y="113482"/>
                  </a:lnTo>
                  <a:lnTo>
                    <a:pt x="263453" y="113429"/>
                  </a:lnTo>
                  <a:lnTo>
                    <a:pt x="263123" y="113367"/>
                  </a:lnTo>
                  <a:lnTo>
                    <a:pt x="262794" y="113305"/>
                  </a:lnTo>
                  <a:lnTo>
                    <a:pt x="262524" y="113225"/>
                  </a:lnTo>
                  <a:lnTo>
                    <a:pt x="262255" y="113146"/>
                  </a:lnTo>
                  <a:lnTo>
                    <a:pt x="262045" y="113049"/>
                  </a:lnTo>
                  <a:lnTo>
                    <a:pt x="261835" y="112951"/>
                  </a:lnTo>
                  <a:lnTo>
                    <a:pt x="261656" y="112854"/>
                  </a:lnTo>
                  <a:lnTo>
                    <a:pt x="261536" y="112739"/>
                  </a:lnTo>
                  <a:lnTo>
                    <a:pt x="261446" y="112633"/>
                  </a:lnTo>
                  <a:lnTo>
                    <a:pt x="261386" y="112509"/>
                  </a:lnTo>
                  <a:lnTo>
                    <a:pt x="261356" y="112394"/>
                  </a:lnTo>
                  <a:lnTo>
                    <a:pt x="261386" y="112270"/>
                  </a:lnTo>
                  <a:lnTo>
                    <a:pt x="261446" y="112155"/>
                  </a:lnTo>
                  <a:lnTo>
                    <a:pt x="261536" y="112040"/>
                  </a:lnTo>
                  <a:lnTo>
                    <a:pt x="261656" y="111934"/>
                  </a:lnTo>
                  <a:lnTo>
                    <a:pt x="261835" y="111828"/>
                  </a:lnTo>
                  <a:lnTo>
                    <a:pt x="262045" y="111731"/>
                  </a:lnTo>
                  <a:lnTo>
                    <a:pt x="262255" y="111642"/>
                  </a:lnTo>
                  <a:lnTo>
                    <a:pt x="262524" y="111554"/>
                  </a:lnTo>
                  <a:lnTo>
                    <a:pt x="262794" y="111483"/>
                  </a:lnTo>
                  <a:lnTo>
                    <a:pt x="263123" y="111413"/>
                  </a:lnTo>
                  <a:lnTo>
                    <a:pt x="263453" y="111351"/>
                  </a:lnTo>
                  <a:lnTo>
                    <a:pt x="263782" y="111306"/>
                  </a:lnTo>
                  <a:lnTo>
                    <a:pt x="264172" y="111262"/>
                  </a:lnTo>
                  <a:lnTo>
                    <a:pt x="264531" y="111236"/>
                  </a:lnTo>
                  <a:lnTo>
                    <a:pt x="264951" y="111218"/>
                  </a:lnTo>
                  <a:lnTo>
                    <a:pt x="265340" y="111209"/>
                  </a:lnTo>
                  <a:close/>
                  <a:moveTo>
                    <a:pt x="297541" y="111209"/>
                  </a:moveTo>
                  <a:lnTo>
                    <a:pt x="297961" y="111218"/>
                  </a:lnTo>
                  <a:lnTo>
                    <a:pt x="298350" y="111236"/>
                  </a:lnTo>
                  <a:lnTo>
                    <a:pt x="298740" y="111262"/>
                  </a:lnTo>
                  <a:lnTo>
                    <a:pt x="299099" y="111306"/>
                  </a:lnTo>
                  <a:lnTo>
                    <a:pt x="299429" y="111351"/>
                  </a:lnTo>
                  <a:lnTo>
                    <a:pt x="299758" y="111413"/>
                  </a:lnTo>
                  <a:lnTo>
                    <a:pt x="300088" y="111483"/>
                  </a:lnTo>
                  <a:lnTo>
                    <a:pt x="300357" y="111554"/>
                  </a:lnTo>
                  <a:lnTo>
                    <a:pt x="300627" y="111642"/>
                  </a:lnTo>
                  <a:lnTo>
                    <a:pt x="300836" y="111731"/>
                  </a:lnTo>
                  <a:lnTo>
                    <a:pt x="301046" y="111828"/>
                  </a:lnTo>
                  <a:lnTo>
                    <a:pt x="301226" y="111934"/>
                  </a:lnTo>
                  <a:lnTo>
                    <a:pt x="301346" y="112040"/>
                  </a:lnTo>
                  <a:lnTo>
                    <a:pt x="301466" y="112155"/>
                  </a:lnTo>
                  <a:lnTo>
                    <a:pt x="301525" y="112270"/>
                  </a:lnTo>
                  <a:lnTo>
                    <a:pt x="301525" y="112394"/>
                  </a:lnTo>
                  <a:lnTo>
                    <a:pt x="301525" y="112509"/>
                  </a:lnTo>
                  <a:lnTo>
                    <a:pt x="301466" y="112633"/>
                  </a:lnTo>
                  <a:lnTo>
                    <a:pt x="301346" y="112739"/>
                  </a:lnTo>
                  <a:lnTo>
                    <a:pt x="301226" y="112854"/>
                  </a:lnTo>
                  <a:lnTo>
                    <a:pt x="301046" y="112951"/>
                  </a:lnTo>
                  <a:lnTo>
                    <a:pt x="300836" y="113049"/>
                  </a:lnTo>
                  <a:lnTo>
                    <a:pt x="300627" y="113146"/>
                  </a:lnTo>
                  <a:lnTo>
                    <a:pt x="300357" y="113225"/>
                  </a:lnTo>
                  <a:lnTo>
                    <a:pt x="300088" y="113305"/>
                  </a:lnTo>
                  <a:lnTo>
                    <a:pt x="299758" y="113367"/>
                  </a:lnTo>
                  <a:lnTo>
                    <a:pt x="299429" y="113429"/>
                  </a:lnTo>
                  <a:lnTo>
                    <a:pt x="299099" y="113482"/>
                  </a:lnTo>
                  <a:lnTo>
                    <a:pt x="298740" y="113517"/>
                  </a:lnTo>
                  <a:lnTo>
                    <a:pt x="298350" y="113544"/>
                  </a:lnTo>
                  <a:lnTo>
                    <a:pt x="297961" y="113561"/>
                  </a:lnTo>
                  <a:lnTo>
                    <a:pt x="297541" y="113570"/>
                  </a:lnTo>
                  <a:lnTo>
                    <a:pt x="289484" y="113570"/>
                  </a:lnTo>
                  <a:lnTo>
                    <a:pt x="289094" y="113561"/>
                  </a:lnTo>
                  <a:lnTo>
                    <a:pt x="288675" y="113544"/>
                  </a:lnTo>
                  <a:lnTo>
                    <a:pt x="288315" y="113517"/>
                  </a:lnTo>
                  <a:lnTo>
                    <a:pt x="287926" y="113482"/>
                  </a:lnTo>
                  <a:lnTo>
                    <a:pt x="287596" y="113429"/>
                  </a:lnTo>
                  <a:lnTo>
                    <a:pt x="287267" y="113367"/>
                  </a:lnTo>
                  <a:lnTo>
                    <a:pt x="286937" y="113305"/>
                  </a:lnTo>
                  <a:lnTo>
                    <a:pt x="286668" y="113225"/>
                  </a:lnTo>
                  <a:lnTo>
                    <a:pt x="286398" y="113146"/>
                  </a:lnTo>
                  <a:lnTo>
                    <a:pt x="286189" y="113049"/>
                  </a:lnTo>
                  <a:lnTo>
                    <a:pt x="285979" y="112951"/>
                  </a:lnTo>
                  <a:lnTo>
                    <a:pt x="285799" y="112854"/>
                  </a:lnTo>
                  <a:lnTo>
                    <a:pt x="285679" y="112739"/>
                  </a:lnTo>
                  <a:lnTo>
                    <a:pt x="285589" y="112633"/>
                  </a:lnTo>
                  <a:lnTo>
                    <a:pt x="285530" y="112509"/>
                  </a:lnTo>
                  <a:lnTo>
                    <a:pt x="285500" y="112394"/>
                  </a:lnTo>
                  <a:lnTo>
                    <a:pt x="285530" y="112270"/>
                  </a:lnTo>
                  <a:lnTo>
                    <a:pt x="285589" y="112155"/>
                  </a:lnTo>
                  <a:lnTo>
                    <a:pt x="285679" y="112040"/>
                  </a:lnTo>
                  <a:lnTo>
                    <a:pt x="285799" y="111934"/>
                  </a:lnTo>
                  <a:lnTo>
                    <a:pt x="285979" y="111828"/>
                  </a:lnTo>
                  <a:lnTo>
                    <a:pt x="286189" y="111731"/>
                  </a:lnTo>
                  <a:lnTo>
                    <a:pt x="286398" y="111642"/>
                  </a:lnTo>
                  <a:lnTo>
                    <a:pt x="286668" y="111554"/>
                  </a:lnTo>
                  <a:lnTo>
                    <a:pt x="286937" y="111483"/>
                  </a:lnTo>
                  <a:lnTo>
                    <a:pt x="287267" y="111413"/>
                  </a:lnTo>
                  <a:lnTo>
                    <a:pt x="287596" y="111351"/>
                  </a:lnTo>
                  <a:lnTo>
                    <a:pt x="287926" y="111306"/>
                  </a:lnTo>
                  <a:lnTo>
                    <a:pt x="288315" y="111262"/>
                  </a:lnTo>
                  <a:lnTo>
                    <a:pt x="288675" y="111236"/>
                  </a:lnTo>
                  <a:lnTo>
                    <a:pt x="289094" y="111218"/>
                  </a:lnTo>
                  <a:lnTo>
                    <a:pt x="289484" y="111209"/>
                  </a:lnTo>
                  <a:close/>
                  <a:moveTo>
                    <a:pt x="321685" y="111209"/>
                  </a:moveTo>
                  <a:lnTo>
                    <a:pt x="322104" y="111218"/>
                  </a:lnTo>
                  <a:lnTo>
                    <a:pt x="322494" y="111236"/>
                  </a:lnTo>
                  <a:lnTo>
                    <a:pt x="322883" y="111262"/>
                  </a:lnTo>
                  <a:lnTo>
                    <a:pt x="323243" y="111306"/>
                  </a:lnTo>
                  <a:lnTo>
                    <a:pt x="323572" y="111351"/>
                  </a:lnTo>
                  <a:lnTo>
                    <a:pt x="323902" y="111413"/>
                  </a:lnTo>
                  <a:lnTo>
                    <a:pt x="324231" y="111483"/>
                  </a:lnTo>
                  <a:lnTo>
                    <a:pt x="324501" y="111554"/>
                  </a:lnTo>
                  <a:lnTo>
                    <a:pt x="324770" y="111642"/>
                  </a:lnTo>
                  <a:lnTo>
                    <a:pt x="324980" y="111731"/>
                  </a:lnTo>
                  <a:lnTo>
                    <a:pt x="325190" y="111828"/>
                  </a:lnTo>
                  <a:lnTo>
                    <a:pt x="325370" y="111934"/>
                  </a:lnTo>
                  <a:lnTo>
                    <a:pt x="325489" y="112040"/>
                  </a:lnTo>
                  <a:lnTo>
                    <a:pt x="325609" y="112155"/>
                  </a:lnTo>
                  <a:lnTo>
                    <a:pt x="325669" y="112270"/>
                  </a:lnTo>
                  <a:lnTo>
                    <a:pt x="325669" y="112394"/>
                  </a:lnTo>
                  <a:lnTo>
                    <a:pt x="325669" y="112509"/>
                  </a:lnTo>
                  <a:lnTo>
                    <a:pt x="325609" y="112633"/>
                  </a:lnTo>
                  <a:lnTo>
                    <a:pt x="325489" y="112739"/>
                  </a:lnTo>
                  <a:lnTo>
                    <a:pt x="325370" y="112854"/>
                  </a:lnTo>
                  <a:lnTo>
                    <a:pt x="325190" y="112951"/>
                  </a:lnTo>
                  <a:lnTo>
                    <a:pt x="324980" y="113049"/>
                  </a:lnTo>
                  <a:lnTo>
                    <a:pt x="324770" y="113146"/>
                  </a:lnTo>
                  <a:lnTo>
                    <a:pt x="324501" y="113225"/>
                  </a:lnTo>
                  <a:lnTo>
                    <a:pt x="324231" y="113305"/>
                  </a:lnTo>
                  <a:lnTo>
                    <a:pt x="323902" y="113367"/>
                  </a:lnTo>
                  <a:lnTo>
                    <a:pt x="323572" y="113429"/>
                  </a:lnTo>
                  <a:lnTo>
                    <a:pt x="323243" y="113482"/>
                  </a:lnTo>
                  <a:lnTo>
                    <a:pt x="322883" y="113517"/>
                  </a:lnTo>
                  <a:lnTo>
                    <a:pt x="322494" y="113544"/>
                  </a:lnTo>
                  <a:lnTo>
                    <a:pt x="322104" y="113561"/>
                  </a:lnTo>
                  <a:lnTo>
                    <a:pt x="321685" y="113570"/>
                  </a:lnTo>
                  <a:lnTo>
                    <a:pt x="313627" y="113570"/>
                  </a:lnTo>
                  <a:lnTo>
                    <a:pt x="313238" y="113561"/>
                  </a:lnTo>
                  <a:lnTo>
                    <a:pt x="312818" y="113544"/>
                  </a:lnTo>
                  <a:lnTo>
                    <a:pt x="312459" y="113517"/>
                  </a:lnTo>
                  <a:lnTo>
                    <a:pt x="312070" y="113482"/>
                  </a:lnTo>
                  <a:lnTo>
                    <a:pt x="311740" y="113429"/>
                  </a:lnTo>
                  <a:lnTo>
                    <a:pt x="311411" y="113367"/>
                  </a:lnTo>
                  <a:lnTo>
                    <a:pt x="311081" y="113305"/>
                  </a:lnTo>
                  <a:lnTo>
                    <a:pt x="310811" y="113225"/>
                  </a:lnTo>
                  <a:lnTo>
                    <a:pt x="310542" y="113146"/>
                  </a:lnTo>
                  <a:lnTo>
                    <a:pt x="310332" y="113049"/>
                  </a:lnTo>
                  <a:lnTo>
                    <a:pt x="310122" y="112951"/>
                  </a:lnTo>
                  <a:lnTo>
                    <a:pt x="309943" y="112854"/>
                  </a:lnTo>
                  <a:lnTo>
                    <a:pt x="309823" y="112739"/>
                  </a:lnTo>
                  <a:lnTo>
                    <a:pt x="309733" y="112633"/>
                  </a:lnTo>
                  <a:lnTo>
                    <a:pt x="309673" y="112509"/>
                  </a:lnTo>
                  <a:lnTo>
                    <a:pt x="309643" y="112394"/>
                  </a:lnTo>
                  <a:lnTo>
                    <a:pt x="309673" y="112270"/>
                  </a:lnTo>
                  <a:lnTo>
                    <a:pt x="309733" y="112155"/>
                  </a:lnTo>
                  <a:lnTo>
                    <a:pt x="309823" y="112040"/>
                  </a:lnTo>
                  <a:lnTo>
                    <a:pt x="309943" y="111934"/>
                  </a:lnTo>
                  <a:lnTo>
                    <a:pt x="310122" y="111828"/>
                  </a:lnTo>
                  <a:lnTo>
                    <a:pt x="310332" y="111731"/>
                  </a:lnTo>
                  <a:lnTo>
                    <a:pt x="310542" y="111642"/>
                  </a:lnTo>
                  <a:lnTo>
                    <a:pt x="310811" y="111554"/>
                  </a:lnTo>
                  <a:lnTo>
                    <a:pt x="311081" y="111483"/>
                  </a:lnTo>
                  <a:lnTo>
                    <a:pt x="311411" y="111413"/>
                  </a:lnTo>
                  <a:lnTo>
                    <a:pt x="311740" y="111351"/>
                  </a:lnTo>
                  <a:lnTo>
                    <a:pt x="312070" y="111306"/>
                  </a:lnTo>
                  <a:lnTo>
                    <a:pt x="312459" y="111262"/>
                  </a:lnTo>
                  <a:lnTo>
                    <a:pt x="312818" y="111236"/>
                  </a:lnTo>
                  <a:lnTo>
                    <a:pt x="313238" y="111218"/>
                  </a:lnTo>
                  <a:lnTo>
                    <a:pt x="313627" y="111209"/>
                  </a:lnTo>
                  <a:close/>
                  <a:moveTo>
                    <a:pt x="345829" y="111209"/>
                  </a:moveTo>
                  <a:lnTo>
                    <a:pt x="346248" y="111218"/>
                  </a:lnTo>
                  <a:lnTo>
                    <a:pt x="346637" y="111236"/>
                  </a:lnTo>
                  <a:lnTo>
                    <a:pt x="347027" y="111262"/>
                  </a:lnTo>
                  <a:lnTo>
                    <a:pt x="347386" y="111306"/>
                  </a:lnTo>
                  <a:lnTo>
                    <a:pt x="347746" y="111351"/>
                  </a:lnTo>
                  <a:lnTo>
                    <a:pt x="348075" y="111413"/>
                  </a:lnTo>
                  <a:lnTo>
                    <a:pt x="348375" y="111483"/>
                  </a:lnTo>
                  <a:lnTo>
                    <a:pt x="348644" y="111554"/>
                  </a:lnTo>
                  <a:lnTo>
                    <a:pt x="348914" y="111642"/>
                  </a:lnTo>
                  <a:lnTo>
                    <a:pt x="349154" y="111731"/>
                  </a:lnTo>
                  <a:lnTo>
                    <a:pt x="349333" y="111828"/>
                  </a:lnTo>
                  <a:lnTo>
                    <a:pt x="349513" y="111934"/>
                  </a:lnTo>
                  <a:lnTo>
                    <a:pt x="349633" y="112040"/>
                  </a:lnTo>
                  <a:lnTo>
                    <a:pt x="349753" y="112155"/>
                  </a:lnTo>
                  <a:lnTo>
                    <a:pt x="349813" y="112270"/>
                  </a:lnTo>
                  <a:lnTo>
                    <a:pt x="349813" y="112394"/>
                  </a:lnTo>
                  <a:lnTo>
                    <a:pt x="349813" y="112509"/>
                  </a:lnTo>
                  <a:lnTo>
                    <a:pt x="349753" y="112633"/>
                  </a:lnTo>
                  <a:lnTo>
                    <a:pt x="349633" y="112739"/>
                  </a:lnTo>
                  <a:lnTo>
                    <a:pt x="349513" y="112854"/>
                  </a:lnTo>
                  <a:lnTo>
                    <a:pt x="349333" y="112951"/>
                  </a:lnTo>
                  <a:lnTo>
                    <a:pt x="349154" y="113049"/>
                  </a:lnTo>
                  <a:lnTo>
                    <a:pt x="348914" y="113146"/>
                  </a:lnTo>
                  <a:lnTo>
                    <a:pt x="348644" y="113225"/>
                  </a:lnTo>
                  <a:lnTo>
                    <a:pt x="348375" y="113305"/>
                  </a:lnTo>
                  <a:lnTo>
                    <a:pt x="348075" y="113367"/>
                  </a:lnTo>
                  <a:lnTo>
                    <a:pt x="347746" y="113429"/>
                  </a:lnTo>
                  <a:lnTo>
                    <a:pt x="347386" y="113482"/>
                  </a:lnTo>
                  <a:lnTo>
                    <a:pt x="347027" y="113517"/>
                  </a:lnTo>
                  <a:lnTo>
                    <a:pt x="346637" y="113544"/>
                  </a:lnTo>
                  <a:lnTo>
                    <a:pt x="346248" y="113561"/>
                  </a:lnTo>
                  <a:lnTo>
                    <a:pt x="345829" y="113570"/>
                  </a:lnTo>
                  <a:lnTo>
                    <a:pt x="337771" y="113570"/>
                  </a:lnTo>
                  <a:lnTo>
                    <a:pt x="337381" y="113561"/>
                  </a:lnTo>
                  <a:lnTo>
                    <a:pt x="336962" y="113544"/>
                  </a:lnTo>
                  <a:lnTo>
                    <a:pt x="336603" y="113517"/>
                  </a:lnTo>
                  <a:lnTo>
                    <a:pt x="336213" y="113482"/>
                  </a:lnTo>
                  <a:lnTo>
                    <a:pt x="335884" y="113429"/>
                  </a:lnTo>
                  <a:lnTo>
                    <a:pt x="335554" y="113367"/>
                  </a:lnTo>
                  <a:lnTo>
                    <a:pt x="335225" y="113305"/>
                  </a:lnTo>
                  <a:lnTo>
                    <a:pt x="334955" y="113225"/>
                  </a:lnTo>
                  <a:lnTo>
                    <a:pt x="334685" y="113146"/>
                  </a:lnTo>
                  <a:lnTo>
                    <a:pt x="334476" y="113049"/>
                  </a:lnTo>
                  <a:lnTo>
                    <a:pt x="334266" y="112951"/>
                  </a:lnTo>
                  <a:lnTo>
                    <a:pt x="334086" y="112854"/>
                  </a:lnTo>
                  <a:lnTo>
                    <a:pt x="333967" y="112739"/>
                  </a:lnTo>
                  <a:lnTo>
                    <a:pt x="333877" y="112633"/>
                  </a:lnTo>
                  <a:lnTo>
                    <a:pt x="333817" y="112509"/>
                  </a:lnTo>
                  <a:lnTo>
                    <a:pt x="333787" y="112394"/>
                  </a:lnTo>
                  <a:lnTo>
                    <a:pt x="333817" y="112270"/>
                  </a:lnTo>
                  <a:lnTo>
                    <a:pt x="333877" y="112155"/>
                  </a:lnTo>
                  <a:lnTo>
                    <a:pt x="333967" y="112040"/>
                  </a:lnTo>
                  <a:lnTo>
                    <a:pt x="334086" y="111934"/>
                  </a:lnTo>
                  <a:lnTo>
                    <a:pt x="334266" y="111828"/>
                  </a:lnTo>
                  <a:lnTo>
                    <a:pt x="334476" y="111731"/>
                  </a:lnTo>
                  <a:lnTo>
                    <a:pt x="334685" y="111642"/>
                  </a:lnTo>
                  <a:lnTo>
                    <a:pt x="334955" y="111554"/>
                  </a:lnTo>
                  <a:lnTo>
                    <a:pt x="335225" y="111483"/>
                  </a:lnTo>
                  <a:lnTo>
                    <a:pt x="335554" y="111413"/>
                  </a:lnTo>
                  <a:lnTo>
                    <a:pt x="335884" y="111351"/>
                  </a:lnTo>
                  <a:lnTo>
                    <a:pt x="336213" y="111306"/>
                  </a:lnTo>
                  <a:lnTo>
                    <a:pt x="336603" y="111262"/>
                  </a:lnTo>
                  <a:lnTo>
                    <a:pt x="336962" y="111236"/>
                  </a:lnTo>
                  <a:lnTo>
                    <a:pt x="337381" y="111218"/>
                  </a:lnTo>
                  <a:lnTo>
                    <a:pt x="337771" y="111209"/>
                  </a:lnTo>
                  <a:close/>
                  <a:moveTo>
                    <a:pt x="369972" y="111209"/>
                  </a:moveTo>
                  <a:lnTo>
                    <a:pt x="370392" y="111218"/>
                  </a:lnTo>
                  <a:lnTo>
                    <a:pt x="370781" y="111236"/>
                  </a:lnTo>
                  <a:lnTo>
                    <a:pt x="371170" y="111262"/>
                  </a:lnTo>
                  <a:lnTo>
                    <a:pt x="371530" y="111306"/>
                  </a:lnTo>
                  <a:lnTo>
                    <a:pt x="371889" y="111351"/>
                  </a:lnTo>
                  <a:lnTo>
                    <a:pt x="372219" y="111413"/>
                  </a:lnTo>
                  <a:lnTo>
                    <a:pt x="372518" y="111483"/>
                  </a:lnTo>
                  <a:lnTo>
                    <a:pt x="372788" y="111554"/>
                  </a:lnTo>
                  <a:lnTo>
                    <a:pt x="373058" y="111642"/>
                  </a:lnTo>
                  <a:lnTo>
                    <a:pt x="373297" y="111731"/>
                  </a:lnTo>
                  <a:lnTo>
                    <a:pt x="373477" y="111828"/>
                  </a:lnTo>
                  <a:lnTo>
                    <a:pt x="373657" y="111934"/>
                  </a:lnTo>
                  <a:lnTo>
                    <a:pt x="373777" y="112040"/>
                  </a:lnTo>
                  <a:lnTo>
                    <a:pt x="373896" y="112155"/>
                  </a:lnTo>
                  <a:lnTo>
                    <a:pt x="373956" y="112270"/>
                  </a:lnTo>
                  <a:lnTo>
                    <a:pt x="373956" y="112394"/>
                  </a:lnTo>
                  <a:lnTo>
                    <a:pt x="373956" y="112509"/>
                  </a:lnTo>
                  <a:lnTo>
                    <a:pt x="373896" y="112633"/>
                  </a:lnTo>
                  <a:lnTo>
                    <a:pt x="373777" y="112739"/>
                  </a:lnTo>
                  <a:lnTo>
                    <a:pt x="373657" y="112854"/>
                  </a:lnTo>
                  <a:lnTo>
                    <a:pt x="373477" y="112951"/>
                  </a:lnTo>
                  <a:lnTo>
                    <a:pt x="373297" y="113049"/>
                  </a:lnTo>
                  <a:lnTo>
                    <a:pt x="373058" y="113146"/>
                  </a:lnTo>
                  <a:lnTo>
                    <a:pt x="372788" y="113225"/>
                  </a:lnTo>
                  <a:lnTo>
                    <a:pt x="372518" y="113305"/>
                  </a:lnTo>
                  <a:lnTo>
                    <a:pt x="372219" y="113367"/>
                  </a:lnTo>
                  <a:lnTo>
                    <a:pt x="371889" y="113429"/>
                  </a:lnTo>
                  <a:lnTo>
                    <a:pt x="371530" y="113482"/>
                  </a:lnTo>
                  <a:lnTo>
                    <a:pt x="371170" y="113517"/>
                  </a:lnTo>
                  <a:lnTo>
                    <a:pt x="370781" y="113544"/>
                  </a:lnTo>
                  <a:lnTo>
                    <a:pt x="370392" y="113561"/>
                  </a:lnTo>
                  <a:lnTo>
                    <a:pt x="369972" y="113570"/>
                  </a:lnTo>
                  <a:lnTo>
                    <a:pt x="361914" y="113570"/>
                  </a:lnTo>
                  <a:lnTo>
                    <a:pt x="361525" y="113561"/>
                  </a:lnTo>
                  <a:lnTo>
                    <a:pt x="361106" y="113544"/>
                  </a:lnTo>
                  <a:lnTo>
                    <a:pt x="360746" y="113517"/>
                  </a:lnTo>
                  <a:lnTo>
                    <a:pt x="360357" y="113482"/>
                  </a:lnTo>
                  <a:lnTo>
                    <a:pt x="360027" y="113429"/>
                  </a:lnTo>
                  <a:lnTo>
                    <a:pt x="359698" y="113367"/>
                  </a:lnTo>
                  <a:lnTo>
                    <a:pt x="359368" y="113305"/>
                  </a:lnTo>
                  <a:lnTo>
                    <a:pt x="359099" y="113225"/>
                  </a:lnTo>
                  <a:lnTo>
                    <a:pt x="358829" y="113146"/>
                  </a:lnTo>
                  <a:lnTo>
                    <a:pt x="358619" y="113049"/>
                  </a:lnTo>
                  <a:lnTo>
                    <a:pt x="358410" y="112951"/>
                  </a:lnTo>
                  <a:lnTo>
                    <a:pt x="358230" y="112854"/>
                  </a:lnTo>
                  <a:lnTo>
                    <a:pt x="358110" y="112739"/>
                  </a:lnTo>
                  <a:lnTo>
                    <a:pt x="358020" y="112633"/>
                  </a:lnTo>
                  <a:lnTo>
                    <a:pt x="357960" y="112509"/>
                  </a:lnTo>
                  <a:lnTo>
                    <a:pt x="357930" y="112394"/>
                  </a:lnTo>
                  <a:lnTo>
                    <a:pt x="357960" y="112270"/>
                  </a:lnTo>
                  <a:lnTo>
                    <a:pt x="358020" y="112155"/>
                  </a:lnTo>
                  <a:lnTo>
                    <a:pt x="358110" y="112040"/>
                  </a:lnTo>
                  <a:lnTo>
                    <a:pt x="358230" y="111934"/>
                  </a:lnTo>
                  <a:lnTo>
                    <a:pt x="358410" y="111828"/>
                  </a:lnTo>
                  <a:lnTo>
                    <a:pt x="358619" y="111731"/>
                  </a:lnTo>
                  <a:lnTo>
                    <a:pt x="358829" y="111642"/>
                  </a:lnTo>
                  <a:lnTo>
                    <a:pt x="359099" y="111554"/>
                  </a:lnTo>
                  <a:lnTo>
                    <a:pt x="359368" y="111483"/>
                  </a:lnTo>
                  <a:lnTo>
                    <a:pt x="359698" y="111413"/>
                  </a:lnTo>
                  <a:lnTo>
                    <a:pt x="360027" y="111351"/>
                  </a:lnTo>
                  <a:lnTo>
                    <a:pt x="360357" y="111306"/>
                  </a:lnTo>
                  <a:lnTo>
                    <a:pt x="360746" y="111262"/>
                  </a:lnTo>
                  <a:lnTo>
                    <a:pt x="361106" y="111236"/>
                  </a:lnTo>
                  <a:lnTo>
                    <a:pt x="361525" y="111218"/>
                  </a:lnTo>
                  <a:lnTo>
                    <a:pt x="361914" y="111209"/>
                  </a:lnTo>
                  <a:close/>
                  <a:moveTo>
                    <a:pt x="394116" y="111209"/>
                  </a:moveTo>
                  <a:lnTo>
                    <a:pt x="394535" y="111218"/>
                  </a:lnTo>
                  <a:lnTo>
                    <a:pt x="394925" y="111236"/>
                  </a:lnTo>
                  <a:lnTo>
                    <a:pt x="395314" y="111262"/>
                  </a:lnTo>
                  <a:lnTo>
                    <a:pt x="395674" y="111306"/>
                  </a:lnTo>
                  <a:lnTo>
                    <a:pt x="396033" y="111351"/>
                  </a:lnTo>
                  <a:lnTo>
                    <a:pt x="396362" y="111413"/>
                  </a:lnTo>
                  <a:lnTo>
                    <a:pt x="396662" y="111483"/>
                  </a:lnTo>
                  <a:lnTo>
                    <a:pt x="396932" y="111554"/>
                  </a:lnTo>
                  <a:lnTo>
                    <a:pt x="397201" y="111642"/>
                  </a:lnTo>
                  <a:lnTo>
                    <a:pt x="397441" y="111731"/>
                  </a:lnTo>
                  <a:lnTo>
                    <a:pt x="397621" y="111828"/>
                  </a:lnTo>
                  <a:lnTo>
                    <a:pt x="397800" y="111934"/>
                  </a:lnTo>
                  <a:lnTo>
                    <a:pt x="397920" y="112040"/>
                  </a:lnTo>
                  <a:lnTo>
                    <a:pt x="398040" y="112155"/>
                  </a:lnTo>
                  <a:lnTo>
                    <a:pt x="398100" y="112270"/>
                  </a:lnTo>
                  <a:lnTo>
                    <a:pt x="398100" y="112394"/>
                  </a:lnTo>
                  <a:lnTo>
                    <a:pt x="398100" y="112509"/>
                  </a:lnTo>
                  <a:lnTo>
                    <a:pt x="398040" y="112633"/>
                  </a:lnTo>
                  <a:lnTo>
                    <a:pt x="397920" y="112739"/>
                  </a:lnTo>
                  <a:lnTo>
                    <a:pt x="397800" y="112854"/>
                  </a:lnTo>
                  <a:lnTo>
                    <a:pt x="397621" y="112951"/>
                  </a:lnTo>
                  <a:lnTo>
                    <a:pt x="397441" y="113049"/>
                  </a:lnTo>
                  <a:lnTo>
                    <a:pt x="397201" y="113146"/>
                  </a:lnTo>
                  <a:lnTo>
                    <a:pt x="396932" y="113225"/>
                  </a:lnTo>
                  <a:lnTo>
                    <a:pt x="396662" y="113305"/>
                  </a:lnTo>
                  <a:lnTo>
                    <a:pt x="396362" y="113367"/>
                  </a:lnTo>
                  <a:lnTo>
                    <a:pt x="396033" y="113429"/>
                  </a:lnTo>
                  <a:lnTo>
                    <a:pt x="395674" y="113482"/>
                  </a:lnTo>
                  <a:lnTo>
                    <a:pt x="395314" y="113517"/>
                  </a:lnTo>
                  <a:lnTo>
                    <a:pt x="394925" y="113544"/>
                  </a:lnTo>
                  <a:lnTo>
                    <a:pt x="394535" y="113561"/>
                  </a:lnTo>
                  <a:lnTo>
                    <a:pt x="394116" y="113570"/>
                  </a:lnTo>
                  <a:lnTo>
                    <a:pt x="386058" y="113570"/>
                  </a:lnTo>
                  <a:lnTo>
                    <a:pt x="385669" y="113561"/>
                  </a:lnTo>
                  <a:lnTo>
                    <a:pt x="385249" y="113544"/>
                  </a:lnTo>
                  <a:lnTo>
                    <a:pt x="384890" y="113517"/>
                  </a:lnTo>
                  <a:lnTo>
                    <a:pt x="384500" y="113482"/>
                  </a:lnTo>
                  <a:lnTo>
                    <a:pt x="384171" y="113429"/>
                  </a:lnTo>
                  <a:lnTo>
                    <a:pt x="383841" y="113367"/>
                  </a:lnTo>
                  <a:lnTo>
                    <a:pt x="383512" y="113305"/>
                  </a:lnTo>
                  <a:lnTo>
                    <a:pt x="383242" y="113225"/>
                  </a:lnTo>
                  <a:lnTo>
                    <a:pt x="382973" y="113146"/>
                  </a:lnTo>
                  <a:lnTo>
                    <a:pt x="382763" y="113049"/>
                  </a:lnTo>
                  <a:lnTo>
                    <a:pt x="382553" y="112951"/>
                  </a:lnTo>
                  <a:lnTo>
                    <a:pt x="382374" y="112854"/>
                  </a:lnTo>
                  <a:lnTo>
                    <a:pt x="382254" y="112739"/>
                  </a:lnTo>
                  <a:lnTo>
                    <a:pt x="382164" y="112633"/>
                  </a:lnTo>
                  <a:lnTo>
                    <a:pt x="382104" y="112509"/>
                  </a:lnTo>
                  <a:lnTo>
                    <a:pt x="382074" y="112394"/>
                  </a:lnTo>
                  <a:lnTo>
                    <a:pt x="382104" y="112270"/>
                  </a:lnTo>
                  <a:lnTo>
                    <a:pt x="382164" y="112155"/>
                  </a:lnTo>
                  <a:lnTo>
                    <a:pt x="382254" y="112040"/>
                  </a:lnTo>
                  <a:lnTo>
                    <a:pt x="382374" y="111934"/>
                  </a:lnTo>
                  <a:lnTo>
                    <a:pt x="382553" y="111828"/>
                  </a:lnTo>
                  <a:lnTo>
                    <a:pt x="382763" y="111731"/>
                  </a:lnTo>
                  <a:lnTo>
                    <a:pt x="382973" y="111642"/>
                  </a:lnTo>
                  <a:lnTo>
                    <a:pt x="383242" y="111554"/>
                  </a:lnTo>
                  <a:lnTo>
                    <a:pt x="383512" y="111483"/>
                  </a:lnTo>
                  <a:lnTo>
                    <a:pt x="383841" y="111413"/>
                  </a:lnTo>
                  <a:lnTo>
                    <a:pt x="384171" y="111351"/>
                  </a:lnTo>
                  <a:lnTo>
                    <a:pt x="384500" y="111306"/>
                  </a:lnTo>
                  <a:lnTo>
                    <a:pt x="384890" y="111262"/>
                  </a:lnTo>
                  <a:lnTo>
                    <a:pt x="385249" y="111236"/>
                  </a:lnTo>
                  <a:lnTo>
                    <a:pt x="385669" y="111218"/>
                  </a:lnTo>
                  <a:lnTo>
                    <a:pt x="386058" y="111209"/>
                  </a:lnTo>
                  <a:close/>
                  <a:moveTo>
                    <a:pt x="418259" y="111209"/>
                  </a:moveTo>
                  <a:lnTo>
                    <a:pt x="418679" y="111218"/>
                  </a:lnTo>
                  <a:lnTo>
                    <a:pt x="419068" y="111236"/>
                  </a:lnTo>
                  <a:lnTo>
                    <a:pt x="419458" y="111262"/>
                  </a:lnTo>
                  <a:lnTo>
                    <a:pt x="419817" y="111306"/>
                  </a:lnTo>
                  <a:lnTo>
                    <a:pt x="420177" y="111351"/>
                  </a:lnTo>
                  <a:lnTo>
                    <a:pt x="420506" y="111413"/>
                  </a:lnTo>
                  <a:lnTo>
                    <a:pt x="420806" y="111483"/>
                  </a:lnTo>
                  <a:lnTo>
                    <a:pt x="421075" y="111554"/>
                  </a:lnTo>
                  <a:lnTo>
                    <a:pt x="421345" y="111642"/>
                  </a:lnTo>
                  <a:lnTo>
                    <a:pt x="421584" y="111731"/>
                  </a:lnTo>
                  <a:lnTo>
                    <a:pt x="421764" y="111828"/>
                  </a:lnTo>
                  <a:lnTo>
                    <a:pt x="421944" y="111934"/>
                  </a:lnTo>
                  <a:lnTo>
                    <a:pt x="422064" y="112040"/>
                  </a:lnTo>
                  <a:lnTo>
                    <a:pt x="422184" y="112155"/>
                  </a:lnTo>
                  <a:lnTo>
                    <a:pt x="422243" y="112270"/>
                  </a:lnTo>
                  <a:lnTo>
                    <a:pt x="422243" y="112394"/>
                  </a:lnTo>
                  <a:lnTo>
                    <a:pt x="422243" y="112509"/>
                  </a:lnTo>
                  <a:lnTo>
                    <a:pt x="422184" y="112633"/>
                  </a:lnTo>
                  <a:lnTo>
                    <a:pt x="422064" y="112739"/>
                  </a:lnTo>
                  <a:lnTo>
                    <a:pt x="421944" y="112854"/>
                  </a:lnTo>
                  <a:lnTo>
                    <a:pt x="421764" y="112951"/>
                  </a:lnTo>
                  <a:lnTo>
                    <a:pt x="421584" y="113049"/>
                  </a:lnTo>
                  <a:lnTo>
                    <a:pt x="421345" y="113146"/>
                  </a:lnTo>
                  <a:lnTo>
                    <a:pt x="421075" y="113225"/>
                  </a:lnTo>
                  <a:lnTo>
                    <a:pt x="420806" y="113305"/>
                  </a:lnTo>
                  <a:lnTo>
                    <a:pt x="420506" y="113367"/>
                  </a:lnTo>
                  <a:lnTo>
                    <a:pt x="420177" y="113429"/>
                  </a:lnTo>
                  <a:lnTo>
                    <a:pt x="419817" y="113482"/>
                  </a:lnTo>
                  <a:lnTo>
                    <a:pt x="419458" y="113517"/>
                  </a:lnTo>
                  <a:lnTo>
                    <a:pt x="419068" y="113544"/>
                  </a:lnTo>
                  <a:lnTo>
                    <a:pt x="418679" y="113561"/>
                  </a:lnTo>
                  <a:lnTo>
                    <a:pt x="418259" y="113570"/>
                  </a:lnTo>
                  <a:lnTo>
                    <a:pt x="410202" y="113570"/>
                  </a:lnTo>
                  <a:lnTo>
                    <a:pt x="409812" y="113561"/>
                  </a:lnTo>
                  <a:lnTo>
                    <a:pt x="409393" y="113544"/>
                  </a:lnTo>
                  <a:lnTo>
                    <a:pt x="409033" y="113517"/>
                  </a:lnTo>
                  <a:lnTo>
                    <a:pt x="408644" y="113482"/>
                  </a:lnTo>
                  <a:lnTo>
                    <a:pt x="408314" y="113429"/>
                  </a:lnTo>
                  <a:lnTo>
                    <a:pt x="407985" y="113367"/>
                  </a:lnTo>
                  <a:lnTo>
                    <a:pt x="407655" y="113305"/>
                  </a:lnTo>
                  <a:lnTo>
                    <a:pt x="407386" y="113225"/>
                  </a:lnTo>
                  <a:lnTo>
                    <a:pt x="407116" y="113146"/>
                  </a:lnTo>
                  <a:lnTo>
                    <a:pt x="406907" y="113049"/>
                  </a:lnTo>
                  <a:lnTo>
                    <a:pt x="406697" y="112951"/>
                  </a:lnTo>
                  <a:lnTo>
                    <a:pt x="406517" y="112854"/>
                  </a:lnTo>
                  <a:lnTo>
                    <a:pt x="406397" y="112739"/>
                  </a:lnTo>
                  <a:lnTo>
                    <a:pt x="406307" y="112633"/>
                  </a:lnTo>
                  <a:lnTo>
                    <a:pt x="406248" y="112509"/>
                  </a:lnTo>
                  <a:lnTo>
                    <a:pt x="406218" y="112394"/>
                  </a:lnTo>
                  <a:lnTo>
                    <a:pt x="406248" y="112270"/>
                  </a:lnTo>
                  <a:lnTo>
                    <a:pt x="406307" y="112155"/>
                  </a:lnTo>
                  <a:lnTo>
                    <a:pt x="406397" y="112040"/>
                  </a:lnTo>
                  <a:lnTo>
                    <a:pt x="406517" y="111934"/>
                  </a:lnTo>
                  <a:lnTo>
                    <a:pt x="406697" y="111828"/>
                  </a:lnTo>
                  <a:lnTo>
                    <a:pt x="406907" y="111731"/>
                  </a:lnTo>
                  <a:lnTo>
                    <a:pt x="407116" y="111642"/>
                  </a:lnTo>
                  <a:lnTo>
                    <a:pt x="407386" y="111554"/>
                  </a:lnTo>
                  <a:lnTo>
                    <a:pt x="407655" y="111483"/>
                  </a:lnTo>
                  <a:lnTo>
                    <a:pt x="407985" y="111413"/>
                  </a:lnTo>
                  <a:lnTo>
                    <a:pt x="408314" y="111351"/>
                  </a:lnTo>
                  <a:lnTo>
                    <a:pt x="408644" y="111306"/>
                  </a:lnTo>
                  <a:lnTo>
                    <a:pt x="409033" y="111262"/>
                  </a:lnTo>
                  <a:lnTo>
                    <a:pt x="409393" y="111236"/>
                  </a:lnTo>
                  <a:lnTo>
                    <a:pt x="409812" y="111218"/>
                  </a:lnTo>
                  <a:lnTo>
                    <a:pt x="410202" y="111209"/>
                  </a:lnTo>
                  <a:close/>
                  <a:moveTo>
                    <a:pt x="442403" y="111209"/>
                  </a:moveTo>
                  <a:lnTo>
                    <a:pt x="442822" y="111218"/>
                  </a:lnTo>
                  <a:lnTo>
                    <a:pt x="443212" y="111236"/>
                  </a:lnTo>
                  <a:lnTo>
                    <a:pt x="443601" y="111262"/>
                  </a:lnTo>
                  <a:lnTo>
                    <a:pt x="443961" y="111306"/>
                  </a:lnTo>
                  <a:lnTo>
                    <a:pt x="444320" y="111351"/>
                  </a:lnTo>
                  <a:lnTo>
                    <a:pt x="444620" y="111413"/>
                  </a:lnTo>
                  <a:lnTo>
                    <a:pt x="444949" y="111483"/>
                  </a:lnTo>
                  <a:lnTo>
                    <a:pt x="445219" y="111554"/>
                  </a:lnTo>
                  <a:lnTo>
                    <a:pt x="445488" y="111642"/>
                  </a:lnTo>
                  <a:lnTo>
                    <a:pt x="445728" y="111731"/>
                  </a:lnTo>
                  <a:lnTo>
                    <a:pt x="445908" y="111828"/>
                  </a:lnTo>
                  <a:lnTo>
                    <a:pt x="446087" y="111934"/>
                  </a:lnTo>
                  <a:lnTo>
                    <a:pt x="446207" y="112040"/>
                  </a:lnTo>
                  <a:lnTo>
                    <a:pt x="446327" y="112155"/>
                  </a:lnTo>
                  <a:lnTo>
                    <a:pt x="446387" y="112270"/>
                  </a:lnTo>
                  <a:lnTo>
                    <a:pt x="446387" y="112394"/>
                  </a:lnTo>
                  <a:lnTo>
                    <a:pt x="446387" y="112509"/>
                  </a:lnTo>
                  <a:lnTo>
                    <a:pt x="446327" y="112633"/>
                  </a:lnTo>
                  <a:lnTo>
                    <a:pt x="446207" y="112739"/>
                  </a:lnTo>
                  <a:lnTo>
                    <a:pt x="446087" y="112854"/>
                  </a:lnTo>
                  <a:lnTo>
                    <a:pt x="445908" y="112951"/>
                  </a:lnTo>
                  <a:lnTo>
                    <a:pt x="445728" y="113049"/>
                  </a:lnTo>
                  <a:lnTo>
                    <a:pt x="445488" y="113146"/>
                  </a:lnTo>
                  <a:lnTo>
                    <a:pt x="445219" y="113225"/>
                  </a:lnTo>
                  <a:lnTo>
                    <a:pt x="444949" y="113305"/>
                  </a:lnTo>
                  <a:lnTo>
                    <a:pt x="444620" y="113367"/>
                  </a:lnTo>
                  <a:lnTo>
                    <a:pt x="444320" y="113429"/>
                  </a:lnTo>
                  <a:lnTo>
                    <a:pt x="443961" y="113482"/>
                  </a:lnTo>
                  <a:lnTo>
                    <a:pt x="443601" y="113517"/>
                  </a:lnTo>
                  <a:lnTo>
                    <a:pt x="443212" y="113544"/>
                  </a:lnTo>
                  <a:lnTo>
                    <a:pt x="442822" y="113561"/>
                  </a:lnTo>
                  <a:lnTo>
                    <a:pt x="442403" y="113570"/>
                  </a:lnTo>
                  <a:lnTo>
                    <a:pt x="434345" y="113570"/>
                  </a:lnTo>
                  <a:lnTo>
                    <a:pt x="433956" y="113561"/>
                  </a:lnTo>
                  <a:lnTo>
                    <a:pt x="433536" y="113544"/>
                  </a:lnTo>
                  <a:lnTo>
                    <a:pt x="433177" y="113517"/>
                  </a:lnTo>
                  <a:lnTo>
                    <a:pt x="432788" y="113482"/>
                  </a:lnTo>
                  <a:lnTo>
                    <a:pt x="432458" y="113429"/>
                  </a:lnTo>
                  <a:lnTo>
                    <a:pt x="432129" y="113367"/>
                  </a:lnTo>
                  <a:lnTo>
                    <a:pt x="431799" y="113305"/>
                  </a:lnTo>
                  <a:lnTo>
                    <a:pt x="431529" y="113225"/>
                  </a:lnTo>
                  <a:lnTo>
                    <a:pt x="431260" y="113146"/>
                  </a:lnTo>
                  <a:lnTo>
                    <a:pt x="431050" y="113049"/>
                  </a:lnTo>
                  <a:lnTo>
                    <a:pt x="430840" y="112951"/>
                  </a:lnTo>
                  <a:lnTo>
                    <a:pt x="430661" y="112854"/>
                  </a:lnTo>
                  <a:lnTo>
                    <a:pt x="430541" y="112739"/>
                  </a:lnTo>
                  <a:lnTo>
                    <a:pt x="430451" y="112633"/>
                  </a:lnTo>
                  <a:lnTo>
                    <a:pt x="430391" y="112509"/>
                  </a:lnTo>
                  <a:lnTo>
                    <a:pt x="430361" y="112394"/>
                  </a:lnTo>
                  <a:lnTo>
                    <a:pt x="430391" y="112270"/>
                  </a:lnTo>
                  <a:lnTo>
                    <a:pt x="430451" y="112155"/>
                  </a:lnTo>
                  <a:lnTo>
                    <a:pt x="430541" y="112040"/>
                  </a:lnTo>
                  <a:lnTo>
                    <a:pt x="430661" y="111934"/>
                  </a:lnTo>
                  <a:lnTo>
                    <a:pt x="430840" y="111828"/>
                  </a:lnTo>
                  <a:lnTo>
                    <a:pt x="431050" y="111731"/>
                  </a:lnTo>
                  <a:lnTo>
                    <a:pt x="431260" y="111642"/>
                  </a:lnTo>
                  <a:lnTo>
                    <a:pt x="431529" y="111554"/>
                  </a:lnTo>
                  <a:lnTo>
                    <a:pt x="431799" y="111483"/>
                  </a:lnTo>
                  <a:lnTo>
                    <a:pt x="432129" y="111413"/>
                  </a:lnTo>
                  <a:lnTo>
                    <a:pt x="432458" y="111351"/>
                  </a:lnTo>
                  <a:lnTo>
                    <a:pt x="432788" y="111306"/>
                  </a:lnTo>
                  <a:lnTo>
                    <a:pt x="433177" y="111262"/>
                  </a:lnTo>
                  <a:lnTo>
                    <a:pt x="433536" y="111236"/>
                  </a:lnTo>
                  <a:lnTo>
                    <a:pt x="433956" y="111218"/>
                  </a:lnTo>
                  <a:lnTo>
                    <a:pt x="434345" y="111209"/>
                  </a:lnTo>
                  <a:close/>
                  <a:moveTo>
                    <a:pt x="466846" y="111209"/>
                  </a:moveTo>
                  <a:lnTo>
                    <a:pt x="467236" y="111227"/>
                  </a:lnTo>
                  <a:lnTo>
                    <a:pt x="467625" y="111245"/>
                  </a:lnTo>
                  <a:lnTo>
                    <a:pt x="468014" y="111280"/>
                  </a:lnTo>
                  <a:lnTo>
                    <a:pt x="468374" y="111333"/>
                  </a:lnTo>
                  <a:lnTo>
                    <a:pt x="468703" y="111386"/>
                  </a:lnTo>
                  <a:lnTo>
                    <a:pt x="469003" y="111448"/>
                  </a:lnTo>
                  <a:lnTo>
                    <a:pt x="469302" y="111528"/>
                  </a:lnTo>
                  <a:lnTo>
                    <a:pt x="469572" y="111607"/>
                  </a:lnTo>
                  <a:lnTo>
                    <a:pt x="469812" y="111696"/>
                  </a:lnTo>
                  <a:lnTo>
                    <a:pt x="470021" y="111793"/>
                  </a:lnTo>
                  <a:lnTo>
                    <a:pt x="470171" y="111890"/>
                  </a:lnTo>
                  <a:lnTo>
                    <a:pt x="470321" y="112005"/>
                  </a:lnTo>
                  <a:lnTo>
                    <a:pt x="470441" y="112111"/>
                  </a:lnTo>
                  <a:lnTo>
                    <a:pt x="470501" y="112235"/>
                  </a:lnTo>
                  <a:lnTo>
                    <a:pt x="470531" y="112350"/>
                  </a:lnTo>
                  <a:lnTo>
                    <a:pt x="470531" y="112474"/>
                  </a:lnTo>
                  <a:lnTo>
                    <a:pt x="470471" y="112589"/>
                  </a:lnTo>
                  <a:lnTo>
                    <a:pt x="470381" y="112704"/>
                  </a:lnTo>
                  <a:lnTo>
                    <a:pt x="470261" y="112810"/>
                  </a:lnTo>
                  <a:lnTo>
                    <a:pt x="470111" y="112916"/>
                  </a:lnTo>
                  <a:lnTo>
                    <a:pt x="469932" y="113022"/>
                  </a:lnTo>
                  <a:lnTo>
                    <a:pt x="469692" y="113110"/>
                  </a:lnTo>
                  <a:lnTo>
                    <a:pt x="469452" y="113199"/>
                  </a:lnTo>
                  <a:lnTo>
                    <a:pt x="469183" y="113278"/>
                  </a:lnTo>
                  <a:lnTo>
                    <a:pt x="468883" y="113349"/>
                  </a:lnTo>
                  <a:lnTo>
                    <a:pt x="468554" y="113411"/>
                  </a:lnTo>
                  <a:lnTo>
                    <a:pt x="468224" y="113464"/>
                  </a:lnTo>
                  <a:lnTo>
                    <a:pt x="467865" y="113508"/>
                  </a:lnTo>
                  <a:lnTo>
                    <a:pt x="467475" y="113535"/>
                  </a:lnTo>
                  <a:lnTo>
                    <a:pt x="467086" y="113561"/>
                  </a:lnTo>
                  <a:lnTo>
                    <a:pt x="466666" y="113570"/>
                  </a:lnTo>
                  <a:lnTo>
                    <a:pt x="458489" y="113570"/>
                  </a:lnTo>
                  <a:lnTo>
                    <a:pt x="458099" y="113561"/>
                  </a:lnTo>
                  <a:lnTo>
                    <a:pt x="457680" y="113544"/>
                  </a:lnTo>
                  <a:lnTo>
                    <a:pt x="457321" y="113517"/>
                  </a:lnTo>
                  <a:lnTo>
                    <a:pt x="456931" y="113482"/>
                  </a:lnTo>
                  <a:lnTo>
                    <a:pt x="456602" y="113429"/>
                  </a:lnTo>
                  <a:lnTo>
                    <a:pt x="456272" y="113367"/>
                  </a:lnTo>
                  <a:lnTo>
                    <a:pt x="455943" y="113305"/>
                  </a:lnTo>
                  <a:lnTo>
                    <a:pt x="455673" y="113225"/>
                  </a:lnTo>
                  <a:lnTo>
                    <a:pt x="455403" y="113146"/>
                  </a:lnTo>
                  <a:lnTo>
                    <a:pt x="455194" y="113049"/>
                  </a:lnTo>
                  <a:lnTo>
                    <a:pt x="454984" y="112951"/>
                  </a:lnTo>
                  <a:lnTo>
                    <a:pt x="454804" y="112854"/>
                  </a:lnTo>
                  <a:lnTo>
                    <a:pt x="454685" y="112739"/>
                  </a:lnTo>
                  <a:lnTo>
                    <a:pt x="454595" y="112633"/>
                  </a:lnTo>
                  <a:lnTo>
                    <a:pt x="454535" y="112509"/>
                  </a:lnTo>
                  <a:lnTo>
                    <a:pt x="454505" y="112394"/>
                  </a:lnTo>
                  <a:lnTo>
                    <a:pt x="454535" y="112270"/>
                  </a:lnTo>
                  <a:lnTo>
                    <a:pt x="454595" y="112155"/>
                  </a:lnTo>
                  <a:lnTo>
                    <a:pt x="454685" y="112040"/>
                  </a:lnTo>
                  <a:lnTo>
                    <a:pt x="454804" y="111934"/>
                  </a:lnTo>
                  <a:lnTo>
                    <a:pt x="454984" y="111828"/>
                  </a:lnTo>
                  <a:lnTo>
                    <a:pt x="455194" y="111731"/>
                  </a:lnTo>
                  <a:lnTo>
                    <a:pt x="455403" y="111642"/>
                  </a:lnTo>
                  <a:lnTo>
                    <a:pt x="455673" y="111554"/>
                  </a:lnTo>
                  <a:lnTo>
                    <a:pt x="455943" y="111483"/>
                  </a:lnTo>
                  <a:lnTo>
                    <a:pt x="456272" y="111413"/>
                  </a:lnTo>
                  <a:lnTo>
                    <a:pt x="456602" y="111351"/>
                  </a:lnTo>
                  <a:lnTo>
                    <a:pt x="456931" y="111306"/>
                  </a:lnTo>
                  <a:lnTo>
                    <a:pt x="457321" y="111262"/>
                  </a:lnTo>
                  <a:lnTo>
                    <a:pt x="457680" y="111236"/>
                  </a:lnTo>
                  <a:lnTo>
                    <a:pt x="458099" y="111218"/>
                  </a:lnTo>
                  <a:lnTo>
                    <a:pt x="458489" y="111209"/>
                  </a:lnTo>
                  <a:close/>
                  <a:moveTo>
                    <a:pt x="23904" y="1"/>
                  </a:moveTo>
                  <a:lnTo>
                    <a:pt x="22676" y="10"/>
                  </a:lnTo>
                  <a:lnTo>
                    <a:pt x="21478" y="36"/>
                  </a:lnTo>
                  <a:lnTo>
                    <a:pt x="20280" y="81"/>
                  </a:lnTo>
                  <a:lnTo>
                    <a:pt x="19081" y="142"/>
                  </a:lnTo>
                  <a:lnTo>
                    <a:pt x="17943" y="222"/>
                  </a:lnTo>
                  <a:lnTo>
                    <a:pt x="16805" y="319"/>
                  </a:lnTo>
                  <a:lnTo>
                    <a:pt x="15696" y="434"/>
                  </a:lnTo>
                  <a:lnTo>
                    <a:pt x="14618" y="558"/>
                  </a:lnTo>
                  <a:lnTo>
                    <a:pt x="13540" y="700"/>
                  </a:lnTo>
                  <a:lnTo>
                    <a:pt x="12521" y="850"/>
                  </a:lnTo>
                  <a:lnTo>
                    <a:pt x="11503" y="1027"/>
                  </a:lnTo>
                  <a:lnTo>
                    <a:pt x="10544" y="1204"/>
                  </a:lnTo>
                  <a:lnTo>
                    <a:pt x="9616" y="1407"/>
                  </a:lnTo>
                  <a:lnTo>
                    <a:pt x="8717" y="1610"/>
                  </a:lnTo>
                  <a:lnTo>
                    <a:pt x="7848" y="1831"/>
                  </a:lnTo>
                  <a:lnTo>
                    <a:pt x="7010" y="2070"/>
                  </a:lnTo>
                  <a:lnTo>
                    <a:pt x="6231" y="2318"/>
                  </a:lnTo>
                  <a:lnTo>
                    <a:pt x="5452" y="2574"/>
                  </a:lnTo>
                  <a:lnTo>
                    <a:pt x="4763" y="2840"/>
                  </a:lnTo>
                  <a:lnTo>
                    <a:pt x="4104" y="3114"/>
                  </a:lnTo>
                  <a:lnTo>
                    <a:pt x="3475" y="3397"/>
                  </a:lnTo>
                  <a:lnTo>
                    <a:pt x="2906" y="3697"/>
                  </a:lnTo>
                  <a:lnTo>
                    <a:pt x="2367" y="3998"/>
                  </a:lnTo>
                  <a:lnTo>
                    <a:pt x="1887" y="4307"/>
                  </a:lnTo>
                  <a:lnTo>
                    <a:pt x="1468" y="4635"/>
                  </a:lnTo>
                  <a:lnTo>
                    <a:pt x="1078" y="4962"/>
                  </a:lnTo>
                  <a:lnTo>
                    <a:pt x="749" y="5298"/>
                  </a:lnTo>
                  <a:lnTo>
                    <a:pt x="479" y="5634"/>
                  </a:lnTo>
                  <a:lnTo>
                    <a:pt x="270" y="5988"/>
                  </a:lnTo>
                  <a:lnTo>
                    <a:pt x="120" y="6341"/>
                  </a:lnTo>
                  <a:lnTo>
                    <a:pt x="30" y="6695"/>
                  </a:lnTo>
                  <a:lnTo>
                    <a:pt x="0" y="7058"/>
                  </a:lnTo>
                  <a:lnTo>
                    <a:pt x="0" y="110298"/>
                  </a:lnTo>
                  <a:lnTo>
                    <a:pt x="30" y="110661"/>
                  </a:lnTo>
                  <a:lnTo>
                    <a:pt x="120" y="111023"/>
                  </a:lnTo>
                  <a:lnTo>
                    <a:pt x="270" y="111368"/>
                  </a:lnTo>
                  <a:lnTo>
                    <a:pt x="479" y="111722"/>
                  </a:lnTo>
                  <a:lnTo>
                    <a:pt x="749" y="112058"/>
                  </a:lnTo>
                  <a:lnTo>
                    <a:pt x="1078" y="112394"/>
                  </a:lnTo>
                  <a:lnTo>
                    <a:pt x="1468" y="112721"/>
                  </a:lnTo>
                  <a:lnTo>
                    <a:pt x="1887" y="113049"/>
                  </a:lnTo>
                  <a:lnTo>
                    <a:pt x="2367" y="113358"/>
                  </a:lnTo>
                  <a:lnTo>
                    <a:pt x="2906" y="113659"/>
                  </a:lnTo>
                  <a:lnTo>
                    <a:pt x="3475" y="113959"/>
                  </a:lnTo>
                  <a:lnTo>
                    <a:pt x="4104" y="114242"/>
                  </a:lnTo>
                  <a:lnTo>
                    <a:pt x="4763" y="114516"/>
                  </a:lnTo>
                  <a:lnTo>
                    <a:pt x="5452" y="114791"/>
                  </a:lnTo>
                  <a:lnTo>
                    <a:pt x="6231" y="115047"/>
                  </a:lnTo>
                  <a:lnTo>
                    <a:pt x="7010" y="115286"/>
                  </a:lnTo>
                  <a:lnTo>
                    <a:pt x="7848" y="115525"/>
                  </a:lnTo>
                  <a:lnTo>
                    <a:pt x="8717" y="115746"/>
                  </a:lnTo>
                  <a:lnTo>
                    <a:pt x="9616" y="115949"/>
                  </a:lnTo>
                  <a:lnTo>
                    <a:pt x="10544" y="116152"/>
                  </a:lnTo>
                  <a:lnTo>
                    <a:pt x="11503" y="116329"/>
                  </a:lnTo>
                  <a:lnTo>
                    <a:pt x="12521" y="116506"/>
                  </a:lnTo>
                  <a:lnTo>
                    <a:pt x="13540" y="116656"/>
                  </a:lnTo>
                  <a:lnTo>
                    <a:pt x="14618" y="116798"/>
                  </a:lnTo>
                  <a:lnTo>
                    <a:pt x="15696" y="116931"/>
                  </a:lnTo>
                  <a:lnTo>
                    <a:pt x="16805" y="117037"/>
                  </a:lnTo>
                  <a:lnTo>
                    <a:pt x="17943" y="117134"/>
                  </a:lnTo>
                  <a:lnTo>
                    <a:pt x="19081" y="117214"/>
                  </a:lnTo>
                  <a:lnTo>
                    <a:pt x="20280" y="117275"/>
                  </a:lnTo>
                  <a:lnTo>
                    <a:pt x="21478" y="117320"/>
                  </a:lnTo>
                  <a:lnTo>
                    <a:pt x="22676" y="117346"/>
                  </a:lnTo>
                  <a:lnTo>
                    <a:pt x="23904" y="117355"/>
                  </a:lnTo>
                  <a:lnTo>
                    <a:pt x="485508" y="117355"/>
                  </a:lnTo>
                  <a:lnTo>
                    <a:pt x="486736" y="117346"/>
                  </a:lnTo>
                  <a:lnTo>
                    <a:pt x="487934" y="117320"/>
                  </a:lnTo>
                  <a:lnTo>
                    <a:pt x="489133" y="117275"/>
                  </a:lnTo>
                  <a:lnTo>
                    <a:pt x="490301" y="117214"/>
                  </a:lnTo>
                  <a:lnTo>
                    <a:pt x="491469" y="117134"/>
                  </a:lnTo>
                  <a:lnTo>
                    <a:pt x="492607" y="117037"/>
                  </a:lnTo>
                  <a:lnTo>
                    <a:pt x="493716" y="116931"/>
                  </a:lnTo>
                  <a:lnTo>
                    <a:pt x="494794" y="116798"/>
                  </a:lnTo>
                  <a:lnTo>
                    <a:pt x="495872" y="116656"/>
                  </a:lnTo>
                  <a:lnTo>
                    <a:pt x="496891" y="116506"/>
                  </a:lnTo>
                  <a:lnTo>
                    <a:pt x="497879" y="116329"/>
                  </a:lnTo>
                  <a:lnTo>
                    <a:pt x="498868" y="116152"/>
                  </a:lnTo>
                  <a:lnTo>
                    <a:pt x="499797" y="115949"/>
                  </a:lnTo>
                  <a:lnTo>
                    <a:pt x="500695" y="115746"/>
                  </a:lnTo>
                  <a:lnTo>
                    <a:pt x="501564" y="115525"/>
                  </a:lnTo>
                  <a:lnTo>
                    <a:pt x="502403" y="115286"/>
                  </a:lnTo>
                  <a:lnTo>
                    <a:pt x="503181" y="115047"/>
                  </a:lnTo>
                  <a:lnTo>
                    <a:pt x="503930" y="114791"/>
                  </a:lnTo>
                  <a:lnTo>
                    <a:pt x="504649" y="114516"/>
                  </a:lnTo>
                  <a:lnTo>
                    <a:pt x="505308" y="114242"/>
                  </a:lnTo>
                  <a:lnTo>
                    <a:pt x="505937" y="113959"/>
                  </a:lnTo>
                  <a:lnTo>
                    <a:pt x="506506" y="113659"/>
                  </a:lnTo>
                  <a:lnTo>
                    <a:pt x="507046" y="113358"/>
                  </a:lnTo>
                  <a:lnTo>
                    <a:pt x="507525" y="113049"/>
                  </a:lnTo>
                  <a:lnTo>
                    <a:pt x="507944" y="112721"/>
                  </a:lnTo>
                  <a:lnTo>
                    <a:pt x="508334" y="112394"/>
                  </a:lnTo>
                  <a:lnTo>
                    <a:pt x="508663" y="112058"/>
                  </a:lnTo>
                  <a:lnTo>
                    <a:pt x="508903" y="111722"/>
                  </a:lnTo>
                  <a:lnTo>
                    <a:pt x="509112" y="111368"/>
                  </a:lnTo>
                  <a:lnTo>
                    <a:pt x="509292" y="111023"/>
                  </a:lnTo>
                  <a:lnTo>
                    <a:pt x="509382" y="110661"/>
                  </a:lnTo>
                  <a:lnTo>
                    <a:pt x="509412" y="110298"/>
                  </a:lnTo>
                  <a:lnTo>
                    <a:pt x="509412" y="82266"/>
                  </a:lnTo>
                  <a:lnTo>
                    <a:pt x="361585" y="82266"/>
                  </a:lnTo>
                  <a:lnTo>
                    <a:pt x="359518" y="82258"/>
                  </a:lnTo>
                  <a:lnTo>
                    <a:pt x="357481" y="82240"/>
                  </a:lnTo>
                  <a:lnTo>
                    <a:pt x="355444" y="82196"/>
                  </a:lnTo>
                  <a:lnTo>
                    <a:pt x="353407" y="82143"/>
                  </a:lnTo>
                  <a:lnTo>
                    <a:pt x="351430" y="82081"/>
                  </a:lnTo>
                  <a:lnTo>
                    <a:pt x="349423" y="81992"/>
                  </a:lnTo>
                  <a:lnTo>
                    <a:pt x="347446" y="81895"/>
                  </a:lnTo>
                  <a:lnTo>
                    <a:pt x="345499" y="81789"/>
                  </a:lnTo>
                  <a:lnTo>
                    <a:pt x="343552" y="81665"/>
                  </a:lnTo>
                  <a:lnTo>
                    <a:pt x="341635" y="81524"/>
                  </a:lnTo>
                  <a:lnTo>
                    <a:pt x="339718" y="81373"/>
                  </a:lnTo>
                  <a:lnTo>
                    <a:pt x="337831" y="81205"/>
                  </a:lnTo>
                  <a:lnTo>
                    <a:pt x="335974" y="81028"/>
                  </a:lnTo>
                  <a:lnTo>
                    <a:pt x="334146" y="80834"/>
                  </a:lnTo>
                  <a:lnTo>
                    <a:pt x="332319" y="80630"/>
                  </a:lnTo>
                  <a:lnTo>
                    <a:pt x="330492" y="80409"/>
                  </a:lnTo>
                  <a:lnTo>
                    <a:pt x="328724" y="80179"/>
                  </a:lnTo>
                  <a:lnTo>
                    <a:pt x="326957" y="79941"/>
                  </a:lnTo>
                  <a:lnTo>
                    <a:pt x="325220" y="79684"/>
                  </a:lnTo>
                  <a:lnTo>
                    <a:pt x="323512" y="79419"/>
                  </a:lnTo>
                  <a:lnTo>
                    <a:pt x="321835" y="79136"/>
                  </a:lnTo>
                  <a:lnTo>
                    <a:pt x="320187" y="78844"/>
                  </a:lnTo>
                  <a:lnTo>
                    <a:pt x="318540" y="78544"/>
                  </a:lnTo>
                  <a:lnTo>
                    <a:pt x="316922" y="78234"/>
                  </a:lnTo>
                  <a:lnTo>
                    <a:pt x="315365" y="77907"/>
                  </a:lnTo>
                  <a:lnTo>
                    <a:pt x="313807" y="77571"/>
                  </a:lnTo>
                  <a:lnTo>
                    <a:pt x="312279" y="77226"/>
                  </a:lnTo>
                  <a:lnTo>
                    <a:pt x="310782" y="76872"/>
                  </a:lnTo>
                  <a:lnTo>
                    <a:pt x="309314" y="76510"/>
                  </a:lnTo>
                  <a:lnTo>
                    <a:pt x="307876" y="76129"/>
                  </a:lnTo>
                  <a:lnTo>
                    <a:pt x="306468" y="75749"/>
                  </a:lnTo>
                  <a:lnTo>
                    <a:pt x="305090" y="75351"/>
                  </a:lnTo>
                  <a:lnTo>
                    <a:pt x="303772" y="74944"/>
                  </a:lnTo>
                  <a:lnTo>
                    <a:pt x="302454" y="74529"/>
                  </a:lnTo>
                  <a:lnTo>
                    <a:pt x="301196" y="74104"/>
                  </a:lnTo>
                  <a:lnTo>
                    <a:pt x="299938" y="73671"/>
                  </a:lnTo>
                  <a:lnTo>
                    <a:pt x="298740" y="73229"/>
                  </a:lnTo>
                  <a:lnTo>
                    <a:pt x="297571" y="72787"/>
                  </a:lnTo>
                  <a:lnTo>
                    <a:pt x="296433" y="72327"/>
                  </a:lnTo>
                  <a:lnTo>
                    <a:pt x="295325" y="71858"/>
                  </a:lnTo>
                  <a:lnTo>
                    <a:pt x="294276" y="71381"/>
                  </a:lnTo>
                  <a:lnTo>
                    <a:pt x="293258" y="70903"/>
                  </a:lnTo>
                  <a:lnTo>
                    <a:pt x="292269" y="70408"/>
                  </a:lnTo>
                  <a:lnTo>
                    <a:pt x="291341" y="69913"/>
                  </a:lnTo>
                  <a:lnTo>
                    <a:pt x="290442" y="69409"/>
                  </a:lnTo>
                  <a:lnTo>
                    <a:pt x="289573" y="68896"/>
                  </a:lnTo>
                  <a:lnTo>
                    <a:pt x="288735" y="68374"/>
                  </a:lnTo>
                  <a:lnTo>
                    <a:pt x="287956" y="67852"/>
                  </a:lnTo>
                  <a:lnTo>
                    <a:pt x="287237" y="67322"/>
                  </a:lnTo>
                  <a:lnTo>
                    <a:pt x="286518" y="66782"/>
                  </a:lnTo>
                  <a:lnTo>
                    <a:pt x="285889" y="66234"/>
                  </a:lnTo>
                  <a:lnTo>
                    <a:pt x="285260" y="65686"/>
                  </a:lnTo>
                  <a:lnTo>
                    <a:pt x="284721" y="65129"/>
                  </a:lnTo>
                  <a:lnTo>
                    <a:pt x="284182" y="64563"/>
                  </a:lnTo>
                  <a:lnTo>
                    <a:pt x="283732" y="63997"/>
                  </a:lnTo>
                  <a:lnTo>
                    <a:pt x="283313" y="63422"/>
                  </a:lnTo>
                  <a:lnTo>
                    <a:pt x="282924" y="62847"/>
                  </a:lnTo>
                  <a:lnTo>
                    <a:pt x="282594" y="62264"/>
                  </a:lnTo>
                  <a:lnTo>
                    <a:pt x="282324" y="61680"/>
                  </a:lnTo>
                  <a:lnTo>
                    <a:pt x="282085" y="61088"/>
                  </a:lnTo>
                  <a:lnTo>
                    <a:pt x="281905" y="60486"/>
                  </a:lnTo>
                  <a:lnTo>
                    <a:pt x="281785" y="59894"/>
                  </a:lnTo>
                  <a:lnTo>
                    <a:pt x="281695" y="59284"/>
                  </a:lnTo>
                  <a:lnTo>
                    <a:pt x="281665" y="58682"/>
                  </a:lnTo>
                  <a:lnTo>
                    <a:pt x="281695" y="58072"/>
                  </a:lnTo>
                  <a:lnTo>
                    <a:pt x="281785" y="57462"/>
                  </a:lnTo>
                  <a:lnTo>
                    <a:pt x="281905" y="56870"/>
                  </a:lnTo>
                  <a:lnTo>
                    <a:pt x="282085" y="56268"/>
                  </a:lnTo>
                  <a:lnTo>
                    <a:pt x="282324" y="55676"/>
                  </a:lnTo>
                  <a:lnTo>
                    <a:pt x="282594" y="55092"/>
                  </a:lnTo>
                  <a:lnTo>
                    <a:pt x="282924" y="54509"/>
                  </a:lnTo>
                  <a:lnTo>
                    <a:pt x="283313" y="53934"/>
                  </a:lnTo>
                  <a:lnTo>
                    <a:pt x="283732" y="53359"/>
                  </a:lnTo>
                  <a:lnTo>
                    <a:pt x="284182" y="52793"/>
                  </a:lnTo>
                  <a:lnTo>
                    <a:pt x="284721" y="52227"/>
                  </a:lnTo>
                  <a:lnTo>
                    <a:pt x="285260" y="51670"/>
                  </a:lnTo>
                  <a:lnTo>
                    <a:pt x="285889" y="51122"/>
                  </a:lnTo>
                  <a:lnTo>
                    <a:pt x="286518" y="50573"/>
                  </a:lnTo>
                  <a:lnTo>
                    <a:pt x="287237" y="50034"/>
                  </a:lnTo>
                  <a:lnTo>
                    <a:pt x="287956" y="49503"/>
                  </a:lnTo>
                  <a:lnTo>
                    <a:pt x="288735" y="48982"/>
                  </a:lnTo>
                  <a:lnTo>
                    <a:pt x="289573" y="48460"/>
                  </a:lnTo>
                  <a:lnTo>
                    <a:pt x="290442" y="47947"/>
                  </a:lnTo>
                  <a:lnTo>
                    <a:pt x="291341" y="47443"/>
                  </a:lnTo>
                  <a:lnTo>
                    <a:pt x="292269" y="46948"/>
                  </a:lnTo>
                  <a:lnTo>
                    <a:pt x="293258" y="46453"/>
                  </a:lnTo>
                  <a:lnTo>
                    <a:pt x="294276" y="45975"/>
                  </a:lnTo>
                  <a:lnTo>
                    <a:pt x="295325" y="45498"/>
                  </a:lnTo>
                  <a:lnTo>
                    <a:pt x="296433" y="45029"/>
                  </a:lnTo>
                  <a:lnTo>
                    <a:pt x="297571" y="44578"/>
                  </a:lnTo>
                  <a:lnTo>
                    <a:pt x="298740" y="44127"/>
                  </a:lnTo>
                  <a:lnTo>
                    <a:pt x="299938" y="43685"/>
                  </a:lnTo>
                  <a:lnTo>
                    <a:pt x="301196" y="43252"/>
                  </a:lnTo>
                  <a:lnTo>
                    <a:pt x="302454" y="42827"/>
                  </a:lnTo>
                  <a:lnTo>
                    <a:pt x="303772" y="42411"/>
                  </a:lnTo>
                  <a:lnTo>
                    <a:pt x="305090" y="42005"/>
                  </a:lnTo>
                  <a:lnTo>
                    <a:pt x="306468" y="41607"/>
                  </a:lnTo>
                  <a:lnTo>
                    <a:pt x="307876" y="41227"/>
                  </a:lnTo>
                  <a:lnTo>
                    <a:pt x="309314" y="40846"/>
                  </a:lnTo>
                  <a:lnTo>
                    <a:pt x="310782" y="40484"/>
                  </a:lnTo>
                  <a:lnTo>
                    <a:pt x="312279" y="40130"/>
                  </a:lnTo>
                  <a:lnTo>
                    <a:pt x="313807" y="39785"/>
                  </a:lnTo>
                  <a:lnTo>
                    <a:pt x="315365" y="39449"/>
                  </a:lnTo>
                  <a:lnTo>
                    <a:pt x="316922" y="39122"/>
                  </a:lnTo>
                  <a:lnTo>
                    <a:pt x="318540" y="38812"/>
                  </a:lnTo>
                  <a:lnTo>
                    <a:pt x="320187" y="38512"/>
                  </a:lnTo>
                  <a:lnTo>
                    <a:pt x="321835" y="38220"/>
                  </a:lnTo>
                  <a:lnTo>
                    <a:pt x="323512" y="37937"/>
                  </a:lnTo>
                  <a:lnTo>
                    <a:pt x="325220" y="37672"/>
                  </a:lnTo>
                  <a:lnTo>
                    <a:pt x="326957" y="37415"/>
                  </a:lnTo>
                  <a:lnTo>
                    <a:pt x="328724" y="37176"/>
                  </a:lnTo>
                  <a:lnTo>
                    <a:pt x="330492" y="36947"/>
                  </a:lnTo>
                  <a:lnTo>
                    <a:pt x="332319" y="36726"/>
                  </a:lnTo>
                  <a:lnTo>
                    <a:pt x="334146" y="36522"/>
                  </a:lnTo>
                  <a:lnTo>
                    <a:pt x="335974" y="36328"/>
                  </a:lnTo>
                  <a:lnTo>
                    <a:pt x="337831" y="36151"/>
                  </a:lnTo>
                  <a:lnTo>
                    <a:pt x="339718" y="35983"/>
                  </a:lnTo>
                  <a:lnTo>
                    <a:pt x="341635" y="35832"/>
                  </a:lnTo>
                  <a:lnTo>
                    <a:pt x="343552" y="35691"/>
                  </a:lnTo>
                  <a:lnTo>
                    <a:pt x="345499" y="35567"/>
                  </a:lnTo>
                  <a:lnTo>
                    <a:pt x="347446" y="35461"/>
                  </a:lnTo>
                  <a:lnTo>
                    <a:pt x="349423" y="35364"/>
                  </a:lnTo>
                  <a:lnTo>
                    <a:pt x="351430" y="35284"/>
                  </a:lnTo>
                  <a:lnTo>
                    <a:pt x="353407" y="35213"/>
                  </a:lnTo>
                  <a:lnTo>
                    <a:pt x="355444" y="35160"/>
                  </a:lnTo>
                  <a:lnTo>
                    <a:pt x="357481" y="35125"/>
                  </a:lnTo>
                  <a:lnTo>
                    <a:pt x="359518" y="35098"/>
                  </a:lnTo>
                  <a:lnTo>
                    <a:pt x="361585" y="35090"/>
                  </a:lnTo>
                  <a:lnTo>
                    <a:pt x="509412" y="35090"/>
                  </a:lnTo>
                  <a:lnTo>
                    <a:pt x="509412" y="7058"/>
                  </a:lnTo>
                  <a:lnTo>
                    <a:pt x="509382" y="6695"/>
                  </a:lnTo>
                  <a:lnTo>
                    <a:pt x="509292" y="6341"/>
                  </a:lnTo>
                  <a:lnTo>
                    <a:pt x="509112" y="5988"/>
                  </a:lnTo>
                  <a:lnTo>
                    <a:pt x="508903" y="5634"/>
                  </a:lnTo>
                  <a:lnTo>
                    <a:pt x="508663" y="5298"/>
                  </a:lnTo>
                  <a:lnTo>
                    <a:pt x="508334" y="4962"/>
                  </a:lnTo>
                  <a:lnTo>
                    <a:pt x="507944" y="4635"/>
                  </a:lnTo>
                  <a:lnTo>
                    <a:pt x="507525" y="4307"/>
                  </a:lnTo>
                  <a:lnTo>
                    <a:pt x="507046" y="3998"/>
                  </a:lnTo>
                  <a:lnTo>
                    <a:pt x="506506" y="3697"/>
                  </a:lnTo>
                  <a:lnTo>
                    <a:pt x="505937" y="3397"/>
                  </a:lnTo>
                  <a:lnTo>
                    <a:pt x="505308" y="3114"/>
                  </a:lnTo>
                  <a:lnTo>
                    <a:pt x="504649" y="2840"/>
                  </a:lnTo>
                  <a:lnTo>
                    <a:pt x="503930" y="2574"/>
                  </a:lnTo>
                  <a:lnTo>
                    <a:pt x="503181" y="2318"/>
                  </a:lnTo>
                  <a:lnTo>
                    <a:pt x="502403" y="2070"/>
                  </a:lnTo>
                  <a:lnTo>
                    <a:pt x="501564" y="1831"/>
                  </a:lnTo>
                  <a:lnTo>
                    <a:pt x="500695" y="1610"/>
                  </a:lnTo>
                  <a:lnTo>
                    <a:pt x="499797" y="1407"/>
                  </a:lnTo>
                  <a:lnTo>
                    <a:pt x="498868" y="1204"/>
                  </a:lnTo>
                  <a:lnTo>
                    <a:pt x="497879" y="1027"/>
                  </a:lnTo>
                  <a:lnTo>
                    <a:pt x="496891" y="850"/>
                  </a:lnTo>
                  <a:lnTo>
                    <a:pt x="495872" y="700"/>
                  </a:lnTo>
                  <a:lnTo>
                    <a:pt x="494794" y="558"/>
                  </a:lnTo>
                  <a:lnTo>
                    <a:pt x="493716" y="434"/>
                  </a:lnTo>
                  <a:lnTo>
                    <a:pt x="492607" y="319"/>
                  </a:lnTo>
                  <a:lnTo>
                    <a:pt x="491469" y="222"/>
                  </a:lnTo>
                  <a:lnTo>
                    <a:pt x="490301" y="142"/>
                  </a:lnTo>
                  <a:lnTo>
                    <a:pt x="489133" y="81"/>
                  </a:lnTo>
                  <a:lnTo>
                    <a:pt x="487934" y="36"/>
                  </a:lnTo>
                  <a:lnTo>
                    <a:pt x="486736" y="10"/>
                  </a:lnTo>
                  <a:lnTo>
                    <a:pt x="485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-19789175" y="-6380575"/>
              <a:ext cx="5643500" cy="943575"/>
            </a:xfrm>
            <a:custGeom>
              <a:avLst/>
              <a:gdLst/>
              <a:ahLst/>
              <a:cxnLst/>
              <a:rect l="l" t="t" r="r" b="b"/>
              <a:pathLst>
                <a:path w="225740" h="37743" extrusionOk="0">
                  <a:moveTo>
                    <a:pt x="62576" y="11178"/>
                  </a:moveTo>
                  <a:lnTo>
                    <a:pt x="63924" y="11187"/>
                  </a:lnTo>
                  <a:lnTo>
                    <a:pt x="65242" y="11222"/>
                  </a:lnTo>
                  <a:lnTo>
                    <a:pt x="66560" y="11267"/>
                  </a:lnTo>
                  <a:lnTo>
                    <a:pt x="67818" y="11337"/>
                  </a:lnTo>
                  <a:lnTo>
                    <a:pt x="69106" y="11426"/>
                  </a:lnTo>
                  <a:lnTo>
                    <a:pt x="70334" y="11523"/>
                  </a:lnTo>
                  <a:lnTo>
                    <a:pt x="71532" y="11647"/>
                  </a:lnTo>
                  <a:lnTo>
                    <a:pt x="72731" y="11788"/>
                  </a:lnTo>
                  <a:lnTo>
                    <a:pt x="73869" y="11939"/>
                  </a:lnTo>
                  <a:lnTo>
                    <a:pt x="75007" y="12107"/>
                  </a:lnTo>
                  <a:lnTo>
                    <a:pt x="76086" y="12292"/>
                  </a:lnTo>
                  <a:lnTo>
                    <a:pt x="77134" y="12496"/>
                  </a:lnTo>
                  <a:lnTo>
                    <a:pt x="78152" y="12708"/>
                  </a:lnTo>
                  <a:lnTo>
                    <a:pt x="79141" y="12938"/>
                  </a:lnTo>
                  <a:lnTo>
                    <a:pt x="80100" y="13177"/>
                  </a:lnTo>
                  <a:lnTo>
                    <a:pt x="80998" y="13433"/>
                  </a:lnTo>
                  <a:lnTo>
                    <a:pt x="81867" y="13698"/>
                  </a:lnTo>
                  <a:lnTo>
                    <a:pt x="82676" y="13981"/>
                  </a:lnTo>
                  <a:lnTo>
                    <a:pt x="83454" y="14273"/>
                  </a:lnTo>
                  <a:lnTo>
                    <a:pt x="84173" y="14574"/>
                  </a:lnTo>
                  <a:lnTo>
                    <a:pt x="84862" y="14883"/>
                  </a:lnTo>
                  <a:lnTo>
                    <a:pt x="85491" y="15202"/>
                  </a:lnTo>
                  <a:lnTo>
                    <a:pt x="86061" y="15538"/>
                  </a:lnTo>
                  <a:lnTo>
                    <a:pt x="86570" y="15874"/>
                  </a:lnTo>
                  <a:lnTo>
                    <a:pt x="87049" y="16227"/>
                  </a:lnTo>
                  <a:lnTo>
                    <a:pt x="87438" y="16581"/>
                  </a:lnTo>
                  <a:lnTo>
                    <a:pt x="87798" y="16944"/>
                  </a:lnTo>
                  <a:lnTo>
                    <a:pt x="88097" y="17315"/>
                  </a:lnTo>
                  <a:lnTo>
                    <a:pt x="88307" y="17695"/>
                  </a:lnTo>
                  <a:lnTo>
                    <a:pt x="88487" y="18084"/>
                  </a:lnTo>
                  <a:lnTo>
                    <a:pt x="88577" y="18473"/>
                  </a:lnTo>
                  <a:lnTo>
                    <a:pt x="88607" y="18871"/>
                  </a:lnTo>
                  <a:lnTo>
                    <a:pt x="88577" y="19260"/>
                  </a:lnTo>
                  <a:lnTo>
                    <a:pt x="88487" y="19650"/>
                  </a:lnTo>
                  <a:lnTo>
                    <a:pt x="88307" y="20039"/>
                  </a:lnTo>
                  <a:lnTo>
                    <a:pt x="88097" y="20419"/>
                  </a:lnTo>
                  <a:lnTo>
                    <a:pt x="87798" y="20790"/>
                  </a:lnTo>
                  <a:lnTo>
                    <a:pt x="87438" y="21153"/>
                  </a:lnTo>
                  <a:lnTo>
                    <a:pt x="87049" y="21507"/>
                  </a:lnTo>
                  <a:lnTo>
                    <a:pt x="86570" y="21860"/>
                  </a:lnTo>
                  <a:lnTo>
                    <a:pt x="86061" y="22196"/>
                  </a:lnTo>
                  <a:lnTo>
                    <a:pt x="85491" y="22532"/>
                  </a:lnTo>
                  <a:lnTo>
                    <a:pt x="84862" y="22851"/>
                  </a:lnTo>
                  <a:lnTo>
                    <a:pt x="84173" y="23169"/>
                  </a:lnTo>
                  <a:lnTo>
                    <a:pt x="83454" y="23470"/>
                  </a:lnTo>
                  <a:lnTo>
                    <a:pt x="82676" y="23753"/>
                  </a:lnTo>
                  <a:lnTo>
                    <a:pt x="81867" y="24036"/>
                  </a:lnTo>
                  <a:lnTo>
                    <a:pt x="80998" y="24301"/>
                  </a:lnTo>
                  <a:lnTo>
                    <a:pt x="80100" y="24557"/>
                  </a:lnTo>
                  <a:lnTo>
                    <a:pt x="79141" y="24796"/>
                  </a:lnTo>
                  <a:lnTo>
                    <a:pt x="78152" y="25026"/>
                  </a:lnTo>
                  <a:lnTo>
                    <a:pt x="77134" y="25238"/>
                  </a:lnTo>
                  <a:lnTo>
                    <a:pt x="76086" y="25442"/>
                  </a:lnTo>
                  <a:lnTo>
                    <a:pt x="75007" y="25627"/>
                  </a:lnTo>
                  <a:lnTo>
                    <a:pt x="73869" y="25795"/>
                  </a:lnTo>
                  <a:lnTo>
                    <a:pt x="72731" y="25946"/>
                  </a:lnTo>
                  <a:lnTo>
                    <a:pt x="71532" y="26087"/>
                  </a:lnTo>
                  <a:lnTo>
                    <a:pt x="70334" y="26211"/>
                  </a:lnTo>
                  <a:lnTo>
                    <a:pt x="69106" y="26308"/>
                  </a:lnTo>
                  <a:lnTo>
                    <a:pt x="67818" y="26397"/>
                  </a:lnTo>
                  <a:lnTo>
                    <a:pt x="66560" y="26467"/>
                  </a:lnTo>
                  <a:lnTo>
                    <a:pt x="65242" y="26512"/>
                  </a:lnTo>
                  <a:lnTo>
                    <a:pt x="63924" y="26547"/>
                  </a:lnTo>
                  <a:lnTo>
                    <a:pt x="62576" y="26556"/>
                  </a:lnTo>
                  <a:lnTo>
                    <a:pt x="61258" y="26547"/>
                  </a:lnTo>
                  <a:lnTo>
                    <a:pt x="59910" y="26512"/>
                  </a:lnTo>
                  <a:lnTo>
                    <a:pt x="58622" y="26467"/>
                  </a:lnTo>
                  <a:lnTo>
                    <a:pt x="57334" y="26397"/>
                  </a:lnTo>
                  <a:lnTo>
                    <a:pt x="56076" y="26308"/>
                  </a:lnTo>
                  <a:lnTo>
                    <a:pt x="54848" y="26211"/>
                  </a:lnTo>
                  <a:lnTo>
                    <a:pt x="53619" y="26087"/>
                  </a:lnTo>
                  <a:lnTo>
                    <a:pt x="52451" y="25946"/>
                  </a:lnTo>
                  <a:lnTo>
                    <a:pt x="51313" y="25795"/>
                  </a:lnTo>
                  <a:lnTo>
                    <a:pt x="50175" y="25627"/>
                  </a:lnTo>
                  <a:lnTo>
                    <a:pt x="49096" y="25442"/>
                  </a:lnTo>
                  <a:lnTo>
                    <a:pt x="48018" y="25238"/>
                  </a:lnTo>
                  <a:lnTo>
                    <a:pt x="46999" y="25026"/>
                  </a:lnTo>
                  <a:lnTo>
                    <a:pt x="46011" y="24796"/>
                  </a:lnTo>
                  <a:lnTo>
                    <a:pt x="45082" y="24557"/>
                  </a:lnTo>
                  <a:lnTo>
                    <a:pt x="44184" y="24301"/>
                  </a:lnTo>
                  <a:lnTo>
                    <a:pt x="43315" y="24036"/>
                  </a:lnTo>
                  <a:lnTo>
                    <a:pt x="42506" y="23753"/>
                  </a:lnTo>
                  <a:lnTo>
                    <a:pt x="41727" y="23470"/>
                  </a:lnTo>
                  <a:lnTo>
                    <a:pt x="41008" y="23169"/>
                  </a:lnTo>
                  <a:lnTo>
                    <a:pt x="40319" y="22851"/>
                  </a:lnTo>
                  <a:lnTo>
                    <a:pt x="39690" y="22532"/>
                  </a:lnTo>
                  <a:lnTo>
                    <a:pt x="39121" y="22196"/>
                  </a:lnTo>
                  <a:lnTo>
                    <a:pt x="38582" y="21860"/>
                  </a:lnTo>
                  <a:lnTo>
                    <a:pt x="38133" y="21507"/>
                  </a:lnTo>
                  <a:lnTo>
                    <a:pt x="37713" y="21153"/>
                  </a:lnTo>
                  <a:lnTo>
                    <a:pt x="37384" y="20790"/>
                  </a:lnTo>
                  <a:lnTo>
                    <a:pt x="37084" y="20419"/>
                  </a:lnTo>
                  <a:lnTo>
                    <a:pt x="36845" y="20039"/>
                  </a:lnTo>
                  <a:lnTo>
                    <a:pt x="36695" y="19650"/>
                  </a:lnTo>
                  <a:lnTo>
                    <a:pt x="36575" y="19260"/>
                  </a:lnTo>
                  <a:lnTo>
                    <a:pt x="36545" y="18871"/>
                  </a:lnTo>
                  <a:lnTo>
                    <a:pt x="36575" y="18473"/>
                  </a:lnTo>
                  <a:lnTo>
                    <a:pt x="36695" y="18084"/>
                  </a:lnTo>
                  <a:lnTo>
                    <a:pt x="36845" y="17695"/>
                  </a:lnTo>
                  <a:lnTo>
                    <a:pt x="37084" y="17315"/>
                  </a:lnTo>
                  <a:lnTo>
                    <a:pt x="37384" y="16944"/>
                  </a:lnTo>
                  <a:lnTo>
                    <a:pt x="37713" y="16581"/>
                  </a:lnTo>
                  <a:lnTo>
                    <a:pt x="38133" y="16227"/>
                  </a:lnTo>
                  <a:lnTo>
                    <a:pt x="38582" y="15874"/>
                  </a:lnTo>
                  <a:lnTo>
                    <a:pt x="39121" y="15538"/>
                  </a:lnTo>
                  <a:lnTo>
                    <a:pt x="39690" y="15202"/>
                  </a:lnTo>
                  <a:lnTo>
                    <a:pt x="40319" y="14883"/>
                  </a:lnTo>
                  <a:lnTo>
                    <a:pt x="41008" y="14574"/>
                  </a:lnTo>
                  <a:lnTo>
                    <a:pt x="41727" y="14273"/>
                  </a:lnTo>
                  <a:lnTo>
                    <a:pt x="42506" y="13981"/>
                  </a:lnTo>
                  <a:lnTo>
                    <a:pt x="43315" y="13698"/>
                  </a:lnTo>
                  <a:lnTo>
                    <a:pt x="44184" y="13433"/>
                  </a:lnTo>
                  <a:lnTo>
                    <a:pt x="45082" y="13177"/>
                  </a:lnTo>
                  <a:lnTo>
                    <a:pt x="46011" y="12938"/>
                  </a:lnTo>
                  <a:lnTo>
                    <a:pt x="46999" y="12708"/>
                  </a:lnTo>
                  <a:lnTo>
                    <a:pt x="48018" y="12496"/>
                  </a:lnTo>
                  <a:lnTo>
                    <a:pt x="49096" y="12292"/>
                  </a:lnTo>
                  <a:lnTo>
                    <a:pt x="50175" y="12107"/>
                  </a:lnTo>
                  <a:lnTo>
                    <a:pt x="51313" y="11939"/>
                  </a:lnTo>
                  <a:lnTo>
                    <a:pt x="52451" y="11788"/>
                  </a:lnTo>
                  <a:lnTo>
                    <a:pt x="53619" y="11647"/>
                  </a:lnTo>
                  <a:lnTo>
                    <a:pt x="54848" y="11523"/>
                  </a:lnTo>
                  <a:lnTo>
                    <a:pt x="56076" y="11426"/>
                  </a:lnTo>
                  <a:lnTo>
                    <a:pt x="57334" y="11337"/>
                  </a:lnTo>
                  <a:lnTo>
                    <a:pt x="58622" y="11267"/>
                  </a:lnTo>
                  <a:lnTo>
                    <a:pt x="59910" y="11222"/>
                  </a:lnTo>
                  <a:lnTo>
                    <a:pt x="61258" y="11187"/>
                  </a:lnTo>
                  <a:lnTo>
                    <a:pt x="62576" y="11178"/>
                  </a:lnTo>
                  <a:close/>
                  <a:moveTo>
                    <a:pt x="62276" y="1"/>
                  </a:moveTo>
                  <a:lnTo>
                    <a:pt x="60629" y="18"/>
                  </a:lnTo>
                  <a:lnTo>
                    <a:pt x="59011" y="54"/>
                  </a:lnTo>
                  <a:lnTo>
                    <a:pt x="57394" y="98"/>
                  </a:lnTo>
                  <a:lnTo>
                    <a:pt x="55806" y="151"/>
                  </a:lnTo>
                  <a:lnTo>
                    <a:pt x="54219" y="213"/>
                  </a:lnTo>
                  <a:lnTo>
                    <a:pt x="52631" y="292"/>
                  </a:lnTo>
                  <a:lnTo>
                    <a:pt x="51073" y="381"/>
                  </a:lnTo>
                  <a:lnTo>
                    <a:pt x="49516" y="478"/>
                  </a:lnTo>
                  <a:lnTo>
                    <a:pt x="47988" y="593"/>
                  </a:lnTo>
                  <a:lnTo>
                    <a:pt x="46460" y="717"/>
                  </a:lnTo>
                  <a:lnTo>
                    <a:pt x="44962" y="850"/>
                  </a:lnTo>
                  <a:lnTo>
                    <a:pt x="43465" y="991"/>
                  </a:lnTo>
                  <a:lnTo>
                    <a:pt x="41997" y="1150"/>
                  </a:lnTo>
                  <a:lnTo>
                    <a:pt x="40529" y="1309"/>
                  </a:lnTo>
                  <a:lnTo>
                    <a:pt x="39091" y="1486"/>
                  </a:lnTo>
                  <a:lnTo>
                    <a:pt x="37683" y="1672"/>
                  </a:lnTo>
                  <a:lnTo>
                    <a:pt x="36276" y="1867"/>
                  </a:lnTo>
                  <a:lnTo>
                    <a:pt x="34868" y="2070"/>
                  </a:lnTo>
                  <a:lnTo>
                    <a:pt x="33520" y="2282"/>
                  </a:lnTo>
                  <a:lnTo>
                    <a:pt x="32172" y="2503"/>
                  </a:lnTo>
                  <a:lnTo>
                    <a:pt x="30824" y="2742"/>
                  </a:lnTo>
                  <a:lnTo>
                    <a:pt x="29536" y="2981"/>
                  </a:lnTo>
                  <a:lnTo>
                    <a:pt x="28248" y="3228"/>
                  </a:lnTo>
                  <a:lnTo>
                    <a:pt x="26990" y="3494"/>
                  </a:lnTo>
                  <a:lnTo>
                    <a:pt x="25731" y="3759"/>
                  </a:lnTo>
                  <a:lnTo>
                    <a:pt x="24503" y="4033"/>
                  </a:lnTo>
                  <a:lnTo>
                    <a:pt x="23305" y="4316"/>
                  </a:lnTo>
                  <a:lnTo>
                    <a:pt x="22137" y="4617"/>
                  </a:lnTo>
                  <a:lnTo>
                    <a:pt x="20999" y="4917"/>
                  </a:lnTo>
                  <a:lnTo>
                    <a:pt x="19860" y="5227"/>
                  </a:lnTo>
                  <a:lnTo>
                    <a:pt x="18782" y="5536"/>
                  </a:lnTo>
                  <a:lnTo>
                    <a:pt x="17704" y="5864"/>
                  </a:lnTo>
                  <a:lnTo>
                    <a:pt x="16655" y="6200"/>
                  </a:lnTo>
                  <a:lnTo>
                    <a:pt x="15637" y="6536"/>
                  </a:lnTo>
                  <a:lnTo>
                    <a:pt x="14648" y="6880"/>
                  </a:lnTo>
                  <a:lnTo>
                    <a:pt x="13660" y="7234"/>
                  </a:lnTo>
                  <a:lnTo>
                    <a:pt x="12731" y="7597"/>
                  </a:lnTo>
                  <a:lnTo>
                    <a:pt x="11832" y="7959"/>
                  </a:lnTo>
                  <a:lnTo>
                    <a:pt x="10964" y="8340"/>
                  </a:lnTo>
                  <a:lnTo>
                    <a:pt x="10095" y="8711"/>
                  </a:lnTo>
                  <a:lnTo>
                    <a:pt x="9286" y="9100"/>
                  </a:lnTo>
                  <a:lnTo>
                    <a:pt x="8507" y="9489"/>
                  </a:lnTo>
                  <a:lnTo>
                    <a:pt x="7729" y="9896"/>
                  </a:lnTo>
                  <a:lnTo>
                    <a:pt x="7010" y="10294"/>
                  </a:lnTo>
                  <a:lnTo>
                    <a:pt x="6321" y="10701"/>
                  </a:lnTo>
                  <a:lnTo>
                    <a:pt x="5662" y="11116"/>
                  </a:lnTo>
                  <a:lnTo>
                    <a:pt x="5033" y="11541"/>
                  </a:lnTo>
                  <a:lnTo>
                    <a:pt x="4434" y="11965"/>
                  </a:lnTo>
                  <a:lnTo>
                    <a:pt x="3894" y="12398"/>
                  </a:lnTo>
                  <a:lnTo>
                    <a:pt x="3355" y="12832"/>
                  </a:lnTo>
                  <a:lnTo>
                    <a:pt x="2876" y="13274"/>
                  </a:lnTo>
                  <a:lnTo>
                    <a:pt x="2427" y="13716"/>
                  </a:lnTo>
                  <a:lnTo>
                    <a:pt x="2007" y="14167"/>
                  </a:lnTo>
                  <a:lnTo>
                    <a:pt x="1648" y="14618"/>
                  </a:lnTo>
                  <a:lnTo>
                    <a:pt x="1288" y="15078"/>
                  </a:lnTo>
                  <a:lnTo>
                    <a:pt x="989" y="15538"/>
                  </a:lnTo>
                  <a:lnTo>
                    <a:pt x="719" y="16006"/>
                  </a:lnTo>
                  <a:lnTo>
                    <a:pt x="510" y="16475"/>
                  </a:lnTo>
                  <a:lnTo>
                    <a:pt x="330" y="16944"/>
                  </a:lnTo>
                  <a:lnTo>
                    <a:pt x="180" y="17421"/>
                  </a:lnTo>
                  <a:lnTo>
                    <a:pt x="90" y="17899"/>
                  </a:lnTo>
                  <a:lnTo>
                    <a:pt x="0" y="18385"/>
                  </a:lnTo>
                  <a:lnTo>
                    <a:pt x="0" y="18871"/>
                  </a:lnTo>
                  <a:lnTo>
                    <a:pt x="0" y="19349"/>
                  </a:lnTo>
                  <a:lnTo>
                    <a:pt x="90" y="19835"/>
                  </a:lnTo>
                  <a:lnTo>
                    <a:pt x="180" y="20313"/>
                  </a:lnTo>
                  <a:lnTo>
                    <a:pt x="330" y="20790"/>
                  </a:lnTo>
                  <a:lnTo>
                    <a:pt x="510" y="21259"/>
                  </a:lnTo>
                  <a:lnTo>
                    <a:pt x="719" y="21728"/>
                  </a:lnTo>
                  <a:lnTo>
                    <a:pt x="989" y="22196"/>
                  </a:lnTo>
                  <a:lnTo>
                    <a:pt x="1288" y="22656"/>
                  </a:lnTo>
                  <a:lnTo>
                    <a:pt x="1648" y="23116"/>
                  </a:lnTo>
                  <a:lnTo>
                    <a:pt x="2007" y="23567"/>
                  </a:lnTo>
                  <a:lnTo>
                    <a:pt x="2427" y="24018"/>
                  </a:lnTo>
                  <a:lnTo>
                    <a:pt x="2876" y="24460"/>
                  </a:lnTo>
                  <a:lnTo>
                    <a:pt x="3355" y="24902"/>
                  </a:lnTo>
                  <a:lnTo>
                    <a:pt x="3894" y="25336"/>
                  </a:lnTo>
                  <a:lnTo>
                    <a:pt x="4434" y="25769"/>
                  </a:lnTo>
                  <a:lnTo>
                    <a:pt x="5033" y="26193"/>
                  </a:lnTo>
                  <a:lnTo>
                    <a:pt x="5662" y="26618"/>
                  </a:lnTo>
                  <a:lnTo>
                    <a:pt x="6321" y="27033"/>
                  </a:lnTo>
                  <a:lnTo>
                    <a:pt x="7010" y="27440"/>
                  </a:lnTo>
                  <a:lnTo>
                    <a:pt x="7729" y="27847"/>
                  </a:lnTo>
                  <a:lnTo>
                    <a:pt x="8507" y="28245"/>
                  </a:lnTo>
                  <a:lnTo>
                    <a:pt x="9286" y="28634"/>
                  </a:lnTo>
                  <a:lnTo>
                    <a:pt x="10095" y="29023"/>
                  </a:lnTo>
                  <a:lnTo>
                    <a:pt x="10964" y="29403"/>
                  </a:lnTo>
                  <a:lnTo>
                    <a:pt x="11832" y="29775"/>
                  </a:lnTo>
                  <a:lnTo>
                    <a:pt x="12731" y="30137"/>
                  </a:lnTo>
                  <a:lnTo>
                    <a:pt x="13660" y="30500"/>
                  </a:lnTo>
                  <a:lnTo>
                    <a:pt x="14648" y="30854"/>
                  </a:lnTo>
                  <a:lnTo>
                    <a:pt x="15637" y="31198"/>
                  </a:lnTo>
                  <a:lnTo>
                    <a:pt x="16655" y="31534"/>
                  </a:lnTo>
                  <a:lnTo>
                    <a:pt x="17704" y="31870"/>
                  </a:lnTo>
                  <a:lnTo>
                    <a:pt x="18782" y="32198"/>
                  </a:lnTo>
                  <a:lnTo>
                    <a:pt x="19860" y="32516"/>
                  </a:lnTo>
                  <a:lnTo>
                    <a:pt x="20999" y="32817"/>
                  </a:lnTo>
                  <a:lnTo>
                    <a:pt x="22137" y="33126"/>
                  </a:lnTo>
                  <a:lnTo>
                    <a:pt x="23305" y="33418"/>
                  </a:lnTo>
                  <a:lnTo>
                    <a:pt x="24503" y="33701"/>
                  </a:lnTo>
                  <a:lnTo>
                    <a:pt x="25731" y="33975"/>
                  </a:lnTo>
                  <a:lnTo>
                    <a:pt x="26990" y="34240"/>
                  </a:lnTo>
                  <a:lnTo>
                    <a:pt x="28248" y="34506"/>
                  </a:lnTo>
                  <a:lnTo>
                    <a:pt x="29536" y="34753"/>
                  </a:lnTo>
                  <a:lnTo>
                    <a:pt x="30824" y="34992"/>
                  </a:lnTo>
                  <a:lnTo>
                    <a:pt x="32172" y="35231"/>
                  </a:lnTo>
                  <a:lnTo>
                    <a:pt x="33520" y="35452"/>
                  </a:lnTo>
                  <a:lnTo>
                    <a:pt x="34868" y="35664"/>
                  </a:lnTo>
                  <a:lnTo>
                    <a:pt x="36276" y="35867"/>
                  </a:lnTo>
                  <a:lnTo>
                    <a:pt x="37683" y="36062"/>
                  </a:lnTo>
                  <a:lnTo>
                    <a:pt x="39091" y="36248"/>
                  </a:lnTo>
                  <a:lnTo>
                    <a:pt x="40529" y="36425"/>
                  </a:lnTo>
                  <a:lnTo>
                    <a:pt x="41997" y="36593"/>
                  </a:lnTo>
                  <a:lnTo>
                    <a:pt x="43465" y="36743"/>
                  </a:lnTo>
                  <a:lnTo>
                    <a:pt x="44962" y="36884"/>
                  </a:lnTo>
                  <a:lnTo>
                    <a:pt x="46460" y="37017"/>
                  </a:lnTo>
                  <a:lnTo>
                    <a:pt x="47988" y="37141"/>
                  </a:lnTo>
                  <a:lnTo>
                    <a:pt x="49516" y="37256"/>
                  </a:lnTo>
                  <a:lnTo>
                    <a:pt x="51073" y="37353"/>
                  </a:lnTo>
                  <a:lnTo>
                    <a:pt x="52631" y="37441"/>
                  </a:lnTo>
                  <a:lnTo>
                    <a:pt x="54219" y="37521"/>
                  </a:lnTo>
                  <a:lnTo>
                    <a:pt x="55806" y="37583"/>
                  </a:lnTo>
                  <a:lnTo>
                    <a:pt x="57394" y="37636"/>
                  </a:lnTo>
                  <a:lnTo>
                    <a:pt x="59011" y="37680"/>
                  </a:lnTo>
                  <a:lnTo>
                    <a:pt x="60629" y="37716"/>
                  </a:lnTo>
                  <a:lnTo>
                    <a:pt x="62276" y="37733"/>
                  </a:lnTo>
                  <a:lnTo>
                    <a:pt x="63924" y="37742"/>
                  </a:lnTo>
                  <a:lnTo>
                    <a:pt x="225740" y="37742"/>
                  </a:lnTo>
                  <a:lnTo>
                    <a:pt x="225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-23098450" y="-3766175"/>
              <a:ext cx="532475" cy="92000"/>
            </a:xfrm>
            <a:custGeom>
              <a:avLst/>
              <a:gdLst/>
              <a:ahLst/>
              <a:cxnLst/>
              <a:rect l="l" t="t" r="r" b="b"/>
              <a:pathLst>
                <a:path w="21299" h="3680" extrusionOk="0">
                  <a:moveTo>
                    <a:pt x="1" y="1"/>
                  </a:moveTo>
                  <a:lnTo>
                    <a:pt x="1" y="3679"/>
                  </a:lnTo>
                  <a:lnTo>
                    <a:pt x="15787" y="3679"/>
                  </a:lnTo>
                  <a:lnTo>
                    <a:pt x="16326" y="3662"/>
                  </a:lnTo>
                  <a:lnTo>
                    <a:pt x="16865" y="3626"/>
                  </a:lnTo>
                  <a:lnTo>
                    <a:pt x="17405" y="3591"/>
                  </a:lnTo>
                  <a:lnTo>
                    <a:pt x="17914" y="3538"/>
                  </a:lnTo>
                  <a:lnTo>
                    <a:pt x="18423" y="3476"/>
                  </a:lnTo>
                  <a:lnTo>
                    <a:pt x="18932" y="3396"/>
                  </a:lnTo>
                  <a:lnTo>
                    <a:pt x="19412" y="3308"/>
                  </a:lnTo>
                  <a:lnTo>
                    <a:pt x="19621" y="3264"/>
                  </a:lnTo>
                  <a:lnTo>
                    <a:pt x="19831" y="3211"/>
                  </a:lnTo>
                  <a:lnTo>
                    <a:pt x="20041" y="3149"/>
                  </a:lnTo>
                  <a:lnTo>
                    <a:pt x="20220" y="3078"/>
                  </a:lnTo>
                  <a:lnTo>
                    <a:pt x="20400" y="3007"/>
                  </a:lnTo>
                  <a:lnTo>
                    <a:pt x="20550" y="2928"/>
                  </a:lnTo>
                  <a:lnTo>
                    <a:pt x="20700" y="2839"/>
                  </a:lnTo>
                  <a:lnTo>
                    <a:pt x="20819" y="2751"/>
                  </a:lnTo>
                  <a:lnTo>
                    <a:pt x="20939" y="2654"/>
                  </a:lnTo>
                  <a:lnTo>
                    <a:pt x="21029" y="2556"/>
                  </a:lnTo>
                  <a:lnTo>
                    <a:pt x="21089" y="2450"/>
                  </a:lnTo>
                  <a:lnTo>
                    <a:pt x="21179" y="2335"/>
                  </a:lnTo>
                  <a:lnTo>
                    <a:pt x="21269" y="2088"/>
                  </a:lnTo>
                  <a:lnTo>
                    <a:pt x="21299" y="1822"/>
                  </a:lnTo>
                  <a:lnTo>
                    <a:pt x="21269" y="1584"/>
                  </a:lnTo>
                  <a:lnTo>
                    <a:pt x="21179" y="1371"/>
                  </a:lnTo>
                  <a:lnTo>
                    <a:pt x="21059" y="1168"/>
                  </a:lnTo>
                  <a:lnTo>
                    <a:pt x="20879" y="982"/>
                  </a:lnTo>
                  <a:lnTo>
                    <a:pt x="20670" y="814"/>
                  </a:lnTo>
                  <a:lnTo>
                    <a:pt x="20520" y="744"/>
                  </a:lnTo>
                  <a:lnTo>
                    <a:pt x="20370" y="664"/>
                  </a:lnTo>
                  <a:lnTo>
                    <a:pt x="20220" y="602"/>
                  </a:lnTo>
                  <a:lnTo>
                    <a:pt x="20071" y="540"/>
                  </a:lnTo>
                  <a:lnTo>
                    <a:pt x="19861" y="478"/>
                  </a:lnTo>
                  <a:lnTo>
                    <a:pt x="19681" y="425"/>
                  </a:lnTo>
                  <a:lnTo>
                    <a:pt x="19262" y="319"/>
                  </a:lnTo>
                  <a:lnTo>
                    <a:pt x="18842" y="239"/>
                  </a:lnTo>
                  <a:lnTo>
                    <a:pt x="18393" y="160"/>
                  </a:lnTo>
                  <a:lnTo>
                    <a:pt x="17944" y="107"/>
                  </a:lnTo>
                  <a:lnTo>
                    <a:pt x="17465" y="63"/>
                  </a:lnTo>
                  <a:lnTo>
                    <a:pt x="16955" y="27"/>
                  </a:lnTo>
                  <a:lnTo>
                    <a:pt x="16446" y="10"/>
                  </a:lnTo>
                  <a:lnTo>
                    <a:pt x="159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-23098450" y="-3545750"/>
              <a:ext cx="603625" cy="100600"/>
            </a:xfrm>
            <a:custGeom>
              <a:avLst/>
              <a:gdLst/>
              <a:ahLst/>
              <a:cxnLst/>
              <a:rect l="l" t="t" r="r" b="b"/>
              <a:pathLst>
                <a:path w="24145" h="4024" extrusionOk="0">
                  <a:moveTo>
                    <a:pt x="1" y="0"/>
                  </a:moveTo>
                  <a:lnTo>
                    <a:pt x="1" y="4024"/>
                  </a:lnTo>
                  <a:lnTo>
                    <a:pt x="17614" y="4024"/>
                  </a:lnTo>
                  <a:lnTo>
                    <a:pt x="18303" y="4015"/>
                  </a:lnTo>
                  <a:lnTo>
                    <a:pt x="18932" y="3997"/>
                  </a:lnTo>
                  <a:lnTo>
                    <a:pt x="19561" y="3953"/>
                  </a:lnTo>
                  <a:lnTo>
                    <a:pt x="20160" y="3900"/>
                  </a:lnTo>
                  <a:lnTo>
                    <a:pt x="20730" y="3829"/>
                  </a:lnTo>
                  <a:lnTo>
                    <a:pt x="21269" y="3741"/>
                  </a:lnTo>
                  <a:lnTo>
                    <a:pt x="21778" y="3635"/>
                  </a:lnTo>
                  <a:lnTo>
                    <a:pt x="22257" y="3520"/>
                  </a:lnTo>
                  <a:lnTo>
                    <a:pt x="22497" y="3449"/>
                  </a:lnTo>
                  <a:lnTo>
                    <a:pt x="22707" y="3387"/>
                  </a:lnTo>
                  <a:lnTo>
                    <a:pt x="22916" y="3307"/>
                  </a:lnTo>
                  <a:lnTo>
                    <a:pt x="23096" y="3237"/>
                  </a:lnTo>
                  <a:lnTo>
                    <a:pt x="23246" y="3157"/>
                  </a:lnTo>
                  <a:lnTo>
                    <a:pt x="23396" y="3077"/>
                  </a:lnTo>
                  <a:lnTo>
                    <a:pt x="23545" y="2989"/>
                  </a:lnTo>
                  <a:lnTo>
                    <a:pt x="23665" y="2901"/>
                  </a:lnTo>
                  <a:lnTo>
                    <a:pt x="23875" y="2715"/>
                  </a:lnTo>
                  <a:lnTo>
                    <a:pt x="24025" y="2511"/>
                  </a:lnTo>
                  <a:lnTo>
                    <a:pt x="24115" y="2290"/>
                  </a:lnTo>
                  <a:lnTo>
                    <a:pt x="24144" y="2060"/>
                  </a:lnTo>
                  <a:lnTo>
                    <a:pt x="24115" y="1848"/>
                  </a:lnTo>
                  <a:lnTo>
                    <a:pt x="24055" y="1645"/>
                  </a:lnTo>
                  <a:lnTo>
                    <a:pt x="23905" y="1441"/>
                  </a:lnTo>
                  <a:lnTo>
                    <a:pt x="23755" y="1256"/>
                  </a:lnTo>
                  <a:lnTo>
                    <a:pt x="23515" y="1079"/>
                  </a:lnTo>
                  <a:lnTo>
                    <a:pt x="23246" y="911"/>
                  </a:lnTo>
                  <a:lnTo>
                    <a:pt x="22916" y="743"/>
                  </a:lnTo>
                  <a:lnTo>
                    <a:pt x="22527" y="593"/>
                  </a:lnTo>
                  <a:lnTo>
                    <a:pt x="22137" y="451"/>
                  </a:lnTo>
                  <a:lnTo>
                    <a:pt x="21688" y="336"/>
                  </a:lnTo>
                  <a:lnTo>
                    <a:pt x="21209" y="230"/>
                  </a:lnTo>
                  <a:lnTo>
                    <a:pt x="20700" y="150"/>
                  </a:lnTo>
                  <a:lnTo>
                    <a:pt x="20190" y="89"/>
                  </a:lnTo>
                  <a:lnTo>
                    <a:pt x="19621" y="35"/>
                  </a:lnTo>
                  <a:lnTo>
                    <a:pt x="19052" y="9"/>
                  </a:lnTo>
                  <a:lnTo>
                    <a:pt x="18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-25478350" y="-4040750"/>
              <a:ext cx="9498700" cy="873500"/>
            </a:xfrm>
            <a:custGeom>
              <a:avLst/>
              <a:gdLst/>
              <a:ahLst/>
              <a:cxnLst/>
              <a:rect l="l" t="t" r="r" b="b"/>
              <a:pathLst>
                <a:path w="379948" h="34940" extrusionOk="0">
                  <a:moveTo>
                    <a:pt x="120029" y="5368"/>
                  </a:moveTo>
                  <a:lnTo>
                    <a:pt x="121078" y="5377"/>
                  </a:lnTo>
                  <a:lnTo>
                    <a:pt x="122096" y="5404"/>
                  </a:lnTo>
                  <a:lnTo>
                    <a:pt x="123085" y="5448"/>
                  </a:lnTo>
                  <a:lnTo>
                    <a:pt x="124073" y="5510"/>
                  </a:lnTo>
                  <a:lnTo>
                    <a:pt x="125002" y="5581"/>
                  </a:lnTo>
                  <a:lnTo>
                    <a:pt x="125931" y="5678"/>
                  </a:lnTo>
                  <a:lnTo>
                    <a:pt x="126829" y="5784"/>
                  </a:lnTo>
                  <a:lnTo>
                    <a:pt x="127698" y="5917"/>
                  </a:lnTo>
                  <a:lnTo>
                    <a:pt x="128537" y="6049"/>
                  </a:lnTo>
                  <a:lnTo>
                    <a:pt x="129345" y="6200"/>
                  </a:lnTo>
                  <a:lnTo>
                    <a:pt x="130124" y="6368"/>
                  </a:lnTo>
                  <a:lnTo>
                    <a:pt x="130873" y="6536"/>
                  </a:lnTo>
                  <a:lnTo>
                    <a:pt x="131592" y="6713"/>
                  </a:lnTo>
                  <a:lnTo>
                    <a:pt x="132281" y="6907"/>
                  </a:lnTo>
                  <a:lnTo>
                    <a:pt x="132910" y="7102"/>
                  </a:lnTo>
                  <a:lnTo>
                    <a:pt x="133539" y="7314"/>
                  </a:lnTo>
                  <a:lnTo>
                    <a:pt x="134108" y="7535"/>
                  </a:lnTo>
                  <a:lnTo>
                    <a:pt x="134677" y="7765"/>
                  </a:lnTo>
                  <a:lnTo>
                    <a:pt x="135187" y="7995"/>
                  </a:lnTo>
                  <a:lnTo>
                    <a:pt x="135666" y="8234"/>
                  </a:lnTo>
                  <a:lnTo>
                    <a:pt x="136115" y="8481"/>
                  </a:lnTo>
                  <a:lnTo>
                    <a:pt x="136535" y="8738"/>
                  </a:lnTo>
                  <a:lnTo>
                    <a:pt x="136924" y="9003"/>
                  </a:lnTo>
                  <a:lnTo>
                    <a:pt x="137253" y="9277"/>
                  </a:lnTo>
                  <a:lnTo>
                    <a:pt x="137583" y="9551"/>
                  </a:lnTo>
                  <a:lnTo>
                    <a:pt x="137853" y="9825"/>
                  </a:lnTo>
                  <a:lnTo>
                    <a:pt x="138062" y="10108"/>
                  </a:lnTo>
                  <a:lnTo>
                    <a:pt x="138242" y="10382"/>
                  </a:lnTo>
                  <a:lnTo>
                    <a:pt x="138392" y="10665"/>
                  </a:lnTo>
                  <a:lnTo>
                    <a:pt x="138482" y="10948"/>
                  </a:lnTo>
                  <a:lnTo>
                    <a:pt x="138542" y="11240"/>
                  </a:lnTo>
                  <a:lnTo>
                    <a:pt x="138571" y="11523"/>
                  </a:lnTo>
                  <a:lnTo>
                    <a:pt x="138571" y="11735"/>
                  </a:lnTo>
                  <a:lnTo>
                    <a:pt x="138542" y="11939"/>
                  </a:lnTo>
                  <a:lnTo>
                    <a:pt x="138482" y="12151"/>
                  </a:lnTo>
                  <a:lnTo>
                    <a:pt x="138392" y="12354"/>
                  </a:lnTo>
                  <a:lnTo>
                    <a:pt x="138302" y="12567"/>
                  </a:lnTo>
                  <a:lnTo>
                    <a:pt x="138152" y="12770"/>
                  </a:lnTo>
                  <a:lnTo>
                    <a:pt x="138002" y="12973"/>
                  </a:lnTo>
                  <a:lnTo>
                    <a:pt x="137853" y="13177"/>
                  </a:lnTo>
                  <a:lnTo>
                    <a:pt x="137643" y="13380"/>
                  </a:lnTo>
                  <a:lnTo>
                    <a:pt x="137433" y="13575"/>
                  </a:lnTo>
                  <a:lnTo>
                    <a:pt x="137194" y="13778"/>
                  </a:lnTo>
                  <a:lnTo>
                    <a:pt x="136924" y="13973"/>
                  </a:lnTo>
                  <a:lnTo>
                    <a:pt x="136654" y="14167"/>
                  </a:lnTo>
                  <a:lnTo>
                    <a:pt x="136355" y="14362"/>
                  </a:lnTo>
                  <a:lnTo>
                    <a:pt x="136025" y="14556"/>
                  </a:lnTo>
                  <a:lnTo>
                    <a:pt x="135666" y="14751"/>
                  </a:lnTo>
                  <a:lnTo>
                    <a:pt x="135276" y="14936"/>
                  </a:lnTo>
                  <a:lnTo>
                    <a:pt x="134887" y="15122"/>
                  </a:lnTo>
                  <a:lnTo>
                    <a:pt x="134468" y="15299"/>
                  </a:lnTo>
                  <a:lnTo>
                    <a:pt x="134018" y="15476"/>
                  </a:lnTo>
                  <a:lnTo>
                    <a:pt x="133539" y="15635"/>
                  </a:lnTo>
                  <a:lnTo>
                    <a:pt x="133060" y="15794"/>
                  </a:lnTo>
                  <a:lnTo>
                    <a:pt x="132551" y="15953"/>
                  </a:lnTo>
                  <a:lnTo>
                    <a:pt x="132011" y="16095"/>
                  </a:lnTo>
                  <a:lnTo>
                    <a:pt x="131442" y="16236"/>
                  </a:lnTo>
                  <a:lnTo>
                    <a:pt x="130873" y="16378"/>
                  </a:lnTo>
                  <a:lnTo>
                    <a:pt x="130274" y="16502"/>
                  </a:lnTo>
                  <a:lnTo>
                    <a:pt x="129645" y="16625"/>
                  </a:lnTo>
                  <a:lnTo>
                    <a:pt x="128986" y="16749"/>
                  </a:lnTo>
                  <a:lnTo>
                    <a:pt x="128327" y="16855"/>
                  </a:lnTo>
                  <a:lnTo>
                    <a:pt x="127608" y="16962"/>
                  </a:lnTo>
                  <a:lnTo>
                    <a:pt x="126919" y="17068"/>
                  </a:lnTo>
                  <a:lnTo>
                    <a:pt x="127758" y="17147"/>
                  </a:lnTo>
                  <a:lnTo>
                    <a:pt x="128597" y="17227"/>
                  </a:lnTo>
                  <a:lnTo>
                    <a:pt x="129405" y="17324"/>
                  </a:lnTo>
                  <a:lnTo>
                    <a:pt x="130214" y="17421"/>
                  </a:lnTo>
                  <a:lnTo>
                    <a:pt x="130993" y="17536"/>
                  </a:lnTo>
                  <a:lnTo>
                    <a:pt x="131712" y="17651"/>
                  </a:lnTo>
                  <a:lnTo>
                    <a:pt x="132461" y="17766"/>
                  </a:lnTo>
                  <a:lnTo>
                    <a:pt x="133150" y="17899"/>
                  </a:lnTo>
                  <a:lnTo>
                    <a:pt x="133839" y="18031"/>
                  </a:lnTo>
                  <a:lnTo>
                    <a:pt x="134498" y="18173"/>
                  </a:lnTo>
                  <a:lnTo>
                    <a:pt x="135127" y="18323"/>
                  </a:lnTo>
                  <a:lnTo>
                    <a:pt x="135726" y="18482"/>
                  </a:lnTo>
                  <a:lnTo>
                    <a:pt x="136325" y="18642"/>
                  </a:lnTo>
                  <a:lnTo>
                    <a:pt x="136894" y="18819"/>
                  </a:lnTo>
                  <a:lnTo>
                    <a:pt x="137433" y="18995"/>
                  </a:lnTo>
                  <a:lnTo>
                    <a:pt x="137942" y="19172"/>
                  </a:lnTo>
                  <a:lnTo>
                    <a:pt x="138422" y="19367"/>
                  </a:lnTo>
                  <a:lnTo>
                    <a:pt x="138901" y="19570"/>
                  </a:lnTo>
                  <a:lnTo>
                    <a:pt x="139320" y="19774"/>
                  </a:lnTo>
                  <a:lnTo>
                    <a:pt x="139710" y="19995"/>
                  </a:lnTo>
                  <a:lnTo>
                    <a:pt x="140099" y="20216"/>
                  </a:lnTo>
                  <a:lnTo>
                    <a:pt x="140429" y="20446"/>
                  </a:lnTo>
                  <a:lnTo>
                    <a:pt x="140728" y="20693"/>
                  </a:lnTo>
                  <a:lnTo>
                    <a:pt x="140998" y="20941"/>
                  </a:lnTo>
                  <a:lnTo>
                    <a:pt x="141237" y="21197"/>
                  </a:lnTo>
                  <a:lnTo>
                    <a:pt x="141447" y="21463"/>
                  </a:lnTo>
                  <a:lnTo>
                    <a:pt x="141627" y="21728"/>
                  </a:lnTo>
                  <a:lnTo>
                    <a:pt x="141747" y="22011"/>
                  </a:lnTo>
                  <a:lnTo>
                    <a:pt x="141866" y="22303"/>
                  </a:lnTo>
                  <a:lnTo>
                    <a:pt x="141956" y="22594"/>
                  </a:lnTo>
                  <a:lnTo>
                    <a:pt x="141986" y="22904"/>
                  </a:lnTo>
                  <a:lnTo>
                    <a:pt x="142016" y="23213"/>
                  </a:lnTo>
                  <a:lnTo>
                    <a:pt x="142016" y="23417"/>
                  </a:lnTo>
                  <a:lnTo>
                    <a:pt x="141986" y="23611"/>
                  </a:lnTo>
                  <a:lnTo>
                    <a:pt x="141926" y="23806"/>
                  </a:lnTo>
                  <a:lnTo>
                    <a:pt x="141866" y="24000"/>
                  </a:lnTo>
                  <a:lnTo>
                    <a:pt x="141777" y="24186"/>
                  </a:lnTo>
                  <a:lnTo>
                    <a:pt x="141687" y="24372"/>
                  </a:lnTo>
                  <a:lnTo>
                    <a:pt x="141567" y="24549"/>
                  </a:lnTo>
                  <a:lnTo>
                    <a:pt x="141447" y="24726"/>
                  </a:lnTo>
                  <a:lnTo>
                    <a:pt x="141297" y="24894"/>
                  </a:lnTo>
                  <a:lnTo>
                    <a:pt x="141118" y="25062"/>
                  </a:lnTo>
                  <a:lnTo>
                    <a:pt x="140938" y="25230"/>
                  </a:lnTo>
                  <a:lnTo>
                    <a:pt x="140728" y="25389"/>
                  </a:lnTo>
                  <a:lnTo>
                    <a:pt x="140489" y="25548"/>
                  </a:lnTo>
                  <a:lnTo>
                    <a:pt x="140249" y="25707"/>
                  </a:lnTo>
                  <a:lnTo>
                    <a:pt x="140009" y="25857"/>
                  </a:lnTo>
                  <a:lnTo>
                    <a:pt x="139710" y="26008"/>
                  </a:lnTo>
                  <a:lnTo>
                    <a:pt x="139111" y="26291"/>
                  </a:lnTo>
                  <a:lnTo>
                    <a:pt x="138482" y="26556"/>
                  </a:lnTo>
                  <a:lnTo>
                    <a:pt x="137763" y="26821"/>
                  </a:lnTo>
                  <a:lnTo>
                    <a:pt x="137014" y="27060"/>
                  </a:lnTo>
                  <a:lnTo>
                    <a:pt x="136205" y="27299"/>
                  </a:lnTo>
                  <a:lnTo>
                    <a:pt x="135336" y="27511"/>
                  </a:lnTo>
                  <a:lnTo>
                    <a:pt x="134408" y="27723"/>
                  </a:lnTo>
                  <a:lnTo>
                    <a:pt x="133419" y="27909"/>
                  </a:lnTo>
                  <a:lnTo>
                    <a:pt x="132401" y="28095"/>
                  </a:lnTo>
                  <a:lnTo>
                    <a:pt x="131352" y="28263"/>
                  </a:lnTo>
                  <a:lnTo>
                    <a:pt x="130244" y="28413"/>
                  </a:lnTo>
                  <a:lnTo>
                    <a:pt x="129076" y="28563"/>
                  </a:lnTo>
                  <a:lnTo>
                    <a:pt x="127908" y="28687"/>
                  </a:lnTo>
                  <a:lnTo>
                    <a:pt x="126679" y="28811"/>
                  </a:lnTo>
                  <a:lnTo>
                    <a:pt x="125391" y="28917"/>
                  </a:lnTo>
                  <a:lnTo>
                    <a:pt x="124103" y="29014"/>
                  </a:lnTo>
                  <a:lnTo>
                    <a:pt x="122755" y="29094"/>
                  </a:lnTo>
                  <a:lnTo>
                    <a:pt x="121407" y="29165"/>
                  </a:lnTo>
                  <a:lnTo>
                    <a:pt x="120029" y="29227"/>
                  </a:lnTo>
                  <a:lnTo>
                    <a:pt x="118622" y="29280"/>
                  </a:lnTo>
                  <a:lnTo>
                    <a:pt x="117184" y="29315"/>
                  </a:lnTo>
                  <a:lnTo>
                    <a:pt x="115746" y="29342"/>
                  </a:lnTo>
                  <a:lnTo>
                    <a:pt x="114308" y="29359"/>
                  </a:lnTo>
                  <a:lnTo>
                    <a:pt x="112810" y="29368"/>
                  </a:lnTo>
                  <a:lnTo>
                    <a:pt x="72881" y="29368"/>
                  </a:lnTo>
                  <a:lnTo>
                    <a:pt x="72881" y="5368"/>
                  </a:lnTo>
                  <a:close/>
                  <a:moveTo>
                    <a:pt x="307067" y="5368"/>
                  </a:moveTo>
                  <a:lnTo>
                    <a:pt x="279030" y="21427"/>
                  </a:lnTo>
                  <a:lnTo>
                    <a:pt x="279030" y="29368"/>
                  </a:lnTo>
                  <a:lnTo>
                    <a:pt x="256833" y="29368"/>
                  </a:lnTo>
                  <a:lnTo>
                    <a:pt x="256833" y="21356"/>
                  </a:lnTo>
                  <a:lnTo>
                    <a:pt x="229245" y="5368"/>
                  </a:lnTo>
                  <a:lnTo>
                    <a:pt x="253388" y="5368"/>
                  </a:lnTo>
                  <a:lnTo>
                    <a:pt x="267916" y="15750"/>
                  </a:lnTo>
                  <a:lnTo>
                    <a:pt x="282804" y="5368"/>
                  </a:lnTo>
                  <a:close/>
                  <a:moveTo>
                    <a:pt x="224093" y="5368"/>
                  </a:moveTo>
                  <a:lnTo>
                    <a:pt x="224093" y="17704"/>
                  </a:lnTo>
                  <a:lnTo>
                    <a:pt x="224063" y="18323"/>
                  </a:lnTo>
                  <a:lnTo>
                    <a:pt x="223943" y="18933"/>
                  </a:lnTo>
                  <a:lnTo>
                    <a:pt x="223793" y="19535"/>
                  </a:lnTo>
                  <a:lnTo>
                    <a:pt x="223553" y="20127"/>
                  </a:lnTo>
                  <a:lnTo>
                    <a:pt x="223404" y="20419"/>
                  </a:lnTo>
                  <a:lnTo>
                    <a:pt x="223254" y="20711"/>
                  </a:lnTo>
                  <a:lnTo>
                    <a:pt x="223074" y="20994"/>
                  </a:lnTo>
                  <a:lnTo>
                    <a:pt x="222864" y="21277"/>
                  </a:lnTo>
                  <a:lnTo>
                    <a:pt x="222655" y="21560"/>
                  </a:lnTo>
                  <a:lnTo>
                    <a:pt x="222415" y="21834"/>
                  </a:lnTo>
                  <a:lnTo>
                    <a:pt x="222175" y="22117"/>
                  </a:lnTo>
                  <a:lnTo>
                    <a:pt x="221906" y="22391"/>
                  </a:lnTo>
                  <a:lnTo>
                    <a:pt x="221636" y="22656"/>
                  </a:lnTo>
                  <a:lnTo>
                    <a:pt x="221337" y="22922"/>
                  </a:lnTo>
                  <a:lnTo>
                    <a:pt x="221007" y="23187"/>
                  </a:lnTo>
                  <a:lnTo>
                    <a:pt x="220678" y="23443"/>
                  </a:lnTo>
                  <a:lnTo>
                    <a:pt x="220318" y="23691"/>
                  </a:lnTo>
                  <a:lnTo>
                    <a:pt x="219959" y="23939"/>
                  </a:lnTo>
                  <a:lnTo>
                    <a:pt x="219539" y="24177"/>
                  </a:lnTo>
                  <a:lnTo>
                    <a:pt x="219150" y="24416"/>
                  </a:lnTo>
                  <a:lnTo>
                    <a:pt x="218701" y="24655"/>
                  </a:lnTo>
                  <a:lnTo>
                    <a:pt x="218251" y="24885"/>
                  </a:lnTo>
                  <a:lnTo>
                    <a:pt x="217802" y="25106"/>
                  </a:lnTo>
                  <a:lnTo>
                    <a:pt x="217293" y="25327"/>
                  </a:lnTo>
                  <a:lnTo>
                    <a:pt x="216784" y="25539"/>
                  </a:lnTo>
                  <a:lnTo>
                    <a:pt x="216274" y="25751"/>
                  </a:lnTo>
                  <a:lnTo>
                    <a:pt x="215735" y="25955"/>
                  </a:lnTo>
                  <a:lnTo>
                    <a:pt x="215166" y="26158"/>
                  </a:lnTo>
                  <a:lnTo>
                    <a:pt x="214597" y="26353"/>
                  </a:lnTo>
                  <a:lnTo>
                    <a:pt x="213968" y="26538"/>
                  </a:lnTo>
                  <a:lnTo>
                    <a:pt x="213369" y="26724"/>
                  </a:lnTo>
                  <a:lnTo>
                    <a:pt x="212740" y="26910"/>
                  </a:lnTo>
                  <a:lnTo>
                    <a:pt x="212081" y="27087"/>
                  </a:lnTo>
                  <a:lnTo>
                    <a:pt x="211392" y="27255"/>
                  </a:lnTo>
                  <a:lnTo>
                    <a:pt x="210703" y="27414"/>
                  </a:lnTo>
                  <a:lnTo>
                    <a:pt x="209984" y="27573"/>
                  </a:lnTo>
                  <a:lnTo>
                    <a:pt x="209265" y="27732"/>
                  </a:lnTo>
                  <a:lnTo>
                    <a:pt x="208516" y="27874"/>
                  </a:lnTo>
                  <a:lnTo>
                    <a:pt x="207767" y="28024"/>
                  </a:lnTo>
                  <a:lnTo>
                    <a:pt x="206958" y="28157"/>
                  </a:lnTo>
                  <a:lnTo>
                    <a:pt x="206180" y="28289"/>
                  </a:lnTo>
                  <a:lnTo>
                    <a:pt x="205341" y="28422"/>
                  </a:lnTo>
                  <a:lnTo>
                    <a:pt x="204502" y="28537"/>
                  </a:lnTo>
                  <a:lnTo>
                    <a:pt x="203663" y="28661"/>
                  </a:lnTo>
                  <a:lnTo>
                    <a:pt x="202795" y="28767"/>
                  </a:lnTo>
                  <a:lnTo>
                    <a:pt x="201896" y="28873"/>
                  </a:lnTo>
                  <a:lnTo>
                    <a:pt x="200967" y="28970"/>
                  </a:lnTo>
                  <a:lnTo>
                    <a:pt x="200039" y="29059"/>
                  </a:lnTo>
                  <a:lnTo>
                    <a:pt x="199080" y="29138"/>
                  </a:lnTo>
                  <a:lnTo>
                    <a:pt x="198122" y="29209"/>
                  </a:lnTo>
                  <a:lnTo>
                    <a:pt x="197133" y="29280"/>
                  </a:lnTo>
                  <a:lnTo>
                    <a:pt x="196115" y="29342"/>
                  </a:lnTo>
                  <a:lnTo>
                    <a:pt x="195096" y="29395"/>
                  </a:lnTo>
                  <a:lnTo>
                    <a:pt x="194048" y="29439"/>
                  </a:lnTo>
                  <a:lnTo>
                    <a:pt x="192969" y="29483"/>
                  </a:lnTo>
                  <a:lnTo>
                    <a:pt x="191891" y="29510"/>
                  </a:lnTo>
                  <a:lnTo>
                    <a:pt x="190783" y="29536"/>
                  </a:lnTo>
                  <a:lnTo>
                    <a:pt x="189644" y="29554"/>
                  </a:lnTo>
                  <a:lnTo>
                    <a:pt x="188506" y="29563"/>
                  </a:lnTo>
                  <a:lnTo>
                    <a:pt x="187338" y="29571"/>
                  </a:lnTo>
                  <a:lnTo>
                    <a:pt x="186140" y="29563"/>
                  </a:lnTo>
                  <a:lnTo>
                    <a:pt x="184942" y="29554"/>
                  </a:lnTo>
                  <a:lnTo>
                    <a:pt x="183803" y="29536"/>
                  </a:lnTo>
                  <a:lnTo>
                    <a:pt x="182665" y="29510"/>
                  </a:lnTo>
                  <a:lnTo>
                    <a:pt x="181527" y="29474"/>
                  </a:lnTo>
                  <a:lnTo>
                    <a:pt x="180448" y="29430"/>
                  </a:lnTo>
                  <a:lnTo>
                    <a:pt x="179370" y="29386"/>
                  </a:lnTo>
                  <a:lnTo>
                    <a:pt x="178322" y="29324"/>
                  </a:lnTo>
                  <a:lnTo>
                    <a:pt x="177273" y="29262"/>
                  </a:lnTo>
                  <a:lnTo>
                    <a:pt x="176285" y="29191"/>
                  </a:lnTo>
                  <a:lnTo>
                    <a:pt x="175296" y="29112"/>
                  </a:lnTo>
                  <a:lnTo>
                    <a:pt x="174338" y="29023"/>
                  </a:lnTo>
                  <a:lnTo>
                    <a:pt x="173379" y="28935"/>
                  </a:lnTo>
                  <a:lnTo>
                    <a:pt x="172450" y="28829"/>
                  </a:lnTo>
                  <a:lnTo>
                    <a:pt x="171552" y="28723"/>
                  </a:lnTo>
                  <a:lnTo>
                    <a:pt x="170683" y="28608"/>
                  </a:lnTo>
                  <a:lnTo>
                    <a:pt x="169844" y="28484"/>
                  </a:lnTo>
                  <a:lnTo>
                    <a:pt x="169006" y="28351"/>
                  </a:lnTo>
                  <a:lnTo>
                    <a:pt x="168167" y="28219"/>
                  </a:lnTo>
                  <a:lnTo>
                    <a:pt x="167388" y="28086"/>
                  </a:lnTo>
                  <a:lnTo>
                    <a:pt x="166609" y="27936"/>
                  </a:lnTo>
                  <a:lnTo>
                    <a:pt x="165830" y="27794"/>
                  </a:lnTo>
                  <a:lnTo>
                    <a:pt x="165111" y="27635"/>
                  </a:lnTo>
                  <a:lnTo>
                    <a:pt x="164393" y="27476"/>
                  </a:lnTo>
                  <a:lnTo>
                    <a:pt x="163674" y="27317"/>
                  </a:lnTo>
                  <a:lnTo>
                    <a:pt x="162985" y="27140"/>
                  </a:lnTo>
                  <a:lnTo>
                    <a:pt x="162326" y="26972"/>
                  </a:lnTo>
                  <a:lnTo>
                    <a:pt x="161697" y="26786"/>
                  </a:lnTo>
                  <a:lnTo>
                    <a:pt x="161068" y="26609"/>
                  </a:lnTo>
                  <a:lnTo>
                    <a:pt x="160438" y="26415"/>
                  </a:lnTo>
                  <a:lnTo>
                    <a:pt x="159869" y="26220"/>
                  </a:lnTo>
                  <a:lnTo>
                    <a:pt x="159300" y="26017"/>
                  </a:lnTo>
                  <a:lnTo>
                    <a:pt x="158761" y="25813"/>
                  </a:lnTo>
                  <a:lnTo>
                    <a:pt x="158222" y="25610"/>
                  </a:lnTo>
                  <a:lnTo>
                    <a:pt x="157713" y="25398"/>
                  </a:lnTo>
                  <a:lnTo>
                    <a:pt x="157203" y="25177"/>
                  </a:lnTo>
                  <a:lnTo>
                    <a:pt x="156754" y="24955"/>
                  </a:lnTo>
                  <a:lnTo>
                    <a:pt x="156275" y="24734"/>
                  </a:lnTo>
                  <a:lnTo>
                    <a:pt x="155855" y="24504"/>
                  </a:lnTo>
                  <a:lnTo>
                    <a:pt x="155436" y="24266"/>
                  </a:lnTo>
                  <a:lnTo>
                    <a:pt x="155047" y="24027"/>
                  </a:lnTo>
                  <a:lnTo>
                    <a:pt x="154657" y="23788"/>
                  </a:lnTo>
                  <a:lnTo>
                    <a:pt x="154298" y="23541"/>
                  </a:lnTo>
                  <a:lnTo>
                    <a:pt x="153968" y="23293"/>
                  </a:lnTo>
                  <a:lnTo>
                    <a:pt x="153639" y="23037"/>
                  </a:lnTo>
                  <a:lnTo>
                    <a:pt x="153339" y="22780"/>
                  </a:lnTo>
                  <a:lnTo>
                    <a:pt x="153040" y="22515"/>
                  </a:lnTo>
                  <a:lnTo>
                    <a:pt x="152770" y="22250"/>
                  </a:lnTo>
                  <a:lnTo>
                    <a:pt x="152291" y="21710"/>
                  </a:lnTo>
                  <a:lnTo>
                    <a:pt x="151871" y="21162"/>
                  </a:lnTo>
                  <a:lnTo>
                    <a:pt x="151512" y="20605"/>
                  </a:lnTo>
                  <a:lnTo>
                    <a:pt x="151242" y="20039"/>
                  </a:lnTo>
                  <a:lnTo>
                    <a:pt x="151003" y="19473"/>
                  </a:lnTo>
                  <a:lnTo>
                    <a:pt x="150853" y="18889"/>
                  </a:lnTo>
                  <a:lnTo>
                    <a:pt x="150733" y="18306"/>
                  </a:lnTo>
                  <a:lnTo>
                    <a:pt x="150703" y="17704"/>
                  </a:lnTo>
                  <a:lnTo>
                    <a:pt x="150703" y="5368"/>
                  </a:lnTo>
                  <a:lnTo>
                    <a:pt x="173049" y="5368"/>
                  </a:lnTo>
                  <a:lnTo>
                    <a:pt x="173049" y="17704"/>
                  </a:lnTo>
                  <a:lnTo>
                    <a:pt x="173049" y="18005"/>
                  </a:lnTo>
                  <a:lnTo>
                    <a:pt x="173079" y="18297"/>
                  </a:lnTo>
                  <a:lnTo>
                    <a:pt x="173139" y="18580"/>
                  </a:lnTo>
                  <a:lnTo>
                    <a:pt x="173229" y="18872"/>
                  </a:lnTo>
                  <a:lnTo>
                    <a:pt x="173349" y="19155"/>
                  </a:lnTo>
                  <a:lnTo>
                    <a:pt x="173499" y="19438"/>
                  </a:lnTo>
                  <a:lnTo>
                    <a:pt x="173649" y="19712"/>
                  </a:lnTo>
                  <a:lnTo>
                    <a:pt x="173828" y="19986"/>
                  </a:lnTo>
                  <a:lnTo>
                    <a:pt x="174038" y="20260"/>
                  </a:lnTo>
                  <a:lnTo>
                    <a:pt x="174308" y="20516"/>
                  </a:lnTo>
                  <a:lnTo>
                    <a:pt x="174577" y="20773"/>
                  </a:lnTo>
                  <a:lnTo>
                    <a:pt x="174877" y="21020"/>
                  </a:lnTo>
                  <a:lnTo>
                    <a:pt x="175206" y="21259"/>
                  </a:lnTo>
                  <a:lnTo>
                    <a:pt x="175566" y="21480"/>
                  </a:lnTo>
                  <a:lnTo>
                    <a:pt x="175925" y="21701"/>
                  </a:lnTo>
                  <a:lnTo>
                    <a:pt x="176345" y="21914"/>
                  </a:lnTo>
                  <a:lnTo>
                    <a:pt x="176794" y="22117"/>
                  </a:lnTo>
                  <a:lnTo>
                    <a:pt x="177273" y="22311"/>
                  </a:lnTo>
                  <a:lnTo>
                    <a:pt x="177782" y="22488"/>
                  </a:lnTo>
                  <a:lnTo>
                    <a:pt x="178322" y="22656"/>
                  </a:lnTo>
                  <a:lnTo>
                    <a:pt x="178891" y="22816"/>
                  </a:lnTo>
                  <a:lnTo>
                    <a:pt x="179490" y="22966"/>
                  </a:lnTo>
                  <a:lnTo>
                    <a:pt x="180119" y="23107"/>
                  </a:lnTo>
                  <a:lnTo>
                    <a:pt x="180748" y="23231"/>
                  </a:lnTo>
                  <a:lnTo>
                    <a:pt x="181467" y="23346"/>
                  </a:lnTo>
                  <a:lnTo>
                    <a:pt x="182186" y="23443"/>
                  </a:lnTo>
                  <a:lnTo>
                    <a:pt x="182935" y="23532"/>
                  </a:lnTo>
                  <a:lnTo>
                    <a:pt x="183743" y="23603"/>
                  </a:lnTo>
                  <a:lnTo>
                    <a:pt x="184582" y="23656"/>
                  </a:lnTo>
                  <a:lnTo>
                    <a:pt x="185481" y="23691"/>
                  </a:lnTo>
                  <a:lnTo>
                    <a:pt x="186379" y="23717"/>
                  </a:lnTo>
                  <a:lnTo>
                    <a:pt x="187338" y="23726"/>
                  </a:lnTo>
                  <a:lnTo>
                    <a:pt x="188296" y="23717"/>
                  </a:lnTo>
                  <a:lnTo>
                    <a:pt x="189225" y="23691"/>
                  </a:lnTo>
                  <a:lnTo>
                    <a:pt x="190094" y="23656"/>
                  </a:lnTo>
                  <a:lnTo>
                    <a:pt x="190962" y="23594"/>
                  </a:lnTo>
                  <a:lnTo>
                    <a:pt x="191771" y="23523"/>
                  </a:lnTo>
                  <a:lnTo>
                    <a:pt x="192550" y="23435"/>
                  </a:lnTo>
                  <a:lnTo>
                    <a:pt x="193269" y="23337"/>
                  </a:lnTo>
                  <a:lnTo>
                    <a:pt x="193988" y="23213"/>
                  </a:lnTo>
                  <a:lnTo>
                    <a:pt x="194647" y="23081"/>
                  </a:lnTo>
                  <a:lnTo>
                    <a:pt x="195306" y="22939"/>
                  </a:lnTo>
                  <a:lnTo>
                    <a:pt x="195905" y="22789"/>
                  </a:lnTo>
                  <a:lnTo>
                    <a:pt x="196474" y="22630"/>
                  </a:lnTo>
                  <a:lnTo>
                    <a:pt x="197013" y="22453"/>
                  </a:lnTo>
                  <a:lnTo>
                    <a:pt x="197523" y="22276"/>
                  </a:lnTo>
                  <a:lnTo>
                    <a:pt x="198002" y="22082"/>
                  </a:lnTo>
                  <a:lnTo>
                    <a:pt x="198451" y="21878"/>
                  </a:lnTo>
                  <a:lnTo>
                    <a:pt x="198871" y="21666"/>
                  </a:lnTo>
                  <a:lnTo>
                    <a:pt x="199260" y="21454"/>
                  </a:lnTo>
                  <a:lnTo>
                    <a:pt x="199619" y="21224"/>
                  </a:lnTo>
                  <a:lnTo>
                    <a:pt x="199949" y="20985"/>
                  </a:lnTo>
                  <a:lnTo>
                    <a:pt x="200248" y="20746"/>
                  </a:lnTo>
                  <a:lnTo>
                    <a:pt x="200518" y="20499"/>
                  </a:lnTo>
                  <a:lnTo>
                    <a:pt x="200758" y="20233"/>
                  </a:lnTo>
                  <a:lnTo>
                    <a:pt x="200967" y="19968"/>
                  </a:lnTo>
                  <a:lnTo>
                    <a:pt x="201147" y="19703"/>
                  </a:lnTo>
                  <a:lnTo>
                    <a:pt x="201327" y="19429"/>
                  </a:lnTo>
                  <a:lnTo>
                    <a:pt x="201447" y="19146"/>
                  </a:lnTo>
                  <a:lnTo>
                    <a:pt x="201566" y="18863"/>
                  </a:lnTo>
                  <a:lnTo>
                    <a:pt x="201656" y="18580"/>
                  </a:lnTo>
                  <a:lnTo>
                    <a:pt x="201716" y="18288"/>
                  </a:lnTo>
                  <a:lnTo>
                    <a:pt x="201746" y="18005"/>
                  </a:lnTo>
                  <a:lnTo>
                    <a:pt x="201776" y="17704"/>
                  </a:lnTo>
                  <a:lnTo>
                    <a:pt x="201776" y="5368"/>
                  </a:lnTo>
                  <a:close/>
                  <a:moveTo>
                    <a:pt x="59161" y="1"/>
                  </a:moveTo>
                  <a:lnTo>
                    <a:pt x="57634" y="10"/>
                  </a:lnTo>
                  <a:lnTo>
                    <a:pt x="56136" y="27"/>
                  </a:lnTo>
                  <a:lnTo>
                    <a:pt x="54638" y="54"/>
                  </a:lnTo>
                  <a:lnTo>
                    <a:pt x="53140" y="89"/>
                  </a:lnTo>
                  <a:lnTo>
                    <a:pt x="51672" y="142"/>
                  </a:lnTo>
                  <a:lnTo>
                    <a:pt x="50175" y="204"/>
                  </a:lnTo>
                  <a:lnTo>
                    <a:pt x="48737" y="275"/>
                  </a:lnTo>
                  <a:lnTo>
                    <a:pt x="47269" y="355"/>
                  </a:lnTo>
                  <a:lnTo>
                    <a:pt x="45861" y="452"/>
                  </a:lnTo>
                  <a:lnTo>
                    <a:pt x="44423" y="558"/>
                  </a:lnTo>
                  <a:lnTo>
                    <a:pt x="43016" y="664"/>
                  </a:lnTo>
                  <a:lnTo>
                    <a:pt x="41608" y="788"/>
                  </a:lnTo>
                  <a:lnTo>
                    <a:pt x="40230" y="921"/>
                  </a:lnTo>
                  <a:lnTo>
                    <a:pt x="38882" y="1062"/>
                  </a:lnTo>
                  <a:lnTo>
                    <a:pt x="37534" y="1221"/>
                  </a:lnTo>
                  <a:lnTo>
                    <a:pt x="36186" y="1380"/>
                  </a:lnTo>
                  <a:lnTo>
                    <a:pt x="34868" y="1548"/>
                  </a:lnTo>
                  <a:lnTo>
                    <a:pt x="33580" y="1734"/>
                  </a:lnTo>
                  <a:lnTo>
                    <a:pt x="32292" y="1920"/>
                  </a:lnTo>
                  <a:lnTo>
                    <a:pt x="31034" y="2114"/>
                  </a:lnTo>
                  <a:lnTo>
                    <a:pt x="29776" y="2327"/>
                  </a:lnTo>
                  <a:lnTo>
                    <a:pt x="28547" y="2539"/>
                  </a:lnTo>
                  <a:lnTo>
                    <a:pt x="27319" y="2760"/>
                  </a:lnTo>
                  <a:lnTo>
                    <a:pt x="26151" y="2999"/>
                  </a:lnTo>
                  <a:lnTo>
                    <a:pt x="24983" y="3237"/>
                  </a:lnTo>
                  <a:lnTo>
                    <a:pt x="23814" y="3485"/>
                  </a:lnTo>
                  <a:lnTo>
                    <a:pt x="22706" y="3741"/>
                  </a:lnTo>
                  <a:lnTo>
                    <a:pt x="21598" y="4007"/>
                  </a:lnTo>
                  <a:lnTo>
                    <a:pt x="20490" y="4272"/>
                  </a:lnTo>
                  <a:lnTo>
                    <a:pt x="19441" y="4555"/>
                  </a:lnTo>
                  <a:lnTo>
                    <a:pt x="18393" y="4838"/>
                  </a:lnTo>
                  <a:lnTo>
                    <a:pt x="17374" y="5130"/>
                  </a:lnTo>
                  <a:lnTo>
                    <a:pt x="16386" y="5430"/>
                  </a:lnTo>
                  <a:lnTo>
                    <a:pt x="15427" y="5740"/>
                  </a:lnTo>
                  <a:lnTo>
                    <a:pt x="14469" y="6058"/>
                  </a:lnTo>
                  <a:lnTo>
                    <a:pt x="13540" y="6377"/>
                  </a:lnTo>
                  <a:lnTo>
                    <a:pt x="12671" y="6704"/>
                  </a:lnTo>
                  <a:lnTo>
                    <a:pt x="11803" y="7040"/>
                  </a:lnTo>
                  <a:lnTo>
                    <a:pt x="10964" y="7376"/>
                  </a:lnTo>
                  <a:lnTo>
                    <a:pt x="10125" y="7721"/>
                  </a:lnTo>
                  <a:lnTo>
                    <a:pt x="9346" y="8074"/>
                  </a:lnTo>
                  <a:lnTo>
                    <a:pt x="8597" y="8428"/>
                  </a:lnTo>
                  <a:lnTo>
                    <a:pt x="7849" y="8791"/>
                  </a:lnTo>
                  <a:lnTo>
                    <a:pt x="7160" y="9162"/>
                  </a:lnTo>
                  <a:lnTo>
                    <a:pt x="6501" y="9533"/>
                  </a:lnTo>
                  <a:lnTo>
                    <a:pt x="5842" y="9914"/>
                  </a:lnTo>
                  <a:lnTo>
                    <a:pt x="5242" y="10294"/>
                  </a:lnTo>
                  <a:lnTo>
                    <a:pt x="4673" y="10683"/>
                  </a:lnTo>
                  <a:lnTo>
                    <a:pt x="4104" y="11081"/>
                  </a:lnTo>
                  <a:lnTo>
                    <a:pt x="3595" y="11479"/>
                  </a:lnTo>
                  <a:lnTo>
                    <a:pt x="3116" y="11886"/>
                  </a:lnTo>
                  <a:lnTo>
                    <a:pt x="2666" y="12292"/>
                  </a:lnTo>
                  <a:lnTo>
                    <a:pt x="2247" y="12699"/>
                  </a:lnTo>
                  <a:lnTo>
                    <a:pt x="1858" y="13115"/>
                  </a:lnTo>
                  <a:lnTo>
                    <a:pt x="1528" y="13539"/>
                  </a:lnTo>
                  <a:lnTo>
                    <a:pt x="1199" y="13964"/>
                  </a:lnTo>
                  <a:lnTo>
                    <a:pt x="929" y="14388"/>
                  </a:lnTo>
                  <a:lnTo>
                    <a:pt x="689" y="14822"/>
                  </a:lnTo>
                  <a:lnTo>
                    <a:pt x="480" y="15255"/>
                  </a:lnTo>
                  <a:lnTo>
                    <a:pt x="300" y="15688"/>
                  </a:lnTo>
                  <a:lnTo>
                    <a:pt x="180" y="16130"/>
                  </a:lnTo>
                  <a:lnTo>
                    <a:pt x="60" y="16572"/>
                  </a:lnTo>
                  <a:lnTo>
                    <a:pt x="0" y="17023"/>
                  </a:lnTo>
                  <a:lnTo>
                    <a:pt x="0" y="17474"/>
                  </a:lnTo>
                  <a:lnTo>
                    <a:pt x="0" y="17917"/>
                  </a:lnTo>
                  <a:lnTo>
                    <a:pt x="60" y="18368"/>
                  </a:lnTo>
                  <a:lnTo>
                    <a:pt x="180" y="18810"/>
                  </a:lnTo>
                  <a:lnTo>
                    <a:pt x="300" y="19252"/>
                  </a:lnTo>
                  <a:lnTo>
                    <a:pt x="480" y="19685"/>
                  </a:lnTo>
                  <a:lnTo>
                    <a:pt x="689" y="20118"/>
                  </a:lnTo>
                  <a:lnTo>
                    <a:pt x="929" y="20552"/>
                  </a:lnTo>
                  <a:lnTo>
                    <a:pt x="1199" y="20976"/>
                  </a:lnTo>
                  <a:lnTo>
                    <a:pt x="1528" y="21401"/>
                  </a:lnTo>
                  <a:lnTo>
                    <a:pt x="1858" y="21825"/>
                  </a:lnTo>
                  <a:lnTo>
                    <a:pt x="2247" y="22241"/>
                  </a:lnTo>
                  <a:lnTo>
                    <a:pt x="2666" y="22647"/>
                  </a:lnTo>
                  <a:lnTo>
                    <a:pt x="3116" y="23054"/>
                  </a:lnTo>
                  <a:lnTo>
                    <a:pt x="3595" y="23461"/>
                  </a:lnTo>
                  <a:lnTo>
                    <a:pt x="4104" y="23859"/>
                  </a:lnTo>
                  <a:lnTo>
                    <a:pt x="4673" y="24257"/>
                  </a:lnTo>
                  <a:lnTo>
                    <a:pt x="5242" y="24646"/>
                  </a:lnTo>
                  <a:lnTo>
                    <a:pt x="5842" y="25026"/>
                  </a:lnTo>
                  <a:lnTo>
                    <a:pt x="6501" y="25406"/>
                  </a:lnTo>
                  <a:lnTo>
                    <a:pt x="7160" y="25778"/>
                  </a:lnTo>
                  <a:lnTo>
                    <a:pt x="7849" y="26149"/>
                  </a:lnTo>
                  <a:lnTo>
                    <a:pt x="8597" y="26512"/>
                  </a:lnTo>
                  <a:lnTo>
                    <a:pt x="9346" y="26866"/>
                  </a:lnTo>
                  <a:lnTo>
                    <a:pt x="10125" y="27219"/>
                  </a:lnTo>
                  <a:lnTo>
                    <a:pt x="10964" y="27564"/>
                  </a:lnTo>
                  <a:lnTo>
                    <a:pt x="11803" y="27909"/>
                  </a:lnTo>
                  <a:lnTo>
                    <a:pt x="12671" y="28236"/>
                  </a:lnTo>
                  <a:lnTo>
                    <a:pt x="13540" y="28563"/>
                  </a:lnTo>
                  <a:lnTo>
                    <a:pt x="14469" y="28882"/>
                  </a:lnTo>
                  <a:lnTo>
                    <a:pt x="15427" y="29200"/>
                  </a:lnTo>
                  <a:lnTo>
                    <a:pt x="16386" y="29510"/>
                  </a:lnTo>
                  <a:lnTo>
                    <a:pt x="17374" y="29810"/>
                  </a:lnTo>
                  <a:lnTo>
                    <a:pt x="18393" y="30102"/>
                  </a:lnTo>
                  <a:lnTo>
                    <a:pt x="19441" y="30385"/>
                  </a:lnTo>
                  <a:lnTo>
                    <a:pt x="20490" y="30668"/>
                  </a:lnTo>
                  <a:lnTo>
                    <a:pt x="21598" y="30933"/>
                  </a:lnTo>
                  <a:lnTo>
                    <a:pt x="22706" y="31199"/>
                  </a:lnTo>
                  <a:lnTo>
                    <a:pt x="23814" y="31455"/>
                  </a:lnTo>
                  <a:lnTo>
                    <a:pt x="24983" y="31703"/>
                  </a:lnTo>
                  <a:lnTo>
                    <a:pt x="26151" y="31941"/>
                  </a:lnTo>
                  <a:lnTo>
                    <a:pt x="27319" y="32180"/>
                  </a:lnTo>
                  <a:lnTo>
                    <a:pt x="28547" y="32401"/>
                  </a:lnTo>
                  <a:lnTo>
                    <a:pt x="29776" y="32613"/>
                  </a:lnTo>
                  <a:lnTo>
                    <a:pt x="31034" y="32826"/>
                  </a:lnTo>
                  <a:lnTo>
                    <a:pt x="32292" y="33020"/>
                  </a:lnTo>
                  <a:lnTo>
                    <a:pt x="33580" y="33206"/>
                  </a:lnTo>
                  <a:lnTo>
                    <a:pt x="34868" y="33392"/>
                  </a:lnTo>
                  <a:lnTo>
                    <a:pt x="36186" y="33560"/>
                  </a:lnTo>
                  <a:lnTo>
                    <a:pt x="37534" y="33719"/>
                  </a:lnTo>
                  <a:lnTo>
                    <a:pt x="38882" y="33878"/>
                  </a:lnTo>
                  <a:lnTo>
                    <a:pt x="40230" y="34019"/>
                  </a:lnTo>
                  <a:lnTo>
                    <a:pt x="41608" y="34152"/>
                  </a:lnTo>
                  <a:lnTo>
                    <a:pt x="43016" y="34276"/>
                  </a:lnTo>
                  <a:lnTo>
                    <a:pt x="44423" y="34382"/>
                  </a:lnTo>
                  <a:lnTo>
                    <a:pt x="45861" y="34488"/>
                  </a:lnTo>
                  <a:lnTo>
                    <a:pt x="47269" y="34585"/>
                  </a:lnTo>
                  <a:lnTo>
                    <a:pt x="48737" y="34665"/>
                  </a:lnTo>
                  <a:lnTo>
                    <a:pt x="50175" y="34736"/>
                  </a:lnTo>
                  <a:lnTo>
                    <a:pt x="51672" y="34798"/>
                  </a:lnTo>
                  <a:lnTo>
                    <a:pt x="53140" y="34851"/>
                  </a:lnTo>
                  <a:lnTo>
                    <a:pt x="54638" y="34886"/>
                  </a:lnTo>
                  <a:lnTo>
                    <a:pt x="56136" y="34913"/>
                  </a:lnTo>
                  <a:lnTo>
                    <a:pt x="57634" y="34930"/>
                  </a:lnTo>
                  <a:lnTo>
                    <a:pt x="59161" y="34939"/>
                  </a:lnTo>
                  <a:lnTo>
                    <a:pt x="320787" y="34939"/>
                  </a:lnTo>
                  <a:lnTo>
                    <a:pt x="322314" y="34930"/>
                  </a:lnTo>
                  <a:lnTo>
                    <a:pt x="323812" y="34913"/>
                  </a:lnTo>
                  <a:lnTo>
                    <a:pt x="325310" y="34886"/>
                  </a:lnTo>
                  <a:lnTo>
                    <a:pt x="326808" y="34851"/>
                  </a:lnTo>
                  <a:lnTo>
                    <a:pt x="328275" y="34798"/>
                  </a:lnTo>
                  <a:lnTo>
                    <a:pt x="329773" y="34736"/>
                  </a:lnTo>
                  <a:lnTo>
                    <a:pt x="331211" y="34665"/>
                  </a:lnTo>
                  <a:lnTo>
                    <a:pt x="332679" y="34585"/>
                  </a:lnTo>
                  <a:lnTo>
                    <a:pt x="334087" y="34488"/>
                  </a:lnTo>
                  <a:lnTo>
                    <a:pt x="335525" y="34382"/>
                  </a:lnTo>
                  <a:lnTo>
                    <a:pt x="336932" y="34276"/>
                  </a:lnTo>
                  <a:lnTo>
                    <a:pt x="338340" y="34152"/>
                  </a:lnTo>
                  <a:lnTo>
                    <a:pt x="339718" y="34019"/>
                  </a:lnTo>
                  <a:lnTo>
                    <a:pt x="341066" y="33878"/>
                  </a:lnTo>
                  <a:lnTo>
                    <a:pt x="342414" y="33719"/>
                  </a:lnTo>
                  <a:lnTo>
                    <a:pt x="343762" y="33560"/>
                  </a:lnTo>
                  <a:lnTo>
                    <a:pt x="345080" y="33392"/>
                  </a:lnTo>
                  <a:lnTo>
                    <a:pt x="346368" y="33206"/>
                  </a:lnTo>
                  <a:lnTo>
                    <a:pt x="347656" y="33020"/>
                  </a:lnTo>
                  <a:lnTo>
                    <a:pt x="348914" y="32826"/>
                  </a:lnTo>
                  <a:lnTo>
                    <a:pt x="350172" y="32613"/>
                  </a:lnTo>
                  <a:lnTo>
                    <a:pt x="351401" y="32401"/>
                  </a:lnTo>
                  <a:lnTo>
                    <a:pt x="352629" y="32180"/>
                  </a:lnTo>
                  <a:lnTo>
                    <a:pt x="353797" y="31941"/>
                  </a:lnTo>
                  <a:lnTo>
                    <a:pt x="354965" y="31703"/>
                  </a:lnTo>
                  <a:lnTo>
                    <a:pt x="356133" y="31455"/>
                  </a:lnTo>
                  <a:lnTo>
                    <a:pt x="357242" y="31199"/>
                  </a:lnTo>
                  <a:lnTo>
                    <a:pt x="358350" y="30933"/>
                  </a:lnTo>
                  <a:lnTo>
                    <a:pt x="359458" y="30668"/>
                  </a:lnTo>
                  <a:lnTo>
                    <a:pt x="360507" y="30385"/>
                  </a:lnTo>
                  <a:lnTo>
                    <a:pt x="361555" y="30102"/>
                  </a:lnTo>
                  <a:lnTo>
                    <a:pt x="362574" y="29810"/>
                  </a:lnTo>
                  <a:lnTo>
                    <a:pt x="363562" y="29510"/>
                  </a:lnTo>
                  <a:lnTo>
                    <a:pt x="364521" y="29200"/>
                  </a:lnTo>
                  <a:lnTo>
                    <a:pt x="365479" y="28882"/>
                  </a:lnTo>
                  <a:lnTo>
                    <a:pt x="366408" y="28563"/>
                  </a:lnTo>
                  <a:lnTo>
                    <a:pt x="367277" y="28236"/>
                  </a:lnTo>
                  <a:lnTo>
                    <a:pt x="368145" y="27909"/>
                  </a:lnTo>
                  <a:lnTo>
                    <a:pt x="368984" y="27564"/>
                  </a:lnTo>
                  <a:lnTo>
                    <a:pt x="369823" y="27219"/>
                  </a:lnTo>
                  <a:lnTo>
                    <a:pt x="370602" y="26866"/>
                  </a:lnTo>
                  <a:lnTo>
                    <a:pt x="371350" y="26512"/>
                  </a:lnTo>
                  <a:lnTo>
                    <a:pt x="372099" y="26149"/>
                  </a:lnTo>
                  <a:lnTo>
                    <a:pt x="372788" y="25778"/>
                  </a:lnTo>
                  <a:lnTo>
                    <a:pt x="373447" y="25406"/>
                  </a:lnTo>
                  <a:lnTo>
                    <a:pt x="374106" y="25026"/>
                  </a:lnTo>
                  <a:lnTo>
                    <a:pt x="374705" y="24646"/>
                  </a:lnTo>
                  <a:lnTo>
                    <a:pt x="375275" y="24257"/>
                  </a:lnTo>
                  <a:lnTo>
                    <a:pt x="375844" y="23859"/>
                  </a:lnTo>
                  <a:lnTo>
                    <a:pt x="376353" y="23461"/>
                  </a:lnTo>
                  <a:lnTo>
                    <a:pt x="376832" y="23054"/>
                  </a:lnTo>
                  <a:lnTo>
                    <a:pt x="377282" y="22647"/>
                  </a:lnTo>
                  <a:lnTo>
                    <a:pt x="377701" y="22241"/>
                  </a:lnTo>
                  <a:lnTo>
                    <a:pt x="378090" y="21825"/>
                  </a:lnTo>
                  <a:lnTo>
                    <a:pt x="378420" y="21401"/>
                  </a:lnTo>
                  <a:lnTo>
                    <a:pt x="378749" y="20976"/>
                  </a:lnTo>
                  <a:lnTo>
                    <a:pt x="379019" y="20552"/>
                  </a:lnTo>
                  <a:lnTo>
                    <a:pt x="379259" y="20118"/>
                  </a:lnTo>
                  <a:lnTo>
                    <a:pt x="379468" y="19685"/>
                  </a:lnTo>
                  <a:lnTo>
                    <a:pt x="379648" y="19252"/>
                  </a:lnTo>
                  <a:lnTo>
                    <a:pt x="379768" y="18810"/>
                  </a:lnTo>
                  <a:lnTo>
                    <a:pt x="379888" y="18368"/>
                  </a:lnTo>
                  <a:lnTo>
                    <a:pt x="379948" y="17917"/>
                  </a:lnTo>
                  <a:lnTo>
                    <a:pt x="379948" y="17474"/>
                  </a:lnTo>
                  <a:lnTo>
                    <a:pt x="379948" y="17023"/>
                  </a:lnTo>
                  <a:lnTo>
                    <a:pt x="379888" y="16572"/>
                  </a:lnTo>
                  <a:lnTo>
                    <a:pt x="379768" y="16130"/>
                  </a:lnTo>
                  <a:lnTo>
                    <a:pt x="379648" y="15688"/>
                  </a:lnTo>
                  <a:lnTo>
                    <a:pt x="379468" y="15255"/>
                  </a:lnTo>
                  <a:lnTo>
                    <a:pt x="379259" y="14822"/>
                  </a:lnTo>
                  <a:lnTo>
                    <a:pt x="379019" y="14388"/>
                  </a:lnTo>
                  <a:lnTo>
                    <a:pt x="378749" y="13964"/>
                  </a:lnTo>
                  <a:lnTo>
                    <a:pt x="378420" y="13539"/>
                  </a:lnTo>
                  <a:lnTo>
                    <a:pt x="378090" y="13115"/>
                  </a:lnTo>
                  <a:lnTo>
                    <a:pt x="377701" y="12699"/>
                  </a:lnTo>
                  <a:lnTo>
                    <a:pt x="377282" y="12292"/>
                  </a:lnTo>
                  <a:lnTo>
                    <a:pt x="376832" y="11886"/>
                  </a:lnTo>
                  <a:lnTo>
                    <a:pt x="376353" y="11479"/>
                  </a:lnTo>
                  <a:lnTo>
                    <a:pt x="375844" y="11081"/>
                  </a:lnTo>
                  <a:lnTo>
                    <a:pt x="375275" y="10683"/>
                  </a:lnTo>
                  <a:lnTo>
                    <a:pt x="374705" y="10294"/>
                  </a:lnTo>
                  <a:lnTo>
                    <a:pt x="374106" y="9914"/>
                  </a:lnTo>
                  <a:lnTo>
                    <a:pt x="373447" y="9533"/>
                  </a:lnTo>
                  <a:lnTo>
                    <a:pt x="372788" y="9162"/>
                  </a:lnTo>
                  <a:lnTo>
                    <a:pt x="372099" y="8791"/>
                  </a:lnTo>
                  <a:lnTo>
                    <a:pt x="371350" y="8428"/>
                  </a:lnTo>
                  <a:lnTo>
                    <a:pt x="370602" y="8074"/>
                  </a:lnTo>
                  <a:lnTo>
                    <a:pt x="369823" y="7721"/>
                  </a:lnTo>
                  <a:lnTo>
                    <a:pt x="368984" y="7376"/>
                  </a:lnTo>
                  <a:lnTo>
                    <a:pt x="368145" y="7040"/>
                  </a:lnTo>
                  <a:lnTo>
                    <a:pt x="367277" y="6704"/>
                  </a:lnTo>
                  <a:lnTo>
                    <a:pt x="366408" y="6377"/>
                  </a:lnTo>
                  <a:lnTo>
                    <a:pt x="365479" y="6058"/>
                  </a:lnTo>
                  <a:lnTo>
                    <a:pt x="364521" y="5740"/>
                  </a:lnTo>
                  <a:lnTo>
                    <a:pt x="363562" y="5430"/>
                  </a:lnTo>
                  <a:lnTo>
                    <a:pt x="362574" y="5130"/>
                  </a:lnTo>
                  <a:lnTo>
                    <a:pt x="361555" y="4838"/>
                  </a:lnTo>
                  <a:lnTo>
                    <a:pt x="360507" y="4555"/>
                  </a:lnTo>
                  <a:lnTo>
                    <a:pt x="359458" y="4272"/>
                  </a:lnTo>
                  <a:lnTo>
                    <a:pt x="358350" y="4007"/>
                  </a:lnTo>
                  <a:lnTo>
                    <a:pt x="357242" y="3741"/>
                  </a:lnTo>
                  <a:lnTo>
                    <a:pt x="356133" y="3485"/>
                  </a:lnTo>
                  <a:lnTo>
                    <a:pt x="354965" y="3237"/>
                  </a:lnTo>
                  <a:lnTo>
                    <a:pt x="353797" y="2999"/>
                  </a:lnTo>
                  <a:lnTo>
                    <a:pt x="352629" y="2760"/>
                  </a:lnTo>
                  <a:lnTo>
                    <a:pt x="351401" y="2539"/>
                  </a:lnTo>
                  <a:lnTo>
                    <a:pt x="350172" y="2327"/>
                  </a:lnTo>
                  <a:lnTo>
                    <a:pt x="348914" y="2114"/>
                  </a:lnTo>
                  <a:lnTo>
                    <a:pt x="347656" y="1920"/>
                  </a:lnTo>
                  <a:lnTo>
                    <a:pt x="346368" y="1734"/>
                  </a:lnTo>
                  <a:lnTo>
                    <a:pt x="345080" y="1548"/>
                  </a:lnTo>
                  <a:lnTo>
                    <a:pt x="343762" y="1380"/>
                  </a:lnTo>
                  <a:lnTo>
                    <a:pt x="342414" y="1221"/>
                  </a:lnTo>
                  <a:lnTo>
                    <a:pt x="341066" y="1062"/>
                  </a:lnTo>
                  <a:lnTo>
                    <a:pt x="339718" y="921"/>
                  </a:lnTo>
                  <a:lnTo>
                    <a:pt x="338340" y="788"/>
                  </a:lnTo>
                  <a:lnTo>
                    <a:pt x="336932" y="664"/>
                  </a:lnTo>
                  <a:lnTo>
                    <a:pt x="335525" y="558"/>
                  </a:lnTo>
                  <a:lnTo>
                    <a:pt x="334087" y="452"/>
                  </a:lnTo>
                  <a:lnTo>
                    <a:pt x="332679" y="355"/>
                  </a:lnTo>
                  <a:lnTo>
                    <a:pt x="331211" y="275"/>
                  </a:lnTo>
                  <a:lnTo>
                    <a:pt x="329773" y="204"/>
                  </a:lnTo>
                  <a:lnTo>
                    <a:pt x="328275" y="142"/>
                  </a:lnTo>
                  <a:lnTo>
                    <a:pt x="326808" y="89"/>
                  </a:lnTo>
                  <a:lnTo>
                    <a:pt x="325310" y="54"/>
                  </a:lnTo>
                  <a:lnTo>
                    <a:pt x="323812" y="27"/>
                  </a:lnTo>
                  <a:lnTo>
                    <a:pt x="322314" y="10"/>
                  </a:lnTo>
                  <a:lnTo>
                    <a:pt x="320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1"/>
          <p:cNvGrpSpPr/>
          <p:nvPr/>
        </p:nvGrpSpPr>
        <p:grpSpPr>
          <a:xfrm>
            <a:off x="-1178334" y="11983755"/>
            <a:ext cx="1337258" cy="2702901"/>
            <a:chOff x="-1178334" y="11983755"/>
            <a:chExt cx="1337258" cy="2702901"/>
          </a:xfrm>
        </p:grpSpPr>
        <p:sp>
          <p:nvSpPr>
            <p:cNvPr id="303" name="Google Shape;303;p31"/>
            <p:cNvSpPr/>
            <p:nvPr/>
          </p:nvSpPr>
          <p:spPr>
            <a:xfrm rot="10800000" flipH="1">
              <a:off x="-902693" y="11983755"/>
              <a:ext cx="785907" cy="1504746"/>
            </a:xfrm>
            <a:custGeom>
              <a:avLst/>
              <a:gdLst/>
              <a:ahLst/>
              <a:cxnLst/>
              <a:rect l="l" t="t" r="r" b="b"/>
              <a:pathLst>
                <a:path w="27646" h="249027" extrusionOk="0">
                  <a:moveTo>
                    <a:pt x="13823" y="0"/>
                  </a:moveTo>
                  <a:lnTo>
                    <a:pt x="13663" y="23"/>
                  </a:lnTo>
                  <a:lnTo>
                    <a:pt x="13503" y="45"/>
                  </a:lnTo>
                  <a:lnTo>
                    <a:pt x="13343" y="113"/>
                  </a:lnTo>
                  <a:lnTo>
                    <a:pt x="13183" y="181"/>
                  </a:lnTo>
                  <a:lnTo>
                    <a:pt x="13023" y="295"/>
                  </a:lnTo>
                  <a:lnTo>
                    <a:pt x="12866" y="408"/>
                  </a:lnTo>
                  <a:lnTo>
                    <a:pt x="12710" y="544"/>
                  </a:lnTo>
                  <a:lnTo>
                    <a:pt x="12550" y="725"/>
                  </a:lnTo>
                  <a:lnTo>
                    <a:pt x="12394" y="907"/>
                  </a:lnTo>
                  <a:lnTo>
                    <a:pt x="12237" y="1111"/>
                  </a:lnTo>
                  <a:lnTo>
                    <a:pt x="12081" y="1337"/>
                  </a:lnTo>
                  <a:lnTo>
                    <a:pt x="11928" y="1586"/>
                  </a:lnTo>
                  <a:lnTo>
                    <a:pt x="11772" y="1858"/>
                  </a:lnTo>
                  <a:lnTo>
                    <a:pt x="11619" y="2153"/>
                  </a:lnTo>
                  <a:lnTo>
                    <a:pt x="11467" y="2470"/>
                  </a:lnTo>
                  <a:lnTo>
                    <a:pt x="11314" y="2810"/>
                  </a:lnTo>
                  <a:lnTo>
                    <a:pt x="11161" y="3150"/>
                  </a:lnTo>
                  <a:lnTo>
                    <a:pt x="11009" y="3535"/>
                  </a:lnTo>
                  <a:lnTo>
                    <a:pt x="10856" y="3921"/>
                  </a:lnTo>
                  <a:lnTo>
                    <a:pt x="10707" y="4328"/>
                  </a:lnTo>
                  <a:lnTo>
                    <a:pt x="10558" y="4759"/>
                  </a:lnTo>
                  <a:lnTo>
                    <a:pt x="10409" y="5212"/>
                  </a:lnTo>
                  <a:lnTo>
                    <a:pt x="10261" y="5665"/>
                  </a:lnTo>
                  <a:lnTo>
                    <a:pt x="10112" y="6164"/>
                  </a:lnTo>
                  <a:lnTo>
                    <a:pt x="9966" y="6663"/>
                  </a:lnTo>
                  <a:lnTo>
                    <a:pt x="9818" y="7184"/>
                  </a:lnTo>
                  <a:lnTo>
                    <a:pt x="9672" y="7728"/>
                  </a:lnTo>
                  <a:lnTo>
                    <a:pt x="9527" y="8294"/>
                  </a:lnTo>
                  <a:lnTo>
                    <a:pt x="9382" y="8861"/>
                  </a:lnTo>
                  <a:lnTo>
                    <a:pt x="9241" y="9473"/>
                  </a:lnTo>
                  <a:lnTo>
                    <a:pt x="9095" y="10084"/>
                  </a:lnTo>
                  <a:lnTo>
                    <a:pt x="8954" y="10696"/>
                  </a:lnTo>
                  <a:lnTo>
                    <a:pt x="8812" y="11353"/>
                  </a:lnTo>
                  <a:lnTo>
                    <a:pt x="8675" y="12011"/>
                  </a:lnTo>
                  <a:lnTo>
                    <a:pt x="8533" y="12690"/>
                  </a:lnTo>
                  <a:lnTo>
                    <a:pt x="8395" y="13393"/>
                  </a:lnTo>
                  <a:lnTo>
                    <a:pt x="8254" y="14118"/>
                  </a:lnTo>
                  <a:lnTo>
                    <a:pt x="8116" y="14843"/>
                  </a:lnTo>
                  <a:lnTo>
                    <a:pt x="7982" y="15591"/>
                  </a:lnTo>
                  <a:lnTo>
                    <a:pt x="7844" y="16339"/>
                  </a:lnTo>
                  <a:lnTo>
                    <a:pt x="7710" y="17132"/>
                  </a:lnTo>
                  <a:lnTo>
                    <a:pt x="7576" y="17925"/>
                  </a:lnTo>
                  <a:lnTo>
                    <a:pt x="7442" y="18718"/>
                  </a:lnTo>
                  <a:lnTo>
                    <a:pt x="7308" y="19557"/>
                  </a:lnTo>
                  <a:lnTo>
                    <a:pt x="7178" y="20395"/>
                  </a:lnTo>
                  <a:lnTo>
                    <a:pt x="7048" y="21234"/>
                  </a:lnTo>
                  <a:lnTo>
                    <a:pt x="6918" y="22095"/>
                  </a:lnTo>
                  <a:lnTo>
                    <a:pt x="6787" y="22979"/>
                  </a:lnTo>
                  <a:lnTo>
                    <a:pt x="6534" y="24792"/>
                  </a:lnTo>
                  <a:lnTo>
                    <a:pt x="6281" y="26650"/>
                  </a:lnTo>
                  <a:lnTo>
                    <a:pt x="6035" y="28576"/>
                  </a:lnTo>
                  <a:lnTo>
                    <a:pt x="5790" y="30548"/>
                  </a:lnTo>
                  <a:lnTo>
                    <a:pt x="5551" y="32565"/>
                  </a:lnTo>
                  <a:lnTo>
                    <a:pt x="5313" y="34627"/>
                  </a:lnTo>
                  <a:lnTo>
                    <a:pt x="5082" y="36757"/>
                  </a:lnTo>
                  <a:lnTo>
                    <a:pt x="4851" y="38910"/>
                  </a:lnTo>
                  <a:lnTo>
                    <a:pt x="4628" y="41131"/>
                  </a:lnTo>
                  <a:lnTo>
                    <a:pt x="4408" y="43374"/>
                  </a:lnTo>
                  <a:lnTo>
                    <a:pt x="4196" y="45685"/>
                  </a:lnTo>
                  <a:lnTo>
                    <a:pt x="3984" y="48020"/>
                  </a:lnTo>
                  <a:lnTo>
                    <a:pt x="3779" y="50399"/>
                  </a:lnTo>
                  <a:lnTo>
                    <a:pt x="3575" y="52824"/>
                  </a:lnTo>
                  <a:lnTo>
                    <a:pt x="3381" y="55271"/>
                  </a:lnTo>
                  <a:lnTo>
                    <a:pt x="3187" y="57764"/>
                  </a:lnTo>
                  <a:lnTo>
                    <a:pt x="3001" y="60279"/>
                  </a:lnTo>
                  <a:lnTo>
                    <a:pt x="2819" y="62840"/>
                  </a:lnTo>
                  <a:lnTo>
                    <a:pt x="2640" y="65424"/>
                  </a:lnTo>
                  <a:lnTo>
                    <a:pt x="2469" y="68052"/>
                  </a:lnTo>
                  <a:lnTo>
                    <a:pt x="2301" y="70704"/>
                  </a:lnTo>
                  <a:lnTo>
                    <a:pt x="2138" y="73378"/>
                  </a:lnTo>
                  <a:lnTo>
                    <a:pt x="1981" y="76074"/>
                  </a:lnTo>
                  <a:lnTo>
                    <a:pt x="1829" y="78794"/>
                  </a:lnTo>
                  <a:lnTo>
                    <a:pt x="1683" y="81536"/>
                  </a:lnTo>
                  <a:lnTo>
                    <a:pt x="1542" y="84323"/>
                  </a:lnTo>
                  <a:lnTo>
                    <a:pt x="1408" y="87111"/>
                  </a:lnTo>
                  <a:lnTo>
                    <a:pt x="1278" y="89921"/>
                  </a:lnTo>
                  <a:lnTo>
                    <a:pt x="1155" y="92731"/>
                  </a:lnTo>
                  <a:lnTo>
                    <a:pt x="1039" y="95563"/>
                  </a:lnTo>
                  <a:lnTo>
                    <a:pt x="928" y="98419"/>
                  </a:lnTo>
                  <a:lnTo>
                    <a:pt x="820" y="101297"/>
                  </a:lnTo>
                  <a:lnTo>
                    <a:pt x="719" y="104175"/>
                  </a:lnTo>
                  <a:lnTo>
                    <a:pt x="626" y="107053"/>
                  </a:lnTo>
                  <a:lnTo>
                    <a:pt x="541" y="109953"/>
                  </a:lnTo>
                  <a:lnTo>
                    <a:pt x="459" y="112854"/>
                  </a:lnTo>
                  <a:lnTo>
                    <a:pt x="384" y="115777"/>
                  </a:lnTo>
                  <a:lnTo>
                    <a:pt x="313" y="118678"/>
                  </a:lnTo>
                  <a:lnTo>
                    <a:pt x="254" y="121601"/>
                  </a:lnTo>
                  <a:lnTo>
                    <a:pt x="198" y="124525"/>
                  </a:lnTo>
                  <a:lnTo>
                    <a:pt x="150" y="127448"/>
                  </a:lnTo>
                  <a:lnTo>
                    <a:pt x="109" y="130348"/>
                  </a:lnTo>
                  <a:lnTo>
                    <a:pt x="71" y="133272"/>
                  </a:lnTo>
                  <a:lnTo>
                    <a:pt x="45" y="136172"/>
                  </a:lnTo>
                  <a:lnTo>
                    <a:pt x="23" y="139073"/>
                  </a:lnTo>
                  <a:lnTo>
                    <a:pt x="8" y="141974"/>
                  </a:lnTo>
                  <a:lnTo>
                    <a:pt x="1" y="144874"/>
                  </a:lnTo>
                  <a:lnTo>
                    <a:pt x="1" y="147752"/>
                  </a:lnTo>
                  <a:lnTo>
                    <a:pt x="8" y="150608"/>
                  </a:lnTo>
                  <a:lnTo>
                    <a:pt x="23" y="153463"/>
                  </a:lnTo>
                  <a:lnTo>
                    <a:pt x="45" y="156296"/>
                  </a:lnTo>
                  <a:lnTo>
                    <a:pt x="75" y="159128"/>
                  </a:lnTo>
                  <a:lnTo>
                    <a:pt x="112" y="161938"/>
                  </a:lnTo>
                  <a:lnTo>
                    <a:pt x="157" y="164726"/>
                  </a:lnTo>
                  <a:lnTo>
                    <a:pt x="209" y="167491"/>
                  </a:lnTo>
                  <a:lnTo>
                    <a:pt x="269" y="170233"/>
                  </a:lnTo>
                  <a:lnTo>
                    <a:pt x="336" y="172975"/>
                  </a:lnTo>
                  <a:lnTo>
                    <a:pt x="414" y="175671"/>
                  </a:lnTo>
                  <a:lnTo>
                    <a:pt x="496" y="178345"/>
                  </a:lnTo>
                  <a:lnTo>
                    <a:pt x="589" y="180997"/>
                  </a:lnTo>
                  <a:lnTo>
                    <a:pt x="637" y="182311"/>
                  </a:lnTo>
                  <a:lnTo>
                    <a:pt x="689" y="183603"/>
                  </a:lnTo>
                  <a:lnTo>
                    <a:pt x="742" y="184894"/>
                  </a:lnTo>
                  <a:lnTo>
                    <a:pt x="797" y="186186"/>
                  </a:lnTo>
                  <a:lnTo>
                    <a:pt x="857" y="187478"/>
                  </a:lnTo>
                  <a:lnTo>
                    <a:pt x="916" y="188747"/>
                  </a:lnTo>
                  <a:lnTo>
                    <a:pt x="976" y="190016"/>
                  </a:lnTo>
                  <a:lnTo>
                    <a:pt x="1039" y="191285"/>
                  </a:lnTo>
                  <a:lnTo>
                    <a:pt x="1106" y="192531"/>
                  </a:lnTo>
                  <a:lnTo>
                    <a:pt x="1173" y="193778"/>
                  </a:lnTo>
                  <a:lnTo>
                    <a:pt x="1244" y="195001"/>
                  </a:lnTo>
                  <a:lnTo>
                    <a:pt x="1319" y="196225"/>
                  </a:lnTo>
                  <a:lnTo>
                    <a:pt x="1393" y="197426"/>
                  </a:lnTo>
                  <a:lnTo>
                    <a:pt x="1467" y="198650"/>
                  </a:lnTo>
                  <a:lnTo>
                    <a:pt x="1546" y="199828"/>
                  </a:lnTo>
                  <a:lnTo>
                    <a:pt x="1628" y="201029"/>
                  </a:lnTo>
                  <a:lnTo>
                    <a:pt x="1709" y="202185"/>
                  </a:lnTo>
                  <a:lnTo>
                    <a:pt x="1795" y="203364"/>
                  </a:lnTo>
                  <a:lnTo>
                    <a:pt x="1884" y="204519"/>
                  </a:lnTo>
                  <a:lnTo>
                    <a:pt x="1974" y="205652"/>
                  </a:lnTo>
                  <a:lnTo>
                    <a:pt x="2067" y="206785"/>
                  </a:lnTo>
                  <a:lnTo>
                    <a:pt x="2160" y="207918"/>
                  </a:lnTo>
                  <a:lnTo>
                    <a:pt x="2257" y="209029"/>
                  </a:lnTo>
                  <a:lnTo>
                    <a:pt x="2353" y="210117"/>
                  </a:lnTo>
                  <a:lnTo>
                    <a:pt x="2458" y="211204"/>
                  </a:lnTo>
                  <a:lnTo>
                    <a:pt x="2558" y="212292"/>
                  </a:lnTo>
                  <a:lnTo>
                    <a:pt x="2666" y="213357"/>
                  </a:lnTo>
                  <a:lnTo>
                    <a:pt x="2774" y="214400"/>
                  </a:lnTo>
                  <a:lnTo>
                    <a:pt x="2882" y="215442"/>
                  </a:lnTo>
                  <a:lnTo>
                    <a:pt x="2998" y="216484"/>
                  </a:lnTo>
                  <a:lnTo>
                    <a:pt x="3109" y="217504"/>
                  </a:lnTo>
                  <a:lnTo>
                    <a:pt x="3228" y="218501"/>
                  </a:lnTo>
                  <a:lnTo>
                    <a:pt x="3347" y="219498"/>
                  </a:lnTo>
                  <a:lnTo>
                    <a:pt x="3470" y="220473"/>
                  </a:lnTo>
                  <a:lnTo>
                    <a:pt x="3593" y="221425"/>
                  </a:lnTo>
                  <a:lnTo>
                    <a:pt x="3720" y="222376"/>
                  </a:lnTo>
                  <a:lnTo>
                    <a:pt x="3850" y="223328"/>
                  </a:lnTo>
                  <a:lnTo>
                    <a:pt x="3980" y="224257"/>
                  </a:lnTo>
                  <a:lnTo>
                    <a:pt x="4114" y="225164"/>
                  </a:lnTo>
                  <a:lnTo>
                    <a:pt x="4252" y="226048"/>
                  </a:lnTo>
                  <a:lnTo>
                    <a:pt x="4390" y="226931"/>
                  </a:lnTo>
                  <a:lnTo>
                    <a:pt x="4531" y="227793"/>
                  </a:lnTo>
                  <a:lnTo>
                    <a:pt x="4676" y="228654"/>
                  </a:lnTo>
                  <a:lnTo>
                    <a:pt x="4822" y="229492"/>
                  </a:lnTo>
                  <a:lnTo>
                    <a:pt x="4971" y="230308"/>
                  </a:lnTo>
                  <a:lnTo>
                    <a:pt x="5119" y="231124"/>
                  </a:lnTo>
                  <a:lnTo>
                    <a:pt x="5276" y="231917"/>
                  </a:lnTo>
                  <a:lnTo>
                    <a:pt x="5432" y="232687"/>
                  </a:lnTo>
                  <a:lnTo>
                    <a:pt x="5589" y="233458"/>
                  </a:lnTo>
                  <a:lnTo>
                    <a:pt x="5749" y="234206"/>
                  </a:lnTo>
                  <a:lnTo>
                    <a:pt x="5912" y="234931"/>
                  </a:lnTo>
                  <a:lnTo>
                    <a:pt x="6080" y="235656"/>
                  </a:lnTo>
                  <a:lnTo>
                    <a:pt x="6247" y="236336"/>
                  </a:lnTo>
                  <a:lnTo>
                    <a:pt x="6419" y="237016"/>
                  </a:lnTo>
                  <a:lnTo>
                    <a:pt x="6594" y="237696"/>
                  </a:lnTo>
                  <a:lnTo>
                    <a:pt x="6769" y="238330"/>
                  </a:lnTo>
                  <a:lnTo>
                    <a:pt x="6947" y="238965"/>
                  </a:lnTo>
                  <a:lnTo>
                    <a:pt x="7130" y="239576"/>
                  </a:lnTo>
                  <a:lnTo>
                    <a:pt x="7312" y="240166"/>
                  </a:lnTo>
                  <a:lnTo>
                    <a:pt x="7502" y="240755"/>
                  </a:lnTo>
                  <a:lnTo>
                    <a:pt x="7688" y="241299"/>
                  </a:lnTo>
                  <a:lnTo>
                    <a:pt x="7882" y="241843"/>
                  </a:lnTo>
                  <a:lnTo>
                    <a:pt x="8075" y="242364"/>
                  </a:lnTo>
                  <a:lnTo>
                    <a:pt x="8273" y="242885"/>
                  </a:lnTo>
                  <a:lnTo>
                    <a:pt x="8474" y="243361"/>
                  </a:lnTo>
                  <a:lnTo>
                    <a:pt x="8675" y="243837"/>
                  </a:lnTo>
                  <a:lnTo>
                    <a:pt x="8879" y="244290"/>
                  </a:lnTo>
                  <a:lnTo>
                    <a:pt x="9088" y="244721"/>
                  </a:lnTo>
                  <a:lnTo>
                    <a:pt x="9300" y="245128"/>
                  </a:lnTo>
                  <a:lnTo>
                    <a:pt x="9512" y="245514"/>
                  </a:lnTo>
                  <a:lnTo>
                    <a:pt x="9728" y="245876"/>
                  </a:lnTo>
                  <a:lnTo>
                    <a:pt x="9948" y="246239"/>
                  </a:lnTo>
                  <a:lnTo>
                    <a:pt x="10167" y="246579"/>
                  </a:lnTo>
                  <a:lnTo>
                    <a:pt x="10391" y="246873"/>
                  </a:lnTo>
                  <a:lnTo>
                    <a:pt x="10618" y="247168"/>
                  </a:lnTo>
                  <a:lnTo>
                    <a:pt x="10849" y="247440"/>
                  </a:lnTo>
                  <a:lnTo>
                    <a:pt x="11080" y="247689"/>
                  </a:lnTo>
                  <a:lnTo>
                    <a:pt x="11318" y="247916"/>
                  </a:lnTo>
                  <a:lnTo>
                    <a:pt x="11556" y="248142"/>
                  </a:lnTo>
                  <a:lnTo>
                    <a:pt x="11794" y="248324"/>
                  </a:lnTo>
                  <a:lnTo>
                    <a:pt x="12040" y="248482"/>
                  </a:lnTo>
                  <a:lnTo>
                    <a:pt x="12286" y="248641"/>
                  </a:lnTo>
                  <a:lnTo>
                    <a:pt x="12535" y="248754"/>
                  </a:lnTo>
                  <a:lnTo>
                    <a:pt x="12785" y="248845"/>
                  </a:lnTo>
                  <a:lnTo>
                    <a:pt x="13041" y="248936"/>
                  </a:lnTo>
                  <a:lnTo>
                    <a:pt x="13298" y="248981"/>
                  </a:lnTo>
                  <a:lnTo>
                    <a:pt x="13559" y="249026"/>
                  </a:lnTo>
                  <a:lnTo>
                    <a:pt x="14088" y="249026"/>
                  </a:lnTo>
                  <a:lnTo>
                    <a:pt x="14348" y="248981"/>
                  </a:lnTo>
                  <a:lnTo>
                    <a:pt x="14605" y="248936"/>
                  </a:lnTo>
                  <a:lnTo>
                    <a:pt x="14858" y="248845"/>
                  </a:lnTo>
                  <a:lnTo>
                    <a:pt x="15111" y="248754"/>
                  </a:lnTo>
                  <a:lnTo>
                    <a:pt x="15361" y="248641"/>
                  </a:lnTo>
                  <a:lnTo>
                    <a:pt x="15606" y="248482"/>
                  </a:lnTo>
                  <a:lnTo>
                    <a:pt x="15852" y="248324"/>
                  </a:lnTo>
                  <a:lnTo>
                    <a:pt x="16090" y="248142"/>
                  </a:lnTo>
                  <a:lnTo>
                    <a:pt x="16329" y="247916"/>
                  </a:lnTo>
                  <a:lnTo>
                    <a:pt x="16567" y="247689"/>
                  </a:lnTo>
                  <a:lnTo>
                    <a:pt x="16798" y="247440"/>
                  </a:lnTo>
                  <a:lnTo>
                    <a:pt x="17028" y="247168"/>
                  </a:lnTo>
                  <a:lnTo>
                    <a:pt x="17256" y="246873"/>
                  </a:lnTo>
                  <a:lnTo>
                    <a:pt x="17479" y="246579"/>
                  </a:lnTo>
                  <a:lnTo>
                    <a:pt x="17699" y="246239"/>
                  </a:lnTo>
                  <a:lnTo>
                    <a:pt x="17918" y="245876"/>
                  </a:lnTo>
                  <a:lnTo>
                    <a:pt x="18134" y="245514"/>
                  </a:lnTo>
                  <a:lnTo>
                    <a:pt x="18346" y="245128"/>
                  </a:lnTo>
                  <a:lnTo>
                    <a:pt x="18559" y="244721"/>
                  </a:lnTo>
                  <a:lnTo>
                    <a:pt x="18767" y="244290"/>
                  </a:lnTo>
                  <a:lnTo>
                    <a:pt x="18972" y="243837"/>
                  </a:lnTo>
                  <a:lnTo>
                    <a:pt x="19173" y="243361"/>
                  </a:lnTo>
                  <a:lnTo>
                    <a:pt x="19374" y="242885"/>
                  </a:lnTo>
                  <a:lnTo>
                    <a:pt x="19571" y="242364"/>
                  </a:lnTo>
                  <a:lnTo>
                    <a:pt x="19765" y="241843"/>
                  </a:lnTo>
                  <a:lnTo>
                    <a:pt x="19958" y="241299"/>
                  </a:lnTo>
                  <a:lnTo>
                    <a:pt x="20144" y="240755"/>
                  </a:lnTo>
                  <a:lnTo>
                    <a:pt x="20334" y="240166"/>
                  </a:lnTo>
                  <a:lnTo>
                    <a:pt x="20517" y="239576"/>
                  </a:lnTo>
                  <a:lnTo>
                    <a:pt x="20699" y="238965"/>
                  </a:lnTo>
                  <a:lnTo>
                    <a:pt x="20878" y="238330"/>
                  </a:lnTo>
                  <a:lnTo>
                    <a:pt x="21053" y="237696"/>
                  </a:lnTo>
                  <a:lnTo>
                    <a:pt x="21228" y="237016"/>
                  </a:lnTo>
                  <a:lnTo>
                    <a:pt x="21399" y="236336"/>
                  </a:lnTo>
                  <a:lnTo>
                    <a:pt x="21566" y="235656"/>
                  </a:lnTo>
                  <a:lnTo>
                    <a:pt x="21734" y="234931"/>
                  </a:lnTo>
                  <a:lnTo>
                    <a:pt x="21898" y="234206"/>
                  </a:lnTo>
                  <a:lnTo>
                    <a:pt x="22058" y="233458"/>
                  </a:lnTo>
                  <a:lnTo>
                    <a:pt x="22214" y="232687"/>
                  </a:lnTo>
                  <a:lnTo>
                    <a:pt x="22371" y="231917"/>
                  </a:lnTo>
                  <a:lnTo>
                    <a:pt x="22527" y="231124"/>
                  </a:lnTo>
                  <a:lnTo>
                    <a:pt x="22676" y="230308"/>
                  </a:lnTo>
                  <a:lnTo>
                    <a:pt x="22825" y="229492"/>
                  </a:lnTo>
                  <a:lnTo>
                    <a:pt x="22970" y="228654"/>
                  </a:lnTo>
                  <a:lnTo>
                    <a:pt x="23115" y="227793"/>
                  </a:lnTo>
                  <a:lnTo>
                    <a:pt x="23257" y="226931"/>
                  </a:lnTo>
                  <a:lnTo>
                    <a:pt x="23394" y="226048"/>
                  </a:lnTo>
                  <a:lnTo>
                    <a:pt x="23532" y="225164"/>
                  </a:lnTo>
                  <a:lnTo>
                    <a:pt x="23666" y="224257"/>
                  </a:lnTo>
                  <a:lnTo>
                    <a:pt x="23796" y="223328"/>
                  </a:lnTo>
                  <a:lnTo>
                    <a:pt x="23927" y="222376"/>
                  </a:lnTo>
                  <a:lnTo>
                    <a:pt x="24053" y="221425"/>
                  </a:lnTo>
                  <a:lnTo>
                    <a:pt x="24176" y="220473"/>
                  </a:lnTo>
                  <a:lnTo>
                    <a:pt x="24299" y="219498"/>
                  </a:lnTo>
                  <a:lnTo>
                    <a:pt x="24418" y="218501"/>
                  </a:lnTo>
                  <a:lnTo>
                    <a:pt x="24537" y="217504"/>
                  </a:lnTo>
                  <a:lnTo>
                    <a:pt x="24649" y="216484"/>
                  </a:lnTo>
                  <a:lnTo>
                    <a:pt x="24764" y="215442"/>
                  </a:lnTo>
                  <a:lnTo>
                    <a:pt x="24872" y="214400"/>
                  </a:lnTo>
                  <a:lnTo>
                    <a:pt x="24980" y="213357"/>
                  </a:lnTo>
                  <a:lnTo>
                    <a:pt x="25088" y="212292"/>
                  </a:lnTo>
                  <a:lnTo>
                    <a:pt x="25189" y="211204"/>
                  </a:lnTo>
                  <a:lnTo>
                    <a:pt x="25293" y="210117"/>
                  </a:lnTo>
                  <a:lnTo>
                    <a:pt x="25390" y="209029"/>
                  </a:lnTo>
                  <a:lnTo>
                    <a:pt x="25486" y="207918"/>
                  </a:lnTo>
                  <a:lnTo>
                    <a:pt x="25580" y="206785"/>
                  </a:lnTo>
                  <a:lnTo>
                    <a:pt x="25673" y="205652"/>
                  </a:lnTo>
                  <a:lnTo>
                    <a:pt x="25762" y="204519"/>
                  </a:lnTo>
                  <a:lnTo>
                    <a:pt x="25851" y="203364"/>
                  </a:lnTo>
                  <a:lnTo>
                    <a:pt x="25937" y="202185"/>
                  </a:lnTo>
                  <a:lnTo>
                    <a:pt x="26019" y="201029"/>
                  </a:lnTo>
                  <a:lnTo>
                    <a:pt x="26101" y="199828"/>
                  </a:lnTo>
                  <a:lnTo>
                    <a:pt x="26179" y="198650"/>
                  </a:lnTo>
                  <a:lnTo>
                    <a:pt x="26253" y="197426"/>
                  </a:lnTo>
                  <a:lnTo>
                    <a:pt x="26328" y="196225"/>
                  </a:lnTo>
                  <a:lnTo>
                    <a:pt x="26402" y="195001"/>
                  </a:lnTo>
                  <a:lnTo>
                    <a:pt x="26473" y="193778"/>
                  </a:lnTo>
                  <a:lnTo>
                    <a:pt x="26540" y="192531"/>
                  </a:lnTo>
                  <a:lnTo>
                    <a:pt x="26607" y="191285"/>
                  </a:lnTo>
                  <a:lnTo>
                    <a:pt x="26670" y="190016"/>
                  </a:lnTo>
                  <a:lnTo>
                    <a:pt x="26730" y="188747"/>
                  </a:lnTo>
                  <a:lnTo>
                    <a:pt x="26789" y="187478"/>
                  </a:lnTo>
                  <a:lnTo>
                    <a:pt x="26849" y="186186"/>
                  </a:lnTo>
                  <a:lnTo>
                    <a:pt x="26905" y="184894"/>
                  </a:lnTo>
                  <a:lnTo>
                    <a:pt x="26957" y="183603"/>
                  </a:lnTo>
                  <a:lnTo>
                    <a:pt x="27009" y="182311"/>
                  </a:lnTo>
                  <a:lnTo>
                    <a:pt x="27057" y="180997"/>
                  </a:lnTo>
                  <a:lnTo>
                    <a:pt x="27151" y="178345"/>
                  </a:lnTo>
                  <a:lnTo>
                    <a:pt x="27232" y="175671"/>
                  </a:lnTo>
                  <a:lnTo>
                    <a:pt x="27311" y="172975"/>
                  </a:lnTo>
                  <a:lnTo>
                    <a:pt x="27378" y="170233"/>
                  </a:lnTo>
                  <a:lnTo>
                    <a:pt x="27437" y="167491"/>
                  </a:lnTo>
                  <a:lnTo>
                    <a:pt x="27489" y="164726"/>
                  </a:lnTo>
                  <a:lnTo>
                    <a:pt x="27534" y="161938"/>
                  </a:lnTo>
                  <a:lnTo>
                    <a:pt x="27571" y="159128"/>
                  </a:lnTo>
                  <a:lnTo>
                    <a:pt x="27601" y="156296"/>
                  </a:lnTo>
                  <a:lnTo>
                    <a:pt x="27623" y="153463"/>
                  </a:lnTo>
                  <a:lnTo>
                    <a:pt x="27638" y="150608"/>
                  </a:lnTo>
                  <a:lnTo>
                    <a:pt x="27646" y="147752"/>
                  </a:lnTo>
                  <a:lnTo>
                    <a:pt x="27646" y="144874"/>
                  </a:lnTo>
                  <a:lnTo>
                    <a:pt x="27638" y="141974"/>
                  </a:lnTo>
                  <a:lnTo>
                    <a:pt x="27623" y="139073"/>
                  </a:lnTo>
                  <a:lnTo>
                    <a:pt x="27601" y="136172"/>
                  </a:lnTo>
                  <a:lnTo>
                    <a:pt x="27575" y="133272"/>
                  </a:lnTo>
                  <a:lnTo>
                    <a:pt x="27538" y="130348"/>
                  </a:lnTo>
                  <a:lnTo>
                    <a:pt x="27497" y="127448"/>
                  </a:lnTo>
                  <a:lnTo>
                    <a:pt x="27448" y="124525"/>
                  </a:lnTo>
                  <a:lnTo>
                    <a:pt x="27393" y="121601"/>
                  </a:lnTo>
                  <a:lnTo>
                    <a:pt x="27333" y="118678"/>
                  </a:lnTo>
                  <a:lnTo>
                    <a:pt x="27262" y="115777"/>
                  </a:lnTo>
                  <a:lnTo>
                    <a:pt x="27188" y="112854"/>
                  </a:lnTo>
                  <a:lnTo>
                    <a:pt x="27106" y="109953"/>
                  </a:lnTo>
                  <a:lnTo>
                    <a:pt x="27020" y="107053"/>
                  </a:lnTo>
                  <a:lnTo>
                    <a:pt x="26927" y="104175"/>
                  </a:lnTo>
                  <a:lnTo>
                    <a:pt x="26827" y="101297"/>
                  </a:lnTo>
                  <a:lnTo>
                    <a:pt x="26719" y="98419"/>
                  </a:lnTo>
                  <a:lnTo>
                    <a:pt x="26607" y="95563"/>
                  </a:lnTo>
                  <a:lnTo>
                    <a:pt x="26492" y="92731"/>
                  </a:lnTo>
                  <a:lnTo>
                    <a:pt x="26369" y="89921"/>
                  </a:lnTo>
                  <a:lnTo>
                    <a:pt x="26238" y="87111"/>
                  </a:lnTo>
                  <a:lnTo>
                    <a:pt x="26104" y="84323"/>
                  </a:lnTo>
                  <a:lnTo>
                    <a:pt x="25963" y="81536"/>
                  </a:lnTo>
                  <a:lnTo>
                    <a:pt x="25818" y="78794"/>
                  </a:lnTo>
                  <a:lnTo>
                    <a:pt x="25665" y="76074"/>
                  </a:lnTo>
                  <a:lnTo>
                    <a:pt x="25509" y="73378"/>
                  </a:lnTo>
                  <a:lnTo>
                    <a:pt x="25345" y="70704"/>
                  </a:lnTo>
                  <a:lnTo>
                    <a:pt x="25178" y="68052"/>
                  </a:lnTo>
                  <a:lnTo>
                    <a:pt x="25006" y="65424"/>
                  </a:lnTo>
                  <a:lnTo>
                    <a:pt x="24828" y="62840"/>
                  </a:lnTo>
                  <a:lnTo>
                    <a:pt x="24645" y="60279"/>
                  </a:lnTo>
                  <a:lnTo>
                    <a:pt x="24459" y="57764"/>
                  </a:lnTo>
                  <a:lnTo>
                    <a:pt x="24265" y="55271"/>
                  </a:lnTo>
                  <a:lnTo>
                    <a:pt x="24072" y="52824"/>
                  </a:lnTo>
                  <a:lnTo>
                    <a:pt x="23867" y="50399"/>
                  </a:lnTo>
                  <a:lnTo>
                    <a:pt x="23662" y="48020"/>
                  </a:lnTo>
                  <a:lnTo>
                    <a:pt x="23450" y="45685"/>
                  </a:lnTo>
                  <a:lnTo>
                    <a:pt x="23238" y="43374"/>
                  </a:lnTo>
                  <a:lnTo>
                    <a:pt x="23018" y="41131"/>
                  </a:lnTo>
                  <a:lnTo>
                    <a:pt x="22795" y="38910"/>
                  </a:lnTo>
                  <a:lnTo>
                    <a:pt x="22564" y="36757"/>
                  </a:lnTo>
                  <a:lnTo>
                    <a:pt x="22333" y="34627"/>
                  </a:lnTo>
                  <a:lnTo>
                    <a:pt x="22095" y="32565"/>
                  </a:lnTo>
                  <a:lnTo>
                    <a:pt x="21857" y="30548"/>
                  </a:lnTo>
                  <a:lnTo>
                    <a:pt x="21611" y="28576"/>
                  </a:lnTo>
                  <a:lnTo>
                    <a:pt x="21365" y="26650"/>
                  </a:lnTo>
                  <a:lnTo>
                    <a:pt x="21112" y="24792"/>
                  </a:lnTo>
                  <a:lnTo>
                    <a:pt x="20859" y="22979"/>
                  </a:lnTo>
                  <a:lnTo>
                    <a:pt x="20729" y="22095"/>
                  </a:lnTo>
                  <a:lnTo>
                    <a:pt x="20599" y="21234"/>
                  </a:lnTo>
                  <a:lnTo>
                    <a:pt x="20468" y="20395"/>
                  </a:lnTo>
                  <a:lnTo>
                    <a:pt x="20338" y="19557"/>
                  </a:lnTo>
                  <a:lnTo>
                    <a:pt x="20204" y="18718"/>
                  </a:lnTo>
                  <a:lnTo>
                    <a:pt x="20070" y="17925"/>
                  </a:lnTo>
                  <a:lnTo>
                    <a:pt x="19936" y="17132"/>
                  </a:lnTo>
                  <a:lnTo>
                    <a:pt x="19802" y="16339"/>
                  </a:lnTo>
                  <a:lnTo>
                    <a:pt x="19664" y="15591"/>
                  </a:lnTo>
                  <a:lnTo>
                    <a:pt x="19526" y="14843"/>
                  </a:lnTo>
                  <a:lnTo>
                    <a:pt x="19392" y="14118"/>
                  </a:lnTo>
                  <a:lnTo>
                    <a:pt x="19251" y="13393"/>
                  </a:lnTo>
                  <a:lnTo>
                    <a:pt x="19113" y="12690"/>
                  </a:lnTo>
                  <a:lnTo>
                    <a:pt x="18972" y="12011"/>
                  </a:lnTo>
                  <a:lnTo>
                    <a:pt x="18834" y="11353"/>
                  </a:lnTo>
                  <a:lnTo>
                    <a:pt x="18693" y="10696"/>
                  </a:lnTo>
                  <a:lnTo>
                    <a:pt x="18551" y="10084"/>
                  </a:lnTo>
                  <a:lnTo>
                    <a:pt x="18406" y="9473"/>
                  </a:lnTo>
                  <a:lnTo>
                    <a:pt x="18264" y="8861"/>
                  </a:lnTo>
                  <a:lnTo>
                    <a:pt x="18119" y="8294"/>
                  </a:lnTo>
                  <a:lnTo>
                    <a:pt x="17974" y="7728"/>
                  </a:lnTo>
                  <a:lnTo>
                    <a:pt x="17829" y="7184"/>
                  </a:lnTo>
                  <a:lnTo>
                    <a:pt x="17680" y="6663"/>
                  </a:lnTo>
                  <a:lnTo>
                    <a:pt x="17535" y="6164"/>
                  </a:lnTo>
                  <a:lnTo>
                    <a:pt x="17386" y="5665"/>
                  </a:lnTo>
                  <a:lnTo>
                    <a:pt x="17237" y="5212"/>
                  </a:lnTo>
                  <a:lnTo>
                    <a:pt x="17088" y="4759"/>
                  </a:lnTo>
                  <a:lnTo>
                    <a:pt x="16939" y="4328"/>
                  </a:lnTo>
                  <a:lnTo>
                    <a:pt x="16790" y="3921"/>
                  </a:lnTo>
                  <a:lnTo>
                    <a:pt x="16638" y="3535"/>
                  </a:lnTo>
                  <a:lnTo>
                    <a:pt x="16485" y="3150"/>
                  </a:lnTo>
                  <a:lnTo>
                    <a:pt x="16332" y="2810"/>
                  </a:lnTo>
                  <a:lnTo>
                    <a:pt x="16180" y="2470"/>
                  </a:lnTo>
                  <a:lnTo>
                    <a:pt x="16027" y="2153"/>
                  </a:lnTo>
                  <a:lnTo>
                    <a:pt x="15874" y="1858"/>
                  </a:lnTo>
                  <a:lnTo>
                    <a:pt x="15718" y="1586"/>
                  </a:lnTo>
                  <a:lnTo>
                    <a:pt x="15565" y="1337"/>
                  </a:lnTo>
                  <a:lnTo>
                    <a:pt x="15409" y="1111"/>
                  </a:lnTo>
                  <a:lnTo>
                    <a:pt x="15253" y="907"/>
                  </a:lnTo>
                  <a:lnTo>
                    <a:pt x="15096" y="725"/>
                  </a:lnTo>
                  <a:lnTo>
                    <a:pt x="14936" y="544"/>
                  </a:lnTo>
                  <a:lnTo>
                    <a:pt x="14780" y="408"/>
                  </a:lnTo>
                  <a:lnTo>
                    <a:pt x="14620" y="295"/>
                  </a:lnTo>
                  <a:lnTo>
                    <a:pt x="14464" y="181"/>
                  </a:lnTo>
                  <a:lnTo>
                    <a:pt x="14303" y="113"/>
                  </a:lnTo>
                  <a:lnTo>
                    <a:pt x="14143" y="45"/>
                  </a:lnTo>
                  <a:lnTo>
                    <a:pt x="13983" y="23"/>
                  </a:lnTo>
                  <a:lnTo>
                    <a:pt x="138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 rot="10800000" flipH="1">
              <a:off x="-707865" y="12315978"/>
              <a:ext cx="415724" cy="1172547"/>
            </a:xfrm>
            <a:custGeom>
              <a:avLst/>
              <a:gdLst/>
              <a:ahLst/>
              <a:cxnLst/>
              <a:rect l="l" t="t" r="r" b="b"/>
              <a:pathLst>
                <a:path w="14624" h="194050" extrusionOk="0">
                  <a:moveTo>
                    <a:pt x="6619" y="0"/>
                  </a:moveTo>
                  <a:lnTo>
                    <a:pt x="6619" y="59282"/>
                  </a:lnTo>
                  <a:lnTo>
                    <a:pt x="97" y="101206"/>
                  </a:lnTo>
                  <a:lnTo>
                    <a:pt x="75" y="101387"/>
                  </a:lnTo>
                  <a:lnTo>
                    <a:pt x="52" y="101546"/>
                  </a:lnTo>
                  <a:lnTo>
                    <a:pt x="37" y="101750"/>
                  </a:lnTo>
                  <a:lnTo>
                    <a:pt x="23" y="101931"/>
                  </a:lnTo>
                  <a:lnTo>
                    <a:pt x="11" y="102135"/>
                  </a:lnTo>
                  <a:lnTo>
                    <a:pt x="8" y="102339"/>
                  </a:lnTo>
                  <a:lnTo>
                    <a:pt x="4" y="102543"/>
                  </a:lnTo>
                  <a:lnTo>
                    <a:pt x="0" y="102747"/>
                  </a:lnTo>
                  <a:lnTo>
                    <a:pt x="4" y="102951"/>
                  </a:lnTo>
                  <a:lnTo>
                    <a:pt x="11" y="103155"/>
                  </a:lnTo>
                  <a:lnTo>
                    <a:pt x="19" y="103336"/>
                  </a:lnTo>
                  <a:lnTo>
                    <a:pt x="30" y="103540"/>
                  </a:lnTo>
                  <a:lnTo>
                    <a:pt x="45" y="103721"/>
                  </a:lnTo>
                  <a:lnTo>
                    <a:pt x="64" y="103903"/>
                  </a:lnTo>
                  <a:lnTo>
                    <a:pt x="86" y="104084"/>
                  </a:lnTo>
                  <a:lnTo>
                    <a:pt x="112" y="104242"/>
                  </a:lnTo>
                  <a:lnTo>
                    <a:pt x="138" y="104378"/>
                  </a:lnTo>
                  <a:lnTo>
                    <a:pt x="168" y="104492"/>
                  </a:lnTo>
                  <a:lnTo>
                    <a:pt x="198" y="104605"/>
                  </a:lnTo>
                  <a:lnTo>
                    <a:pt x="231" y="104673"/>
                  </a:lnTo>
                  <a:lnTo>
                    <a:pt x="261" y="104741"/>
                  </a:lnTo>
                  <a:lnTo>
                    <a:pt x="294" y="104786"/>
                  </a:lnTo>
                  <a:lnTo>
                    <a:pt x="328" y="104809"/>
                  </a:lnTo>
                  <a:lnTo>
                    <a:pt x="395" y="104809"/>
                  </a:lnTo>
                  <a:lnTo>
                    <a:pt x="428" y="104764"/>
                  </a:lnTo>
                  <a:lnTo>
                    <a:pt x="462" y="104718"/>
                  </a:lnTo>
                  <a:lnTo>
                    <a:pt x="492" y="104628"/>
                  </a:lnTo>
                  <a:lnTo>
                    <a:pt x="525" y="104537"/>
                  </a:lnTo>
                  <a:lnTo>
                    <a:pt x="555" y="104424"/>
                  </a:lnTo>
                  <a:lnTo>
                    <a:pt x="581" y="104310"/>
                  </a:lnTo>
                  <a:lnTo>
                    <a:pt x="607" y="104152"/>
                  </a:lnTo>
                  <a:lnTo>
                    <a:pt x="6619" y="65514"/>
                  </a:lnTo>
                  <a:lnTo>
                    <a:pt x="6619" y="126451"/>
                  </a:lnTo>
                  <a:lnTo>
                    <a:pt x="2573" y="148817"/>
                  </a:lnTo>
                  <a:lnTo>
                    <a:pt x="2547" y="148976"/>
                  </a:lnTo>
                  <a:lnTo>
                    <a:pt x="2524" y="149135"/>
                  </a:lnTo>
                  <a:lnTo>
                    <a:pt x="2506" y="149316"/>
                  </a:lnTo>
                  <a:lnTo>
                    <a:pt x="2491" y="149497"/>
                  </a:lnTo>
                  <a:lnTo>
                    <a:pt x="2476" y="149701"/>
                  </a:lnTo>
                  <a:lnTo>
                    <a:pt x="2468" y="149905"/>
                  </a:lnTo>
                  <a:lnTo>
                    <a:pt x="2461" y="150109"/>
                  </a:lnTo>
                  <a:lnTo>
                    <a:pt x="2457" y="150313"/>
                  </a:lnTo>
                  <a:lnTo>
                    <a:pt x="2457" y="150517"/>
                  </a:lnTo>
                  <a:lnTo>
                    <a:pt x="2461" y="150721"/>
                  </a:lnTo>
                  <a:lnTo>
                    <a:pt x="2468" y="150925"/>
                  </a:lnTo>
                  <a:lnTo>
                    <a:pt x="2476" y="151106"/>
                  </a:lnTo>
                  <a:lnTo>
                    <a:pt x="2491" y="151310"/>
                  </a:lnTo>
                  <a:lnTo>
                    <a:pt x="2506" y="151492"/>
                  </a:lnTo>
                  <a:lnTo>
                    <a:pt x="2528" y="151673"/>
                  </a:lnTo>
                  <a:lnTo>
                    <a:pt x="2550" y="151831"/>
                  </a:lnTo>
                  <a:lnTo>
                    <a:pt x="2576" y="151990"/>
                  </a:lnTo>
                  <a:lnTo>
                    <a:pt x="2602" y="152126"/>
                  </a:lnTo>
                  <a:lnTo>
                    <a:pt x="2632" y="152239"/>
                  </a:lnTo>
                  <a:lnTo>
                    <a:pt x="2662" y="152353"/>
                  </a:lnTo>
                  <a:lnTo>
                    <a:pt x="2696" y="152421"/>
                  </a:lnTo>
                  <a:lnTo>
                    <a:pt x="2725" y="152489"/>
                  </a:lnTo>
                  <a:lnTo>
                    <a:pt x="2759" y="152511"/>
                  </a:lnTo>
                  <a:lnTo>
                    <a:pt x="2792" y="152534"/>
                  </a:lnTo>
                  <a:lnTo>
                    <a:pt x="2826" y="152534"/>
                  </a:lnTo>
                  <a:lnTo>
                    <a:pt x="2859" y="152511"/>
                  </a:lnTo>
                  <a:lnTo>
                    <a:pt x="2893" y="152466"/>
                  </a:lnTo>
                  <a:lnTo>
                    <a:pt x="2926" y="152421"/>
                  </a:lnTo>
                  <a:lnTo>
                    <a:pt x="2956" y="152330"/>
                  </a:lnTo>
                  <a:lnTo>
                    <a:pt x="2990" y="152239"/>
                  </a:lnTo>
                  <a:lnTo>
                    <a:pt x="3016" y="152126"/>
                  </a:lnTo>
                  <a:lnTo>
                    <a:pt x="3045" y="151990"/>
                  </a:lnTo>
                  <a:lnTo>
                    <a:pt x="6619" y="132229"/>
                  </a:lnTo>
                  <a:lnTo>
                    <a:pt x="6619" y="191919"/>
                  </a:lnTo>
                  <a:lnTo>
                    <a:pt x="6619" y="192123"/>
                  </a:lnTo>
                  <a:lnTo>
                    <a:pt x="6627" y="192350"/>
                  </a:lnTo>
                  <a:lnTo>
                    <a:pt x="6634" y="192554"/>
                  </a:lnTo>
                  <a:lnTo>
                    <a:pt x="6645" y="192735"/>
                  </a:lnTo>
                  <a:lnTo>
                    <a:pt x="6660" y="192939"/>
                  </a:lnTo>
                  <a:lnTo>
                    <a:pt x="6679" y="193098"/>
                  </a:lnTo>
                  <a:lnTo>
                    <a:pt x="6697" y="193279"/>
                  </a:lnTo>
                  <a:lnTo>
                    <a:pt x="6720" y="193415"/>
                  </a:lnTo>
                  <a:lnTo>
                    <a:pt x="6746" y="193551"/>
                  </a:lnTo>
                  <a:lnTo>
                    <a:pt x="6772" y="193687"/>
                  </a:lnTo>
                  <a:lnTo>
                    <a:pt x="6802" y="193800"/>
                  </a:lnTo>
                  <a:lnTo>
                    <a:pt x="6831" y="193891"/>
                  </a:lnTo>
                  <a:lnTo>
                    <a:pt x="6865" y="193959"/>
                  </a:lnTo>
                  <a:lnTo>
                    <a:pt x="6898" y="194004"/>
                  </a:lnTo>
                  <a:lnTo>
                    <a:pt x="6932" y="194050"/>
                  </a:lnTo>
                  <a:lnTo>
                    <a:pt x="7006" y="194050"/>
                  </a:lnTo>
                  <a:lnTo>
                    <a:pt x="7040" y="194004"/>
                  </a:lnTo>
                  <a:lnTo>
                    <a:pt x="7073" y="193959"/>
                  </a:lnTo>
                  <a:lnTo>
                    <a:pt x="7107" y="193891"/>
                  </a:lnTo>
                  <a:lnTo>
                    <a:pt x="7137" y="193800"/>
                  </a:lnTo>
                  <a:lnTo>
                    <a:pt x="7166" y="193687"/>
                  </a:lnTo>
                  <a:lnTo>
                    <a:pt x="7193" y="193551"/>
                  </a:lnTo>
                  <a:lnTo>
                    <a:pt x="7219" y="193415"/>
                  </a:lnTo>
                  <a:lnTo>
                    <a:pt x="7241" y="193279"/>
                  </a:lnTo>
                  <a:lnTo>
                    <a:pt x="7260" y="193098"/>
                  </a:lnTo>
                  <a:lnTo>
                    <a:pt x="7278" y="192939"/>
                  </a:lnTo>
                  <a:lnTo>
                    <a:pt x="7293" y="192735"/>
                  </a:lnTo>
                  <a:lnTo>
                    <a:pt x="7304" y="192554"/>
                  </a:lnTo>
                  <a:lnTo>
                    <a:pt x="7312" y="192350"/>
                  </a:lnTo>
                  <a:lnTo>
                    <a:pt x="7319" y="192123"/>
                  </a:lnTo>
                  <a:lnTo>
                    <a:pt x="7319" y="191919"/>
                  </a:lnTo>
                  <a:lnTo>
                    <a:pt x="7319" y="160080"/>
                  </a:lnTo>
                  <a:lnTo>
                    <a:pt x="10390" y="176238"/>
                  </a:lnTo>
                  <a:lnTo>
                    <a:pt x="10420" y="176374"/>
                  </a:lnTo>
                  <a:lnTo>
                    <a:pt x="10450" y="176487"/>
                  </a:lnTo>
                  <a:lnTo>
                    <a:pt x="10480" y="176578"/>
                  </a:lnTo>
                  <a:lnTo>
                    <a:pt x="10513" y="176646"/>
                  </a:lnTo>
                  <a:lnTo>
                    <a:pt x="10547" y="176714"/>
                  </a:lnTo>
                  <a:lnTo>
                    <a:pt x="10580" y="176736"/>
                  </a:lnTo>
                  <a:lnTo>
                    <a:pt x="10614" y="176759"/>
                  </a:lnTo>
                  <a:lnTo>
                    <a:pt x="10647" y="176759"/>
                  </a:lnTo>
                  <a:lnTo>
                    <a:pt x="10681" y="176736"/>
                  </a:lnTo>
                  <a:lnTo>
                    <a:pt x="10714" y="176691"/>
                  </a:lnTo>
                  <a:lnTo>
                    <a:pt x="10744" y="176623"/>
                  </a:lnTo>
                  <a:lnTo>
                    <a:pt x="10778" y="176532"/>
                  </a:lnTo>
                  <a:lnTo>
                    <a:pt x="10807" y="176442"/>
                  </a:lnTo>
                  <a:lnTo>
                    <a:pt x="10833" y="176306"/>
                  </a:lnTo>
                  <a:lnTo>
                    <a:pt x="10863" y="176170"/>
                  </a:lnTo>
                  <a:lnTo>
                    <a:pt x="10886" y="176011"/>
                  </a:lnTo>
                  <a:lnTo>
                    <a:pt x="10908" y="175853"/>
                  </a:lnTo>
                  <a:lnTo>
                    <a:pt x="10926" y="175671"/>
                  </a:lnTo>
                  <a:lnTo>
                    <a:pt x="10945" y="175467"/>
                  </a:lnTo>
                  <a:lnTo>
                    <a:pt x="10956" y="175286"/>
                  </a:lnTo>
                  <a:lnTo>
                    <a:pt x="10964" y="175082"/>
                  </a:lnTo>
                  <a:lnTo>
                    <a:pt x="10971" y="174878"/>
                  </a:lnTo>
                  <a:lnTo>
                    <a:pt x="10971" y="174674"/>
                  </a:lnTo>
                  <a:lnTo>
                    <a:pt x="10971" y="174470"/>
                  </a:lnTo>
                  <a:lnTo>
                    <a:pt x="10967" y="174266"/>
                  </a:lnTo>
                  <a:lnTo>
                    <a:pt x="10960" y="174062"/>
                  </a:lnTo>
                  <a:lnTo>
                    <a:pt x="10949" y="173858"/>
                  </a:lnTo>
                  <a:lnTo>
                    <a:pt x="10938" y="173677"/>
                  </a:lnTo>
                  <a:lnTo>
                    <a:pt x="10919" y="173496"/>
                  </a:lnTo>
                  <a:lnTo>
                    <a:pt x="10900" y="173314"/>
                  </a:lnTo>
                  <a:lnTo>
                    <a:pt x="10878" y="173156"/>
                  </a:lnTo>
                  <a:lnTo>
                    <a:pt x="10852" y="172997"/>
                  </a:lnTo>
                  <a:lnTo>
                    <a:pt x="7319" y="154415"/>
                  </a:lnTo>
                  <a:lnTo>
                    <a:pt x="7319" y="103563"/>
                  </a:lnTo>
                  <a:lnTo>
                    <a:pt x="12263" y="135946"/>
                  </a:lnTo>
                  <a:lnTo>
                    <a:pt x="12289" y="136104"/>
                  </a:lnTo>
                  <a:lnTo>
                    <a:pt x="12315" y="136240"/>
                  </a:lnTo>
                  <a:lnTo>
                    <a:pt x="12345" y="136354"/>
                  </a:lnTo>
                  <a:lnTo>
                    <a:pt x="12375" y="136444"/>
                  </a:lnTo>
                  <a:lnTo>
                    <a:pt x="12408" y="136512"/>
                  </a:lnTo>
                  <a:lnTo>
                    <a:pt x="12442" y="136558"/>
                  </a:lnTo>
                  <a:lnTo>
                    <a:pt x="12475" y="136603"/>
                  </a:lnTo>
                  <a:lnTo>
                    <a:pt x="12509" y="136626"/>
                  </a:lnTo>
                  <a:lnTo>
                    <a:pt x="12542" y="136626"/>
                  </a:lnTo>
                  <a:lnTo>
                    <a:pt x="12576" y="136603"/>
                  </a:lnTo>
                  <a:lnTo>
                    <a:pt x="12605" y="136558"/>
                  </a:lnTo>
                  <a:lnTo>
                    <a:pt x="12639" y="136490"/>
                  </a:lnTo>
                  <a:lnTo>
                    <a:pt x="12672" y="136422"/>
                  </a:lnTo>
                  <a:lnTo>
                    <a:pt x="12702" y="136308"/>
                  </a:lnTo>
                  <a:lnTo>
                    <a:pt x="12732" y="136195"/>
                  </a:lnTo>
                  <a:lnTo>
                    <a:pt x="12758" y="136059"/>
                  </a:lnTo>
                  <a:lnTo>
                    <a:pt x="12784" y="135900"/>
                  </a:lnTo>
                  <a:lnTo>
                    <a:pt x="12806" y="135742"/>
                  </a:lnTo>
                  <a:lnTo>
                    <a:pt x="12825" y="135561"/>
                  </a:lnTo>
                  <a:lnTo>
                    <a:pt x="12840" y="135357"/>
                  </a:lnTo>
                  <a:lnTo>
                    <a:pt x="12851" y="135175"/>
                  </a:lnTo>
                  <a:lnTo>
                    <a:pt x="12862" y="134971"/>
                  </a:lnTo>
                  <a:lnTo>
                    <a:pt x="12866" y="134767"/>
                  </a:lnTo>
                  <a:lnTo>
                    <a:pt x="12870" y="134563"/>
                  </a:lnTo>
                  <a:lnTo>
                    <a:pt x="12870" y="134359"/>
                  </a:lnTo>
                  <a:lnTo>
                    <a:pt x="12866" y="134156"/>
                  </a:lnTo>
                  <a:lnTo>
                    <a:pt x="12859" y="133952"/>
                  </a:lnTo>
                  <a:lnTo>
                    <a:pt x="12847" y="133770"/>
                  </a:lnTo>
                  <a:lnTo>
                    <a:pt x="12836" y="133566"/>
                  </a:lnTo>
                  <a:lnTo>
                    <a:pt x="12818" y="133385"/>
                  </a:lnTo>
                  <a:lnTo>
                    <a:pt x="12799" y="133204"/>
                  </a:lnTo>
                  <a:lnTo>
                    <a:pt x="12777" y="133045"/>
                  </a:lnTo>
                  <a:lnTo>
                    <a:pt x="7319" y="97285"/>
                  </a:lnTo>
                  <a:lnTo>
                    <a:pt x="7319" y="34604"/>
                  </a:lnTo>
                  <a:lnTo>
                    <a:pt x="14024" y="76414"/>
                  </a:lnTo>
                  <a:lnTo>
                    <a:pt x="14050" y="76573"/>
                  </a:lnTo>
                  <a:lnTo>
                    <a:pt x="14076" y="76686"/>
                  </a:lnTo>
                  <a:lnTo>
                    <a:pt x="14106" y="76800"/>
                  </a:lnTo>
                  <a:lnTo>
                    <a:pt x="14139" y="76890"/>
                  </a:lnTo>
                  <a:lnTo>
                    <a:pt x="14169" y="76958"/>
                  </a:lnTo>
                  <a:lnTo>
                    <a:pt x="14202" y="77003"/>
                  </a:lnTo>
                  <a:lnTo>
                    <a:pt x="14236" y="77049"/>
                  </a:lnTo>
                  <a:lnTo>
                    <a:pt x="14303" y="77049"/>
                  </a:lnTo>
                  <a:lnTo>
                    <a:pt x="14336" y="77026"/>
                  </a:lnTo>
                  <a:lnTo>
                    <a:pt x="14370" y="76981"/>
                  </a:lnTo>
                  <a:lnTo>
                    <a:pt x="14403" y="76913"/>
                  </a:lnTo>
                  <a:lnTo>
                    <a:pt x="14433" y="76822"/>
                  </a:lnTo>
                  <a:lnTo>
                    <a:pt x="14463" y="76732"/>
                  </a:lnTo>
                  <a:lnTo>
                    <a:pt x="14493" y="76596"/>
                  </a:lnTo>
                  <a:lnTo>
                    <a:pt x="14519" y="76460"/>
                  </a:lnTo>
                  <a:lnTo>
                    <a:pt x="14545" y="76301"/>
                  </a:lnTo>
                  <a:lnTo>
                    <a:pt x="14564" y="76120"/>
                  </a:lnTo>
                  <a:lnTo>
                    <a:pt x="14582" y="75938"/>
                  </a:lnTo>
                  <a:lnTo>
                    <a:pt x="14597" y="75757"/>
                  </a:lnTo>
                  <a:lnTo>
                    <a:pt x="14608" y="75553"/>
                  </a:lnTo>
                  <a:lnTo>
                    <a:pt x="14616" y="75349"/>
                  </a:lnTo>
                  <a:lnTo>
                    <a:pt x="14623" y="75145"/>
                  </a:lnTo>
                  <a:lnTo>
                    <a:pt x="14623" y="74941"/>
                  </a:lnTo>
                  <a:lnTo>
                    <a:pt x="14623" y="74737"/>
                  </a:lnTo>
                  <a:lnTo>
                    <a:pt x="14619" y="74533"/>
                  </a:lnTo>
                  <a:lnTo>
                    <a:pt x="14612" y="74329"/>
                  </a:lnTo>
                  <a:lnTo>
                    <a:pt x="14601" y="74148"/>
                  </a:lnTo>
                  <a:lnTo>
                    <a:pt x="14586" y="73944"/>
                  </a:lnTo>
                  <a:lnTo>
                    <a:pt x="14567" y="73763"/>
                  </a:lnTo>
                  <a:lnTo>
                    <a:pt x="14549" y="73604"/>
                  </a:lnTo>
                  <a:lnTo>
                    <a:pt x="14523" y="73423"/>
                  </a:lnTo>
                  <a:lnTo>
                    <a:pt x="7319" y="28485"/>
                  </a:lnTo>
                  <a:lnTo>
                    <a:pt x="7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 rot="10800000" flipH="1">
              <a:off x="-1103206" y="13676780"/>
              <a:ext cx="1186990" cy="1009877"/>
            </a:xfrm>
            <a:custGeom>
              <a:avLst/>
              <a:gdLst/>
              <a:ahLst/>
              <a:cxnLst/>
              <a:rect l="l" t="t" r="r" b="b"/>
              <a:pathLst>
                <a:path w="41755" h="167129" extrusionOk="0">
                  <a:moveTo>
                    <a:pt x="5770" y="0"/>
                  </a:moveTo>
                  <a:lnTo>
                    <a:pt x="5610" y="23"/>
                  </a:lnTo>
                  <a:lnTo>
                    <a:pt x="5454" y="91"/>
                  </a:lnTo>
                  <a:lnTo>
                    <a:pt x="5301" y="204"/>
                  </a:lnTo>
                  <a:lnTo>
                    <a:pt x="5149" y="340"/>
                  </a:lnTo>
                  <a:lnTo>
                    <a:pt x="5000" y="544"/>
                  </a:lnTo>
                  <a:lnTo>
                    <a:pt x="4855" y="771"/>
                  </a:lnTo>
                  <a:lnTo>
                    <a:pt x="4709" y="1065"/>
                  </a:lnTo>
                  <a:lnTo>
                    <a:pt x="4568" y="1383"/>
                  </a:lnTo>
                  <a:lnTo>
                    <a:pt x="4430" y="1723"/>
                  </a:lnTo>
                  <a:lnTo>
                    <a:pt x="4296" y="2108"/>
                  </a:lnTo>
                  <a:lnTo>
                    <a:pt x="4162" y="2538"/>
                  </a:lnTo>
                  <a:lnTo>
                    <a:pt x="4036" y="2992"/>
                  </a:lnTo>
                  <a:lnTo>
                    <a:pt x="3909" y="3490"/>
                  </a:lnTo>
                  <a:lnTo>
                    <a:pt x="3790" y="4011"/>
                  </a:lnTo>
                  <a:lnTo>
                    <a:pt x="3674" y="4578"/>
                  </a:lnTo>
                  <a:lnTo>
                    <a:pt x="3563" y="5167"/>
                  </a:lnTo>
                  <a:lnTo>
                    <a:pt x="3455" y="5779"/>
                  </a:lnTo>
                  <a:lnTo>
                    <a:pt x="3351" y="6436"/>
                  </a:lnTo>
                  <a:lnTo>
                    <a:pt x="3254" y="7116"/>
                  </a:lnTo>
                  <a:lnTo>
                    <a:pt x="3161" y="7818"/>
                  </a:lnTo>
                  <a:lnTo>
                    <a:pt x="3071" y="8544"/>
                  </a:lnTo>
                  <a:lnTo>
                    <a:pt x="2989" y="9291"/>
                  </a:lnTo>
                  <a:lnTo>
                    <a:pt x="2911" y="10085"/>
                  </a:lnTo>
                  <a:lnTo>
                    <a:pt x="2841" y="10878"/>
                  </a:lnTo>
                  <a:lnTo>
                    <a:pt x="2774" y="11694"/>
                  </a:lnTo>
                  <a:lnTo>
                    <a:pt x="2714" y="12555"/>
                  </a:lnTo>
                  <a:lnTo>
                    <a:pt x="2662" y="13416"/>
                  </a:lnTo>
                  <a:lnTo>
                    <a:pt x="2613" y="14300"/>
                  </a:lnTo>
                  <a:lnTo>
                    <a:pt x="2573" y="15206"/>
                  </a:lnTo>
                  <a:lnTo>
                    <a:pt x="2539" y="16113"/>
                  </a:lnTo>
                  <a:lnTo>
                    <a:pt x="2513" y="17064"/>
                  </a:lnTo>
                  <a:lnTo>
                    <a:pt x="2494" y="18016"/>
                  </a:lnTo>
                  <a:lnTo>
                    <a:pt x="0" y="167128"/>
                  </a:lnTo>
                  <a:lnTo>
                    <a:pt x="41754" y="167128"/>
                  </a:lnTo>
                  <a:lnTo>
                    <a:pt x="39260" y="18016"/>
                  </a:lnTo>
                  <a:lnTo>
                    <a:pt x="39241" y="17064"/>
                  </a:lnTo>
                  <a:lnTo>
                    <a:pt x="39215" y="16113"/>
                  </a:lnTo>
                  <a:lnTo>
                    <a:pt x="39182" y="15206"/>
                  </a:lnTo>
                  <a:lnTo>
                    <a:pt x="39141" y="14300"/>
                  </a:lnTo>
                  <a:lnTo>
                    <a:pt x="39092" y="13416"/>
                  </a:lnTo>
                  <a:lnTo>
                    <a:pt x="39040" y="12555"/>
                  </a:lnTo>
                  <a:lnTo>
                    <a:pt x="38981" y="11694"/>
                  </a:lnTo>
                  <a:lnTo>
                    <a:pt x="38914" y="10878"/>
                  </a:lnTo>
                  <a:lnTo>
                    <a:pt x="38843" y="10085"/>
                  </a:lnTo>
                  <a:lnTo>
                    <a:pt x="38765" y="9291"/>
                  </a:lnTo>
                  <a:lnTo>
                    <a:pt x="38683" y="8544"/>
                  </a:lnTo>
                  <a:lnTo>
                    <a:pt x="38594" y="7818"/>
                  </a:lnTo>
                  <a:lnTo>
                    <a:pt x="38501" y="7116"/>
                  </a:lnTo>
                  <a:lnTo>
                    <a:pt x="38404" y="6436"/>
                  </a:lnTo>
                  <a:lnTo>
                    <a:pt x="38300" y="5779"/>
                  </a:lnTo>
                  <a:lnTo>
                    <a:pt x="38192" y="5167"/>
                  </a:lnTo>
                  <a:lnTo>
                    <a:pt x="38080" y="4578"/>
                  </a:lnTo>
                  <a:lnTo>
                    <a:pt x="37965" y="4011"/>
                  </a:lnTo>
                  <a:lnTo>
                    <a:pt x="37845" y="3490"/>
                  </a:lnTo>
                  <a:lnTo>
                    <a:pt x="37719" y="2992"/>
                  </a:lnTo>
                  <a:lnTo>
                    <a:pt x="37592" y="2538"/>
                  </a:lnTo>
                  <a:lnTo>
                    <a:pt x="37458" y="2108"/>
                  </a:lnTo>
                  <a:lnTo>
                    <a:pt x="37324" y="1723"/>
                  </a:lnTo>
                  <a:lnTo>
                    <a:pt x="37186" y="1383"/>
                  </a:lnTo>
                  <a:lnTo>
                    <a:pt x="37045" y="1065"/>
                  </a:lnTo>
                  <a:lnTo>
                    <a:pt x="36900" y="771"/>
                  </a:lnTo>
                  <a:lnTo>
                    <a:pt x="36755" y="544"/>
                  </a:lnTo>
                  <a:lnTo>
                    <a:pt x="36606" y="340"/>
                  </a:lnTo>
                  <a:lnTo>
                    <a:pt x="36453" y="204"/>
                  </a:lnTo>
                  <a:lnTo>
                    <a:pt x="36300" y="91"/>
                  </a:lnTo>
                  <a:lnTo>
                    <a:pt x="36144" y="23"/>
                  </a:lnTo>
                  <a:lnTo>
                    <a:pt x="35984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 rot="10800000" flipH="1">
              <a:off x="-1178334" y="13488491"/>
              <a:ext cx="1337258" cy="200472"/>
            </a:xfrm>
            <a:custGeom>
              <a:avLst/>
              <a:gdLst/>
              <a:ahLst/>
              <a:cxnLst/>
              <a:rect l="l" t="t" r="r" b="b"/>
              <a:pathLst>
                <a:path w="47041" h="33177" extrusionOk="0">
                  <a:moveTo>
                    <a:pt x="2725" y="0"/>
                  </a:moveTo>
                  <a:lnTo>
                    <a:pt x="2584" y="23"/>
                  </a:lnTo>
                  <a:lnTo>
                    <a:pt x="2446" y="91"/>
                  </a:lnTo>
                  <a:lnTo>
                    <a:pt x="2312" y="204"/>
                  </a:lnTo>
                  <a:lnTo>
                    <a:pt x="2178" y="340"/>
                  </a:lnTo>
                  <a:lnTo>
                    <a:pt x="2044" y="521"/>
                  </a:lnTo>
                  <a:lnTo>
                    <a:pt x="1917" y="748"/>
                  </a:lnTo>
                  <a:lnTo>
                    <a:pt x="1791" y="1020"/>
                  </a:lnTo>
                  <a:lnTo>
                    <a:pt x="1664" y="1315"/>
                  </a:lnTo>
                  <a:lnTo>
                    <a:pt x="1545" y="1655"/>
                  </a:lnTo>
                  <a:lnTo>
                    <a:pt x="1430" y="2017"/>
                  </a:lnTo>
                  <a:lnTo>
                    <a:pt x="1314" y="2402"/>
                  </a:lnTo>
                  <a:lnTo>
                    <a:pt x="1202" y="2856"/>
                  </a:lnTo>
                  <a:lnTo>
                    <a:pt x="1094" y="3309"/>
                  </a:lnTo>
                  <a:lnTo>
                    <a:pt x="994" y="3807"/>
                  </a:lnTo>
                  <a:lnTo>
                    <a:pt x="893" y="4329"/>
                  </a:lnTo>
                  <a:lnTo>
                    <a:pt x="800" y="4872"/>
                  </a:lnTo>
                  <a:lnTo>
                    <a:pt x="707" y="5462"/>
                  </a:lnTo>
                  <a:lnTo>
                    <a:pt x="622" y="6051"/>
                  </a:lnTo>
                  <a:lnTo>
                    <a:pt x="544" y="6685"/>
                  </a:lnTo>
                  <a:lnTo>
                    <a:pt x="465" y="7343"/>
                  </a:lnTo>
                  <a:lnTo>
                    <a:pt x="395" y="8000"/>
                  </a:lnTo>
                  <a:lnTo>
                    <a:pt x="328" y="8702"/>
                  </a:lnTo>
                  <a:lnTo>
                    <a:pt x="268" y="9427"/>
                  </a:lnTo>
                  <a:lnTo>
                    <a:pt x="212" y="10153"/>
                  </a:lnTo>
                  <a:lnTo>
                    <a:pt x="164" y="10900"/>
                  </a:lnTo>
                  <a:lnTo>
                    <a:pt x="123" y="11671"/>
                  </a:lnTo>
                  <a:lnTo>
                    <a:pt x="86" y="12464"/>
                  </a:lnTo>
                  <a:lnTo>
                    <a:pt x="56" y="13257"/>
                  </a:lnTo>
                  <a:lnTo>
                    <a:pt x="30" y="14073"/>
                  </a:lnTo>
                  <a:lnTo>
                    <a:pt x="11" y="14911"/>
                  </a:lnTo>
                  <a:lnTo>
                    <a:pt x="4" y="15750"/>
                  </a:lnTo>
                  <a:lnTo>
                    <a:pt x="0" y="16588"/>
                  </a:lnTo>
                  <a:lnTo>
                    <a:pt x="4" y="17450"/>
                  </a:lnTo>
                  <a:lnTo>
                    <a:pt x="11" y="18288"/>
                  </a:lnTo>
                  <a:lnTo>
                    <a:pt x="30" y="19104"/>
                  </a:lnTo>
                  <a:lnTo>
                    <a:pt x="56" y="19920"/>
                  </a:lnTo>
                  <a:lnTo>
                    <a:pt x="86" y="20735"/>
                  </a:lnTo>
                  <a:lnTo>
                    <a:pt x="123" y="21506"/>
                  </a:lnTo>
                  <a:lnTo>
                    <a:pt x="164" y="22276"/>
                  </a:lnTo>
                  <a:lnTo>
                    <a:pt x="212" y="23047"/>
                  </a:lnTo>
                  <a:lnTo>
                    <a:pt x="268" y="23772"/>
                  </a:lnTo>
                  <a:lnTo>
                    <a:pt x="328" y="24475"/>
                  </a:lnTo>
                  <a:lnTo>
                    <a:pt x="395" y="25177"/>
                  </a:lnTo>
                  <a:lnTo>
                    <a:pt x="465" y="25857"/>
                  </a:lnTo>
                  <a:lnTo>
                    <a:pt x="544" y="26514"/>
                  </a:lnTo>
                  <a:lnTo>
                    <a:pt x="622" y="27126"/>
                  </a:lnTo>
                  <a:lnTo>
                    <a:pt x="707" y="27738"/>
                  </a:lnTo>
                  <a:lnTo>
                    <a:pt x="800" y="28304"/>
                  </a:lnTo>
                  <a:lnTo>
                    <a:pt x="893" y="28871"/>
                  </a:lnTo>
                  <a:lnTo>
                    <a:pt x="994" y="29392"/>
                  </a:lnTo>
                  <a:lnTo>
                    <a:pt x="1094" y="29868"/>
                  </a:lnTo>
                  <a:lnTo>
                    <a:pt x="1202" y="30344"/>
                  </a:lnTo>
                  <a:lnTo>
                    <a:pt x="1314" y="30774"/>
                  </a:lnTo>
                  <a:lnTo>
                    <a:pt x="1430" y="31182"/>
                  </a:lnTo>
                  <a:lnTo>
                    <a:pt x="1545" y="31545"/>
                  </a:lnTo>
                  <a:lnTo>
                    <a:pt x="1664" y="31885"/>
                  </a:lnTo>
                  <a:lnTo>
                    <a:pt x="1791" y="32179"/>
                  </a:lnTo>
                  <a:lnTo>
                    <a:pt x="1917" y="32429"/>
                  </a:lnTo>
                  <a:lnTo>
                    <a:pt x="2044" y="32655"/>
                  </a:lnTo>
                  <a:lnTo>
                    <a:pt x="2178" y="32837"/>
                  </a:lnTo>
                  <a:lnTo>
                    <a:pt x="2312" y="32995"/>
                  </a:lnTo>
                  <a:lnTo>
                    <a:pt x="2446" y="33109"/>
                  </a:lnTo>
                  <a:lnTo>
                    <a:pt x="2584" y="33154"/>
                  </a:lnTo>
                  <a:lnTo>
                    <a:pt x="2725" y="33177"/>
                  </a:lnTo>
                  <a:lnTo>
                    <a:pt x="44315" y="33177"/>
                  </a:lnTo>
                  <a:lnTo>
                    <a:pt x="44457" y="33154"/>
                  </a:lnTo>
                  <a:lnTo>
                    <a:pt x="44595" y="33109"/>
                  </a:lnTo>
                  <a:lnTo>
                    <a:pt x="44729" y="32995"/>
                  </a:lnTo>
                  <a:lnTo>
                    <a:pt x="44863" y="32837"/>
                  </a:lnTo>
                  <a:lnTo>
                    <a:pt x="44997" y="32655"/>
                  </a:lnTo>
                  <a:lnTo>
                    <a:pt x="45123" y="32429"/>
                  </a:lnTo>
                  <a:lnTo>
                    <a:pt x="45250" y="32179"/>
                  </a:lnTo>
                  <a:lnTo>
                    <a:pt x="45376" y="31885"/>
                  </a:lnTo>
                  <a:lnTo>
                    <a:pt x="45495" y="31545"/>
                  </a:lnTo>
                  <a:lnTo>
                    <a:pt x="45611" y="31182"/>
                  </a:lnTo>
                  <a:lnTo>
                    <a:pt x="45726" y="30774"/>
                  </a:lnTo>
                  <a:lnTo>
                    <a:pt x="45838" y="30344"/>
                  </a:lnTo>
                  <a:lnTo>
                    <a:pt x="45946" y="29868"/>
                  </a:lnTo>
                  <a:lnTo>
                    <a:pt x="46046" y="29392"/>
                  </a:lnTo>
                  <a:lnTo>
                    <a:pt x="46147" y="28871"/>
                  </a:lnTo>
                  <a:lnTo>
                    <a:pt x="46240" y="28304"/>
                  </a:lnTo>
                  <a:lnTo>
                    <a:pt x="46333" y="27738"/>
                  </a:lnTo>
                  <a:lnTo>
                    <a:pt x="46419" y="27126"/>
                  </a:lnTo>
                  <a:lnTo>
                    <a:pt x="46497" y="26514"/>
                  </a:lnTo>
                  <a:lnTo>
                    <a:pt x="46575" y="25857"/>
                  </a:lnTo>
                  <a:lnTo>
                    <a:pt x="46646" y="25177"/>
                  </a:lnTo>
                  <a:lnTo>
                    <a:pt x="46713" y="24475"/>
                  </a:lnTo>
                  <a:lnTo>
                    <a:pt x="46772" y="23772"/>
                  </a:lnTo>
                  <a:lnTo>
                    <a:pt x="46828" y="23047"/>
                  </a:lnTo>
                  <a:lnTo>
                    <a:pt x="46877" y="22276"/>
                  </a:lnTo>
                  <a:lnTo>
                    <a:pt x="46918" y="21506"/>
                  </a:lnTo>
                  <a:lnTo>
                    <a:pt x="46955" y="20735"/>
                  </a:lnTo>
                  <a:lnTo>
                    <a:pt x="46985" y="19920"/>
                  </a:lnTo>
                  <a:lnTo>
                    <a:pt x="47011" y="19104"/>
                  </a:lnTo>
                  <a:lnTo>
                    <a:pt x="47029" y="18288"/>
                  </a:lnTo>
                  <a:lnTo>
                    <a:pt x="47037" y="17450"/>
                  </a:lnTo>
                  <a:lnTo>
                    <a:pt x="47040" y="16588"/>
                  </a:lnTo>
                  <a:lnTo>
                    <a:pt x="47037" y="15750"/>
                  </a:lnTo>
                  <a:lnTo>
                    <a:pt x="47029" y="14911"/>
                  </a:lnTo>
                  <a:lnTo>
                    <a:pt x="47011" y="14073"/>
                  </a:lnTo>
                  <a:lnTo>
                    <a:pt x="46985" y="13257"/>
                  </a:lnTo>
                  <a:lnTo>
                    <a:pt x="46955" y="12464"/>
                  </a:lnTo>
                  <a:lnTo>
                    <a:pt x="46918" y="11671"/>
                  </a:lnTo>
                  <a:lnTo>
                    <a:pt x="46877" y="10900"/>
                  </a:lnTo>
                  <a:lnTo>
                    <a:pt x="46828" y="10153"/>
                  </a:lnTo>
                  <a:lnTo>
                    <a:pt x="46772" y="9427"/>
                  </a:lnTo>
                  <a:lnTo>
                    <a:pt x="46713" y="8702"/>
                  </a:lnTo>
                  <a:lnTo>
                    <a:pt x="46646" y="8000"/>
                  </a:lnTo>
                  <a:lnTo>
                    <a:pt x="46575" y="7343"/>
                  </a:lnTo>
                  <a:lnTo>
                    <a:pt x="46497" y="6685"/>
                  </a:lnTo>
                  <a:lnTo>
                    <a:pt x="46419" y="6051"/>
                  </a:lnTo>
                  <a:lnTo>
                    <a:pt x="46333" y="5462"/>
                  </a:lnTo>
                  <a:lnTo>
                    <a:pt x="46240" y="4872"/>
                  </a:lnTo>
                  <a:lnTo>
                    <a:pt x="46147" y="4329"/>
                  </a:lnTo>
                  <a:lnTo>
                    <a:pt x="46046" y="3807"/>
                  </a:lnTo>
                  <a:lnTo>
                    <a:pt x="45946" y="3309"/>
                  </a:lnTo>
                  <a:lnTo>
                    <a:pt x="45838" y="2856"/>
                  </a:lnTo>
                  <a:lnTo>
                    <a:pt x="45726" y="2402"/>
                  </a:lnTo>
                  <a:lnTo>
                    <a:pt x="45611" y="2017"/>
                  </a:lnTo>
                  <a:lnTo>
                    <a:pt x="45495" y="1655"/>
                  </a:lnTo>
                  <a:lnTo>
                    <a:pt x="45376" y="1315"/>
                  </a:lnTo>
                  <a:lnTo>
                    <a:pt x="45250" y="1020"/>
                  </a:lnTo>
                  <a:lnTo>
                    <a:pt x="45123" y="748"/>
                  </a:lnTo>
                  <a:lnTo>
                    <a:pt x="44997" y="521"/>
                  </a:lnTo>
                  <a:lnTo>
                    <a:pt x="44863" y="340"/>
                  </a:lnTo>
                  <a:lnTo>
                    <a:pt x="44729" y="204"/>
                  </a:lnTo>
                  <a:lnTo>
                    <a:pt x="44595" y="91"/>
                  </a:lnTo>
                  <a:lnTo>
                    <a:pt x="44457" y="23"/>
                  </a:lnTo>
                  <a:lnTo>
                    <a:pt x="44315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1"/>
          <p:cNvGrpSpPr/>
          <p:nvPr/>
        </p:nvGrpSpPr>
        <p:grpSpPr>
          <a:xfrm>
            <a:off x="2617875" y="9661223"/>
            <a:ext cx="2182714" cy="4339633"/>
            <a:chOff x="2617875" y="9661223"/>
            <a:chExt cx="2182714" cy="4339633"/>
          </a:xfrm>
        </p:grpSpPr>
        <p:sp>
          <p:nvSpPr>
            <p:cNvPr id="308" name="Google Shape;308;p31"/>
            <p:cNvSpPr/>
            <p:nvPr/>
          </p:nvSpPr>
          <p:spPr>
            <a:xfrm rot="10800000" flipH="1">
              <a:off x="2967707" y="9661223"/>
              <a:ext cx="960508" cy="2851468"/>
            </a:xfrm>
            <a:custGeom>
              <a:avLst/>
              <a:gdLst/>
              <a:ahLst/>
              <a:cxnLst/>
              <a:rect l="l" t="t" r="r" b="b"/>
              <a:pathLst>
                <a:path w="33788" h="471902" extrusionOk="0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 rot="10800000" flipH="1">
              <a:off x="3867485" y="10742160"/>
              <a:ext cx="933104" cy="1770531"/>
            </a:xfrm>
            <a:custGeom>
              <a:avLst/>
              <a:gdLst/>
              <a:ahLst/>
              <a:cxnLst/>
              <a:rect l="l" t="t" r="r" b="b"/>
              <a:pathLst>
                <a:path w="32824" h="293013" extrusionOk="0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 rot="10800000" flipH="1">
              <a:off x="2617875" y="11023142"/>
              <a:ext cx="1005367" cy="1489549"/>
            </a:xfrm>
            <a:custGeom>
              <a:avLst/>
              <a:gdLst/>
              <a:ahLst/>
              <a:cxnLst/>
              <a:rect l="l" t="t" r="r" b="b"/>
              <a:pathLst>
                <a:path w="35366" h="246512" extrusionOk="0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 rot="10800000" flipH="1">
              <a:off x="3857536" y="11069997"/>
              <a:ext cx="883584" cy="1395473"/>
            </a:xfrm>
            <a:custGeom>
              <a:avLst/>
              <a:gdLst/>
              <a:ahLst/>
              <a:cxnLst/>
              <a:rect l="l" t="t" r="r" b="b"/>
              <a:pathLst>
                <a:path w="31082" h="230943" extrusionOk="0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10800000" flipH="1">
              <a:off x="3089822" y="10524462"/>
              <a:ext cx="692153" cy="1941008"/>
            </a:xfrm>
            <a:custGeom>
              <a:avLst/>
              <a:gdLst/>
              <a:ahLst/>
              <a:cxnLst/>
              <a:rect l="l" t="t" r="r" b="b"/>
              <a:pathLst>
                <a:path w="24348" h="321226" extrusionOk="0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 rot="10800000" flipH="1">
              <a:off x="2859775" y="11429308"/>
              <a:ext cx="773512" cy="1036162"/>
            </a:xfrm>
            <a:custGeom>
              <a:avLst/>
              <a:gdLst/>
              <a:ahLst/>
              <a:cxnLst/>
              <a:rect l="l" t="t" r="r" b="b"/>
              <a:pathLst>
                <a:path w="27210" h="171479" extrusionOk="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 rot="10800000" flipH="1">
              <a:off x="2995961" y="12676317"/>
              <a:ext cx="1556747" cy="1324540"/>
            </a:xfrm>
            <a:custGeom>
              <a:avLst/>
              <a:gdLst/>
              <a:ahLst/>
              <a:cxnLst/>
              <a:rect l="l" t="t" r="r" b="b"/>
              <a:pathLst>
                <a:path w="54762" h="219204" extrusionOk="0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 rot="10800000" flipH="1">
              <a:off x="2897439" y="12413458"/>
              <a:ext cx="1753806" cy="262915"/>
            </a:xfrm>
            <a:custGeom>
              <a:avLst/>
              <a:gdLst/>
              <a:ahLst/>
              <a:cxnLst/>
              <a:rect l="l" t="t" r="r" b="b"/>
              <a:pathLst>
                <a:path w="61694" h="43511" extrusionOk="0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1"/>
          <p:cNvGrpSpPr/>
          <p:nvPr/>
        </p:nvGrpSpPr>
        <p:grpSpPr>
          <a:xfrm>
            <a:off x="5338178" y="1292133"/>
            <a:ext cx="1172953" cy="2711173"/>
            <a:chOff x="2636800" y="-8974125"/>
            <a:chExt cx="2346375" cy="9212275"/>
          </a:xfrm>
        </p:grpSpPr>
        <p:sp>
          <p:nvSpPr>
            <p:cNvPr id="317" name="Google Shape;317;p31"/>
            <p:cNvSpPr/>
            <p:nvPr/>
          </p:nvSpPr>
          <p:spPr>
            <a:xfrm>
              <a:off x="2636800" y="-962325"/>
              <a:ext cx="433500" cy="522625"/>
            </a:xfrm>
            <a:custGeom>
              <a:avLst/>
              <a:gdLst/>
              <a:ahLst/>
              <a:cxnLst/>
              <a:rect l="l" t="t" r="r" b="b"/>
              <a:pathLst>
                <a:path w="17340" h="20905" extrusionOk="0">
                  <a:moveTo>
                    <a:pt x="12173" y="1"/>
                  </a:moveTo>
                  <a:lnTo>
                    <a:pt x="11075" y="4358"/>
                  </a:lnTo>
                  <a:lnTo>
                    <a:pt x="10679" y="4737"/>
                  </a:lnTo>
                  <a:lnTo>
                    <a:pt x="10222" y="5187"/>
                  </a:lnTo>
                  <a:lnTo>
                    <a:pt x="9625" y="5787"/>
                  </a:lnTo>
                  <a:lnTo>
                    <a:pt x="8918" y="6501"/>
                  </a:lnTo>
                  <a:lnTo>
                    <a:pt x="8116" y="7322"/>
                  </a:lnTo>
                  <a:lnTo>
                    <a:pt x="7248" y="8212"/>
                  </a:lnTo>
                  <a:lnTo>
                    <a:pt x="6340" y="9174"/>
                  </a:lnTo>
                  <a:lnTo>
                    <a:pt x="5873" y="9668"/>
                  </a:lnTo>
                  <a:lnTo>
                    <a:pt x="5412" y="10171"/>
                  </a:lnTo>
                  <a:lnTo>
                    <a:pt x="4951" y="10682"/>
                  </a:lnTo>
                  <a:lnTo>
                    <a:pt x="4494" y="11185"/>
                  </a:lnTo>
                  <a:lnTo>
                    <a:pt x="4048" y="11696"/>
                  </a:lnTo>
                  <a:lnTo>
                    <a:pt x="3611" y="12199"/>
                  </a:lnTo>
                  <a:lnTo>
                    <a:pt x="3190" y="12702"/>
                  </a:lnTo>
                  <a:lnTo>
                    <a:pt x="2784" y="13187"/>
                  </a:lnTo>
                  <a:lnTo>
                    <a:pt x="2398" y="13672"/>
                  </a:lnTo>
                  <a:lnTo>
                    <a:pt x="2036" y="14140"/>
                  </a:lnTo>
                  <a:lnTo>
                    <a:pt x="1705" y="14581"/>
                  </a:lnTo>
                  <a:lnTo>
                    <a:pt x="1399" y="15013"/>
                  </a:lnTo>
                  <a:lnTo>
                    <a:pt x="1259" y="15225"/>
                  </a:lnTo>
                  <a:lnTo>
                    <a:pt x="1129" y="15419"/>
                  </a:lnTo>
                  <a:lnTo>
                    <a:pt x="1003" y="15621"/>
                  </a:lnTo>
                  <a:lnTo>
                    <a:pt x="893" y="15807"/>
                  </a:lnTo>
                  <a:lnTo>
                    <a:pt x="787" y="15992"/>
                  </a:lnTo>
                  <a:lnTo>
                    <a:pt x="697" y="16168"/>
                  </a:lnTo>
                  <a:lnTo>
                    <a:pt x="612" y="16336"/>
                  </a:lnTo>
                  <a:lnTo>
                    <a:pt x="542" y="16495"/>
                  </a:lnTo>
                  <a:lnTo>
                    <a:pt x="416" y="16795"/>
                  </a:lnTo>
                  <a:lnTo>
                    <a:pt x="311" y="17086"/>
                  </a:lnTo>
                  <a:lnTo>
                    <a:pt x="221" y="17359"/>
                  </a:lnTo>
                  <a:lnTo>
                    <a:pt x="145" y="17615"/>
                  </a:lnTo>
                  <a:lnTo>
                    <a:pt x="85" y="17853"/>
                  </a:lnTo>
                  <a:lnTo>
                    <a:pt x="45" y="18082"/>
                  </a:lnTo>
                  <a:lnTo>
                    <a:pt x="30" y="18188"/>
                  </a:lnTo>
                  <a:lnTo>
                    <a:pt x="15" y="18294"/>
                  </a:lnTo>
                  <a:lnTo>
                    <a:pt x="5" y="18400"/>
                  </a:lnTo>
                  <a:lnTo>
                    <a:pt x="0" y="18497"/>
                  </a:lnTo>
                  <a:lnTo>
                    <a:pt x="0" y="18594"/>
                  </a:lnTo>
                  <a:lnTo>
                    <a:pt x="0" y="18691"/>
                  </a:lnTo>
                  <a:lnTo>
                    <a:pt x="5" y="18779"/>
                  </a:lnTo>
                  <a:lnTo>
                    <a:pt x="15" y="18867"/>
                  </a:lnTo>
                  <a:lnTo>
                    <a:pt x="25" y="18947"/>
                  </a:lnTo>
                  <a:lnTo>
                    <a:pt x="40" y="19035"/>
                  </a:lnTo>
                  <a:lnTo>
                    <a:pt x="60" y="19114"/>
                  </a:lnTo>
                  <a:lnTo>
                    <a:pt x="80" y="19185"/>
                  </a:lnTo>
                  <a:lnTo>
                    <a:pt x="105" y="19264"/>
                  </a:lnTo>
                  <a:lnTo>
                    <a:pt x="130" y="19335"/>
                  </a:lnTo>
                  <a:lnTo>
                    <a:pt x="161" y="19405"/>
                  </a:lnTo>
                  <a:lnTo>
                    <a:pt x="191" y="19467"/>
                  </a:lnTo>
                  <a:lnTo>
                    <a:pt x="266" y="19591"/>
                  </a:lnTo>
                  <a:lnTo>
                    <a:pt x="351" y="19714"/>
                  </a:lnTo>
                  <a:lnTo>
                    <a:pt x="446" y="19820"/>
                  </a:lnTo>
                  <a:lnTo>
                    <a:pt x="547" y="19917"/>
                  </a:lnTo>
                  <a:lnTo>
                    <a:pt x="662" y="20014"/>
                  </a:lnTo>
                  <a:lnTo>
                    <a:pt x="782" y="20102"/>
                  </a:lnTo>
                  <a:lnTo>
                    <a:pt x="913" y="20181"/>
                  </a:lnTo>
                  <a:lnTo>
                    <a:pt x="1053" y="20261"/>
                  </a:lnTo>
                  <a:lnTo>
                    <a:pt x="1199" y="20331"/>
                  </a:lnTo>
                  <a:lnTo>
                    <a:pt x="1349" y="20393"/>
                  </a:lnTo>
                  <a:lnTo>
                    <a:pt x="1510" y="20455"/>
                  </a:lnTo>
                  <a:lnTo>
                    <a:pt x="1675" y="20517"/>
                  </a:lnTo>
                  <a:lnTo>
                    <a:pt x="2021" y="20623"/>
                  </a:lnTo>
                  <a:lnTo>
                    <a:pt x="2388" y="20720"/>
                  </a:lnTo>
                  <a:lnTo>
                    <a:pt x="2769" y="20817"/>
                  </a:lnTo>
                  <a:lnTo>
                    <a:pt x="2974" y="20861"/>
                  </a:lnTo>
                  <a:lnTo>
                    <a:pt x="3220" y="20887"/>
                  </a:lnTo>
                  <a:lnTo>
                    <a:pt x="3491" y="20905"/>
                  </a:lnTo>
                  <a:lnTo>
                    <a:pt x="3792" y="20905"/>
                  </a:lnTo>
                  <a:lnTo>
                    <a:pt x="4123" y="20896"/>
                  </a:lnTo>
                  <a:lnTo>
                    <a:pt x="4474" y="20878"/>
                  </a:lnTo>
                  <a:lnTo>
                    <a:pt x="4845" y="20843"/>
                  </a:lnTo>
                  <a:lnTo>
                    <a:pt x="5236" y="20799"/>
                  </a:lnTo>
                  <a:lnTo>
                    <a:pt x="5648" y="20755"/>
                  </a:lnTo>
                  <a:lnTo>
                    <a:pt x="6069" y="20693"/>
                  </a:lnTo>
                  <a:lnTo>
                    <a:pt x="6952" y="20561"/>
                  </a:lnTo>
                  <a:lnTo>
                    <a:pt x="7870" y="20393"/>
                  </a:lnTo>
                  <a:lnTo>
                    <a:pt x="8798" y="20217"/>
                  </a:lnTo>
                  <a:lnTo>
                    <a:pt x="9726" y="20023"/>
                  </a:lnTo>
                  <a:lnTo>
                    <a:pt x="10633" y="19820"/>
                  </a:lnTo>
                  <a:lnTo>
                    <a:pt x="11506" y="19626"/>
                  </a:lnTo>
                  <a:lnTo>
                    <a:pt x="12319" y="19423"/>
                  </a:lnTo>
                  <a:lnTo>
                    <a:pt x="13056" y="19229"/>
                  </a:lnTo>
                  <a:lnTo>
                    <a:pt x="13703" y="19061"/>
                  </a:lnTo>
                  <a:lnTo>
                    <a:pt x="14245" y="18903"/>
                  </a:lnTo>
                  <a:lnTo>
                    <a:pt x="14656" y="18779"/>
                  </a:lnTo>
                  <a:lnTo>
                    <a:pt x="14822" y="18717"/>
                  </a:lnTo>
                  <a:lnTo>
                    <a:pt x="14987" y="18656"/>
                  </a:lnTo>
                  <a:lnTo>
                    <a:pt x="15143" y="18585"/>
                  </a:lnTo>
                  <a:lnTo>
                    <a:pt x="15293" y="18514"/>
                  </a:lnTo>
                  <a:lnTo>
                    <a:pt x="15439" y="18435"/>
                  </a:lnTo>
                  <a:lnTo>
                    <a:pt x="15579" y="18347"/>
                  </a:lnTo>
                  <a:lnTo>
                    <a:pt x="15714" y="18259"/>
                  </a:lnTo>
                  <a:lnTo>
                    <a:pt x="15840" y="18153"/>
                  </a:lnTo>
                  <a:lnTo>
                    <a:pt x="15965" y="18056"/>
                  </a:lnTo>
                  <a:lnTo>
                    <a:pt x="16081" y="17941"/>
                  </a:lnTo>
                  <a:lnTo>
                    <a:pt x="16191" y="17818"/>
                  </a:lnTo>
                  <a:lnTo>
                    <a:pt x="16296" y="17694"/>
                  </a:lnTo>
                  <a:lnTo>
                    <a:pt x="16397" y="17553"/>
                  </a:lnTo>
                  <a:lnTo>
                    <a:pt x="16487" y="17412"/>
                  </a:lnTo>
                  <a:lnTo>
                    <a:pt x="16577" y="17262"/>
                  </a:lnTo>
                  <a:lnTo>
                    <a:pt x="16657" y="17094"/>
                  </a:lnTo>
                  <a:lnTo>
                    <a:pt x="16733" y="16927"/>
                  </a:lnTo>
                  <a:lnTo>
                    <a:pt x="16803" y="16742"/>
                  </a:lnTo>
                  <a:lnTo>
                    <a:pt x="16868" y="16556"/>
                  </a:lnTo>
                  <a:lnTo>
                    <a:pt x="16928" y="16354"/>
                  </a:lnTo>
                  <a:lnTo>
                    <a:pt x="16983" y="16142"/>
                  </a:lnTo>
                  <a:lnTo>
                    <a:pt x="17029" y="15921"/>
                  </a:lnTo>
                  <a:lnTo>
                    <a:pt x="17069" y="15683"/>
                  </a:lnTo>
                  <a:lnTo>
                    <a:pt x="17104" y="15436"/>
                  </a:lnTo>
                  <a:lnTo>
                    <a:pt x="17134" y="15180"/>
                  </a:lnTo>
                  <a:lnTo>
                    <a:pt x="17154" y="14907"/>
                  </a:lnTo>
                  <a:lnTo>
                    <a:pt x="17174" y="14625"/>
                  </a:lnTo>
                  <a:lnTo>
                    <a:pt x="17184" y="14334"/>
                  </a:lnTo>
                  <a:lnTo>
                    <a:pt x="17189" y="14025"/>
                  </a:lnTo>
                  <a:lnTo>
                    <a:pt x="17189" y="13699"/>
                  </a:lnTo>
                  <a:lnTo>
                    <a:pt x="17184" y="13363"/>
                  </a:lnTo>
                  <a:lnTo>
                    <a:pt x="17169" y="13011"/>
                  </a:lnTo>
                  <a:lnTo>
                    <a:pt x="17139" y="12314"/>
                  </a:lnTo>
                  <a:lnTo>
                    <a:pt x="17104" y="11644"/>
                  </a:lnTo>
                  <a:lnTo>
                    <a:pt x="17064" y="11008"/>
                  </a:lnTo>
                  <a:lnTo>
                    <a:pt x="17024" y="10418"/>
                  </a:lnTo>
                  <a:lnTo>
                    <a:pt x="16978" y="9853"/>
                  </a:lnTo>
                  <a:lnTo>
                    <a:pt x="16938" y="9333"/>
                  </a:lnTo>
                  <a:lnTo>
                    <a:pt x="16858" y="8415"/>
                  </a:lnTo>
                  <a:lnTo>
                    <a:pt x="16783" y="7674"/>
                  </a:lnTo>
                  <a:lnTo>
                    <a:pt x="16723" y="7128"/>
                  </a:lnTo>
                  <a:lnTo>
                    <a:pt x="16667" y="6678"/>
                  </a:lnTo>
                  <a:lnTo>
                    <a:pt x="17340" y="3732"/>
                  </a:lnTo>
                  <a:lnTo>
                    <a:pt x="12173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2636800" y="-829800"/>
              <a:ext cx="429750" cy="390100"/>
            </a:xfrm>
            <a:custGeom>
              <a:avLst/>
              <a:gdLst/>
              <a:ahLst/>
              <a:cxnLst/>
              <a:rect l="l" t="t" r="r" b="b"/>
              <a:pathLst>
                <a:path w="17190" h="15604" extrusionOk="0">
                  <a:moveTo>
                    <a:pt x="10112" y="1"/>
                  </a:moveTo>
                  <a:lnTo>
                    <a:pt x="9063" y="1050"/>
                  </a:lnTo>
                  <a:lnTo>
                    <a:pt x="8442" y="1677"/>
                  </a:lnTo>
                  <a:lnTo>
                    <a:pt x="7774" y="2365"/>
                  </a:lnTo>
                  <a:lnTo>
                    <a:pt x="7067" y="3106"/>
                  </a:lnTo>
                  <a:lnTo>
                    <a:pt x="6340" y="3873"/>
                  </a:lnTo>
                  <a:lnTo>
                    <a:pt x="5598" y="4667"/>
                  </a:lnTo>
                  <a:lnTo>
                    <a:pt x="4860" y="5478"/>
                  </a:lnTo>
                  <a:lnTo>
                    <a:pt x="4138" y="6290"/>
                  </a:lnTo>
                  <a:lnTo>
                    <a:pt x="3787" y="6695"/>
                  </a:lnTo>
                  <a:lnTo>
                    <a:pt x="3441" y="7101"/>
                  </a:lnTo>
                  <a:lnTo>
                    <a:pt x="3105" y="7498"/>
                  </a:lnTo>
                  <a:lnTo>
                    <a:pt x="2784" y="7886"/>
                  </a:lnTo>
                  <a:lnTo>
                    <a:pt x="2473" y="8274"/>
                  </a:lnTo>
                  <a:lnTo>
                    <a:pt x="2182" y="8653"/>
                  </a:lnTo>
                  <a:lnTo>
                    <a:pt x="1901" y="9015"/>
                  </a:lnTo>
                  <a:lnTo>
                    <a:pt x="1640" y="9368"/>
                  </a:lnTo>
                  <a:lnTo>
                    <a:pt x="1399" y="9712"/>
                  </a:lnTo>
                  <a:lnTo>
                    <a:pt x="1179" y="10038"/>
                  </a:lnTo>
                  <a:lnTo>
                    <a:pt x="983" y="10356"/>
                  </a:lnTo>
                  <a:lnTo>
                    <a:pt x="808" y="10656"/>
                  </a:lnTo>
                  <a:lnTo>
                    <a:pt x="732" y="10797"/>
                  </a:lnTo>
                  <a:lnTo>
                    <a:pt x="662" y="10929"/>
                  </a:lnTo>
                  <a:lnTo>
                    <a:pt x="597" y="11061"/>
                  </a:lnTo>
                  <a:lnTo>
                    <a:pt x="542" y="11194"/>
                  </a:lnTo>
                  <a:lnTo>
                    <a:pt x="416" y="11494"/>
                  </a:lnTo>
                  <a:lnTo>
                    <a:pt x="311" y="11785"/>
                  </a:lnTo>
                  <a:lnTo>
                    <a:pt x="221" y="12058"/>
                  </a:lnTo>
                  <a:lnTo>
                    <a:pt x="145" y="12314"/>
                  </a:lnTo>
                  <a:lnTo>
                    <a:pt x="85" y="12552"/>
                  </a:lnTo>
                  <a:lnTo>
                    <a:pt x="45" y="12781"/>
                  </a:lnTo>
                  <a:lnTo>
                    <a:pt x="30" y="12887"/>
                  </a:lnTo>
                  <a:lnTo>
                    <a:pt x="15" y="12993"/>
                  </a:lnTo>
                  <a:lnTo>
                    <a:pt x="5" y="13099"/>
                  </a:lnTo>
                  <a:lnTo>
                    <a:pt x="0" y="13196"/>
                  </a:lnTo>
                  <a:lnTo>
                    <a:pt x="0" y="13293"/>
                  </a:lnTo>
                  <a:lnTo>
                    <a:pt x="0" y="13390"/>
                  </a:lnTo>
                  <a:lnTo>
                    <a:pt x="5" y="13478"/>
                  </a:lnTo>
                  <a:lnTo>
                    <a:pt x="15" y="13566"/>
                  </a:lnTo>
                  <a:lnTo>
                    <a:pt x="25" y="13646"/>
                  </a:lnTo>
                  <a:lnTo>
                    <a:pt x="40" y="13734"/>
                  </a:lnTo>
                  <a:lnTo>
                    <a:pt x="60" y="13813"/>
                  </a:lnTo>
                  <a:lnTo>
                    <a:pt x="80" y="13884"/>
                  </a:lnTo>
                  <a:lnTo>
                    <a:pt x="105" y="13963"/>
                  </a:lnTo>
                  <a:lnTo>
                    <a:pt x="130" y="14034"/>
                  </a:lnTo>
                  <a:lnTo>
                    <a:pt x="161" y="14104"/>
                  </a:lnTo>
                  <a:lnTo>
                    <a:pt x="191" y="14166"/>
                  </a:lnTo>
                  <a:lnTo>
                    <a:pt x="266" y="14290"/>
                  </a:lnTo>
                  <a:lnTo>
                    <a:pt x="351" y="14413"/>
                  </a:lnTo>
                  <a:lnTo>
                    <a:pt x="446" y="14519"/>
                  </a:lnTo>
                  <a:lnTo>
                    <a:pt x="547" y="14616"/>
                  </a:lnTo>
                  <a:lnTo>
                    <a:pt x="662" y="14713"/>
                  </a:lnTo>
                  <a:lnTo>
                    <a:pt x="782" y="14801"/>
                  </a:lnTo>
                  <a:lnTo>
                    <a:pt x="913" y="14880"/>
                  </a:lnTo>
                  <a:lnTo>
                    <a:pt x="1053" y="14960"/>
                  </a:lnTo>
                  <a:lnTo>
                    <a:pt x="1199" y="15030"/>
                  </a:lnTo>
                  <a:lnTo>
                    <a:pt x="1349" y="15092"/>
                  </a:lnTo>
                  <a:lnTo>
                    <a:pt x="1510" y="15154"/>
                  </a:lnTo>
                  <a:lnTo>
                    <a:pt x="1675" y="15216"/>
                  </a:lnTo>
                  <a:lnTo>
                    <a:pt x="2021" y="15322"/>
                  </a:lnTo>
                  <a:lnTo>
                    <a:pt x="2388" y="15419"/>
                  </a:lnTo>
                  <a:lnTo>
                    <a:pt x="2769" y="15516"/>
                  </a:lnTo>
                  <a:lnTo>
                    <a:pt x="2974" y="15560"/>
                  </a:lnTo>
                  <a:lnTo>
                    <a:pt x="3220" y="15586"/>
                  </a:lnTo>
                  <a:lnTo>
                    <a:pt x="3491" y="15604"/>
                  </a:lnTo>
                  <a:lnTo>
                    <a:pt x="3792" y="15604"/>
                  </a:lnTo>
                  <a:lnTo>
                    <a:pt x="4123" y="15595"/>
                  </a:lnTo>
                  <a:lnTo>
                    <a:pt x="4474" y="15577"/>
                  </a:lnTo>
                  <a:lnTo>
                    <a:pt x="4845" y="15542"/>
                  </a:lnTo>
                  <a:lnTo>
                    <a:pt x="5236" y="15498"/>
                  </a:lnTo>
                  <a:lnTo>
                    <a:pt x="5648" y="15454"/>
                  </a:lnTo>
                  <a:lnTo>
                    <a:pt x="6069" y="15392"/>
                  </a:lnTo>
                  <a:lnTo>
                    <a:pt x="6952" y="15260"/>
                  </a:lnTo>
                  <a:lnTo>
                    <a:pt x="7870" y="15092"/>
                  </a:lnTo>
                  <a:lnTo>
                    <a:pt x="8798" y="14916"/>
                  </a:lnTo>
                  <a:lnTo>
                    <a:pt x="9726" y="14722"/>
                  </a:lnTo>
                  <a:lnTo>
                    <a:pt x="10633" y="14519"/>
                  </a:lnTo>
                  <a:lnTo>
                    <a:pt x="11506" y="14325"/>
                  </a:lnTo>
                  <a:lnTo>
                    <a:pt x="12319" y="14122"/>
                  </a:lnTo>
                  <a:lnTo>
                    <a:pt x="13056" y="13928"/>
                  </a:lnTo>
                  <a:lnTo>
                    <a:pt x="13703" y="13760"/>
                  </a:lnTo>
                  <a:lnTo>
                    <a:pt x="14245" y="13602"/>
                  </a:lnTo>
                  <a:lnTo>
                    <a:pt x="14656" y="13478"/>
                  </a:lnTo>
                  <a:lnTo>
                    <a:pt x="14822" y="13416"/>
                  </a:lnTo>
                  <a:lnTo>
                    <a:pt x="14987" y="13355"/>
                  </a:lnTo>
                  <a:lnTo>
                    <a:pt x="15143" y="13284"/>
                  </a:lnTo>
                  <a:lnTo>
                    <a:pt x="15293" y="13213"/>
                  </a:lnTo>
                  <a:lnTo>
                    <a:pt x="15439" y="13134"/>
                  </a:lnTo>
                  <a:lnTo>
                    <a:pt x="15579" y="13046"/>
                  </a:lnTo>
                  <a:lnTo>
                    <a:pt x="15714" y="12958"/>
                  </a:lnTo>
                  <a:lnTo>
                    <a:pt x="15840" y="12852"/>
                  </a:lnTo>
                  <a:lnTo>
                    <a:pt x="15965" y="12755"/>
                  </a:lnTo>
                  <a:lnTo>
                    <a:pt x="16081" y="12640"/>
                  </a:lnTo>
                  <a:lnTo>
                    <a:pt x="16191" y="12517"/>
                  </a:lnTo>
                  <a:lnTo>
                    <a:pt x="16296" y="12393"/>
                  </a:lnTo>
                  <a:lnTo>
                    <a:pt x="16397" y="12252"/>
                  </a:lnTo>
                  <a:lnTo>
                    <a:pt x="16487" y="12111"/>
                  </a:lnTo>
                  <a:lnTo>
                    <a:pt x="16577" y="11961"/>
                  </a:lnTo>
                  <a:lnTo>
                    <a:pt x="16657" y="11793"/>
                  </a:lnTo>
                  <a:lnTo>
                    <a:pt x="16733" y="11626"/>
                  </a:lnTo>
                  <a:lnTo>
                    <a:pt x="16803" y="11441"/>
                  </a:lnTo>
                  <a:lnTo>
                    <a:pt x="16868" y="11255"/>
                  </a:lnTo>
                  <a:lnTo>
                    <a:pt x="16928" y="11053"/>
                  </a:lnTo>
                  <a:lnTo>
                    <a:pt x="16983" y="10841"/>
                  </a:lnTo>
                  <a:lnTo>
                    <a:pt x="17029" y="10620"/>
                  </a:lnTo>
                  <a:lnTo>
                    <a:pt x="17069" y="10382"/>
                  </a:lnTo>
                  <a:lnTo>
                    <a:pt x="17104" y="10135"/>
                  </a:lnTo>
                  <a:lnTo>
                    <a:pt x="17134" y="9879"/>
                  </a:lnTo>
                  <a:lnTo>
                    <a:pt x="17154" y="9606"/>
                  </a:lnTo>
                  <a:lnTo>
                    <a:pt x="17174" y="9324"/>
                  </a:lnTo>
                  <a:lnTo>
                    <a:pt x="17184" y="9033"/>
                  </a:lnTo>
                  <a:lnTo>
                    <a:pt x="17189" y="8724"/>
                  </a:lnTo>
                  <a:lnTo>
                    <a:pt x="17189" y="8398"/>
                  </a:lnTo>
                  <a:lnTo>
                    <a:pt x="17184" y="8062"/>
                  </a:lnTo>
                  <a:lnTo>
                    <a:pt x="17169" y="7710"/>
                  </a:lnTo>
                  <a:lnTo>
                    <a:pt x="17124" y="6775"/>
                  </a:lnTo>
                  <a:lnTo>
                    <a:pt x="17074" y="5910"/>
                  </a:lnTo>
                  <a:lnTo>
                    <a:pt x="17024" y="5099"/>
                  </a:lnTo>
                  <a:lnTo>
                    <a:pt x="16963" y="4358"/>
                  </a:lnTo>
                  <a:lnTo>
                    <a:pt x="16908" y="3696"/>
                  </a:lnTo>
                  <a:lnTo>
                    <a:pt x="16853" y="3106"/>
                  </a:lnTo>
                  <a:lnTo>
                    <a:pt x="16803" y="2594"/>
                  </a:lnTo>
                  <a:lnTo>
                    <a:pt x="16758" y="2171"/>
                  </a:lnTo>
                  <a:lnTo>
                    <a:pt x="16592" y="2206"/>
                  </a:lnTo>
                  <a:lnTo>
                    <a:pt x="16392" y="2232"/>
                  </a:lnTo>
                  <a:lnTo>
                    <a:pt x="16121" y="2268"/>
                  </a:lnTo>
                  <a:lnTo>
                    <a:pt x="15795" y="2294"/>
                  </a:lnTo>
                  <a:lnTo>
                    <a:pt x="15408" y="2303"/>
                  </a:lnTo>
                  <a:lnTo>
                    <a:pt x="15198" y="2303"/>
                  </a:lnTo>
                  <a:lnTo>
                    <a:pt x="14977" y="2294"/>
                  </a:lnTo>
                  <a:lnTo>
                    <a:pt x="14746" y="2276"/>
                  </a:lnTo>
                  <a:lnTo>
                    <a:pt x="14506" y="2259"/>
                  </a:lnTo>
                  <a:lnTo>
                    <a:pt x="14260" y="2224"/>
                  </a:lnTo>
                  <a:lnTo>
                    <a:pt x="14004" y="2179"/>
                  </a:lnTo>
                  <a:lnTo>
                    <a:pt x="13738" y="2127"/>
                  </a:lnTo>
                  <a:lnTo>
                    <a:pt x="13472" y="2056"/>
                  </a:lnTo>
                  <a:lnTo>
                    <a:pt x="13196" y="1977"/>
                  </a:lnTo>
                  <a:lnTo>
                    <a:pt x="12921" y="1888"/>
                  </a:lnTo>
                  <a:lnTo>
                    <a:pt x="12640" y="1783"/>
                  </a:lnTo>
                  <a:lnTo>
                    <a:pt x="12354" y="1659"/>
                  </a:lnTo>
                  <a:lnTo>
                    <a:pt x="12073" y="1518"/>
                  </a:lnTo>
                  <a:lnTo>
                    <a:pt x="11787" y="1359"/>
                  </a:lnTo>
                  <a:lnTo>
                    <a:pt x="11501" y="1183"/>
                  </a:lnTo>
                  <a:lnTo>
                    <a:pt x="11220" y="989"/>
                  </a:lnTo>
                  <a:lnTo>
                    <a:pt x="10934" y="777"/>
                  </a:lnTo>
                  <a:lnTo>
                    <a:pt x="10799" y="662"/>
                  </a:lnTo>
                  <a:lnTo>
                    <a:pt x="10659" y="539"/>
                  </a:lnTo>
                  <a:lnTo>
                    <a:pt x="10518" y="415"/>
                  </a:lnTo>
                  <a:lnTo>
                    <a:pt x="10383" y="283"/>
                  </a:lnTo>
                  <a:lnTo>
                    <a:pt x="10247" y="142"/>
                  </a:lnTo>
                  <a:lnTo>
                    <a:pt x="101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2637050" y="-594075"/>
              <a:ext cx="428600" cy="154375"/>
            </a:xfrm>
            <a:custGeom>
              <a:avLst/>
              <a:gdLst/>
              <a:ahLst/>
              <a:cxnLst/>
              <a:rect l="l" t="t" r="r" b="b"/>
              <a:pathLst>
                <a:path w="17144" h="6175" extrusionOk="0">
                  <a:moveTo>
                    <a:pt x="17144" y="1"/>
                  </a:moveTo>
                  <a:lnTo>
                    <a:pt x="17109" y="98"/>
                  </a:lnTo>
                  <a:lnTo>
                    <a:pt x="17064" y="195"/>
                  </a:lnTo>
                  <a:lnTo>
                    <a:pt x="17014" y="283"/>
                  </a:lnTo>
                  <a:lnTo>
                    <a:pt x="16963" y="380"/>
                  </a:lnTo>
                  <a:lnTo>
                    <a:pt x="16903" y="459"/>
                  </a:lnTo>
                  <a:lnTo>
                    <a:pt x="16843" y="547"/>
                  </a:lnTo>
                  <a:lnTo>
                    <a:pt x="16778" y="627"/>
                  </a:lnTo>
                  <a:lnTo>
                    <a:pt x="16708" y="715"/>
                  </a:lnTo>
                  <a:lnTo>
                    <a:pt x="16632" y="794"/>
                  </a:lnTo>
                  <a:lnTo>
                    <a:pt x="16552" y="865"/>
                  </a:lnTo>
                  <a:lnTo>
                    <a:pt x="16377" y="1015"/>
                  </a:lnTo>
                  <a:lnTo>
                    <a:pt x="16191" y="1165"/>
                  </a:lnTo>
                  <a:lnTo>
                    <a:pt x="15985" y="1297"/>
                  </a:lnTo>
                  <a:lnTo>
                    <a:pt x="15765" y="1429"/>
                  </a:lnTo>
                  <a:lnTo>
                    <a:pt x="15529" y="1553"/>
                  </a:lnTo>
                  <a:lnTo>
                    <a:pt x="15283" y="1668"/>
                  </a:lnTo>
                  <a:lnTo>
                    <a:pt x="15017" y="1782"/>
                  </a:lnTo>
                  <a:lnTo>
                    <a:pt x="14741" y="1897"/>
                  </a:lnTo>
                  <a:lnTo>
                    <a:pt x="14455" y="2003"/>
                  </a:lnTo>
                  <a:lnTo>
                    <a:pt x="14150" y="2109"/>
                  </a:lnTo>
                  <a:lnTo>
                    <a:pt x="13839" y="2206"/>
                  </a:lnTo>
                  <a:lnTo>
                    <a:pt x="13513" y="2303"/>
                  </a:lnTo>
                  <a:lnTo>
                    <a:pt x="13176" y="2400"/>
                  </a:lnTo>
                  <a:lnTo>
                    <a:pt x="12474" y="2594"/>
                  </a:lnTo>
                  <a:lnTo>
                    <a:pt x="11737" y="2779"/>
                  </a:lnTo>
                  <a:lnTo>
                    <a:pt x="10959" y="2955"/>
                  </a:lnTo>
                  <a:lnTo>
                    <a:pt x="9329" y="3343"/>
                  </a:lnTo>
                  <a:lnTo>
                    <a:pt x="8482" y="3546"/>
                  </a:lnTo>
                  <a:lnTo>
                    <a:pt x="7619" y="3767"/>
                  </a:lnTo>
                  <a:lnTo>
                    <a:pt x="7283" y="3846"/>
                  </a:lnTo>
                  <a:lnTo>
                    <a:pt x="6957" y="3926"/>
                  </a:lnTo>
                  <a:lnTo>
                    <a:pt x="6636" y="3996"/>
                  </a:lnTo>
                  <a:lnTo>
                    <a:pt x="6320" y="4049"/>
                  </a:lnTo>
                  <a:lnTo>
                    <a:pt x="6009" y="4102"/>
                  </a:lnTo>
                  <a:lnTo>
                    <a:pt x="5703" y="4155"/>
                  </a:lnTo>
                  <a:lnTo>
                    <a:pt x="5407" y="4190"/>
                  </a:lnTo>
                  <a:lnTo>
                    <a:pt x="5111" y="4225"/>
                  </a:lnTo>
                  <a:lnTo>
                    <a:pt x="4825" y="4252"/>
                  </a:lnTo>
                  <a:lnTo>
                    <a:pt x="4539" y="4270"/>
                  </a:lnTo>
                  <a:lnTo>
                    <a:pt x="3998" y="4305"/>
                  </a:lnTo>
                  <a:lnTo>
                    <a:pt x="3476" y="4305"/>
                  </a:lnTo>
                  <a:lnTo>
                    <a:pt x="2979" y="4296"/>
                  </a:lnTo>
                  <a:lnTo>
                    <a:pt x="2508" y="4270"/>
                  </a:lnTo>
                  <a:lnTo>
                    <a:pt x="2062" y="4234"/>
                  </a:lnTo>
                  <a:lnTo>
                    <a:pt x="1645" y="4181"/>
                  </a:lnTo>
                  <a:lnTo>
                    <a:pt x="1259" y="4128"/>
                  </a:lnTo>
                  <a:lnTo>
                    <a:pt x="898" y="4058"/>
                  </a:lnTo>
                  <a:lnTo>
                    <a:pt x="567" y="3987"/>
                  </a:lnTo>
                  <a:lnTo>
                    <a:pt x="271" y="3917"/>
                  </a:lnTo>
                  <a:lnTo>
                    <a:pt x="0" y="3846"/>
                  </a:lnTo>
                  <a:lnTo>
                    <a:pt x="5" y="3987"/>
                  </a:lnTo>
                  <a:lnTo>
                    <a:pt x="15" y="4111"/>
                  </a:lnTo>
                  <a:lnTo>
                    <a:pt x="30" y="4234"/>
                  </a:lnTo>
                  <a:lnTo>
                    <a:pt x="55" y="4358"/>
                  </a:lnTo>
                  <a:lnTo>
                    <a:pt x="85" y="4472"/>
                  </a:lnTo>
                  <a:lnTo>
                    <a:pt x="125" y="4578"/>
                  </a:lnTo>
                  <a:lnTo>
                    <a:pt x="166" y="4675"/>
                  </a:lnTo>
                  <a:lnTo>
                    <a:pt x="216" y="4772"/>
                  </a:lnTo>
                  <a:lnTo>
                    <a:pt x="271" y="4869"/>
                  </a:lnTo>
                  <a:lnTo>
                    <a:pt x="331" y="4949"/>
                  </a:lnTo>
                  <a:lnTo>
                    <a:pt x="401" y="5037"/>
                  </a:lnTo>
                  <a:lnTo>
                    <a:pt x="472" y="5116"/>
                  </a:lnTo>
                  <a:lnTo>
                    <a:pt x="547" y="5187"/>
                  </a:lnTo>
                  <a:lnTo>
                    <a:pt x="632" y="5257"/>
                  </a:lnTo>
                  <a:lnTo>
                    <a:pt x="717" y="5319"/>
                  </a:lnTo>
                  <a:lnTo>
                    <a:pt x="808" y="5390"/>
                  </a:lnTo>
                  <a:lnTo>
                    <a:pt x="903" y="5443"/>
                  </a:lnTo>
                  <a:lnTo>
                    <a:pt x="1003" y="5504"/>
                  </a:lnTo>
                  <a:lnTo>
                    <a:pt x="1219" y="5610"/>
                  </a:lnTo>
                  <a:lnTo>
                    <a:pt x="1445" y="5698"/>
                  </a:lnTo>
                  <a:lnTo>
                    <a:pt x="1685" y="5787"/>
                  </a:lnTo>
                  <a:lnTo>
                    <a:pt x="1941" y="5866"/>
                  </a:lnTo>
                  <a:lnTo>
                    <a:pt x="2202" y="5945"/>
                  </a:lnTo>
                  <a:lnTo>
                    <a:pt x="2759" y="6087"/>
                  </a:lnTo>
                  <a:lnTo>
                    <a:pt x="2964" y="6131"/>
                  </a:lnTo>
                  <a:lnTo>
                    <a:pt x="3210" y="6157"/>
                  </a:lnTo>
                  <a:lnTo>
                    <a:pt x="3481" y="6175"/>
                  </a:lnTo>
                  <a:lnTo>
                    <a:pt x="3782" y="6175"/>
                  </a:lnTo>
                  <a:lnTo>
                    <a:pt x="4113" y="6166"/>
                  </a:lnTo>
                  <a:lnTo>
                    <a:pt x="4464" y="6148"/>
                  </a:lnTo>
                  <a:lnTo>
                    <a:pt x="4835" y="6113"/>
                  </a:lnTo>
                  <a:lnTo>
                    <a:pt x="5226" y="6069"/>
                  </a:lnTo>
                  <a:lnTo>
                    <a:pt x="5638" y="6025"/>
                  </a:lnTo>
                  <a:lnTo>
                    <a:pt x="6059" y="5963"/>
                  </a:lnTo>
                  <a:lnTo>
                    <a:pt x="6942" y="5831"/>
                  </a:lnTo>
                  <a:lnTo>
                    <a:pt x="7860" y="5663"/>
                  </a:lnTo>
                  <a:lnTo>
                    <a:pt x="8788" y="5487"/>
                  </a:lnTo>
                  <a:lnTo>
                    <a:pt x="9716" y="5293"/>
                  </a:lnTo>
                  <a:lnTo>
                    <a:pt x="10623" y="5090"/>
                  </a:lnTo>
                  <a:lnTo>
                    <a:pt x="11496" y="4896"/>
                  </a:lnTo>
                  <a:lnTo>
                    <a:pt x="12309" y="4693"/>
                  </a:lnTo>
                  <a:lnTo>
                    <a:pt x="13046" y="4499"/>
                  </a:lnTo>
                  <a:lnTo>
                    <a:pt x="13693" y="4331"/>
                  </a:lnTo>
                  <a:lnTo>
                    <a:pt x="14235" y="4173"/>
                  </a:lnTo>
                  <a:lnTo>
                    <a:pt x="14646" y="4049"/>
                  </a:lnTo>
                  <a:lnTo>
                    <a:pt x="14922" y="3943"/>
                  </a:lnTo>
                  <a:lnTo>
                    <a:pt x="15183" y="3829"/>
                  </a:lnTo>
                  <a:lnTo>
                    <a:pt x="15303" y="3767"/>
                  </a:lnTo>
                  <a:lnTo>
                    <a:pt x="15424" y="3705"/>
                  </a:lnTo>
                  <a:lnTo>
                    <a:pt x="15539" y="3635"/>
                  </a:lnTo>
                  <a:lnTo>
                    <a:pt x="15654" y="3555"/>
                  </a:lnTo>
                  <a:lnTo>
                    <a:pt x="15760" y="3476"/>
                  </a:lnTo>
                  <a:lnTo>
                    <a:pt x="15865" y="3388"/>
                  </a:lnTo>
                  <a:lnTo>
                    <a:pt x="15965" y="3299"/>
                  </a:lnTo>
                  <a:lnTo>
                    <a:pt x="16061" y="3211"/>
                  </a:lnTo>
                  <a:lnTo>
                    <a:pt x="16151" y="3105"/>
                  </a:lnTo>
                  <a:lnTo>
                    <a:pt x="16241" y="2999"/>
                  </a:lnTo>
                  <a:lnTo>
                    <a:pt x="16326" y="2894"/>
                  </a:lnTo>
                  <a:lnTo>
                    <a:pt x="16407" y="2779"/>
                  </a:lnTo>
                  <a:lnTo>
                    <a:pt x="16482" y="2655"/>
                  </a:lnTo>
                  <a:lnTo>
                    <a:pt x="16552" y="2523"/>
                  </a:lnTo>
                  <a:lnTo>
                    <a:pt x="16622" y="2391"/>
                  </a:lnTo>
                  <a:lnTo>
                    <a:pt x="16687" y="2250"/>
                  </a:lnTo>
                  <a:lnTo>
                    <a:pt x="16748" y="2109"/>
                  </a:lnTo>
                  <a:lnTo>
                    <a:pt x="16803" y="1950"/>
                  </a:lnTo>
                  <a:lnTo>
                    <a:pt x="16853" y="1791"/>
                  </a:lnTo>
                  <a:lnTo>
                    <a:pt x="16903" y="1624"/>
                  </a:lnTo>
                  <a:lnTo>
                    <a:pt x="16948" y="1447"/>
                  </a:lnTo>
                  <a:lnTo>
                    <a:pt x="16988" y="1262"/>
                  </a:lnTo>
                  <a:lnTo>
                    <a:pt x="17024" y="1077"/>
                  </a:lnTo>
                  <a:lnTo>
                    <a:pt x="17059" y="874"/>
                  </a:lnTo>
                  <a:lnTo>
                    <a:pt x="17084" y="671"/>
                  </a:lnTo>
                  <a:lnTo>
                    <a:pt x="17109" y="459"/>
                  </a:lnTo>
                  <a:lnTo>
                    <a:pt x="17129" y="239"/>
                  </a:lnTo>
                  <a:lnTo>
                    <a:pt x="17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882200" y="-7166000"/>
              <a:ext cx="1100975" cy="3171775"/>
            </a:xfrm>
            <a:custGeom>
              <a:avLst/>
              <a:gdLst/>
              <a:ahLst/>
              <a:cxnLst/>
              <a:rect l="l" t="t" r="r" b="b"/>
              <a:pathLst>
                <a:path w="44039" h="126871" extrusionOk="0">
                  <a:moveTo>
                    <a:pt x="19567" y="1"/>
                  </a:moveTo>
                  <a:lnTo>
                    <a:pt x="9285" y="4234"/>
                  </a:lnTo>
                  <a:lnTo>
                    <a:pt x="9064" y="4314"/>
                  </a:lnTo>
                  <a:lnTo>
                    <a:pt x="8843" y="4402"/>
                  </a:lnTo>
                  <a:lnTo>
                    <a:pt x="8623" y="4508"/>
                  </a:lnTo>
                  <a:lnTo>
                    <a:pt x="8392" y="4631"/>
                  </a:lnTo>
                  <a:lnTo>
                    <a:pt x="8166" y="4764"/>
                  </a:lnTo>
                  <a:lnTo>
                    <a:pt x="7936" y="4914"/>
                  </a:lnTo>
                  <a:lnTo>
                    <a:pt x="7705" y="5072"/>
                  </a:lnTo>
                  <a:lnTo>
                    <a:pt x="7469" y="5249"/>
                  </a:lnTo>
                  <a:lnTo>
                    <a:pt x="7238" y="5434"/>
                  </a:lnTo>
                  <a:lnTo>
                    <a:pt x="7003" y="5637"/>
                  </a:lnTo>
                  <a:lnTo>
                    <a:pt x="6767" y="5849"/>
                  </a:lnTo>
                  <a:lnTo>
                    <a:pt x="6531" y="6078"/>
                  </a:lnTo>
                  <a:lnTo>
                    <a:pt x="6295" y="6316"/>
                  </a:lnTo>
                  <a:lnTo>
                    <a:pt x="6060" y="6572"/>
                  </a:lnTo>
                  <a:lnTo>
                    <a:pt x="5829" y="6836"/>
                  </a:lnTo>
                  <a:lnTo>
                    <a:pt x="5593" y="7119"/>
                  </a:lnTo>
                  <a:lnTo>
                    <a:pt x="5362" y="7410"/>
                  </a:lnTo>
                  <a:lnTo>
                    <a:pt x="5132" y="7718"/>
                  </a:lnTo>
                  <a:lnTo>
                    <a:pt x="4901" y="8036"/>
                  </a:lnTo>
                  <a:lnTo>
                    <a:pt x="4675" y="8362"/>
                  </a:lnTo>
                  <a:lnTo>
                    <a:pt x="4450" y="8706"/>
                  </a:lnTo>
                  <a:lnTo>
                    <a:pt x="4229" y="9068"/>
                  </a:lnTo>
                  <a:lnTo>
                    <a:pt x="4008" y="9438"/>
                  </a:lnTo>
                  <a:lnTo>
                    <a:pt x="3793" y="9818"/>
                  </a:lnTo>
                  <a:lnTo>
                    <a:pt x="3577" y="10215"/>
                  </a:lnTo>
                  <a:lnTo>
                    <a:pt x="3366" y="10620"/>
                  </a:lnTo>
                  <a:lnTo>
                    <a:pt x="3161" y="11035"/>
                  </a:lnTo>
                  <a:lnTo>
                    <a:pt x="2960" y="11467"/>
                  </a:lnTo>
                  <a:lnTo>
                    <a:pt x="2759" y="11908"/>
                  </a:lnTo>
                  <a:lnTo>
                    <a:pt x="2569" y="12367"/>
                  </a:lnTo>
                  <a:lnTo>
                    <a:pt x="2378" y="12834"/>
                  </a:lnTo>
                  <a:lnTo>
                    <a:pt x="2197" y="13310"/>
                  </a:lnTo>
                  <a:lnTo>
                    <a:pt x="2017" y="13804"/>
                  </a:lnTo>
                  <a:lnTo>
                    <a:pt x="1846" y="14307"/>
                  </a:lnTo>
                  <a:lnTo>
                    <a:pt x="1681" y="14819"/>
                  </a:lnTo>
                  <a:lnTo>
                    <a:pt x="1520" y="15348"/>
                  </a:lnTo>
                  <a:lnTo>
                    <a:pt x="1365" y="15886"/>
                  </a:lnTo>
                  <a:lnTo>
                    <a:pt x="1219" y="16442"/>
                  </a:lnTo>
                  <a:lnTo>
                    <a:pt x="1079" y="16997"/>
                  </a:lnTo>
                  <a:lnTo>
                    <a:pt x="949" y="17571"/>
                  </a:lnTo>
                  <a:lnTo>
                    <a:pt x="823" y="18162"/>
                  </a:lnTo>
                  <a:lnTo>
                    <a:pt x="703" y="18752"/>
                  </a:lnTo>
                  <a:lnTo>
                    <a:pt x="592" y="19361"/>
                  </a:lnTo>
                  <a:lnTo>
                    <a:pt x="492" y="19979"/>
                  </a:lnTo>
                  <a:lnTo>
                    <a:pt x="402" y="20614"/>
                  </a:lnTo>
                  <a:lnTo>
                    <a:pt x="317" y="21257"/>
                  </a:lnTo>
                  <a:lnTo>
                    <a:pt x="241" y="21910"/>
                  </a:lnTo>
                  <a:lnTo>
                    <a:pt x="181" y="22572"/>
                  </a:lnTo>
                  <a:lnTo>
                    <a:pt x="126" y="23251"/>
                  </a:lnTo>
                  <a:lnTo>
                    <a:pt x="76" y="23930"/>
                  </a:lnTo>
                  <a:lnTo>
                    <a:pt x="41" y="24627"/>
                  </a:lnTo>
                  <a:lnTo>
                    <a:pt x="21" y="25341"/>
                  </a:lnTo>
                  <a:lnTo>
                    <a:pt x="6" y="26056"/>
                  </a:lnTo>
                  <a:lnTo>
                    <a:pt x="1" y="26788"/>
                  </a:lnTo>
                  <a:lnTo>
                    <a:pt x="11" y="27529"/>
                  </a:lnTo>
                  <a:lnTo>
                    <a:pt x="31" y="28278"/>
                  </a:lnTo>
                  <a:lnTo>
                    <a:pt x="61" y="29037"/>
                  </a:lnTo>
                  <a:lnTo>
                    <a:pt x="106" y="29813"/>
                  </a:lnTo>
                  <a:lnTo>
                    <a:pt x="161" y="30589"/>
                  </a:lnTo>
                  <a:lnTo>
                    <a:pt x="226" y="31383"/>
                  </a:lnTo>
                  <a:lnTo>
                    <a:pt x="312" y="32186"/>
                  </a:lnTo>
                  <a:lnTo>
                    <a:pt x="402" y="33006"/>
                  </a:lnTo>
                  <a:lnTo>
                    <a:pt x="512" y="33826"/>
                  </a:lnTo>
                  <a:lnTo>
                    <a:pt x="633" y="34664"/>
                  </a:lnTo>
                  <a:lnTo>
                    <a:pt x="723" y="35246"/>
                  </a:lnTo>
                  <a:lnTo>
                    <a:pt x="803" y="35846"/>
                  </a:lnTo>
                  <a:lnTo>
                    <a:pt x="888" y="36455"/>
                  </a:lnTo>
                  <a:lnTo>
                    <a:pt x="969" y="37072"/>
                  </a:lnTo>
                  <a:lnTo>
                    <a:pt x="1044" y="37698"/>
                  </a:lnTo>
                  <a:lnTo>
                    <a:pt x="1119" y="38324"/>
                  </a:lnTo>
                  <a:lnTo>
                    <a:pt x="1189" y="38968"/>
                  </a:lnTo>
                  <a:lnTo>
                    <a:pt x="1260" y="39621"/>
                  </a:lnTo>
                  <a:lnTo>
                    <a:pt x="1325" y="40283"/>
                  </a:lnTo>
                  <a:lnTo>
                    <a:pt x="1390" y="40944"/>
                  </a:lnTo>
                  <a:lnTo>
                    <a:pt x="1450" y="41623"/>
                  </a:lnTo>
                  <a:lnTo>
                    <a:pt x="1510" y="42302"/>
                  </a:lnTo>
                  <a:lnTo>
                    <a:pt x="1621" y="43687"/>
                  </a:lnTo>
                  <a:lnTo>
                    <a:pt x="1726" y="45098"/>
                  </a:lnTo>
                  <a:lnTo>
                    <a:pt x="1816" y="46536"/>
                  </a:lnTo>
                  <a:lnTo>
                    <a:pt x="1902" y="48000"/>
                  </a:lnTo>
                  <a:lnTo>
                    <a:pt x="1977" y="49482"/>
                  </a:lnTo>
                  <a:lnTo>
                    <a:pt x="2047" y="50990"/>
                  </a:lnTo>
                  <a:lnTo>
                    <a:pt x="2102" y="52507"/>
                  </a:lnTo>
                  <a:lnTo>
                    <a:pt x="2157" y="54042"/>
                  </a:lnTo>
                  <a:lnTo>
                    <a:pt x="2203" y="55594"/>
                  </a:lnTo>
                  <a:lnTo>
                    <a:pt x="2238" y="57156"/>
                  </a:lnTo>
                  <a:lnTo>
                    <a:pt x="2268" y="58734"/>
                  </a:lnTo>
                  <a:lnTo>
                    <a:pt x="2288" y="60313"/>
                  </a:lnTo>
                  <a:lnTo>
                    <a:pt x="2308" y="61910"/>
                  </a:lnTo>
                  <a:lnTo>
                    <a:pt x="2318" y="63497"/>
                  </a:lnTo>
                  <a:lnTo>
                    <a:pt x="2323" y="65103"/>
                  </a:lnTo>
                  <a:lnTo>
                    <a:pt x="2323" y="66699"/>
                  </a:lnTo>
                  <a:lnTo>
                    <a:pt x="2313" y="68304"/>
                  </a:lnTo>
                  <a:lnTo>
                    <a:pt x="2303" y="69901"/>
                  </a:lnTo>
                  <a:lnTo>
                    <a:pt x="2288" y="71497"/>
                  </a:lnTo>
                  <a:lnTo>
                    <a:pt x="2268" y="73085"/>
                  </a:lnTo>
                  <a:lnTo>
                    <a:pt x="2243" y="74664"/>
                  </a:lnTo>
                  <a:lnTo>
                    <a:pt x="2213" y="76242"/>
                  </a:lnTo>
                  <a:lnTo>
                    <a:pt x="2177" y="77804"/>
                  </a:lnTo>
                  <a:lnTo>
                    <a:pt x="2142" y="79356"/>
                  </a:lnTo>
                  <a:lnTo>
                    <a:pt x="2102" y="80891"/>
                  </a:lnTo>
                  <a:lnTo>
                    <a:pt x="2057" y="82408"/>
                  </a:lnTo>
                  <a:lnTo>
                    <a:pt x="2012" y="83907"/>
                  </a:lnTo>
                  <a:lnTo>
                    <a:pt x="1967" y="85389"/>
                  </a:lnTo>
                  <a:lnTo>
                    <a:pt x="1861" y="88282"/>
                  </a:lnTo>
                  <a:lnTo>
                    <a:pt x="1751" y="91069"/>
                  </a:lnTo>
                  <a:lnTo>
                    <a:pt x="1636" y="93742"/>
                  </a:lnTo>
                  <a:lnTo>
                    <a:pt x="1515" y="96291"/>
                  </a:lnTo>
                  <a:lnTo>
                    <a:pt x="1400" y="98690"/>
                  </a:lnTo>
                  <a:lnTo>
                    <a:pt x="1280" y="100921"/>
                  </a:lnTo>
                  <a:lnTo>
                    <a:pt x="1169" y="102994"/>
                  </a:lnTo>
                  <a:lnTo>
                    <a:pt x="1059" y="104864"/>
                  </a:lnTo>
                  <a:lnTo>
                    <a:pt x="959" y="106540"/>
                  </a:lnTo>
                  <a:lnTo>
                    <a:pt x="868" y="107995"/>
                  </a:lnTo>
                  <a:lnTo>
                    <a:pt x="788" y="109221"/>
                  </a:lnTo>
                  <a:lnTo>
                    <a:pt x="673" y="110906"/>
                  </a:lnTo>
                  <a:lnTo>
                    <a:pt x="633" y="111497"/>
                  </a:lnTo>
                  <a:lnTo>
                    <a:pt x="648" y="111753"/>
                  </a:lnTo>
                  <a:lnTo>
                    <a:pt x="663" y="112000"/>
                  </a:lnTo>
                  <a:lnTo>
                    <a:pt x="683" y="112238"/>
                  </a:lnTo>
                  <a:lnTo>
                    <a:pt x="708" y="112485"/>
                  </a:lnTo>
                  <a:lnTo>
                    <a:pt x="733" y="112723"/>
                  </a:lnTo>
                  <a:lnTo>
                    <a:pt x="768" y="112961"/>
                  </a:lnTo>
                  <a:lnTo>
                    <a:pt x="803" y="113199"/>
                  </a:lnTo>
                  <a:lnTo>
                    <a:pt x="838" y="113428"/>
                  </a:lnTo>
                  <a:lnTo>
                    <a:pt x="878" y="113658"/>
                  </a:lnTo>
                  <a:lnTo>
                    <a:pt x="923" y="113887"/>
                  </a:lnTo>
                  <a:lnTo>
                    <a:pt x="974" y="114108"/>
                  </a:lnTo>
                  <a:lnTo>
                    <a:pt x="1024" y="114328"/>
                  </a:lnTo>
                  <a:lnTo>
                    <a:pt x="1079" y="114549"/>
                  </a:lnTo>
                  <a:lnTo>
                    <a:pt x="1139" y="114769"/>
                  </a:lnTo>
                  <a:lnTo>
                    <a:pt x="1199" y="114981"/>
                  </a:lnTo>
                  <a:lnTo>
                    <a:pt x="1265" y="115192"/>
                  </a:lnTo>
                  <a:lnTo>
                    <a:pt x="1335" y="115404"/>
                  </a:lnTo>
                  <a:lnTo>
                    <a:pt x="1405" y="115616"/>
                  </a:lnTo>
                  <a:lnTo>
                    <a:pt x="1480" y="115819"/>
                  </a:lnTo>
                  <a:lnTo>
                    <a:pt x="1555" y="116022"/>
                  </a:lnTo>
                  <a:lnTo>
                    <a:pt x="1636" y="116224"/>
                  </a:lnTo>
                  <a:lnTo>
                    <a:pt x="1721" y="116418"/>
                  </a:lnTo>
                  <a:lnTo>
                    <a:pt x="1806" y="116612"/>
                  </a:lnTo>
                  <a:lnTo>
                    <a:pt x="1897" y="116807"/>
                  </a:lnTo>
                  <a:lnTo>
                    <a:pt x="1987" y="117001"/>
                  </a:lnTo>
                  <a:lnTo>
                    <a:pt x="2082" y="117186"/>
                  </a:lnTo>
                  <a:lnTo>
                    <a:pt x="2283" y="117556"/>
                  </a:lnTo>
                  <a:lnTo>
                    <a:pt x="2493" y="117918"/>
                  </a:lnTo>
                  <a:lnTo>
                    <a:pt x="2714" y="118271"/>
                  </a:lnTo>
                  <a:lnTo>
                    <a:pt x="2950" y="118615"/>
                  </a:lnTo>
                  <a:lnTo>
                    <a:pt x="3191" y="118950"/>
                  </a:lnTo>
                  <a:lnTo>
                    <a:pt x="3446" y="119276"/>
                  </a:lnTo>
                  <a:lnTo>
                    <a:pt x="3712" y="119594"/>
                  </a:lnTo>
                  <a:lnTo>
                    <a:pt x="3988" y="119902"/>
                  </a:lnTo>
                  <a:lnTo>
                    <a:pt x="4269" y="120202"/>
                  </a:lnTo>
                  <a:lnTo>
                    <a:pt x="4565" y="120493"/>
                  </a:lnTo>
                  <a:lnTo>
                    <a:pt x="4866" y="120776"/>
                  </a:lnTo>
                  <a:lnTo>
                    <a:pt x="5182" y="121058"/>
                  </a:lnTo>
                  <a:lnTo>
                    <a:pt x="5503" y="121322"/>
                  </a:lnTo>
                  <a:lnTo>
                    <a:pt x="5829" y="121587"/>
                  </a:lnTo>
                  <a:lnTo>
                    <a:pt x="6170" y="121834"/>
                  </a:lnTo>
                  <a:lnTo>
                    <a:pt x="6516" y="122081"/>
                  </a:lnTo>
                  <a:lnTo>
                    <a:pt x="6867" y="122319"/>
                  </a:lnTo>
                  <a:lnTo>
                    <a:pt x="7233" y="122548"/>
                  </a:lnTo>
                  <a:lnTo>
                    <a:pt x="7599" y="122769"/>
                  </a:lnTo>
                  <a:lnTo>
                    <a:pt x="7976" y="122989"/>
                  </a:lnTo>
                  <a:lnTo>
                    <a:pt x="8362" y="123192"/>
                  </a:lnTo>
                  <a:lnTo>
                    <a:pt x="8753" y="123395"/>
                  </a:lnTo>
                  <a:lnTo>
                    <a:pt x="9149" y="123589"/>
                  </a:lnTo>
                  <a:lnTo>
                    <a:pt x="9551" y="123774"/>
                  </a:lnTo>
                  <a:lnTo>
                    <a:pt x="9962" y="123960"/>
                  </a:lnTo>
                  <a:lnTo>
                    <a:pt x="10378" y="124136"/>
                  </a:lnTo>
                  <a:lnTo>
                    <a:pt x="10795" y="124304"/>
                  </a:lnTo>
                  <a:lnTo>
                    <a:pt x="11221" y="124462"/>
                  </a:lnTo>
                  <a:lnTo>
                    <a:pt x="11652" y="124621"/>
                  </a:lnTo>
                  <a:lnTo>
                    <a:pt x="12089" y="124762"/>
                  </a:lnTo>
                  <a:lnTo>
                    <a:pt x="12530" y="124912"/>
                  </a:lnTo>
                  <a:lnTo>
                    <a:pt x="12976" y="125045"/>
                  </a:lnTo>
                  <a:lnTo>
                    <a:pt x="13428" y="125177"/>
                  </a:lnTo>
                  <a:lnTo>
                    <a:pt x="13879" y="125300"/>
                  </a:lnTo>
                  <a:lnTo>
                    <a:pt x="14336" y="125424"/>
                  </a:lnTo>
                  <a:lnTo>
                    <a:pt x="14797" y="125530"/>
                  </a:lnTo>
                  <a:lnTo>
                    <a:pt x="15264" y="125644"/>
                  </a:lnTo>
                  <a:lnTo>
                    <a:pt x="15730" y="125741"/>
                  </a:lnTo>
                  <a:lnTo>
                    <a:pt x="16202" y="125838"/>
                  </a:lnTo>
                  <a:lnTo>
                    <a:pt x="16673" y="125935"/>
                  </a:lnTo>
                  <a:lnTo>
                    <a:pt x="17149" y="126024"/>
                  </a:lnTo>
                  <a:lnTo>
                    <a:pt x="18102" y="126182"/>
                  </a:lnTo>
                  <a:lnTo>
                    <a:pt x="19066" y="126323"/>
                  </a:lnTo>
                  <a:lnTo>
                    <a:pt x="20034" y="126447"/>
                  </a:lnTo>
                  <a:lnTo>
                    <a:pt x="21007" y="126553"/>
                  </a:lnTo>
                  <a:lnTo>
                    <a:pt x="21980" y="126641"/>
                  </a:lnTo>
                  <a:lnTo>
                    <a:pt x="22948" y="126712"/>
                  </a:lnTo>
                  <a:lnTo>
                    <a:pt x="23916" y="126773"/>
                  </a:lnTo>
                  <a:lnTo>
                    <a:pt x="24884" y="126817"/>
                  </a:lnTo>
                  <a:lnTo>
                    <a:pt x="25842" y="126844"/>
                  </a:lnTo>
                  <a:lnTo>
                    <a:pt x="26790" y="126862"/>
                  </a:lnTo>
                  <a:lnTo>
                    <a:pt x="27728" y="126870"/>
                  </a:lnTo>
                  <a:lnTo>
                    <a:pt x="28656" y="126870"/>
                  </a:lnTo>
                  <a:lnTo>
                    <a:pt x="29574" y="126853"/>
                  </a:lnTo>
                  <a:lnTo>
                    <a:pt x="30471" y="126835"/>
                  </a:lnTo>
                  <a:lnTo>
                    <a:pt x="31354" y="126800"/>
                  </a:lnTo>
                  <a:lnTo>
                    <a:pt x="32212" y="126764"/>
                  </a:lnTo>
                  <a:lnTo>
                    <a:pt x="33054" y="126720"/>
                  </a:lnTo>
                  <a:lnTo>
                    <a:pt x="33872" y="126667"/>
                  </a:lnTo>
                  <a:lnTo>
                    <a:pt x="34665" y="126606"/>
                  </a:lnTo>
                  <a:lnTo>
                    <a:pt x="35432" y="126553"/>
                  </a:lnTo>
                  <a:lnTo>
                    <a:pt x="36169" y="126482"/>
                  </a:lnTo>
                  <a:lnTo>
                    <a:pt x="37554" y="126350"/>
                  </a:lnTo>
                  <a:lnTo>
                    <a:pt x="38803" y="126218"/>
                  </a:lnTo>
                  <a:lnTo>
                    <a:pt x="39896" y="126077"/>
                  </a:lnTo>
                  <a:lnTo>
                    <a:pt x="40829" y="125953"/>
                  </a:lnTo>
                  <a:lnTo>
                    <a:pt x="41576" y="125847"/>
                  </a:lnTo>
                  <a:lnTo>
                    <a:pt x="42128" y="125759"/>
                  </a:lnTo>
                  <a:lnTo>
                    <a:pt x="42589" y="125680"/>
                  </a:lnTo>
                  <a:lnTo>
                    <a:pt x="42715" y="124198"/>
                  </a:lnTo>
                  <a:lnTo>
                    <a:pt x="42835" y="122725"/>
                  </a:lnTo>
                  <a:lnTo>
                    <a:pt x="42951" y="121261"/>
                  </a:lnTo>
                  <a:lnTo>
                    <a:pt x="43061" y="119797"/>
                  </a:lnTo>
                  <a:lnTo>
                    <a:pt x="43161" y="118350"/>
                  </a:lnTo>
                  <a:lnTo>
                    <a:pt x="43257" y="116912"/>
                  </a:lnTo>
                  <a:lnTo>
                    <a:pt x="43347" y="115475"/>
                  </a:lnTo>
                  <a:lnTo>
                    <a:pt x="43432" y="114055"/>
                  </a:lnTo>
                  <a:lnTo>
                    <a:pt x="43512" y="112643"/>
                  </a:lnTo>
                  <a:lnTo>
                    <a:pt x="43583" y="111241"/>
                  </a:lnTo>
                  <a:lnTo>
                    <a:pt x="43653" y="109839"/>
                  </a:lnTo>
                  <a:lnTo>
                    <a:pt x="43713" y="108454"/>
                  </a:lnTo>
                  <a:lnTo>
                    <a:pt x="43768" y="107078"/>
                  </a:lnTo>
                  <a:lnTo>
                    <a:pt x="43818" y="105702"/>
                  </a:lnTo>
                  <a:lnTo>
                    <a:pt x="43863" y="104344"/>
                  </a:lnTo>
                  <a:lnTo>
                    <a:pt x="43904" y="102994"/>
                  </a:lnTo>
                  <a:lnTo>
                    <a:pt x="43939" y="101653"/>
                  </a:lnTo>
                  <a:lnTo>
                    <a:pt x="43969" y="100313"/>
                  </a:lnTo>
                  <a:lnTo>
                    <a:pt x="43994" y="98990"/>
                  </a:lnTo>
                  <a:lnTo>
                    <a:pt x="44014" y="97676"/>
                  </a:lnTo>
                  <a:lnTo>
                    <a:pt x="44024" y="96370"/>
                  </a:lnTo>
                  <a:lnTo>
                    <a:pt x="44034" y="95074"/>
                  </a:lnTo>
                  <a:lnTo>
                    <a:pt x="44039" y="93786"/>
                  </a:lnTo>
                  <a:lnTo>
                    <a:pt x="44039" y="92498"/>
                  </a:lnTo>
                  <a:lnTo>
                    <a:pt x="44034" y="91228"/>
                  </a:lnTo>
                  <a:lnTo>
                    <a:pt x="44029" y="89967"/>
                  </a:lnTo>
                  <a:lnTo>
                    <a:pt x="44014" y="88714"/>
                  </a:lnTo>
                  <a:lnTo>
                    <a:pt x="43994" y="87471"/>
                  </a:lnTo>
                  <a:lnTo>
                    <a:pt x="43974" y="86236"/>
                  </a:lnTo>
                  <a:lnTo>
                    <a:pt x="43949" y="85010"/>
                  </a:lnTo>
                  <a:lnTo>
                    <a:pt x="43919" y="83793"/>
                  </a:lnTo>
                  <a:lnTo>
                    <a:pt x="43884" y="82593"/>
                  </a:lnTo>
                  <a:lnTo>
                    <a:pt x="43843" y="81393"/>
                  </a:lnTo>
                  <a:lnTo>
                    <a:pt x="43803" y="80203"/>
                  </a:lnTo>
                  <a:lnTo>
                    <a:pt x="43753" y="79021"/>
                  </a:lnTo>
                  <a:lnTo>
                    <a:pt x="43703" y="77857"/>
                  </a:lnTo>
                  <a:lnTo>
                    <a:pt x="43648" y="76692"/>
                  </a:lnTo>
                  <a:lnTo>
                    <a:pt x="43593" y="75537"/>
                  </a:lnTo>
                  <a:lnTo>
                    <a:pt x="43532" y="74399"/>
                  </a:lnTo>
                  <a:lnTo>
                    <a:pt x="43467" y="73261"/>
                  </a:lnTo>
                  <a:lnTo>
                    <a:pt x="43397" y="72141"/>
                  </a:lnTo>
                  <a:lnTo>
                    <a:pt x="43327" y="71021"/>
                  </a:lnTo>
                  <a:lnTo>
                    <a:pt x="43252" y="69918"/>
                  </a:lnTo>
                  <a:lnTo>
                    <a:pt x="43171" y="68825"/>
                  </a:lnTo>
                  <a:lnTo>
                    <a:pt x="43091" y="67731"/>
                  </a:lnTo>
                  <a:lnTo>
                    <a:pt x="43006" y="66655"/>
                  </a:lnTo>
                  <a:lnTo>
                    <a:pt x="42920" y="65588"/>
                  </a:lnTo>
                  <a:lnTo>
                    <a:pt x="42830" y="64529"/>
                  </a:lnTo>
                  <a:lnTo>
                    <a:pt x="42735" y="63480"/>
                  </a:lnTo>
                  <a:lnTo>
                    <a:pt x="42640" y="62439"/>
                  </a:lnTo>
                  <a:lnTo>
                    <a:pt x="42544" y="61407"/>
                  </a:lnTo>
                  <a:lnTo>
                    <a:pt x="42439" y="60384"/>
                  </a:lnTo>
                  <a:lnTo>
                    <a:pt x="42339" y="59378"/>
                  </a:lnTo>
                  <a:lnTo>
                    <a:pt x="42233" y="58373"/>
                  </a:lnTo>
                  <a:lnTo>
                    <a:pt x="42123" y="57385"/>
                  </a:lnTo>
                  <a:lnTo>
                    <a:pt x="42013" y="56397"/>
                  </a:lnTo>
                  <a:lnTo>
                    <a:pt x="41897" y="55427"/>
                  </a:lnTo>
                  <a:lnTo>
                    <a:pt x="41782" y="54457"/>
                  </a:lnTo>
                  <a:lnTo>
                    <a:pt x="41667" y="53504"/>
                  </a:lnTo>
                  <a:lnTo>
                    <a:pt x="41546" y="52560"/>
                  </a:lnTo>
                  <a:lnTo>
                    <a:pt x="41426" y="51625"/>
                  </a:lnTo>
                  <a:lnTo>
                    <a:pt x="41300" y="50699"/>
                  </a:lnTo>
                  <a:lnTo>
                    <a:pt x="41050" y="48873"/>
                  </a:lnTo>
                  <a:lnTo>
                    <a:pt x="40789" y="47083"/>
                  </a:lnTo>
                  <a:lnTo>
                    <a:pt x="40528" y="45337"/>
                  </a:lnTo>
                  <a:lnTo>
                    <a:pt x="40257" y="43634"/>
                  </a:lnTo>
                  <a:lnTo>
                    <a:pt x="39981" y="41958"/>
                  </a:lnTo>
                  <a:lnTo>
                    <a:pt x="39700" y="40327"/>
                  </a:lnTo>
                  <a:lnTo>
                    <a:pt x="39419" y="38739"/>
                  </a:lnTo>
                  <a:lnTo>
                    <a:pt x="39134" y="37187"/>
                  </a:lnTo>
                  <a:lnTo>
                    <a:pt x="38843" y="35670"/>
                  </a:lnTo>
                  <a:lnTo>
                    <a:pt x="38557" y="34197"/>
                  </a:lnTo>
                  <a:lnTo>
                    <a:pt x="38261" y="32759"/>
                  </a:lnTo>
                  <a:lnTo>
                    <a:pt x="37970" y="31365"/>
                  </a:lnTo>
                  <a:lnTo>
                    <a:pt x="37679" y="30007"/>
                  </a:lnTo>
                  <a:lnTo>
                    <a:pt x="37388" y="28693"/>
                  </a:lnTo>
                  <a:lnTo>
                    <a:pt x="37097" y="27414"/>
                  </a:lnTo>
                  <a:lnTo>
                    <a:pt x="36806" y="26179"/>
                  </a:lnTo>
                  <a:lnTo>
                    <a:pt x="36520" y="24988"/>
                  </a:lnTo>
                  <a:lnTo>
                    <a:pt x="36234" y="23833"/>
                  </a:lnTo>
                  <a:lnTo>
                    <a:pt x="35954" y="22713"/>
                  </a:lnTo>
                  <a:lnTo>
                    <a:pt x="35678" y="21637"/>
                  </a:lnTo>
                  <a:lnTo>
                    <a:pt x="35407" y="20605"/>
                  </a:lnTo>
                  <a:lnTo>
                    <a:pt x="35141" y="19608"/>
                  </a:lnTo>
                  <a:lnTo>
                    <a:pt x="34880" y="18655"/>
                  </a:lnTo>
                  <a:lnTo>
                    <a:pt x="34624" y="17747"/>
                  </a:lnTo>
                  <a:lnTo>
                    <a:pt x="34379" y="16874"/>
                  </a:lnTo>
                  <a:lnTo>
                    <a:pt x="34138" y="16045"/>
                  </a:lnTo>
                  <a:lnTo>
                    <a:pt x="33907" y="15251"/>
                  </a:lnTo>
                  <a:lnTo>
                    <a:pt x="33471" y="13796"/>
                  </a:lnTo>
                  <a:lnTo>
                    <a:pt x="33075" y="12508"/>
                  </a:lnTo>
                  <a:lnTo>
                    <a:pt x="32723" y="11388"/>
                  </a:lnTo>
                  <a:lnTo>
                    <a:pt x="32638" y="11132"/>
                  </a:lnTo>
                  <a:lnTo>
                    <a:pt x="32553" y="10876"/>
                  </a:lnTo>
                  <a:lnTo>
                    <a:pt x="32377" y="10382"/>
                  </a:lnTo>
                  <a:lnTo>
                    <a:pt x="32192" y="9906"/>
                  </a:lnTo>
                  <a:lnTo>
                    <a:pt x="32001" y="9438"/>
                  </a:lnTo>
                  <a:lnTo>
                    <a:pt x="31801" y="8989"/>
                  </a:lnTo>
                  <a:lnTo>
                    <a:pt x="31590" y="8548"/>
                  </a:lnTo>
                  <a:lnTo>
                    <a:pt x="31374" y="8133"/>
                  </a:lnTo>
                  <a:lnTo>
                    <a:pt x="31154" y="7727"/>
                  </a:lnTo>
                  <a:lnTo>
                    <a:pt x="30928" y="7330"/>
                  </a:lnTo>
                  <a:lnTo>
                    <a:pt x="30692" y="6951"/>
                  </a:lnTo>
                  <a:lnTo>
                    <a:pt x="30456" y="6581"/>
                  </a:lnTo>
                  <a:lnTo>
                    <a:pt x="30211" y="6228"/>
                  </a:lnTo>
                  <a:lnTo>
                    <a:pt x="29965" y="5893"/>
                  </a:lnTo>
                  <a:lnTo>
                    <a:pt x="29709" y="5557"/>
                  </a:lnTo>
                  <a:lnTo>
                    <a:pt x="29453" y="5249"/>
                  </a:lnTo>
                  <a:lnTo>
                    <a:pt x="29192" y="4940"/>
                  </a:lnTo>
                  <a:lnTo>
                    <a:pt x="28932" y="4649"/>
                  </a:lnTo>
                  <a:lnTo>
                    <a:pt x="28661" y="4367"/>
                  </a:lnTo>
                  <a:lnTo>
                    <a:pt x="28395" y="4102"/>
                  </a:lnTo>
                  <a:lnTo>
                    <a:pt x="28124" y="3846"/>
                  </a:lnTo>
                  <a:lnTo>
                    <a:pt x="27848" y="3599"/>
                  </a:lnTo>
                  <a:lnTo>
                    <a:pt x="27577" y="3361"/>
                  </a:lnTo>
                  <a:lnTo>
                    <a:pt x="27301" y="3141"/>
                  </a:lnTo>
                  <a:lnTo>
                    <a:pt x="27026" y="2920"/>
                  </a:lnTo>
                  <a:lnTo>
                    <a:pt x="26750" y="2717"/>
                  </a:lnTo>
                  <a:lnTo>
                    <a:pt x="26474" y="2523"/>
                  </a:lnTo>
                  <a:lnTo>
                    <a:pt x="26198" y="2338"/>
                  </a:lnTo>
                  <a:lnTo>
                    <a:pt x="25922" y="2162"/>
                  </a:lnTo>
                  <a:lnTo>
                    <a:pt x="25646" y="1994"/>
                  </a:lnTo>
                  <a:lnTo>
                    <a:pt x="25375" y="1835"/>
                  </a:lnTo>
                  <a:lnTo>
                    <a:pt x="25104" y="1685"/>
                  </a:lnTo>
                  <a:lnTo>
                    <a:pt x="24834" y="1544"/>
                  </a:lnTo>
                  <a:lnTo>
                    <a:pt x="24568" y="1412"/>
                  </a:lnTo>
                  <a:lnTo>
                    <a:pt x="24307" y="1289"/>
                  </a:lnTo>
                  <a:lnTo>
                    <a:pt x="24046" y="1165"/>
                  </a:lnTo>
                  <a:lnTo>
                    <a:pt x="23790" y="1059"/>
                  </a:lnTo>
                  <a:lnTo>
                    <a:pt x="23289" y="856"/>
                  </a:lnTo>
                  <a:lnTo>
                    <a:pt x="22807" y="689"/>
                  </a:lnTo>
                  <a:lnTo>
                    <a:pt x="22351" y="539"/>
                  </a:lnTo>
                  <a:lnTo>
                    <a:pt x="21914" y="415"/>
                  </a:lnTo>
                  <a:lnTo>
                    <a:pt x="21508" y="309"/>
                  </a:lnTo>
                  <a:lnTo>
                    <a:pt x="21132" y="221"/>
                  </a:lnTo>
                  <a:lnTo>
                    <a:pt x="20791" y="160"/>
                  </a:lnTo>
                  <a:lnTo>
                    <a:pt x="20485" y="107"/>
                  </a:lnTo>
                  <a:lnTo>
                    <a:pt x="20214" y="63"/>
                  </a:lnTo>
                  <a:lnTo>
                    <a:pt x="19988" y="36"/>
                  </a:lnTo>
                  <a:lnTo>
                    <a:pt x="19677" y="10"/>
                  </a:lnTo>
                  <a:lnTo>
                    <a:pt x="1956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882200" y="-7166000"/>
              <a:ext cx="1100975" cy="3171775"/>
            </a:xfrm>
            <a:custGeom>
              <a:avLst/>
              <a:gdLst/>
              <a:ahLst/>
              <a:cxnLst/>
              <a:rect l="l" t="t" r="r" b="b"/>
              <a:pathLst>
                <a:path w="44039" h="126871" fill="none" extrusionOk="0">
                  <a:moveTo>
                    <a:pt x="19567" y="1"/>
                  </a:moveTo>
                  <a:lnTo>
                    <a:pt x="19567" y="1"/>
                  </a:lnTo>
                  <a:lnTo>
                    <a:pt x="19677" y="10"/>
                  </a:lnTo>
                  <a:lnTo>
                    <a:pt x="19988" y="36"/>
                  </a:lnTo>
                  <a:lnTo>
                    <a:pt x="20214" y="63"/>
                  </a:lnTo>
                  <a:lnTo>
                    <a:pt x="20485" y="107"/>
                  </a:lnTo>
                  <a:lnTo>
                    <a:pt x="20791" y="160"/>
                  </a:lnTo>
                  <a:lnTo>
                    <a:pt x="21132" y="221"/>
                  </a:lnTo>
                  <a:lnTo>
                    <a:pt x="21508" y="309"/>
                  </a:lnTo>
                  <a:lnTo>
                    <a:pt x="21914" y="415"/>
                  </a:lnTo>
                  <a:lnTo>
                    <a:pt x="22351" y="539"/>
                  </a:lnTo>
                  <a:lnTo>
                    <a:pt x="22807" y="689"/>
                  </a:lnTo>
                  <a:lnTo>
                    <a:pt x="23289" y="856"/>
                  </a:lnTo>
                  <a:lnTo>
                    <a:pt x="23790" y="1059"/>
                  </a:lnTo>
                  <a:lnTo>
                    <a:pt x="24046" y="1165"/>
                  </a:lnTo>
                  <a:lnTo>
                    <a:pt x="24307" y="1289"/>
                  </a:lnTo>
                  <a:lnTo>
                    <a:pt x="24568" y="1412"/>
                  </a:lnTo>
                  <a:lnTo>
                    <a:pt x="24834" y="1544"/>
                  </a:lnTo>
                  <a:lnTo>
                    <a:pt x="25104" y="1685"/>
                  </a:lnTo>
                  <a:lnTo>
                    <a:pt x="25375" y="1835"/>
                  </a:lnTo>
                  <a:lnTo>
                    <a:pt x="25646" y="1994"/>
                  </a:lnTo>
                  <a:lnTo>
                    <a:pt x="25922" y="2162"/>
                  </a:lnTo>
                  <a:lnTo>
                    <a:pt x="26198" y="2338"/>
                  </a:lnTo>
                  <a:lnTo>
                    <a:pt x="26474" y="2523"/>
                  </a:lnTo>
                  <a:lnTo>
                    <a:pt x="26750" y="2717"/>
                  </a:lnTo>
                  <a:lnTo>
                    <a:pt x="27026" y="2920"/>
                  </a:lnTo>
                  <a:lnTo>
                    <a:pt x="27301" y="3141"/>
                  </a:lnTo>
                  <a:lnTo>
                    <a:pt x="27577" y="3361"/>
                  </a:lnTo>
                  <a:lnTo>
                    <a:pt x="27848" y="3599"/>
                  </a:lnTo>
                  <a:lnTo>
                    <a:pt x="28124" y="3846"/>
                  </a:lnTo>
                  <a:lnTo>
                    <a:pt x="28395" y="4102"/>
                  </a:lnTo>
                  <a:lnTo>
                    <a:pt x="28661" y="4367"/>
                  </a:lnTo>
                  <a:lnTo>
                    <a:pt x="28932" y="4649"/>
                  </a:lnTo>
                  <a:lnTo>
                    <a:pt x="29192" y="4940"/>
                  </a:lnTo>
                  <a:lnTo>
                    <a:pt x="29453" y="5249"/>
                  </a:lnTo>
                  <a:lnTo>
                    <a:pt x="29709" y="5557"/>
                  </a:lnTo>
                  <a:lnTo>
                    <a:pt x="29965" y="5893"/>
                  </a:lnTo>
                  <a:lnTo>
                    <a:pt x="30211" y="6228"/>
                  </a:lnTo>
                  <a:lnTo>
                    <a:pt x="30456" y="6581"/>
                  </a:lnTo>
                  <a:lnTo>
                    <a:pt x="30692" y="6951"/>
                  </a:lnTo>
                  <a:lnTo>
                    <a:pt x="30928" y="7330"/>
                  </a:lnTo>
                  <a:lnTo>
                    <a:pt x="31154" y="7727"/>
                  </a:lnTo>
                  <a:lnTo>
                    <a:pt x="31374" y="8133"/>
                  </a:lnTo>
                  <a:lnTo>
                    <a:pt x="31590" y="8548"/>
                  </a:lnTo>
                  <a:lnTo>
                    <a:pt x="31801" y="8989"/>
                  </a:lnTo>
                  <a:lnTo>
                    <a:pt x="32001" y="9438"/>
                  </a:lnTo>
                  <a:lnTo>
                    <a:pt x="32192" y="9906"/>
                  </a:lnTo>
                  <a:lnTo>
                    <a:pt x="32377" y="10382"/>
                  </a:lnTo>
                  <a:lnTo>
                    <a:pt x="32553" y="10876"/>
                  </a:lnTo>
                  <a:lnTo>
                    <a:pt x="32638" y="11132"/>
                  </a:lnTo>
                  <a:lnTo>
                    <a:pt x="32723" y="11388"/>
                  </a:lnTo>
                  <a:lnTo>
                    <a:pt x="32723" y="11388"/>
                  </a:lnTo>
                  <a:lnTo>
                    <a:pt x="33075" y="12508"/>
                  </a:lnTo>
                  <a:lnTo>
                    <a:pt x="33471" y="13796"/>
                  </a:lnTo>
                  <a:lnTo>
                    <a:pt x="33907" y="15251"/>
                  </a:lnTo>
                  <a:lnTo>
                    <a:pt x="34138" y="16045"/>
                  </a:lnTo>
                  <a:lnTo>
                    <a:pt x="34379" y="16874"/>
                  </a:lnTo>
                  <a:lnTo>
                    <a:pt x="34624" y="17747"/>
                  </a:lnTo>
                  <a:lnTo>
                    <a:pt x="34880" y="18655"/>
                  </a:lnTo>
                  <a:lnTo>
                    <a:pt x="35141" y="19608"/>
                  </a:lnTo>
                  <a:lnTo>
                    <a:pt x="35407" y="20605"/>
                  </a:lnTo>
                  <a:lnTo>
                    <a:pt x="35678" y="21637"/>
                  </a:lnTo>
                  <a:lnTo>
                    <a:pt x="35954" y="22713"/>
                  </a:lnTo>
                  <a:lnTo>
                    <a:pt x="36234" y="23833"/>
                  </a:lnTo>
                  <a:lnTo>
                    <a:pt x="36520" y="24988"/>
                  </a:lnTo>
                  <a:lnTo>
                    <a:pt x="36806" y="26179"/>
                  </a:lnTo>
                  <a:lnTo>
                    <a:pt x="37097" y="27414"/>
                  </a:lnTo>
                  <a:lnTo>
                    <a:pt x="37388" y="28693"/>
                  </a:lnTo>
                  <a:lnTo>
                    <a:pt x="37679" y="30007"/>
                  </a:lnTo>
                  <a:lnTo>
                    <a:pt x="37970" y="31365"/>
                  </a:lnTo>
                  <a:lnTo>
                    <a:pt x="38261" y="32759"/>
                  </a:lnTo>
                  <a:lnTo>
                    <a:pt x="38557" y="34197"/>
                  </a:lnTo>
                  <a:lnTo>
                    <a:pt x="38843" y="35670"/>
                  </a:lnTo>
                  <a:lnTo>
                    <a:pt x="39134" y="37187"/>
                  </a:lnTo>
                  <a:lnTo>
                    <a:pt x="39419" y="38739"/>
                  </a:lnTo>
                  <a:lnTo>
                    <a:pt x="39700" y="40327"/>
                  </a:lnTo>
                  <a:lnTo>
                    <a:pt x="39981" y="41958"/>
                  </a:lnTo>
                  <a:lnTo>
                    <a:pt x="40257" y="43634"/>
                  </a:lnTo>
                  <a:lnTo>
                    <a:pt x="40528" y="45337"/>
                  </a:lnTo>
                  <a:lnTo>
                    <a:pt x="40789" y="47083"/>
                  </a:lnTo>
                  <a:lnTo>
                    <a:pt x="41050" y="48873"/>
                  </a:lnTo>
                  <a:lnTo>
                    <a:pt x="41300" y="50699"/>
                  </a:lnTo>
                  <a:lnTo>
                    <a:pt x="41426" y="51625"/>
                  </a:lnTo>
                  <a:lnTo>
                    <a:pt x="41546" y="52560"/>
                  </a:lnTo>
                  <a:lnTo>
                    <a:pt x="41667" y="53504"/>
                  </a:lnTo>
                  <a:lnTo>
                    <a:pt x="41782" y="54457"/>
                  </a:lnTo>
                  <a:lnTo>
                    <a:pt x="41897" y="55427"/>
                  </a:lnTo>
                  <a:lnTo>
                    <a:pt x="42013" y="56397"/>
                  </a:lnTo>
                  <a:lnTo>
                    <a:pt x="42123" y="57385"/>
                  </a:lnTo>
                  <a:lnTo>
                    <a:pt x="42233" y="58373"/>
                  </a:lnTo>
                  <a:lnTo>
                    <a:pt x="42339" y="59378"/>
                  </a:lnTo>
                  <a:lnTo>
                    <a:pt x="42439" y="60384"/>
                  </a:lnTo>
                  <a:lnTo>
                    <a:pt x="42544" y="61407"/>
                  </a:lnTo>
                  <a:lnTo>
                    <a:pt x="42640" y="62439"/>
                  </a:lnTo>
                  <a:lnTo>
                    <a:pt x="42735" y="63480"/>
                  </a:lnTo>
                  <a:lnTo>
                    <a:pt x="42830" y="64529"/>
                  </a:lnTo>
                  <a:lnTo>
                    <a:pt x="42920" y="65588"/>
                  </a:lnTo>
                  <a:lnTo>
                    <a:pt x="43006" y="66655"/>
                  </a:lnTo>
                  <a:lnTo>
                    <a:pt x="43091" y="67731"/>
                  </a:lnTo>
                  <a:lnTo>
                    <a:pt x="43171" y="68825"/>
                  </a:lnTo>
                  <a:lnTo>
                    <a:pt x="43252" y="69918"/>
                  </a:lnTo>
                  <a:lnTo>
                    <a:pt x="43327" y="71021"/>
                  </a:lnTo>
                  <a:lnTo>
                    <a:pt x="43397" y="72141"/>
                  </a:lnTo>
                  <a:lnTo>
                    <a:pt x="43467" y="73261"/>
                  </a:lnTo>
                  <a:lnTo>
                    <a:pt x="43532" y="74399"/>
                  </a:lnTo>
                  <a:lnTo>
                    <a:pt x="43593" y="75537"/>
                  </a:lnTo>
                  <a:lnTo>
                    <a:pt x="43648" y="76692"/>
                  </a:lnTo>
                  <a:lnTo>
                    <a:pt x="43703" y="77857"/>
                  </a:lnTo>
                  <a:lnTo>
                    <a:pt x="43753" y="79021"/>
                  </a:lnTo>
                  <a:lnTo>
                    <a:pt x="43803" y="80203"/>
                  </a:lnTo>
                  <a:lnTo>
                    <a:pt x="43843" y="81393"/>
                  </a:lnTo>
                  <a:lnTo>
                    <a:pt x="43884" y="82593"/>
                  </a:lnTo>
                  <a:lnTo>
                    <a:pt x="43919" y="83793"/>
                  </a:lnTo>
                  <a:lnTo>
                    <a:pt x="43949" y="85010"/>
                  </a:lnTo>
                  <a:lnTo>
                    <a:pt x="43974" y="86236"/>
                  </a:lnTo>
                  <a:lnTo>
                    <a:pt x="43994" y="87471"/>
                  </a:lnTo>
                  <a:lnTo>
                    <a:pt x="44014" y="88714"/>
                  </a:lnTo>
                  <a:lnTo>
                    <a:pt x="44029" y="89967"/>
                  </a:lnTo>
                  <a:lnTo>
                    <a:pt x="44034" y="91228"/>
                  </a:lnTo>
                  <a:lnTo>
                    <a:pt x="44039" y="92498"/>
                  </a:lnTo>
                  <a:lnTo>
                    <a:pt x="44039" y="93786"/>
                  </a:lnTo>
                  <a:lnTo>
                    <a:pt x="44034" y="95074"/>
                  </a:lnTo>
                  <a:lnTo>
                    <a:pt x="44024" y="96370"/>
                  </a:lnTo>
                  <a:lnTo>
                    <a:pt x="44014" y="97676"/>
                  </a:lnTo>
                  <a:lnTo>
                    <a:pt x="43994" y="98990"/>
                  </a:lnTo>
                  <a:lnTo>
                    <a:pt x="43969" y="100313"/>
                  </a:lnTo>
                  <a:lnTo>
                    <a:pt x="43939" y="101653"/>
                  </a:lnTo>
                  <a:lnTo>
                    <a:pt x="43904" y="102994"/>
                  </a:lnTo>
                  <a:lnTo>
                    <a:pt x="43863" y="104344"/>
                  </a:lnTo>
                  <a:lnTo>
                    <a:pt x="43818" y="105702"/>
                  </a:lnTo>
                  <a:lnTo>
                    <a:pt x="43768" y="107078"/>
                  </a:lnTo>
                  <a:lnTo>
                    <a:pt x="43713" y="108454"/>
                  </a:lnTo>
                  <a:lnTo>
                    <a:pt x="43653" y="109839"/>
                  </a:lnTo>
                  <a:lnTo>
                    <a:pt x="43583" y="111241"/>
                  </a:lnTo>
                  <a:lnTo>
                    <a:pt x="43512" y="112643"/>
                  </a:lnTo>
                  <a:lnTo>
                    <a:pt x="43432" y="114055"/>
                  </a:lnTo>
                  <a:lnTo>
                    <a:pt x="43347" y="115475"/>
                  </a:lnTo>
                  <a:lnTo>
                    <a:pt x="43257" y="116912"/>
                  </a:lnTo>
                  <a:lnTo>
                    <a:pt x="43161" y="118350"/>
                  </a:lnTo>
                  <a:lnTo>
                    <a:pt x="43061" y="119797"/>
                  </a:lnTo>
                  <a:lnTo>
                    <a:pt x="42951" y="121261"/>
                  </a:lnTo>
                  <a:lnTo>
                    <a:pt x="42835" y="122725"/>
                  </a:lnTo>
                  <a:lnTo>
                    <a:pt x="42715" y="124198"/>
                  </a:lnTo>
                  <a:lnTo>
                    <a:pt x="42589" y="125680"/>
                  </a:lnTo>
                  <a:lnTo>
                    <a:pt x="42589" y="125680"/>
                  </a:lnTo>
                  <a:lnTo>
                    <a:pt x="42128" y="125759"/>
                  </a:lnTo>
                  <a:lnTo>
                    <a:pt x="41576" y="125847"/>
                  </a:lnTo>
                  <a:lnTo>
                    <a:pt x="40829" y="125953"/>
                  </a:lnTo>
                  <a:lnTo>
                    <a:pt x="39896" y="126077"/>
                  </a:lnTo>
                  <a:lnTo>
                    <a:pt x="38803" y="126218"/>
                  </a:lnTo>
                  <a:lnTo>
                    <a:pt x="37554" y="126350"/>
                  </a:lnTo>
                  <a:lnTo>
                    <a:pt x="36169" y="126482"/>
                  </a:lnTo>
                  <a:lnTo>
                    <a:pt x="35432" y="126553"/>
                  </a:lnTo>
                  <a:lnTo>
                    <a:pt x="34665" y="126606"/>
                  </a:lnTo>
                  <a:lnTo>
                    <a:pt x="33872" y="126667"/>
                  </a:lnTo>
                  <a:lnTo>
                    <a:pt x="33054" y="126720"/>
                  </a:lnTo>
                  <a:lnTo>
                    <a:pt x="32212" y="126764"/>
                  </a:lnTo>
                  <a:lnTo>
                    <a:pt x="31354" y="126800"/>
                  </a:lnTo>
                  <a:lnTo>
                    <a:pt x="30471" y="126835"/>
                  </a:lnTo>
                  <a:lnTo>
                    <a:pt x="29574" y="126853"/>
                  </a:lnTo>
                  <a:lnTo>
                    <a:pt x="28656" y="126870"/>
                  </a:lnTo>
                  <a:lnTo>
                    <a:pt x="27728" y="126870"/>
                  </a:lnTo>
                  <a:lnTo>
                    <a:pt x="26790" y="126862"/>
                  </a:lnTo>
                  <a:lnTo>
                    <a:pt x="25842" y="126844"/>
                  </a:lnTo>
                  <a:lnTo>
                    <a:pt x="24884" y="126817"/>
                  </a:lnTo>
                  <a:lnTo>
                    <a:pt x="23916" y="126773"/>
                  </a:lnTo>
                  <a:lnTo>
                    <a:pt x="22948" y="126712"/>
                  </a:lnTo>
                  <a:lnTo>
                    <a:pt x="21980" y="126641"/>
                  </a:lnTo>
                  <a:lnTo>
                    <a:pt x="21007" y="126553"/>
                  </a:lnTo>
                  <a:lnTo>
                    <a:pt x="20034" y="126447"/>
                  </a:lnTo>
                  <a:lnTo>
                    <a:pt x="19066" y="126323"/>
                  </a:lnTo>
                  <a:lnTo>
                    <a:pt x="18102" y="126182"/>
                  </a:lnTo>
                  <a:lnTo>
                    <a:pt x="17149" y="126024"/>
                  </a:lnTo>
                  <a:lnTo>
                    <a:pt x="16673" y="125935"/>
                  </a:lnTo>
                  <a:lnTo>
                    <a:pt x="16202" y="125838"/>
                  </a:lnTo>
                  <a:lnTo>
                    <a:pt x="15730" y="125741"/>
                  </a:lnTo>
                  <a:lnTo>
                    <a:pt x="15264" y="125644"/>
                  </a:lnTo>
                  <a:lnTo>
                    <a:pt x="14797" y="125530"/>
                  </a:lnTo>
                  <a:lnTo>
                    <a:pt x="14336" y="125424"/>
                  </a:lnTo>
                  <a:lnTo>
                    <a:pt x="13879" y="125300"/>
                  </a:lnTo>
                  <a:lnTo>
                    <a:pt x="13428" y="125177"/>
                  </a:lnTo>
                  <a:lnTo>
                    <a:pt x="12976" y="125045"/>
                  </a:lnTo>
                  <a:lnTo>
                    <a:pt x="12530" y="124912"/>
                  </a:lnTo>
                  <a:lnTo>
                    <a:pt x="12089" y="124762"/>
                  </a:lnTo>
                  <a:lnTo>
                    <a:pt x="11652" y="124621"/>
                  </a:lnTo>
                  <a:lnTo>
                    <a:pt x="11221" y="124462"/>
                  </a:lnTo>
                  <a:lnTo>
                    <a:pt x="10795" y="124304"/>
                  </a:lnTo>
                  <a:lnTo>
                    <a:pt x="10378" y="124136"/>
                  </a:lnTo>
                  <a:lnTo>
                    <a:pt x="9962" y="123960"/>
                  </a:lnTo>
                  <a:lnTo>
                    <a:pt x="9551" y="123774"/>
                  </a:lnTo>
                  <a:lnTo>
                    <a:pt x="9149" y="123589"/>
                  </a:lnTo>
                  <a:lnTo>
                    <a:pt x="8753" y="123395"/>
                  </a:lnTo>
                  <a:lnTo>
                    <a:pt x="8362" y="123192"/>
                  </a:lnTo>
                  <a:lnTo>
                    <a:pt x="7976" y="122989"/>
                  </a:lnTo>
                  <a:lnTo>
                    <a:pt x="7599" y="122769"/>
                  </a:lnTo>
                  <a:lnTo>
                    <a:pt x="7233" y="122548"/>
                  </a:lnTo>
                  <a:lnTo>
                    <a:pt x="6867" y="122319"/>
                  </a:lnTo>
                  <a:lnTo>
                    <a:pt x="6516" y="122081"/>
                  </a:lnTo>
                  <a:lnTo>
                    <a:pt x="6170" y="121834"/>
                  </a:lnTo>
                  <a:lnTo>
                    <a:pt x="5829" y="121587"/>
                  </a:lnTo>
                  <a:lnTo>
                    <a:pt x="5503" y="121322"/>
                  </a:lnTo>
                  <a:lnTo>
                    <a:pt x="5182" y="121058"/>
                  </a:lnTo>
                  <a:lnTo>
                    <a:pt x="4866" y="120776"/>
                  </a:lnTo>
                  <a:lnTo>
                    <a:pt x="4565" y="120493"/>
                  </a:lnTo>
                  <a:lnTo>
                    <a:pt x="4269" y="120202"/>
                  </a:lnTo>
                  <a:lnTo>
                    <a:pt x="3988" y="119902"/>
                  </a:lnTo>
                  <a:lnTo>
                    <a:pt x="3712" y="119594"/>
                  </a:lnTo>
                  <a:lnTo>
                    <a:pt x="3446" y="119276"/>
                  </a:lnTo>
                  <a:lnTo>
                    <a:pt x="3191" y="118950"/>
                  </a:lnTo>
                  <a:lnTo>
                    <a:pt x="2950" y="118615"/>
                  </a:lnTo>
                  <a:lnTo>
                    <a:pt x="2714" y="118271"/>
                  </a:lnTo>
                  <a:lnTo>
                    <a:pt x="2493" y="117918"/>
                  </a:lnTo>
                  <a:lnTo>
                    <a:pt x="2283" y="117556"/>
                  </a:lnTo>
                  <a:lnTo>
                    <a:pt x="2082" y="117186"/>
                  </a:lnTo>
                  <a:lnTo>
                    <a:pt x="1987" y="117001"/>
                  </a:lnTo>
                  <a:lnTo>
                    <a:pt x="1897" y="116807"/>
                  </a:lnTo>
                  <a:lnTo>
                    <a:pt x="1806" y="116612"/>
                  </a:lnTo>
                  <a:lnTo>
                    <a:pt x="1721" y="116418"/>
                  </a:lnTo>
                  <a:lnTo>
                    <a:pt x="1636" y="116224"/>
                  </a:lnTo>
                  <a:lnTo>
                    <a:pt x="1555" y="116022"/>
                  </a:lnTo>
                  <a:lnTo>
                    <a:pt x="1480" y="115819"/>
                  </a:lnTo>
                  <a:lnTo>
                    <a:pt x="1405" y="115616"/>
                  </a:lnTo>
                  <a:lnTo>
                    <a:pt x="1335" y="115404"/>
                  </a:lnTo>
                  <a:lnTo>
                    <a:pt x="1265" y="115192"/>
                  </a:lnTo>
                  <a:lnTo>
                    <a:pt x="1199" y="114981"/>
                  </a:lnTo>
                  <a:lnTo>
                    <a:pt x="1139" y="114769"/>
                  </a:lnTo>
                  <a:lnTo>
                    <a:pt x="1079" y="114549"/>
                  </a:lnTo>
                  <a:lnTo>
                    <a:pt x="1024" y="114328"/>
                  </a:lnTo>
                  <a:lnTo>
                    <a:pt x="974" y="114108"/>
                  </a:lnTo>
                  <a:lnTo>
                    <a:pt x="923" y="113887"/>
                  </a:lnTo>
                  <a:lnTo>
                    <a:pt x="878" y="113658"/>
                  </a:lnTo>
                  <a:lnTo>
                    <a:pt x="838" y="113428"/>
                  </a:lnTo>
                  <a:lnTo>
                    <a:pt x="803" y="113199"/>
                  </a:lnTo>
                  <a:lnTo>
                    <a:pt x="768" y="112961"/>
                  </a:lnTo>
                  <a:lnTo>
                    <a:pt x="733" y="112723"/>
                  </a:lnTo>
                  <a:lnTo>
                    <a:pt x="708" y="112485"/>
                  </a:lnTo>
                  <a:lnTo>
                    <a:pt x="683" y="112238"/>
                  </a:lnTo>
                  <a:lnTo>
                    <a:pt x="663" y="112000"/>
                  </a:lnTo>
                  <a:lnTo>
                    <a:pt x="648" y="111753"/>
                  </a:lnTo>
                  <a:lnTo>
                    <a:pt x="633" y="111497"/>
                  </a:lnTo>
                  <a:lnTo>
                    <a:pt x="633" y="111497"/>
                  </a:lnTo>
                  <a:lnTo>
                    <a:pt x="673" y="110906"/>
                  </a:lnTo>
                  <a:lnTo>
                    <a:pt x="788" y="109221"/>
                  </a:lnTo>
                  <a:lnTo>
                    <a:pt x="868" y="107995"/>
                  </a:lnTo>
                  <a:lnTo>
                    <a:pt x="959" y="106540"/>
                  </a:lnTo>
                  <a:lnTo>
                    <a:pt x="1059" y="104864"/>
                  </a:lnTo>
                  <a:lnTo>
                    <a:pt x="1169" y="102994"/>
                  </a:lnTo>
                  <a:lnTo>
                    <a:pt x="1280" y="100921"/>
                  </a:lnTo>
                  <a:lnTo>
                    <a:pt x="1400" y="98690"/>
                  </a:lnTo>
                  <a:lnTo>
                    <a:pt x="1515" y="96291"/>
                  </a:lnTo>
                  <a:lnTo>
                    <a:pt x="1636" y="93742"/>
                  </a:lnTo>
                  <a:lnTo>
                    <a:pt x="1751" y="91069"/>
                  </a:lnTo>
                  <a:lnTo>
                    <a:pt x="1861" y="88282"/>
                  </a:lnTo>
                  <a:lnTo>
                    <a:pt x="1967" y="85389"/>
                  </a:lnTo>
                  <a:lnTo>
                    <a:pt x="2012" y="83907"/>
                  </a:lnTo>
                  <a:lnTo>
                    <a:pt x="2057" y="82408"/>
                  </a:lnTo>
                  <a:lnTo>
                    <a:pt x="2102" y="80891"/>
                  </a:lnTo>
                  <a:lnTo>
                    <a:pt x="2142" y="79356"/>
                  </a:lnTo>
                  <a:lnTo>
                    <a:pt x="2177" y="77804"/>
                  </a:lnTo>
                  <a:lnTo>
                    <a:pt x="2213" y="76242"/>
                  </a:lnTo>
                  <a:lnTo>
                    <a:pt x="2243" y="74664"/>
                  </a:lnTo>
                  <a:lnTo>
                    <a:pt x="2268" y="73085"/>
                  </a:lnTo>
                  <a:lnTo>
                    <a:pt x="2288" y="71497"/>
                  </a:lnTo>
                  <a:lnTo>
                    <a:pt x="2303" y="69901"/>
                  </a:lnTo>
                  <a:lnTo>
                    <a:pt x="2313" y="68304"/>
                  </a:lnTo>
                  <a:lnTo>
                    <a:pt x="2323" y="66699"/>
                  </a:lnTo>
                  <a:lnTo>
                    <a:pt x="2323" y="65103"/>
                  </a:lnTo>
                  <a:lnTo>
                    <a:pt x="2318" y="63497"/>
                  </a:lnTo>
                  <a:lnTo>
                    <a:pt x="2308" y="61910"/>
                  </a:lnTo>
                  <a:lnTo>
                    <a:pt x="2288" y="60313"/>
                  </a:lnTo>
                  <a:lnTo>
                    <a:pt x="2268" y="58734"/>
                  </a:lnTo>
                  <a:lnTo>
                    <a:pt x="2238" y="57156"/>
                  </a:lnTo>
                  <a:lnTo>
                    <a:pt x="2203" y="55594"/>
                  </a:lnTo>
                  <a:lnTo>
                    <a:pt x="2157" y="54042"/>
                  </a:lnTo>
                  <a:lnTo>
                    <a:pt x="2102" y="52507"/>
                  </a:lnTo>
                  <a:lnTo>
                    <a:pt x="2047" y="50990"/>
                  </a:lnTo>
                  <a:lnTo>
                    <a:pt x="1977" y="49482"/>
                  </a:lnTo>
                  <a:lnTo>
                    <a:pt x="1902" y="48000"/>
                  </a:lnTo>
                  <a:lnTo>
                    <a:pt x="1816" y="46536"/>
                  </a:lnTo>
                  <a:lnTo>
                    <a:pt x="1726" y="45098"/>
                  </a:lnTo>
                  <a:lnTo>
                    <a:pt x="1621" y="43687"/>
                  </a:lnTo>
                  <a:lnTo>
                    <a:pt x="1510" y="42302"/>
                  </a:lnTo>
                  <a:lnTo>
                    <a:pt x="1450" y="41623"/>
                  </a:lnTo>
                  <a:lnTo>
                    <a:pt x="1390" y="40944"/>
                  </a:lnTo>
                  <a:lnTo>
                    <a:pt x="1325" y="40283"/>
                  </a:lnTo>
                  <a:lnTo>
                    <a:pt x="1260" y="39621"/>
                  </a:lnTo>
                  <a:lnTo>
                    <a:pt x="1189" y="38968"/>
                  </a:lnTo>
                  <a:lnTo>
                    <a:pt x="1119" y="38324"/>
                  </a:lnTo>
                  <a:lnTo>
                    <a:pt x="1044" y="37698"/>
                  </a:lnTo>
                  <a:lnTo>
                    <a:pt x="969" y="37072"/>
                  </a:lnTo>
                  <a:lnTo>
                    <a:pt x="888" y="36455"/>
                  </a:lnTo>
                  <a:lnTo>
                    <a:pt x="803" y="35846"/>
                  </a:lnTo>
                  <a:lnTo>
                    <a:pt x="723" y="35246"/>
                  </a:lnTo>
                  <a:lnTo>
                    <a:pt x="633" y="34664"/>
                  </a:lnTo>
                  <a:lnTo>
                    <a:pt x="633" y="34664"/>
                  </a:lnTo>
                  <a:lnTo>
                    <a:pt x="512" y="33826"/>
                  </a:lnTo>
                  <a:lnTo>
                    <a:pt x="402" y="33006"/>
                  </a:lnTo>
                  <a:lnTo>
                    <a:pt x="312" y="32186"/>
                  </a:lnTo>
                  <a:lnTo>
                    <a:pt x="226" y="31383"/>
                  </a:lnTo>
                  <a:lnTo>
                    <a:pt x="161" y="30589"/>
                  </a:lnTo>
                  <a:lnTo>
                    <a:pt x="106" y="29813"/>
                  </a:lnTo>
                  <a:lnTo>
                    <a:pt x="61" y="29037"/>
                  </a:lnTo>
                  <a:lnTo>
                    <a:pt x="31" y="28278"/>
                  </a:lnTo>
                  <a:lnTo>
                    <a:pt x="11" y="27529"/>
                  </a:lnTo>
                  <a:lnTo>
                    <a:pt x="1" y="26788"/>
                  </a:lnTo>
                  <a:lnTo>
                    <a:pt x="6" y="26056"/>
                  </a:lnTo>
                  <a:lnTo>
                    <a:pt x="21" y="25341"/>
                  </a:lnTo>
                  <a:lnTo>
                    <a:pt x="41" y="24627"/>
                  </a:lnTo>
                  <a:lnTo>
                    <a:pt x="76" y="23930"/>
                  </a:lnTo>
                  <a:lnTo>
                    <a:pt x="126" y="23251"/>
                  </a:lnTo>
                  <a:lnTo>
                    <a:pt x="181" y="22572"/>
                  </a:lnTo>
                  <a:lnTo>
                    <a:pt x="241" y="21910"/>
                  </a:lnTo>
                  <a:lnTo>
                    <a:pt x="317" y="21257"/>
                  </a:lnTo>
                  <a:lnTo>
                    <a:pt x="402" y="20614"/>
                  </a:lnTo>
                  <a:lnTo>
                    <a:pt x="492" y="19979"/>
                  </a:lnTo>
                  <a:lnTo>
                    <a:pt x="592" y="19361"/>
                  </a:lnTo>
                  <a:lnTo>
                    <a:pt x="703" y="18752"/>
                  </a:lnTo>
                  <a:lnTo>
                    <a:pt x="823" y="18162"/>
                  </a:lnTo>
                  <a:lnTo>
                    <a:pt x="949" y="17571"/>
                  </a:lnTo>
                  <a:lnTo>
                    <a:pt x="1079" y="16997"/>
                  </a:lnTo>
                  <a:lnTo>
                    <a:pt x="1219" y="16442"/>
                  </a:lnTo>
                  <a:lnTo>
                    <a:pt x="1365" y="15886"/>
                  </a:lnTo>
                  <a:lnTo>
                    <a:pt x="1520" y="15348"/>
                  </a:lnTo>
                  <a:lnTo>
                    <a:pt x="1681" y="14819"/>
                  </a:lnTo>
                  <a:lnTo>
                    <a:pt x="1846" y="14307"/>
                  </a:lnTo>
                  <a:lnTo>
                    <a:pt x="2017" y="13804"/>
                  </a:lnTo>
                  <a:lnTo>
                    <a:pt x="2197" y="13310"/>
                  </a:lnTo>
                  <a:lnTo>
                    <a:pt x="2378" y="12834"/>
                  </a:lnTo>
                  <a:lnTo>
                    <a:pt x="2569" y="12367"/>
                  </a:lnTo>
                  <a:lnTo>
                    <a:pt x="2759" y="11908"/>
                  </a:lnTo>
                  <a:lnTo>
                    <a:pt x="2960" y="11467"/>
                  </a:lnTo>
                  <a:lnTo>
                    <a:pt x="3161" y="11035"/>
                  </a:lnTo>
                  <a:lnTo>
                    <a:pt x="3366" y="10620"/>
                  </a:lnTo>
                  <a:lnTo>
                    <a:pt x="3577" y="10215"/>
                  </a:lnTo>
                  <a:lnTo>
                    <a:pt x="3793" y="9818"/>
                  </a:lnTo>
                  <a:lnTo>
                    <a:pt x="4008" y="9438"/>
                  </a:lnTo>
                  <a:lnTo>
                    <a:pt x="4229" y="9068"/>
                  </a:lnTo>
                  <a:lnTo>
                    <a:pt x="4450" y="8706"/>
                  </a:lnTo>
                  <a:lnTo>
                    <a:pt x="4675" y="8362"/>
                  </a:lnTo>
                  <a:lnTo>
                    <a:pt x="4901" y="8036"/>
                  </a:lnTo>
                  <a:lnTo>
                    <a:pt x="5132" y="7718"/>
                  </a:lnTo>
                  <a:lnTo>
                    <a:pt x="5362" y="7410"/>
                  </a:lnTo>
                  <a:lnTo>
                    <a:pt x="5593" y="7119"/>
                  </a:lnTo>
                  <a:lnTo>
                    <a:pt x="5829" y="6836"/>
                  </a:lnTo>
                  <a:lnTo>
                    <a:pt x="6060" y="6572"/>
                  </a:lnTo>
                  <a:lnTo>
                    <a:pt x="6295" y="6316"/>
                  </a:lnTo>
                  <a:lnTo>
                    <a:pt x="6531" y="6078"/>
                  </a:lnTo>
                  <a:lnTo>
                    <a:pt x="6767" y="5849"/>
                  </a:lnTo>
                  <a:lnTo>
                    <a:pt x="7003" y="5637"/>
                  </a:lnTo>
                  <a:lnTo>
                    <a:pt x="7238" y="5434"/>
                  </a:lnTo>
                  <a:lnTo>
                    <a:pt x="7469" y="5249"/>
                  </a:lnTo>
                  <a:lnTo>
                    <a:pt x="7705" y="5072"/>
                  </a:lnTo>
                  <a:lnTo>
                    <a:pt x="7936" y="4914"/>
                  </a:lnTo>
                  <a:lnTo>
                    <a:pt x="8166" y="4764"/>
                  </a:lnTo>
                  <a:lnTo>
                    <a:pt x="8392" y="4631"/>
                  </a:lnTo>
                  <a:lnTo>
                    <a:pt x="8623" y="4508"/>
                  </a:lnTo>
                  <a:lnTo>
                    <a:pt x="8843" y="4402"/>
                  </a:lnTo>
                  <a:lnTo>
                    <a:pt x="9064" y="4314"/>
                  </a:lnTo>
                  <a:lnTo>
                    <a:pt x="9285" y="4234"/>
                  </a:lnTo>
                  <a:lnTo>
                    <a:pt x="195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087350" y="-7976125"/>
              <a:ext cx="291300" cy="1202425"/>
            </a:xfrm>
            <a:custGeom>
              <a:avLst/>
              <a:gdLst/>
              <a:ahLst/>
              <a:cxnLst/>
              <a:rect l="l" t="t" r="r" b="b"/>
              <a:pathLst>
                <a:path w="11652" h="48097" extrusionOk="0">
                  <a:moveTo>
                    <a:pt x="9405" y="0"/>
                  </a:moveTo>
                  <a:lnTo>
                    <a:pt x="9440" y="583"/>
                  </a:lnTo>
                  <a:lnTo>
                    <a:pt x="9480" y="1262"/>
                  </a:lnTo>
                  <a:lnTo>
                    <a:pt x="9525" y="2153"/>
                  </a:lnTo>
                  <a:lnTo>
                    <a:pt x="9575" y="3220"/>
                  </a:lnTo>
                  <a:lnTo>
                    <a:pt x="9621" y="4419"/>
                  </a:lnTo>
                  <a:lnTo>
                    <a:pt x="9666" y="5725"/>
                  </a:lnTo>
                  <a:lnTo>
                    <a:pt x="9681" y="6404"/>
                  </a:lnTo>
                  <a:lnTo>
                    <a:pt x="9696" y="7101"/>
                  </a:lnTo>
                  <a:lnTo>
                    <a:pt x="9711" y="7797"/>
                  </a:lnTo>
                  <a:lnTo>
                    <a:pt x="9716" y="8503"/>
                  </a:lnTo>
                  <a:lnTo>
                    <a:pt x="9716" y="9200"/>
                  </a:lnTo>
                  <a:lnTo>
                    <a:pt x="9716" y="9897"/>
                  </a:lnTo>
                  <a:lnTo>
                    <a:pt x="9706" y="10585"/>
                  </a:lnTo>
                  <a:lnTo>
                    <a:pt x="9691" y="11264"/>
                  </a:lnTo>
                  <a:lnTo>
                    <a:pt x="9666" y="11916"/>
                  </a:lnTo>
                  <a:lnTo>
                    <a:pt x="9636" y="12543"/>
                  </a:lnTo>
                  <a:lnTo>
                    <a:pt x="9601" y="13142"/>
                  </a:lnTo>
                  <a:lnTo>
                    <a:pt x="9550" y="13716"/>
                  </a:lnTo>
                  <a:lnTo>
                    <a:pt x="9525" y="13989"/>
                  </a:lnTo>
                  <a:lnTo>
                    <a:pt x="9495" y="14245"/>
                  </a:lnTo>
                  <a:lnTo>
                    <a:pt x="9465" y="14501"/>
                  </a:lnTo>
                  <a:lnTo>
                    <a:pt x="9430" y="14739"/>
                  </a:lnTo>
                  <a:lnTo>
                    <a:pt x="9395" y="14968"/>
                  </a:lnTo>
                  <a:lnTo>
                    <a:pt x="9355" y="15189"/>
                  </a:lnTo>
                  <a:lnTo>
                    <a:pt x="9310" y="15392"/>
                  </a:lnTo>
                  <a:lnTo>
                    <a:pt x="9264" y="15586"/>
                  </a:lnTo>
                  <a:lnTo>
                    <a:pt x="9219" y="15762"/>
                  </a:lnTo>
                  <a:lnTo>
                    <a:pt x="9169" y="15921"/>
                  </a:lnTo>
                  <a:lnTo>
                    <a:pt x="9114" y="16071"/>
                  </a:lnTo>
                  <a:lnTo>
                    <a:pt x="9059" y="16203"/>
                  </a:lnTo>
                  <a:lnTo>
                    <a:pt x="8954" y="16424"/>
                  </a:lnTo>
                  <a:lnTo>
                    <a:pt x="8838" y="16653"/>
                  </a:lnTo>
                  <a:lnTo>
                    <a:pt x="8713" y="16900"/>
                  </a:lnTo>
                  <a:lnTo>
                    <a:pt x="8572" y="17156"/>
                  </a:lnTo>
                  <a:lnTo>
                    <a:pt x="8417" y="17429"/>
                  </a:lnTo>
                  <a:lnTo>
                    <a:pt x="8251" y="17720"/>
                  </a:lnTo>
                  <a:lnTo>
                    <a:pt x="8071" y="18020"/>
                  </a:lnTo>
                  <a:lnTo>
                    <a:pt x="7880" y="18329"/>
                  </a:lnTo>
                  <a:lnTo>
                    <a:pt x="7675" y="18655"/>
                  </a:lnTo>
                  <a:lnTo>
                    <a:pt x="7459" y="18981"/>
                  </a:lnTo>
                  <a:lnTo>
                    <a:pt x="7233" y="19325"/>
                  </a:lnTo>
                  <a:lnTo>
                    <a:pt x="6992" y="19669"/>
                  </a:lnTo>
                  <a:lnTo>
                    <a:pt x="6742" y="20022"/>
                  </a:lnTo>
                  <a:lnTo>
                    <a:pt x="6481" y="20375"/>
                  </a:lnTo>
                  <a:lnTo>
                    <a:pt x="6210" y="20737"/>
                  </a:lnTo>
                  <a:lnTo>
                    <a:pt x="5924" y="21098"/>
                  </a:lnTo>
                  <a:lnTo>
                    <a:pt x="5628" y="21469"/>
                  </a:lnTo>
                  <a:lnTo>
                    <a:pt x="5322" y="21839"/>
                  </a:lnTo>
                  <a:lnTo>
                    <a:pt x="5006" y="22201"/>
                  </a:lnTo>
                  <a:lnTo>
                    <a:pt x="4680" y="22571"/>
                  </a:lnTo>
                  <a:lnTo>
                    <a:pt x="4344" y="22933"/>
                  </a:lnTo>
                  <a:lnTo>
                    <a:pt x="3993" y="23303"/>
                  </a:lnTo>
                  <a:lnTo>
                    <a:pt x="3637" y="23656"/>
                  </a:lnTo>
                  <a:lnTo>
                    <a:pt x="3271" y="24009"/>
                  </a:lnTo>
                  <a:lnTo>
                    <a:pt x="2894" y="24362"/>
                  </a:lnTo>
                  <a:lnTo>
                    <a:pt x="2508" y="24706"/>
                  </a:lnTo>
                  <a:lnTo>
                    <a:pt x="2112" y="25041"/>
                  </a:lnTo>
                  <a:lnTo>
                    <a:pt x="1706" y="25367"/>
                  </a:lnTo>
                  <a:lnTo>
                    <a:pt x="1294" y="25676"/>
                  </a:lnTo>
                  <a:lnTo>
                    <a:pt x="868" y="25985"/>
                  </a:lnTo>
                  <a:lnTo>
                    <a:pt x="437" y="26276"/>
                  </a:lnTo>
                  <a:lnTo>
                    <a:pt x="0" y="26558"/>
                  </a:lnTo>
                  <a:lnTo>
                    <a:pt x="1079" y="36639"/>
                  </a:lnTo>
                  <a:lnTo>
                    <a:pt x="1054" y="36781"/>
                  </a:lnTo>
                  <a:lnTo>
                    <a:pt x="983" y="37178"/>
                  </a:lnTo>
                  <a:lnTo>
                    <a:pt x="888" y="37795"/>
                  </a:lnTo>
                  <a:lnTo>
                    <a:pt x="833" y="38174"/>
                  </a:lnTo>
                  <a:lnTo>
                    <a:pt x="778" y="38589"/>
                  </a:lnTo>
                  <a:lnTo>
                    <a:pt x="723" y="39039"/>
                  </a:lnTo>
                  <a:lnTo>
                    <a:pt x="667" y="39524"/>
                  </a:lnTo>
                  <a:lnTo>
                    <a:pt x="617" y="40035"/>
                  </a:lnTo>
                  <a:lnTo>
                    <a:pt x="577" y="40556"/>
                  </a:lnTo>
                  <a:lnTo>
                    <a:pt x="542" y="41102"/>
                  </a:lnTo>
                  <a:lnTo>
                    <a:pt x="517" y="41658"/>
                  </a:lnTo>
                  <a:lnTo>
                    <a:pt x="507" y="41940"/>
                  </a:lnTo>
                  <a:lnTo>
                    <a:pt x="502" y="42223"/>
                  </a:lnTo>
                  <a:lnTo>
                    <a:pt x="497" y="42505"/>
                  </a:lnTo>
                  <a:lnTo>
                    <a:pt x="502" y="42787"/>
                  </a:lnTo>
                  <a:lnTo>
                    <a:pt x="507" y="43069"/>
                  </a:lnTo>
                  <a:lnTo>
                    <a:pt x="512" y="43343"/>
                  </a:lnTo>
                  <a:lnTo>
                    <a:pt x="527" y="43625"/>
                  </a:lnTo>
                  <a:lnTo>
                    <a:pt x="542" y="43898"/>
                  </a:lnTo>
                  <a:lnTo>
                    <a:pt x="567" y="44163"/>
                  </a:lnTo>
                  <a:lnTo>
                    <a:pt x="592" y="44437"/>
                  </a:lnTo>
                  <a:lnTo>
                    <a:pt x="627" y="44692"/>
                  </a:lnTo>
                  <a:lnTo>
                    <a:pt x="662" y="44948"/>
                  </a:lnTo>
                  <a:lnTo>
                    <a:pt x="708" y="45204"/>
                  </a:lnTo>
                  <a:lnTo>
                    <a:pt x="758" y="45451"/>
                  </a:lnTo>
                  <a:lnTo>
                    <a:pt x="813" y="45689"/>
                  </a:lnTo>
                  <a:lnTo>
                    <a:pt x="873" y="45918"/>
                  </a:lnTo>
                  <a:lnTo>
                    <a:pt x="943" y="46139"/>
                  </a:lnTo>
                  <a:lnTo>
                    <a:pt x="1019" y="46350"/>
                  </a:lnTo>
                  <a:lnTo>
                    <a:pt x="1099" y="46553"/>
                  </a:lnTo>
                  <a:lnTo>
                    <a:pt x="1189" y="46747"/>
                  </a:lnTo>
                  <a:lnTo>
                    <a:pt x="1284" y="46933"/>
                  </a:lnTo>
                  <a:lnTo>
                    <a:pt x="1390" y="47109"/>
                  </a:lnTo>
                  <a:lnTo>
                    <a:pt x="1500" y="47268"/>
                  </a:lnTo>
                  <a:lnTo>
                    <a:pt x="1620" y="47418"/>
                  </a:lnTo>
                  <a:lnTo>
                    <a:pt x="1751" y="47550"/>
                  </a:lnTo>
                  <a:lnTo>
                    <a:pt x="1891" y="47674"/>
                  </a:lnTo>
                  <a:lnTo>
                    <a:pt x="2037" y="47779"/>
                  </a:lnTo>
                  <a:lnTo>
                    <a:pt x="2192" y="47876"/>
                  </a:lnTo>
                  <a:lnTo>
                    <a:pt x="2358" y="47947"/>
                  </a:lnTo>
                  <a:lnTo>
                    <a:pt x="2528" y="48009"/>
                  </a:lnTo>
                  <a:lnTo>
                    <a:pt x="2714" y="48053"/>
                  </a:lnTo>
                  <a:lnTo>
                    <a:pt x="2910" y="48088"/>
                  </a:lnTo>
                  <a:lnTo>
                    <a:pt x="3110" y="48097"/>
                  </a:lnTo>
                  <a:lnTo>
                    <a:pt x="3326" y="48088"/>
                  </a:lnTo>
                  <a:lnTo>
                    <a:pt x="3552" y="48062"/>
                  </a:lnTo>
                  <a:lnTo>
                    <a:pt x="3787" y="48009"/>
                  </a:lnTo>
                  <a:lnTo>
                    <a:pt x="4028" y="47947"/>
                  </a:lnTo>
                  <a:lnTo>
                    <a:pt x="4264" y="47859"/>
                  </a:lnTo>
                  <a:lnTo>
                    <a:pt x="4495" y="47753"/>
                  </a:lnTo>
                  <a:lnTo>
                    <a:pt x="4725" y="47638"/>
                  </a:lnTo>
                  <a:lnTo>
                    <a:pt x="4951" y="47497"/>
                  </a:lnTo>
                  <a:lnTo>
                    <a:pt x="5172" y="47347"/>
                  </a:lnTo>
                  <a:lnTo>
                    <a:pt x="5392" y="47180"/>
                  </a:lnTo>
                  <a:lnTo>
                    <a:pt x="5608" y="46994"/>
                  </a:lnTo>
                  <a:lnTo>
                    <a:pt x="5819" y="46800"/>
                  </a:lnTo>
                  <a:lnTo>
                    <a:pt x="6024" y="46589"/>
                  </a:lnTo>
                  <a:lnTo>
                    <a:pt x="6230" y="46368"/>
                  </a:lnTo>
                  <a:lnTo>
                    <a:pt x="6431" y="46139"/>
                  </a:lnTo>
                  <a:lnTo>
                    <a:pt x="6626" y="45892"/>
                  </a:lnTo>
                  <a:lnTo>
                    <a:pt x="6817" y="45636"/>
                  </a:lnTo>
                  <a:lnTo>
                    <a:pt x="7007" y="45363"/>
                  </a:lnTo>
                  <a:lnTo>
                    <a:pt x="7193" y="45089"/>
                  </a:lnTo>
                  <a:lnTo>
                    <a:pt x="7374" y="44807"/>
                  </a:lnTo>
                  <a:lnTo>
                    <a:pt x="7549" y="44507"/>
                  </a:lnTo>
                  <a:lnTo>
                    <a:pt x="7725" y="44207"/>
                  </a:lnTo>
                  <a:lnTo>
                    <a:pt x="7895" y="43898"/>
                  </a:lnTo>
                  <a:lnTo>
                    <a:pt x="8066" y="43590"/>
                  </a:lnTo>
                  <a:lnTo>
                    <a:pt x="8226" y="43263"/>
                  </a:lnTo>
                  <a:lnTo>
                    <a:pt x="8387" y="42937"/>
                  </a:lnTo>
                  <a:lnTo>
                    <a:pt x="8542" y="42611"/>
                  </a:lnTo>
                  <a:lnTo>
                    <a:pt x="8693" y="42276"/>
                  </a:lnTo>
                  <a:lnTo>
                    <a:pt x="8843" y="41932"/>
                  </a:lnTo>
                  <a:lnTo>
                    <a:pt x="8989" y="41596"/>
                  </a:lnTo>
                  <a:lnTo>
                    <a:pt x="9129" y="41252"/>
                  </a:lnTo>
                  <a:lnTo>
                    <a:pt x="9264" y="40900"/>
                  </a:lnTo>
                  <a:lnTo>
                    <a:pt x="9400" y="40556"/>
                  </a:lnTo>
                  <a:lnTo>
                    <a:pt x="9530" y="40212"/>
                  </a:lnTo>
                  <a:lnTo>
                    <a:pt x="9656" y="39868"/>
                  </a:lnTo>
                  <a:lnTo>
                    <a:pt x="9896" y="39180"/>
                  </a:lnTo>
                  <a:lnTo>
                    <a:pt x="10117" y="38492"/>
                  </a:lnTo>
                  <a:lnTo>
                    <a:pt x="10328" y="37830"/>
                  </a:lnTo>
                  <a:lnTo>
                    <a:pt x="10523" y="37178"/>
                  </a:lnTo>
                  <a:lnTo>
                    <a:pt x="10704" y="36551"/>
                  </a:lnTo>
                  <a:lnTo>
                    <a:pt x="10870" y="35960"/>
                  </a:lnTo>
                  <a:lnTo>
                    <a:pt x="11015" y="35396"/>
                  </a:lnTo>
                  <a:lnTo>
                    <a:pt x="11150" y="34867"/>
                  </a:lnTo>
                  <a:lnTo>
                    <a:pt x="11266" y="34390"/>
                  </a:lnTo>
                  <a:lnTo>
                    <a:pt x="11371" y="33958"/>
                  </a:lnTo>
                  <a:lnTo>
                    <a:pt x="11527" y="33253"/>
                  </a:lnTo>
                  <a:lnTo>
                    <a:pt x="11622" y="32803"/>
                  </a:lnTo>
                  <a:lnTo>
                    <a:pt x="11652" y="32644"/>
                  </a:lnTo>
                  <a:lnTo>
                    <a:pt x="9405" y="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462000" y="-6510425"/>
              <a:ext cx="126050" cy="243450"/>
            </a:xfrm>
            <a:custGeom>
              <a:avLst/>
              <a:gdLst/>
              <a:ahLst/>
              <a:cxnLst/>
              <a:rect l="l" t="t" r="r" b="b"/>
              <a:pathLst>
                <a:path w="5042" h="9738" extrusionOk="0">
                  <a:moveTo>
                    <a:pt x="4048" y="0"/>
                  </a:moveTo>
                  <a:lnTo>
                    <a:pt x="1" y="1288"/>
                  </a:lnTo>
                  <a:lnTo>
                    <a:pt x="693" y="9738"/>
                  </a:lnTo>
                  <a:lnTo>
                    <a:pt x="5042" y="8097"/>
                  </a:lnTo>
                  <a:lnTo>
                    <a:pt x="4048" y="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62000" y="-6828850"/>
              <a:ext cx="478275" cy="2132525"/>
            </a:xfrm>
            <a:custGeom>
              <a:avLst/>
              <a:gdLst/>
              <a:ahLst/>
              <a:cxnLst/>
              <a:rect l="l" t="t" r="r" b="b"/>
              <a:pathLst>
                <a:path w="19131" h="85301" extrusionOk="0">
                  <a:moveTo>
                    <a:pt x="18940" y="1"/>
                  </a:moveTo>
                  <a:lnTo>
                    <a:pt x="18810" y="310"/>
                  </a:lnTo>
                  <a:lnTo>
                    <a:pt x="18684" y="618"/>
                  </a:lnTo>
                  <a:lnTo>
                    <a:pt x="18559" y="945"/>
                  </a:lnTo>
                  <a:lnTo>
                    <a:pt x="18439" y="1271"/>
                  </a:lnTo>
                  <a:lnTo>
                    <a:pt x="18323" y="1597"/>
                  </a:lnTo>
                  <a:lnTo>
                    <a:pt x="18208" y="1941"/>
                  </a:lnTo>
                  <a:lnTo>
                    <a:pt x="18093" y="2285"/>
                  </a:lnTo>
                  <a:lnTo>
                    <a:pt x="17987" y="2638"/>
                  </a:lnTo>
                  <a:lnTo>
                    <a:pt x="17877" y="3000"/>
                  </a:lnTo>
                  <a:lnTo>
                    <a:pt x="17772" y="3361"/>
                  </a:lnTo>
                  <a:lnTo>
                    <a:pt x="17671" y="3732"/>
                  </a:lnTo>
                  <a:lnTo>
                    <a:pt x="17571" y="4111"/>
                  </a:lnTo>
                  <a:lnTo>
                    <a:pt x="17476" y="4490"/>
                  </a:lnTo>
                  <a:lnTo>
                    <a:pt x="17380" y="4878"/>
                  </a:lnTo>
                  <a:lnTo>
                    <a:pt x="17290" y="5266"/>
                  </a:lnTo>
                  <a:lnTo>
                    <a:pt x="17200" y="5663"/>
                  </a:lnTo>
                  <a:lnTo>
                    <a:pt x="17110" y="6069"/>
                  </a:lnTo>
                  <a:lnTo>
                    <a:pt x="17024" y="6475"/>
                  </a:lnTo>
                  <a:lnTo>
                    <a:pt x="16944" y="6889"/>
                  </a:lnTo>
                  <a:lnTo>
                    <a:pt x="16864" y="7313"/>
                  </a:lnTo>
                  <a:lnTo>
                    <a:pt x="16708" y="8160"/>
                  </a:lnTo>
                  <a:lnTo>
                    <a:pt x="16563" y="9033"/>
                  </a:lnTo>
                  <a:lnTo>
                    <a:pt x="16427" y="9924"/>
                  </a:lnTo>
                  <a:lnTo>
                    <a:pt x="16302" y="10832"/>
                  </a:lnTo>
                  <a:lnTo>
                    <a:pt x="16182" y="11758"/>
                  </a:lnTo>
                  <a:lnTo>
                    <a:pt x="16071" y="12693"/>
                  </a:lnTo>
                  <a:lnTo>
                    <a:pt x="15966" y="13646"/>
                  </a:lnTo>
                  <a:lnTo>
                    <a:pt x="15871" y="14616"/>
                  </a:lnTo>
                  <a:lnTo>
                    <a:pt x="15785" y="15595"/>
                  </a:lnTo>
                  <a:lnTo>
                    <a:pt x="15700" y="16592"/>
                  </a:lnTo>
                  <a:lnTo>
                    <a:pt x="15625" y="17597"/>
                  </a:lnTo>
                  <a:lnTo>
                    <a:pt x="15560" y="18620"/>
                  </a:lnTo>
                  <a:lnTo>
                    <a:pt x="15499" y="19643"/>
                  </a:lnTo>
                  <a:lnTo>
                    <a:pt x="15444" y="20684"/>
                  </a:lnTo>
                  <a:lnTo>
                    <a:pt x="15394" y="21725"/>
                  </a:lnTo>
                  <a:lnTo>
                    <a:pt x="15354" y="22783"/>
                  </a:lnTo>
                  <a:lnTo>
                    <a:pt x="15314" y="23842"/>
                  </a:lnTo>
                  <a:lnTo>
                    <a:pt x="15284" y="24909"/>
                  </a:lnTo>
                  <a:lnTo>
                    <a:pt x="15254" y="25985"/>
                  </a:lnTo>
                  <a:lnTo>
                    <a:pt x="15234" y="27061"/>
                  </a:lnTo>
                  <a:lnTo>
                    <a:pt x="15219" y="28146"/>
                  </a:lnTo>
                  <a:lnTo>
                    <a:pt x="15204" y="29231"/>
                  </a:lnTo>
                  <a:lnTo>
                    <a:pt x="15194" y="30316"/>
                  </a:lnTo>
                  <a:lnTo>
                    <a:pt x="15194" y="31401"/>
                  </a:lnTo>
                  <a:lnTo>
                    <a:pt x="15194" y="32494"/>
                  </a:lnTo>
                  <a:lnTo>
                    <a:pt x="15194" y="33579"/>
                  </a:lnTo>
                  <a:lnTo>
                    <a:pt x="15204" y="34673"/>
                  </a:lnTo>
                  <a:lnTo>
                    <a:pt x="15214" y="35758"/>
                  </a:lnTo>
                  <a:lnTo>
                    <a:pt x="15239" y="37928"/>
                  </a:lnTo>
                  <a:lnTo>
                    <a:pt x="15279" y="40080"/>
                  </a:lnTo>
                  <a:lnTo>
                    <a:pt x="15324" y="42214"/>
                  </a:lnTo>
                  <a:lnTo>
                    <a:pt x="15379" y="44313"/>
                  </a:lnTo>
                  <a:lnTo>
                    <a:pt x="15439" y="46386"/>
                  </a:lnTo>
                  <a:lnTo>
                    <a:pt x="15499" y="48415"/>
                  </a:lnTo>
                  <a:lnTo>
                    <a:pt x="15565" y="50399"/>
                  </a:lnTo>
                  <a:lnTo>
                    <a:pt x="15690" y="54192"/>
                  </a:lnTo>
                  <a:lnTo>
                    <a:pt x="15745" y="56000"/>
                  </a:lnTo>
                  <a:lnTo>
                    <a:pt x="15795" y="57729"/>
                  </a:lnTo>
                  <a:lnTo>
                    <a:pt x="15841" y="59387"/>
                  </a:lnTo>
                  <a:lnTo>
                    <a:pt x="15876" y="60957"/>
                  </a:lnTo>
                  <a:lnTo>
                    <a:pt x="6270" y="20367"/>
                  </a:lnTo>
                  <a:lnTo>
                    <a:pt x="1" y="22739"/>
                  </a:lnTo>
                  <a:lnTo>
                    <a:pt x="36" y="23277"/>
                  </a:lnTo>
                  <a:lnTo>
                    <a:pt x="146" y="24821"/>
                  </a:lnTo>
                  <a:lnTo>
                    <a:pt x="231" y="25923"/>
                  </a:lnTo>
                  <a:lnTo>
                    <a:pt x="337" y="27229"/>
                  </a:lnTo>
                  <a:lnTo>
                    <a:pt x="457" y="28728"/>
                  </a:lnTo>
                  <a:lnTo>
                    <a:pt x="598" y="30395"/>
                  </a:lnTo>
                  <a:lnTo>
                    <a:pt x="763" y="32221"/>
                  </a:lnTo>
                  <a:lnTo>
                    <a:pt x="944" y="34179"/>
                  </a:lnTo>
                  <a:lnTo>
                    <a:pt x="1149" y="36269"/>
                  </a:lnTo>
                  <a:lnTo>
                    <a:pt x="1370" y="38466"/>
                  </a:lnTo>
                  <a:lnTo>
                    <a:pt x="1616" y="40750"/>
                  </a:lnTo>
                  <a:lnTo>
                    <a:pt x="1741" y="41932"/>
                  </a:lnTo>
                  <a:lnTo>
                    <a:pt x="1877" y="43123"/>
                  </a:lnTo>
                  <a:lnTo>
                    <a:pt x="2017" y="44331"/>
                  </a:lnTo>
                  <a:lnTo>
                    <a:pt x="2163" y="45548"/>
                  </a:lnTo>
                  <a:lnTo>
                    <a:pt x="2318" y="46783"/>
                  </a:lnTo>
                  <a:lnTo>
                    <a:pt x="2474" y="48027"/>
                  </a:lnTo>
                  <a:lnTo>
                    <a:pt x="2634" y="49270"/>
                  </a:lnTo>
                  <a:lnTo>
                    <a:pt x="2800" y="50532"/>
                  </a:lnTo>
                  <a:lnTo>
                    <a:pt x="2975" y="51784"/>
                  </a:lnTo>
                  <a:lnTo>
                    <a:pt x="3151" y="53045"/>
                  </a:lnTo>
                  <a:lnTo>
                    <a:pt x="3336" y="54307"/>
                  </a:lnTo>
                  <a:lnTo>
                    <a:pt x="3527" y="55568"/>
                  </a:lnTo>
                  <a:lnTo>
                    <a:pt x="3717" y="56820"/>
                  </a:lnTo>
                  <a:lnTo>
                    <a:pt x="3918" y="58073"/>
                  </a:lnTo>
                  <a:lnTo>
                    <a:pt x="4129" y="59308"/>
                  </a:lnTo>
                  <a:lnTo>
                    <a:pt x="4339" y="60543"/>
                  </a:lnTo>
                  <a:lnTo>
                    <a:pt x="4555" y="61760"/>
                  </a:lnTo>
                  <a:lnTo>
                    <a:pt x="4781" y="62959"/>
                  </a:lnTo>
                  <a:lnTo>
                    <a:pt x="5006" y="64150"/>
                  </a:lnTo>
                  <a:lnTo>
                    <a:pt x="5242" y="65323"/>
                  </a:lnTo>
                  <a:lnTo>
                    <a:pt x="5483" y="66470"/>
                  </a:lnTo>
                  <a:lnTo>
                    <a:pt x="5729" y="67599"/>
                  </a:lnTo>
                  <a:lnTo>
                    <a:pt x="5980" y="68710"/>
                  </a:lnTo>
                  <a:lnTo>
                    <a:pt x="6240" y="69786"/>
                  </a:lnTo>
                  <a:lnTo>
                    <a:pt x="6371" y="70315"/>
                  </a:lnTo>
                  <a:lnTo>
                    <a:pt x="6501" y="70836"/>
                  </a:lnTo>
                  <a:lnTo>
                    <a:pt x="6637" y="71356"/>
                  </a:lnTo>
                  <a:lnTo>
                    <a:pt x="6772" y="71859"/>
                  </a:lnTo>
                  <a:lnTo>
                    <a:pt x="6907" y="72362"/>
                  </a:lnTo>
                  <a:lnTo>
                    <a:pt x="7048" y="72856"/>
                  </a:lnTo>
                  <a:lnTo>
                    <a:pt x="7188" y="73332"/>
                  </a:lnTo>
                  <a:lnTo>
                    <a:pt x="7329" y="73808"/>
                  </a:lnTo>
                  <a:lnTo>
                    <a:pt x="7469" y="74276"/>
                  </a:lnTo>
                  <a:lnTo>
                    <a:pt x="7615" y="74734"/>
                  </a:lnTo>
                  <a:lnTo>
                    <a:pt x="7760" y="75175"/>
                  </a:lnTo>
                  <a:lnTo>
                    <a:pt x="7911" y="75616"/>
                  </a:lnTo>
                  <a:lnTo>
                    <a:pt x="8061" y="76048"/>
                  </a:lnTo>
                  <a:lnTo>
                    <a:pt x="8212" y="76463"/>
                  </a:lnTo>
                  <a:lnTo>
                    <a:pt x="8362" y="76869"/>
                  </a:lnTo>
                  <a:lnTo>
                    <a:pt x="8518" y="77266"/>
                  </a:lnTo>
                  <a:lnTo>
                    <a:pt x="8668" y="77654"/>
                  </a:lnTo>
                  <a:lnTo>
                    <a:pt x="8829" y="78024"/>
                  </a:lnTo>
                  <a:lnTo>
                    <a:pt x="8984" y="78386"/>
                  </a:lnTo>
                  <a:lnTo>
                    <a:pt x="9144" y="78739"/>
                  </a:lnTo>
                  <a:lnTo>
                    <a:pt x="9305" y="79083"/>
                  </a:lnTo>
                  <a:lnTo>
                    <a:pt x="9471" y="79409"/>
                  </a:lnTo>
                  <a:lnTo>
                    <a:pt x="9636" y="79727"/>
                  </a:lnTo>
                  <a:lnTo>
                    <a:pt x="9802" y="80026"/>
                  </a:lnTo>
                  <a:lnTo>
                    <a:pt x="9967" y="80317"/>
                  </a:lnTo>
                  <a:lnTo>
                    <a:pt x="10138" y="80600"/>
                  </a:lnTo>
                  <a:lnTo>
                    <a:pt x="10308" y="80855"/>
                  </a:lnTo>
                  <a:lnTo>
                    <a:pt x="10479" y="81111"/>
                  </a:lnTo>
                  <a:lnTo>
                    <a:pt x="10750" y="81482"/>
                  </a:lnTo>
                  <a:lnTo>
                    <a:pt x="11020" y="81843"/>
                  </a:lnTo>
                  <a:lnTo>
                    <a:pt x="11291" y="82179"/>
                  </a:lnTo>
                  <a:lnTo>
                    <a:pt x="11557" y="82496"/>
                  </a:lnTo>
                  <a:lnTo>
                    <a:pt x="11823" y="82796"/>
                  </a:lnTo>
                  <a:lnTo>
                    <a:pt x="12089" y="83069"/>
                  </a:lnTo>
                  <a:lnTo>
                    <a:pt x="12350" y="83334"/>
                  </a:lnTo>
                  <a:lnTo>
                    <a:pt x="12610" y="83581"/>
                  </a:lnTo>
                  <a:lnTo>
                    <a:pt x="12871" y="83810"/>
                  </a:lnTo>
                  <a:lnTo>
                    <a:pt x="13127" y="84013"/>
                  </a:lnTo>
                  <a:lnTo>
                    <a:pt x="13383" y="84207"/>
                  </a:lnTo>
                  <a:lnTo>
                    <a:pt x="13639" y="84384"/>
                  </a:lnTo>
                  <a:lnTo>
                    <a:pt x="13889" y="84542"/>
                  </a:lnTo>
                  <a:lnTo>
                    <a:pt x="14135" y="84683"/>
                  </a:lnTo>
                  <a:lnTo>
                    <a:pt x="14386" y="84816"/>
                  </a:lnTo>
                  <a:lnTo>
                    <a:pt x="14627" y="84922"/>
                  </a:lnTo>
                  <a:lnTo>
                    <a:pt x="14873" y="85019"/>
                  </a:lnTo>
                  <a:lnTo>
                    <a:pt x="15113" y="85107"/>
                  </a:lnTo>
                  <a:lnTo>
                    <a:pt x="15349" y="85169"/>
                  </a:lnTo>
                  <a:lnTo>
                    <a:pt x="15585" y="85221"/>
                  </a:lnTo>
                  <a:lnTo>
                    <a:pt x="15820" y="85266"/>
                  </a:lnTo>
                  <a:lnTo>
                    <a:pt x="16051" y="85283"/>
                  </a:lnTo>
                  <a:lnTo>
                    <a:pt x="16282" y="85301"/>
                  </a:lnTo>
                  <a:lnTo>
                    <a:pt x="16508" y="85292"/>
                  </a:lnTo>
                  <a:lnTo>
                    <a:pt x="16728" y="85283"/>
                  </a:lnTo>
                  <a:lnTo>
                    <a:pt x="16954" y="85257"/>
                  </a:lnTo>
                  <a:lnTo>
                    <a:pt x="17170" y="85213"/>
                  </a:lnTo>
                  <a:lnTo>
                    <a:pt x="17385" y="85160"/>
                  </a:lnTo>
                  <a:lnTo>
                    <a:pt x="17601" y="85098"/>
                  </a:lnTo>
                  <a:lnTo>
                    <a:pt x="17812" y="85019"/>
                  </a:lnTo>
                  <a:lnTo>
                    <a:pt x="18017" y="84930"/>
                  </a:lnTo>
                  <a:lnTo>
                    <a:pt x="18223" y="84833"/>
                  </a:lnTo>
                  <a:lnTo>
                    <a:pt x="18308" y="83202"/>
                  </a:lnTo>
                  <a:lnTo>
                    <a:pt x="18389" y="81491"/>
                  </a:lnTo>
                  <a:lnTo>
                    <a:pt x="18469" y="79727"/>
                  </a:lnTo>
                  <a:lnTo>
                    <a:pt x="18544" y="77892"/>
                  </a:lnTo>
                  <a:lnTo>
                    <a:pt x="18624" y="76004"/>
                  </a:lnTo>
                  <a:lnTo>
                    <a:pt x="18695" y="74073"/>
                  </a:lnTo>
                  <a:lnTo>
                    <a:pt x="18765" y="72088"/>
                  </a:lnTo>
                  <a:lnTo>
                    <a:pt x="18830" y="70068"/>
                  </a:lnTo>
                  <a:lnTo>
                    <a:pt x="18895" y="68013"/>
                  </a:lnTo>
                  <a:lnTo>
                    <a:pt x="18950" y="65923"/>
                  </a:lnTo>
                  <a:lnTo>
                    <a:pt x="19000" y="63806"/>
                  </a:lnTo>
                  <a:lnTo>
                    <a:pt x="19041" y="61663"/>
                  </a:lnTo>
                  <a:lnTo>
                    <a:pt x="19076" y="59502"/>
                  </a:lnTo>
                  <a:lnTo>
                    <a:pt x="19101" y="57332"/>
                  </a:lnTo>
                  <a:lnTo>
                    <a:pt x="19121" y="55153"/>
                  </a:lnTo>
                  <a:lnTo>
                    <a:pt x="19131" y="52966"/>
                  </a:lnTo>
                  <a:lnTo>
                    <a:pt x="19131" y="50779"/>
                  </a:lnTo>
                  <a:lnTo>
                    <a:pt x="19116" y="48600"/>
                  </a:lnTo>
                  <a:lnTo>
                    <a:pt x="19091" y="46430"/>
                  </a:lnTo>
                  <a:lnTo>
                    <a:pt x="19076" y="45354"/>
                  </a:lnTo>
                  <a:lnTo>
                    <a:pt x="19056" y="44269"/>
                  </a:lnTo>
                  <a:lnTo>
                    <a:pt x="19036" y="43202"/>
                  </a:lnTo>
                  <a:lnTo>
                    <a:pt x="19011" y="42135"/>
                  </a:lnTo>
                  <a:lnTo>
                    <a:pt x="18980" y="41076"/>
                  </a:lnTo>
                  <a:lnTo>
                    <a:pt x="18945" y="40018"/>
                  </a:lnTo>
                  <a:lnTo>
                    <a:pt x="18910" y="38977"/>
                  </a:lnTo>
                  <a:lnTo>
                    <a:pt x="18870" y="37936"/>
                  </a:lnTo>
                  <a:lnTo>
                    <a:pt x="18825" y="36905"/>
                  </a:lnTo>
                  <a:lnTo>
                    <a:pt x="18780" y="35881"/>
                  </a:lnTo>
                  <a:lnTo>
                    <a:pt x="18730" y="34867"/>
                  </a:lnTo>
                  <a:lnTo>
                    <a:pt x="18674" y="33862"/>
                  </a:lnTo>
                  <a:lnTo>
                    <a:pt x="18614" y="32874"/>
                  </a:lnTo>
                  <a:lnTo>
                    <a:pt x="18549" y="31886"/>
                  </a:lnTo>
                  <a:lnTo>
                    <a:pt x="18484" y="30916"/>
                  </a:lnTo>
                  <a:lnTo>
                    <a:pt x="18414" y="29963"/>
                  </a:lnTo>
                  <a:lnTo>
                    <a:pt x="18333" y="29019"/>
                  </a:lnTo>
                  <a:lnTo>
                    <a:pt x="18253" y="28084"/>
                  </a:lnTo>
                  <a:lnTo>
                    <a:pt x="18168" y="27167"/>
                  </a:lnTo>
                  <a:lnTo>
                    <a:pt x="18083" y="26259"/>
                  </a:lnTo>
                  <a:lnTo>
                    <a:pt x="17987" y="25377"/>
                  </a:lnTo>
                  <a:lnTo>
                    <a:pt x="17887" y="24503"/>
                  </a:lnTo>
                  <a:lnTo>
                    <a:pt x="17782" y="23639"/>
                  </a:lnTo>
                  <a:lnTo>
                    <a:pt x="17676" y="22801"/>
                  </a:lnTo>
                  <a:lnTo>
                    <a:pt x="17561" y="21981"/>
                  </a:lnTo>
                  <a:lnTo>
                    <a:pt x="17441" y="21178"/>
                  </a:lnTo>
                  <a:lnTo>
                    <a:pt x="17320" y="20349"/>
                  </a:lnTo>
                  <a:lnTo>
                    <a:pt x="17215" y="19538"/>
                  </a:lnTo>
                  <a:lnTo>
                    <a:pt x="17120" y="18735"/>
                  </a:lnTo>
                  <a:lnTo>
                    <a:pt x="17039" y="17932"/>
                  </a:lnTo>
                  <a:lnTo>
                    <a:pt x="16969" y="17156"/>
                  </a:lnTo>
                  <a:lnTo>
                    <a:pt x="16914" y="16380"/>
                  </a:lnTo>
                  <a:lnTo>
                    <a:pt x="16874" y="15613"/>
                  </a:lnTo>
                  <a:lnTo>
                    <a:pt x="16839" y="14863"/>
                  </a:lnTo>
                  <a:lnTo>
                    <a:pt x="16819" y="14113"/>
                  </a:lnTo>
                  <a:lnTo>
                    <a:pt x="16809" y="13381"/>
                  </a:lnTo>
                  <a:lnTo>
                    <a:pt x="16814" y="12658"/>
                  </a:lnTo>
                  <a:lnTo>
                    <a:pt x="16824" y="11952"/>
                  </a:lnTo>
                  <a:lnTo>
                    <a:pt x="16849" y="11247"/>
                  </a:lnTo>
                  <a:lnTo>
                    <a:pt x="16879" y="10559"/>
                  </a:lnTo>
                  <a:lnTo>
                    <a:pt x="16924" y="9879"/>
                  </a:lnTo>
                  <a:lnTo>
                    <a:pt x="16974" y="9209"/>
                  </a:lnTo>
                  <a:lnTo>
                    <a:pt x="17039" y="8548"/>
                  </a:lnTo>
                  <a:lnTo>
                    <a:pt x="17110" y="7904"/>
                  </a:lnTo>
                  <a:lnTo>
                    <a:pt x="17190" y="7260"/>
                  </a:lnTo>
                  <a:lnTo>
                    <a:pt x="17280" y="6634"/>
                  </a:lnTo>
                  <a:lnTo>
                    <a:pt x="17380" y="6025"/>
                  </a:lnTo>
                  <a:lnTo>
                    <a:pt x="17486" y="5416"/>
                  </a:lnTo>
                  <a:lnTo>
                    <a:pt x="17596" y="4825"/>
                  </a:lnTo>
                  <a:lnTo>
                    <a:pt x="17721" y="4243"/>
                  </a:lnTo>
                  <a:lnTo>
                    <a:pt x="17847" y="3670"/>
                  </a:lnTo>
                  <a:lnTo>
                    <a:pt x="17987" y="3114"/>
                  </a:lnTo>
                  <a:lnTo>
                    <a:pt x="18128" y="2568"/>
                  </a:lnTo>
                  <a:lnTo>
                    <a:pt x="18278" y="2029"/>
                  </a:lnTo>
                  <a:lnTo>
                    <a:pt x="18434" y="1509"/>
                  </a:lnTo>
                  <a:lnTo>
                    <a:pt x="18599" y="989"/>
                  </a:lnTo>
                  <a:lnTo>
                    <a:pt x="18765" y="495"/>
                  </a:lnTo>
                  <a:lnTo>
                    <a:pt x="1894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462000" y="-6828850"/>
              <a:ext cx="478275" cy="2132525"/>
            </a:xfrm>
            <a:custGeom>
              <a:avLst/>
              <a:gdLst/>
              <a:ahLst/>
              <a:cxnLst/>
              <a:rect l="l" t="t" r="r" b="b"/>
              <a:pathLst>
                <a:path w="19131" h="85301" fill="none" extrusionOk="0">
                  <a:moveTo>
                    <a:pt x="18940" y="1"/>
                  </a:moveTo>
                  <a:lnTo>
                    <a:pt x="18940" y="1"/>
                  </a:lnTo>
                  <a:lnTo>
                    <a:pt x="18765" y="495"/>
                  </a:lnTo>
                  <a:lnTo>
                    <a:pt x="18599" y="989"/>
                  </a:lnTo>
                  <a:lnTo>
                    <a:pt x="18434" y="1509"/>
                  </a:lnTo>
                  <a:lnTo>
                    <a:pt x="18278" y="2029"/>
                  </a:lnTo>
                  <a:lnTo>
                    <a:pt x="18128" y="2568"/>
                  </a:lnTo>
                  <a:lnTo>
                    <a:pt x="17987" y="3114"/>
                  </a:lnTo>
                  <a:lnTo>
                    <a:pt x="17847" y="3670"/>
                  </a:lnTo>
                  <a:lnTo>
                    <a:pt x="17721" y="4243"/>
                  </a:lnTo>
                  <a:lnTo>
                    <a:pt x="17596" y="4825"/>
                  </a:lnTo>
                  <a:lnTo>
                    <a:pt x="17486" y="5416"/>
                  </a:lnTo>
                  <a:lnTo>
                    <a:pt x="17380" y="6025"/>
                  </a:lnTo>
                  <a:lnTo>
                    <a:pt x="17280" y="6634"/>
                  </a:lnTo>
                  <a:lnTo>
                    <a:pt x="17190" y="7260"/>
                  </a:lnTo>
                  <a:lnTo>
                    <a:pt x="17110" y="7904"/>
                  </a:lnTo>
                  <a:lnTo>
                    <a:pt x="17039" y="8548"/>
                  </a:lnTo>
                  <a:lnTo>
                    <a:pt x="16974" y="9209"/>
                  </a:lnTo>
                  <a:lnTo>
                    <a:pt x="16924" y="9879"/>
                  </a:lnTo>
                  <a:lnTo>
                    <a:pt x="16879" y="10559"/>
                  </a:lnTo>
                  <a:lnTo>
                    <a:pt x="16849" y="11247"/>
                  </a:lnTo>
                  <a:lnTo>
                    <a:pt x="16824" y="11952"/>
                  </a:lnTo>
                  <a:lnTo>
                    <a:pt x="16814" y="12658"/>
                  </a:lnTo>
                  <a:lnTo>
                    <a:pt x="16809" y="13381"/>
                  </a:lnTo>
                  <a:lnTo>
                    <a:pt x="16819" y="14113"/>
                  </a:lnTo>
                  <a:lnTo>
                    <a:pt x="16839" y="14863"/>
                  </a:lnTo>
                  <a:lnTo>
                    <a:pt x="16874" y="15613"/>
                  </a:lnTo>
                  <a:lnTo>
                    <a:pt x="16914" y="16380"/>
                  </a:lnTo>
                  <a:lnTo>
                    <a:pt x="16969" y="17156"/>
                  </a:lnTo>
                  <a:lnTo>
                    <a:pt x="17039" y="17932"/>
                  </a:lnTo>
                  <a:lnTo>
                    <a:pt x="17120" y="18735"/>
                  </a:lnTo>
                  <a:lnTo>
                    <a:pt x="17215" y="19538"/>
                  </a:lnTo>
                  <a:lnTo>
                    <a:pt x="17320" y="20349"/>
                  </a:lnTo>
                  <a:lnTo>
                    <a:pt x="17441" y="21178"/>
                  </a:lnTo>
                  <a:lnTo>
                    <a:pt x="17441" y="21178"/>
                  </a:lnTo>
                  <a:lnTo>
                    <a:pt x="17561" y="21981"/>
                  </a:lnTo>
                  <a:lnTo>
                    <a:pt x="17676" y="22801"/>
                  </a:lnTo>
                  <a:lnTo>
                    <a:pt x="17782" y="23639"/>
                  </a:lnTo>
                  <a:lnTo>
                    <a:pt x="17887" y="24503"/>
                  </a:lnTo>
                  <a:lnTo>
                    <a:pt x="17987" y="25377"/>
                  </a:lnTo>
                  <a:lnTo>
                    <a:pt x="18083" y="26259"/>
                  </a:lnTo>
                  <a:lnTo>
                    <a:pt x="18168" y="27167"/>
                  </a:lnTo>
                  <a:lnTo>
                    <a:pt x="18253" y="28084"/>
                  </a:lnTo>
                  <a:lnTo>
                    <a:pt x="18333" y="29019"/>
                  </a:lnTo>
                  <a:lnTo>
                    <a:pt x="18414" y="29963"/>
                  </a:lnTo>
                  <a:lnTo>
                    <a:pt x="18484" y="30916"/>
                  </a:lnTo>
                  <a:lnTo>
                    <a:pt x="18549" y="31886"/>
                  </a:lnTo>
                  <a:lnTo>
                    <a:pt x="18614" y="32874"/>
                  </a:lnTo>
                  <a:lnTo>
                    <a:pt x="18674" y="33862"/>
                  </a:lnTo>
                  <a:lnTo>
                    <a:pt x="18730" y="34867"/>
                  </a:lnTo>
                  <a:lnTo>
                    <a:pt x="18780" y="35881"/>
                  </a:lnTo>
                  <a:lnTo>
                    <a:pt x="18825" y="36905"/>
                  </a:lnTo>
                  <a:lnTo>
                    <a:pt x="18870" y="37936"/>
                  </a:lnTo>
                  <a:lnTo>
                    <a:pt x="18910" y="38977"/>
                  </a:lnTo>
                  <a:lnTo>
                    <a:pt x="18945" y="40018"/>
                  </a:lnTo>
                  <a:lnTo>
                    <a:pt x="18980" y="41076"/>
                  </a:lnTo>
                  <a:lnTo>
                    <a:pt x="19011" y="42135"/>
                  </a:lnTo>
                  <a:lnTo>
                    <a:pt x="19036" y="43202"/>
                  </a:lnTo>
                  <a:lnTo>
                    <a:pt x="19056" y="44269"/>
                  </a:lnTo>
                  <a:lnTo>
                    <a:pt x="19076" y="45354"/>
                  </a:lnTo>
                  <a:lnTo>
                    <a:pt x="19091" y="46430"/>
                  </a:lnTo>
                  <a:lnTo>
                    <a:pt x="19116" y="48600"/>
                  </a:lnTo>
                  <a:lnTo>
                    <a:pt x="19131" y="50779"/>
                  </a:lnTo>
                  <a:lnTo>
                    <a:pt x="19131" y="52966"/>
                  </a:lnTo>
                  <a:lnTo>
                    <a:pt x="19121" y="55153"/>
                  </a:lnTo>
                  <a:lnTo>
                    <a:pt x="19101" y="57332"/>
                  </a:lnTo>
                  <a:lnTo>
                    <a:pt x="19076" y="59502"/>
                  </a:lnTo>
                  <a:lnTo>
                    <a:pt x="19041" y="61663"/>
                  </a:lnTo>
                  <a:lnTo>
                    <a:pt x="19000" y="63806"/>
                  </a:lnTo>
                  <a:lnTo>
                    <a:pt x="18950" y="65923"/>
                  </a:lnTo>
                  <a:lnTo>
                    <a:pt x="18895" y="68013"/>
                  </a:lnTo>
                  <a:lnTo>
                    <a:pt x="18830" y="70068"/>
                  </a:lnTo>
                  <a:lnTo>
                    <a:pt x="18765" y="72088"/>
                  </a:lnTo>
                  <a:lnTo>
                    <a:pt x="18695" y="74073"/>
                  </a:lnTo>
                  <a:lnTo>
                    <a:pt x="18624" y="76004"/>
                  </a:lnTo>
                  <a:lnTo>
                    <a:pt x="18544" y="77892"/>
                  </a:lnTo>
                  <a:lnTo>
                    <a:pt x="18469" y="79727"/>
                  </a:lnTo>
                  <a:lnTo>
                    <a:pt x="18389" y="81491"/>
                  </a:lnTo>
                  <a:lnTo>
                    <a:pt x="18308" y="83202"/>
                  </a:lnTo>
                  <a:lnTo>
                    <a:pt x="18223" y="84833"/>
                  </a:lnTo>
                  <a:lnTo>
                    <a:pt x="18223" y="84833"/>
                  </a:lnTo>
                  <a:lnTo>
                    <a:pt x="18017" y="84930"/>
                  </a:lnTo>
                  <a:lnTo>
                    <a:pt x="17812" y="85019"/>
                  </a:lnTo>
                  <a:lnTo>
                    <a:pt x="17601" y="85098"/>
                  </a:lnTo>
                  <a:lnTo>
                    <a:pt x="17385" y="85160"/>
                  </a:lnTo>
                  <a:lnTo>
                    <a:pt x="17170" y="85213"/>
                  </a:lnTo>
                  <a:lnTo>
                    <a:pt x="16954" y="85257"/>
                  </a:lnTo>
                  <a:lnTo>
                    <a:pt x="16728" y="85283"/>
                  </a:lnTo>
                  <a:lnTo>
                    <a:pt x="16508" y="85292"/>
                  </a:lnTo>
                  <a:lnTo>
                    <a:pt x="16282" y="85301"/>
                  </a:lnTo>
                  <a:lnTo>
                    <a:pt x="16051" y="85283"/>
                  </a:lnTo>
                  <a:lnTo>
                    <a:pt x="15820" y="85266"/>
                  </a:lnTo>
                  <a:lnTo>
                    <a:pt x="15585" y="85221"/>
                  </a:lnTo>
                  <a:lnTo>
                    <a:pt x="15349" y="85169"/>
                  </a:lnTo>
                  <a:lnTo>
                    <a:pt x="15113" y="85107"/>
                  </a:lnTo>
                  <a:lnTo>
                    <a:pt x="14873" y="85019"/>
                  </a:lnTo>
                  <a:lnTo>
                    <a:pt x="14627" y="84922"/>
                  </a:lnTo>
                  <a:lnTo>
                    <a:pt x="14386" y="84816"/>
                  </a:lnTo>
                  <a:lnTo>
                    <a:pt x="14135" y="84683"/>
                  </a:lnTo>
                  <a:lnTo>
                    <a:pt x="13889" y="84542"/>
                  </a:lnTo>
                  <a:lnTo>
                    <a:pt x="13639" y="84384"/>
                  </a:lnTo>
                  <a:lnTo>
                    <a:pt x="13383" y="84207"/>
                  </a:lnTo>
                  <a:lnTo>
                    <a:pt x="13127" y="84013"/>
                  </a:lnTo>
                  <a:lnTo>
                    <a:pt x="12871" y="83810"/>
                  </a:lnTo>
                  <a:lnTo>
                    <a:pt x="12610" y="83581"/>
                  </a:lnTo>
                  <a:lnTo>
                    <a:pt x="12350" y="83334"/>
                  </a:lnTo>
                  <a:lnTo>
                    <a:pt x="12089" y="83069"/>
                  </a:lnTo>
                  <a:lnTo>
                    <a:pt x="11823" y="82796"/>
                  </a:lnTo>
                  <a:lnTo>
                    <a:pt x="11557" y="82496"/>
                  </a:lnTo>
                  <a:lnTo>
                    <a:pt x="11291" y="82179"/>
                  </a:lnTo>
                  <a:lnTo>
                    <a:pt x="11020" y="81843"/>
                  </a:lnTo>
                  <a:lnTo>
                    <a:pt x="10750" y="81482"/>
                  </a:lnTo>
                  <a:lnTo>
                    <a:pt x="10479" y="81111"/>
                  </a:lnTo>
                  <a:lnTo>
                    <a:pt x="10479" y="81111"/>
                  </a:lnTo>
                  <a:lnTo>
                    <a:pt x="10308" y="80855"/>
                  </a:lnTo>
                  <a:lnTo>
                    <a:pt x="10138" y="80600"/>
                  </a:lnTo>
                  <a:lnTo>
                    <a:pt x="9967" y="80317"/>
                  </a:lnTo>
                  <a:lnTo>
                    <a:pt x="9802" y="80026"/>
                  </a:lnTo>
                  <a:lnTo>
                    <a:pt x="9636" y="79727"/>
                  </a:lnTo>
                  <a:lnTo>
                    <a:pt x="9471" y="79409"/>
                  </a:lnTo>
                  <a:lnTo>
                    <a:pt x="9305" y="79083"/>
                  </a:lnTo>
                  <a:lnTo>
                    <a:pt x="9144" y="78739"/>
                  </a:lnTo>
                  <a:lnTo>
                    <a:pt x="8984" y="78386"/>
                  </a:lnTo>
                  <a:lnTo>
                    <a:pt x="8829" y="78024"/>
                  </a:lnTo>
                  <a:lnTo>
                    <a:pt x="8668" y="77654"/>
                  </a:lnTo>
                  <a:lnTo>
                    <a:pt x="8518" y="77266"/>
                  </a:lnTo>
                  <a:lnTo>
                    <a:pt x="8362" y="76869"/>
                  </a:lnTo>
                  <a:lnTo>
                    <a:pt x="8212" y="76463"/>
                  </a:lnTo>
                  <a:lnTo>
                    <a:pt x="8061" y="76048"/>
                  </a:lnTo>
                  <a:lnTo>
                    <a:pt x="7911" y="75616"/>
                  </a:lnTo>
                  <a:lnTo>
                    <a:pt x="7760" y="75175"/>
                  </a:lnTo>
                  <a:lnTo>
                    <a:pt x="7615" y="74734"/>
                  </a:lnTo>
                  <a:lnTo>
                    <a:pt x="7469" y="74276"/>
                  </a:lnTo>
                  <a:lnTo>
                    <a:pt x="7329" y="73808"/>
                  </a:lnTo>
                  <a:lnTo>
                    <a:pt x="7188" y="73332"/>
                  </a:lnTo>
                  <a:lnTo>
                    <a:pt x="7048" y="72856"/>
                  </a:lnTo>
                  <a:lnTo>
                    <a:pt x="6907" y="72362"/>
                  </a:lnTo>
                  <a:lnTo>
                    <a:pt x="6772" y="71859"/>
                  </a:lnTo>
                  <a:lnTo>
                    <a:pt x="6637" y="71356"/>
                  </a:lnTo>
                  <a:lnTo>
                    <a:pt x="6501" y="70836"/>
                  </a:lnTo>
                  <a:lnTo>
                    <a:pt x="6371" y="70315"/>
                  </a:lnTo>
                  <a:lnTo>
                    <a:pt x="6240" y="69786"/>
                  </a:lnTo>
                  <a:lnTo>
                    <a:pt x="5980" y="68710"/>
                  </a:lnTo>
                  <a:lnTo>
                    <a:pt x="5729" y="67599"/>
                  </a:lnTo>
                  <a:lnTo>
                    <a:pt x="5483" y="66470"/>
                  </a:lnTo>
                  <a:lnTo>
                    <a:pt x="5242" y="65323"/>
                  </a:lnTo>
                  <a:lnTo>
                    <a:pt x="5006" y="64150"/>
                  </a:lnTo>
                  <a:lnTo>
                    <a:pt x="4781" y="62959"/>
                  </a:lnTo>
                  <a:lnTo>
                    <a:pt x="4555" y="61760"/>
                  </a:lnTo>
                  <a:lnTo>
                    <a:pt x="4339" y="60543"/>
                  </a:lnTo>
                  <a:lnTo>
                    <a:pt x="4129" y="59308"/>
                  </a:lnTo>
                  <a:lnTo>
                    <a:pt x="3918" y="58073"/>
                  </a:lnTo>
                  <a:lnTo>
                    <a:pt x="3717" y="56820"/>
                  </a:lnTo>
                  <a:lnTo>
                    <a:pt x="3527" y="55568"/>
                  </a:lnTo>
                  <a:lnTo>
                    <a:pt x="3336" y="54307"/>
                  </a:lnTo>
                  <a:lnTo>
                    <a:pt x="3151" y="53045"/>
                  </a:lnTo>
                  <a:lnTo>
                    <a:pt x="2975" y="51784"/>
                  </a:lnTo>
                  <a:lnTo>
                    <a:pt x="2800" y="50532"/>
                  </a:lnTo>
                  <a:lnTo>
                    <a:pt x="2634" y="49270"/>
                  </a:lnTo>
                  <a:lnTo>
                    <a:pt x="2474" y="48027"/>
                  </a:lnTo>
                  <a:lnTo>
                    <a:pt x="2318" y="46783"/>
                  </a:lnTo>
                  <a:lnTo>
                    <a:pt x="2163" y="45548"/>
                  </a:lnTo>
                  <a:lnTo>
                    <a:pt x="2017" y="44331"/>
                  </a:lnTo>
                  <a:lnTo>
                    <a:pt x="1877" y="43123"/>
                  </a:lnTo>
                  <a:lnTo>
                    <a:pt x="1741" y="41932"/>
                  </a:lnTo>
                  <a:lnTo>
                    <a:pt x="1616" y="40750"/>
                  </a:lnTo>
                  <a:lnTo>
                    <a:pt x="1370" y="38466"/>
                  </a:lnTo>
                  <a:lnTo>
                    <a:pt x="1149" y="36269"/>
                  </a:lnTo>
                  <a:lnTo>
                    <a:pt x="944" y="34179"/>
                  </a:lnTo>
                  <a:lnTo>
                    <a:pt x="763" y="32221"/>
                  </a:lnTo>
                  <a:lnTo>
                    <a:pt x="598" y="30395"/>
                  </a:lnTo>
                  <a:lnTo>
                    <a:pt x="457" y="28728"/>
                  </a:lnTo>
                  <a:lnTo>
                    <a:pt x="337" y="27229"/>
                  </a:lnTo>
                  <a:lnTo>
                    <a:pt x="231" y="25923"/>
                  </a:lnTo>
                  <a:lnTo>
                    <a:pt x="146" y="24821"/>
                  </a:lnTo>
                  <a:lnTo>
                    <a:pt x="36" y="23277"/>
                  </a:lnTo>
                  <a:lnTo>
                    <a:pt x="1" y="22739"/>
                  </a:lnTo>
                  <a:lnTo>
                    <a:pt x="6270" y="20367"/>
                  </a:lnTo>
                  <a:lnTo>
                    <a:pt x="15876" y="60957"/>
                  </a:lnTo>
                  <a:lnTo>
                    <a:pt x="15876" y="60957"/>
                  </a:lnTo>
                  <a:lnTo>
                    <a:pt x="15841" y="59387"/>
                  </a:lnTo>
                  <a:lnTo>
                    <a:pt x="15795" y="57729"/>
                  </a:lnTo>
                  <a:lnTo>
                    <a:pt x="15745" y="56000"/>
                  </a:lnTo>
                  <a:lnTo>
                    <a:pt x="15690" y="54192"/>
                  </a:lnTo>
                  <a:lnTo>
                    <a:pt x="15565" y="50399"/>
                  </a:lnTo>
                  <a:lnTo>
                    <a:pt x="15499" y="48415"/>
                  </a:lnTo>
                  <a:lnTo>
                    <a:pt x="15439" y="46386"/>
                  </a:lnTo>
                  <a:lnTo>
                    <a:pt x="15379" y="44313"/>
                  </a:lnTo>
                  <a:lnTo>
                    <a:pt x="15324" y="42214"/>
                  </a:lnTo>
                  <a:lnTo>
                    <a:pt x="15279" y="40080"/>
                  </a:lnTo>
                  <a:lnTo>
                    <a:pt x="15239" y="37928"/>
                  </a:lnTo>
                  <a:lnTo>
                    <a:pt x="15214" y="35758"/>
                  </a:lnTo>
                  <a:lnTo>
                    <a:pt x="15204" y="34673"/>
                  </a:lnTo>
                  <a:lnTo>
                    <a:pt x="15194" y="33579"/>
                  </a:lnTo>
                  <a:lnTo>
                    <a:pt x="15194" y="32494"/>
                  </a:lnTo>
                  <a:lnTo>
                    <a:pt x="15194" y="31401"/>
                  </a:lnTo>
                  <a:lnTo>
                    <a:pt x="15194" y="30316"/>
                  </a:lnTo>
                  <a:lnTo>
                    <a:pt x="15204" y="29231"/>
                  </a:lnTo>
                  <a:lnTo>
                    <a:pt x="15219" y="28146"/>
                  </a:lnTo>
                  <a:lnTo>
                    <a:pt x="15234" y="27061"/>
                  </a:lnTo>
                  <a:lnTo>
                    <a:pt x="15254" y="25985"/>
                  </a:lnTo>
                  <a:lnTo>
                    <a:pt x="15284" y="24909"/>
                  </a:lnTo>
                  <a:lnTo>
                    <a:pt x="15314" y="23842"/>
                  </a:lnTo>
                  <a:lnTo>
                    <a:pt x="15354" y="22783"/>
                  </a:lnTo>
                  <a:lnTo>
                    <a:pt x="15394" y="21725"/>
                  </a:lnTo>
                  <a:lnTo>
                    <a:pt x="15444" y="20684"/>
                  </a:lnTo>
                  <a:lnTo>
                    <a:pt x="15499" y="19643"/>
                  </a:lnTo>
                  <a:lnTo>
                    <a:pt x="15560" y="18620"/>
                  </a:lnTo>
                  <a:lnTo>
                    <a:pt x="15625" y="17597"/>
                  </a:lnTo>
                  <a:lnTo>
                    <a:pt x="15700" y="16592"/>
                  </a:lnTo>
                  <a:lnTo>
                    <a:pt x="15785" y="15595"/>
                  </a:lnTo>
                  <a:lnTo>
                    <a:pt x="15871" y="14616"/>
                  </a:lnTo>
                  <a:lnTo>
                    <a:pt x="15966" y="13646"/>
                  </a:lnTo>
                  <a:lnTo>
                    <a:pt x="16071" y="12693"/>
                  </a:lnTo>
                  <a:lnTo>
                    <a:pt x="16182" y="11758"/>
                  </a:lnTo>
                  <a:lnTo>
                    <a:pt x="16302" y="10832"/>
                  </a:lnTo>
                  <a:lnTo>
                    <a:pt x="16427" y="9924"/>
                  </a:lnTo>
                  <a:lnTo>
                    <a:pt x="16563" y="9033"/>
                  </a:lnTo>
                  <a:lnTo>
                    <a:pt x="16708" y="8160"/>
                  </a:lnTo>
                  <a:lnTo>
                    <a:pt x="16864" y="7313"/>
                  </a:lnTo>
                  <a:lnTo>
                    <a:pt x="16944" y="6889"/>
                  </a:lnTo>
                  <a:lnTo>
                    <a:pt x="17024" y="6475"/>
                  </a:lnTo>
                  <a:lnTo>
                    <a:pt x="17110" y="6069"/>
                  </a:lnTo>
                  <a:lnTo>
                    <a:pt x="17200" y="5663"/>
                  </a:lnTo>
                  <a:lnTo>
                    <a:pt x="17290" y="5266"/>
                  </a:lnTo>
                  <a:lnTo>
                    <a:pt x="17380" y="4878"/>
                  </a:lnTo>
                  <a:lnTo>
                    <a:pt x="17476" y="4490"/>
                  </a:lnTo>
                  <a:lnTo>
                    <a:pt x="17571" y="4111"/>
                  </a:lnTo>
                  <a:lnTo>
                    <a:pt x="17671" y="3732"/>
                  </a:lnTo>
                  <a:lnTo>
                    <a:pt x="17772" y="3361"/>
                  </a:lnTo>
                  <a:lnTo>
                    <a:pt x="17877" y="3000"/>
                  </a:lnTo>
                  <a:lnTo>
                    <a:pt x="17987" y="2638"/>
                  </a:lnTo>
                  <a:lnTo>
                    <a:pt x="18093" y="2285"/>
                  </a:lnTo>
                  <a:lnTo>
                    <a:pt x="18208" y="1941"/>
                  </a:lnTo>
                  <a:lnTo>
                    <a:pt x="18323" y="1597"/>
                  </a:lnTo>
                  <a:lnTo>
                    <a:pt x="18439" y="1271"/>
                  </a:lnTo>
                  <a:lnTo>
                    <a:pt x="18559" y="945"/>
                  </a:lnTo>
                  <a:lnTo>
                    <a:pt x="18684" y="618"/>
                  </a:lnTo>
                  <a:lnTo>
                    <a:pt x="18810" y="310"/>
                  </a:lnTo>
                  <a:lnTo>
                    <a:pt x="18940" y="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908525" y="-4348825"/>
              <a:ext cx="1623250" cy="3525225"/>
            </a:xfrm>
            <a:custGeom>
              <a:avLst/>
              <a:gdLst/>
              <a:ahLst/>
              <a:cxnLst/>
              <a:rect l="l" t="t" r="r" b="b"/>
              <a:pathLst>
                <a:path w="64930" h="141009" extrusionOk="0">
                  <a:moveTo>
                    <a:pt x="39680" y="0"/>
                  </a:moveTo>
                  <a:lnTo>
                    <a:pt x="36716" y="4093"/>
                  </a:lnTo>
                  <a:lnTo>
                    <a:pt x="33380" y="8715"/>
                  </a:lnTo>
                  <a:lnTo>
                    <a:pt x="31645" y="11132"/>
                  </a:lnTo>
                  <a:lnTo>
                    <a:pt x="29894" y="13575"/>
                  </a:lnTo>
                  <a:lnTo>
                    <a:pt x="28164" y="16000"/>
                  </a:lnTo>
                  <a:lnTo>
                    <a:pt x="26478" y="18382"/>
                  </a:lnTo>
                  <a:lnTo>
                    <a:pt x="24863" y="20666"/>
                  </a:lnTo>
                  <a:lnTo>
                    <a:pt x="23349" y="22836"/>
                  </a:lnTo>
                  <a:lnTo>
                    <a:pt x="21964" y="24838"/>
                  </a:lnTo>
                  <a:lnTo>
                    <a:pt x="21327" y="25764"/>
                  </a:lnTo>
                  <a:lnTo>
                    <a:pt x="20730" y="26637"/>
                  </a:lnTo>
                  <a:lnTo>
                    <a:pt x="20184" y="27458"/>
                  </a:lnTo>
                  <a:lnTo>
                    <a:pt x="19682" y="28207"/>
                  </a:lnTo>
                  <a:lnTo>
                    <a:pt x="19236" y="28895"/>
                  </a:lnTo>
                  <a:lnTo>
                    <a:pt x="18844" y="29504"/>
                  </a:lnTo>
                  <a:lnTo>
                    <a:pt x="18513" y="30033"/>
                  </a:lnTo>
                  <a:lnTo>
                    <a:pt x="18243" y="30492"/>
                  </a:lnTo>
                  <a:lnTo>
                    <a:pt x="18132" y="30686"/>
                  </a:lnTo>
                  <a:lnTo>
                    <a:pt x="18042" y="30853"/>
                  </a:lnTo>
                  <a:lnTo>
                    <a:pt x="17967" y="31003"/>
                  </a:lnTo>
                  <a:lnTo>
                    <a:pt x="17906" y="31127"/>
                  </a:lnTo>
                  <a:lnTo>
                    <a:pt x="17791" y="31409"/>
                  </a:lnTo>
                  <a:lnTo>
                    <a:pt x="17671" y="31709"/>
                  </a:lnTo>
                  <a:lnTo>
                    <a:pt x="17550" y="32018"/>
                  </a:lnTo>
                  <a:lnTo>
                    <a:pt x="17430" y="32353"/>
                  </a:lnTo>
                  <a:lnTo>
                    <a:pt x="17310" y="32688"/>
                  </a:lnTo>
                  <a:lnTo>
                    <a:pt x="17184" y="33050"/>
                  </a:lnTo>
                  <a:lnTo>
                    <a:pt x="17064" y="33420"/>
                  </a:lnTo>
                  <a:lnTo>
                    <a:pt x="16938" y="33808"/>
                  </a:lnTo>
                  <a:lnTo>
                    <a:pt x="16813" y="34214"/>
                  </a:lnTo>
                  <a:lnTo>
                    <a:pt x="16688" y="34629"/>
                  </a:lnTo>
                  <a:lnTo>
                    <a:pt x="16432" y="35502"/>
                  </a:lnTo>
                  <a:lnTo>
                    <a:pt x="16171" y="36428"/>
                  </a:lnTo>
                  <a:lnTo>
                    <a:pt x="15905" y="37407"/>
                  </a:lnTo>
                  <a:lnTo>
                    <a:pt x="15639" y="38439"/>
                  </a:lnTo>
                  <a:lnTo>
                    <a:pt x="15373" y="39524"/>
                  </a:lnTo>
                  <a:lnTo>
                    <a:pt x="15098" y="40653"/>
                  </a:lnTo>
                  <a:lnTo>
                    <a:pt x="14822" y="41826"/>
                  </a:lnTo>
                  <a:lnTo>
                    <a:pt x="14546" y="43052"/>
                  </a:lnTo>
                  <a:lnTo>
                    <a:pt x="14265" y="44322"/>
                  </a:lnTo>
                  <a:lnTo>
                    <a:pt x="13984" y="45627"/>
                  </a:lnTo>
                  <a:lnTo>
                    <a:pt x="13698" y="46986"/>
                  </a:lnTo>
                  <a:lnTo>
                    <a:pt x="13407" y="48370"/>
                  </a:lnTo>
                  <a:lnTo>
                    <a:pt x="13121" y="49808"/>
                  </a:lnTo>
                  <a:lnTo>
                    <a:pt x="12830" y="51272"/>
                  </a:lnTo>
                  <a:lnTo>
                    <a:pt x="12535" y="52772"/>
                  </a:lnTo>
                  <a:lnTo>
                    <a:pt x="12239" y="54315"/>
                  </a:lnTo>
                  <a:lnTo>
                    <a:pt x="11943" y="55885"/>
                  </a:lnTo>
                  <a:lnTo>
                    <a:pt x="11647" y="57482"/>
                  </a:lnTo>
                  <a:lnTo>
                    <a:pt x="11346" y="59113"/>
                  </a:lnTo>
                  <a:lnTo>
                    <a:pt x="11050" y="60772"/>
                  </a:lnTo>
                  <a:lnTo>
                    <a:pt x="10749" y="62456"/>
                  </a:lnTo>
                  <a:lnTo>
                    <a:pt x="10448" y="64167"/>
                  </a:lnTo>
                  <a:lnTo>
                    <a:pt x="10142" y="65905"/>
                  </a:lnTo>
                  <a:lnTo>
                    <a:pt x="9841" y="67660"/>
                  </a:lnTo>
                  <a:lnTo>
                    <a:pt x="9535" y="69442"/>
                  </a:lnTo>
                  <a:lnTo>
                    <a:pt x="8933" y="73058"/>
                  </a:lnTo>
                  <a:lnTo>
                    <a:pt x="8326" y="76736"/>
                  </a:lnTo>
                  <a:lnTo>
                    <a:pt x="7719" y="80476"/>
                  </a:lnTo>
                  <a:lnTo>
                    <a:pt x="7118" y="84260"/>
                  </a:lnTo>
                  <a:lnTo>
                    <a:pt x="6521" y="88070"/>
                  </a:lnTo>
                  <a:lnTo>
                    <a:pt x="5924" y="91907"/>
                  </a:lnTo>
                  <a:lnTo>
                    <a:pt x="5337" y="95752"/>
                  </a:lnTo>
                  <a:lnTo>
                    <a:pt x="4755" y="99589"/>
                  </a:lnTo>
                  <a:lnTo>
                    <a:pt x="4183" y="103417"/>
                  </a:lnTo>
                  <a:lnTo>
                    <a:pt x="3617" y="107219"/>
                  </a:lnTo>
                  <a:lnTo>
                    <a:pt x="3065" y="110976"/>
                  </a:lnTo>
                  <a:lnTo>
                    <a:pt x="2523" y="114698"/>
                  </a:lnTo>
                  <a:lnTo>
                    <a:pt x="1991" y="118350"/>
                  </a:lnTo>
                  <a:lnTo>
                    <a:pt x="973" y="125432"/>
                  </a:lnTo>
                  <a:lnTo>
                    <a:pt x="20" y="132127"/>
                  </a:lnTo>
                  <a:lnTo>
                    <a:pt x="10" y="132224"/>
                  </a:lnTo>
                  <a:lnTo>
                    <a:pt x="5" y="132321"/>
                  </a:lnTo>
                  <a:lnTo>
                    <a:pt x="0" y="132418"/>
                  </a:lnTo>
                  <a:lnTo>
                    <a:pt x="0" y="132515"/>
                  </a:lnTo>
                  <a:lnTo>
                    <a:pt x="0" y="132612"/>
                  </a:lnTo>
                  <a:lnTo>
                    <a:pt x="10" y="132718"/>
                  </a:lnTo>
                  <a:lnTo>
                    <a:pt x="20" y="132824"/>
                  </a:lnTo>
                  <a:lnTo>
                    <a:pt x="35" y="132930"/>
                  </a:lnTo>
                  <a:lnTo>
                    <a:pt x="70" y="133141"/>
                  </a:lnTo>
                  <a:lnTo>
                    <a:pt x="121" y="133362"/>
                  </a:lnTo>
                  <a:lnTo>
                    <a:pt x="186" y="133582"/>
                  </a:lnTo>
                  <a:lnTo>
                    <a:pt x="261" y="133812"/>
                  </a:lnTo>
                  <a:lnTo>
                    <a:pt x="351" y="134041"/>
                  </a:lnTo>
                  <a:lnTo>
                    <a:pt x="447" y="134279"/>
                  </a:lnTo>
                  <a:lnTo>
                    <a:pt x="557" y="134508"/>
                  </a:lnTo>
                  <a:lnTo>
                    <a:pt x="677" y="134746"/>
                  </a:lnTo>
                  <a:lnTo>
                    <a:pt x="813" y="134993"/>
                  </a:lnTo>
                  <a:lnTo>
                    <a:pt x="953" y="135232"/>
                  </a:lnTo>
                  <a:lnTo>
                    <a:pt x="1099" y="135479"/>
                  </a:lnTo>
                  <a:lnTo>
                    <a:pt x="1259" y="135717"/>
                  </a:lnTo>
                  <a:lnTo>
                    <a:pt x="1425" y="135964"/>
                  </a:lnTo>
                  <a:lnTo>
                    <a:pt x="1600" y="136211"/>
                  </a:lnTo>
                  <a:lnTo>
                    <a:pt x="1781" y="136449"/>
                  </a:lnTo>
                  <a:lnTo>
                    <a:pt x="1971" y="136687"/>
                  </a:lnTo>
                  <a:lnTo>
                    <a:pt x="2167" y="136925"/>
                  </a:lnTo>
                  <a:lnTo>
                    <a:pt x="2373" y="137163"/>
                  </a:lnTo>
                  <a:lnTo>
                    <a:pt x="2578" y="137401"/>
                  </a:lnTo>
                  <a:lnTo>
                    <a:pt x="2794" y="137631"/>
                  </a:lnTo>
                  <a:lnTo>
                    <a:pt x="3010" y="137851"/>
                  </a:lnTo>
                  <a:lnTo>
                    <a:pt x="3235" y="138081"/>
                  </a:lnTo>
                  <a:lnTo>
                    <a:pt x="3461" y="138292"/>
                  </a:lnTo>
                  <a:lnTo>
                    <a:pt x="3692" y="138504"/>
                  </a:lnTo>
                  <a:lnTo>
                    <a:pt x="3928" y="138716"/>
                  </a:lnTo>
                  <a:lnTo>
                    <a:pt x="4163" y="138918"/>
                  </a:lnTo>
                  <a:lnTo>
                    <a:pt x="4404" y="139112"/>
                  </a:lnTo>
                  <a:lnTo>
                    <a:pt x="4645" y="139298"/>
                  </a:lnTo>
                  <a:lnTo>
                    <a:pt x="4886" y="139483"/>
                  </a:lnTo>
                  <a:lnTo>
                    <a:pt x="5126" y="139651"/>
                  </a:lnTo>
                  <a:lnTo>
                    <a:pt x="5372" y="139818"/>
                  </a:lnTo>
                  <a:lnTo>
                    <a:pt x="5618" y="139977"/>
                  </a:lnTo>
                  <a:lnTo>
                    <a:pt x="5864" y="140118"/>
                  </a:lnTo>
                  <a:lnTo>
                    <a:pt x="6104" y="140259"/>
                  </a:lnTo>
                  <a:lnTo>
                    <a:pt x="6350" y="140391"/>
                  </a:lnTo>
                  <a:lnTo>
                    <a:pt x="6591" y="140506"/>
                  </a:lnTo>
                  <a:lnTo>
                    <a:pt x="6827" y="140612"/>
                  </a:lnTo>
                  <a:lnTo>
                    <a:pt x="7062" y="140709"/>
                  </a:lnTo>
                  <a:lnTo>
                    <a:pt x="7298" y="140788"/>
                  </a:lnTo>
                  <a:lnTo>
                    <a:pt x="7529" y="140859"/>
                  </a:lnTo>
                  <a:lnTo>
                    <a:pt x="7755" y="140912"/>
                  </a:lnTo>
                  <a:lnTo>
                    <a:pt x="7980" y="140965"/>
                  </a:lnTo>
                  <a:lnTo>
                    <a:pt x="8196" y="140991"/>
                  </a:lnTo>
                  <a:lnTo>
                    <a:pt x="8412" y="141009"/>
                  </a:lnTo>
                  <a:lnTo>
                    <a:pt x="8617" y="141009"/>
                  </a:lnTo>
                  <a:lnTo>
                    <a:pt x="8823" y="141000"/>
                  </a:lnTo>
                  <a:lnTo>
                    <a:pt x="9019" y="140974"/>
                  </a:lnTo>
                  <a:lnTo>
                    <a:pt x="9209" y="140929"/>
                  </a:lnTo>
                  <a:lnTo>
                    <a:pt x="9390" y="140868"/>
                  </a:lnTo>
                  <a:lnTo>
                    <a:pt x="9565" y="140788"/>
                  </a:lnTo>
                  <a:lnTo>
                    <a:pt x="9650" y="140744"/>
                  </a:lnTo>
                  <a:lnTo>
                    <a:pt x="9731" y="140691"/>
                  </a:lnTo>
                  <a:lnTo>
                    <a:pt x="9811" y="140638"/>
                  </a:lnTo>
                  <a:lnTo>
                    <a:pt x="9891" y="140585"/>
                  </a:lnTo>
                  <a:lnTo>
                    <a:pt x="9966" y="140515"/>
                  </a:lnTo>
                  <a:lnTo>
                    <a:pt x="10042" y="140453"/>
                  </a:lnTo>
                  <a:lnTo>
                    <a:pt x="10112" y="140383"/>
                  </a:lnTo>
                  <a:lnTo>
                    <a:pt x="10182" y="140303"/>
                  </a:lnTo>
                  <a:lnTo>
                    <a:pt x="10247" y="140224"/>
                  </a:lnTo>
                  <a:lnTo>
                    <a:pt x="10313" y="140136"/>
                  </a:lnTo>
                  <a:lnTo>
                    <a:pt x="10373" y="140039"/>
                  </a:lnTo>
                  <a:lnTo>
                    <a:pt x="10433" y="139942"/>
                  </a:lnTo>
                  <a:lnTo>
                    <a:pt x="10488" y="139845"/>
                  </a:lnTo>
                  <a:lnTo>
                    <a:pt x="10543" y="139739"/>
                  </a:lnTo>
                  <a:lnTo>
                    <a:pt x="10593" y="139624"/>
                  </a:lnTo>
                  <a:lnTo>
                    <a:pt x="10639" y="139509"/>
                  </a:lnTo>
                  <a:lnTo>
                    <a:pt x="10684" y="139386"/>
                  </a:lnTo>
                  <a:lnTo>
                    <a:pt x="10729" y="139262"/>
                  </a:lnTo>
                  <a:lnTo>
                    <a:pt x="10769" y="139130"/>
                  </a:lnTo>
                  <a:lnTo>
                    <a:pt x="10804" y="138989"/>
                  </a:lnTo>
                  <a:lnTo>
                    <a:pt x="23479" y="70465"/>
                  </a:lnTo>
                  <a:lnTo>
                    <a:pt x="23584" y="69909"/>
                  </a:lnTo>
                  <a:lnTo>
                    <a:pt x="23700" y="69362"/>
                  </a:lnTo>
                  <a:lnTo>
                    <a:pt x="23825" y="68824"/>
                  </a:lnTo>
                  <a:lnTo>
                    <a:pt x="23955" y="68286"/>
                  </a:lnTo>
                  <a:lnTo>
                    <a:pt x="24091" y="67766"/>
                  </a:lnTo>
                  <a:lnTo>
                    <a:pt x="24241" y="67246"/>
                  </a:lnTo>
                  <a:lnTo>
                    <a:pt x="24392" y="66734"/>
                  </a:lnTo>
                  <a:lnTo>
                    <a:pt x="24552" y="66231"/>
                  </a:lnTo>
                  <a:lnTo>
                    <a:pt x="24723" y="65737"/>
                  </a:lnTo>
                  <a:lnTo>
                    <a:pt x="24898" y="65252"/>
                  </a:lnTo>
                  <a:lnTo>
                    <a:pt x="25079" y="64776"/>
                  </a:lnTo>
                  <a:lnTo>
                    <a:pt x="25270" y="64300"/>
                  </a:lnTo>
                  <a:lnTo>
                    <a:pt x="25465" y="63841"/>
                  </a:lnTo>
                  <a:lnTo>
                    <a:pt x="25666" y="63391"/>
                  </a:lnTo>
                  <a:lnTo>
                    <a:pt x="25877" y="62959"/>
                  </a:lnTo>
                  <a:lnTo>
                    <a:pt x="26092" y="62527"/>
                  </a:lnTo>
                  <a:lnTo>
                    <a:pt x="26313" y="62103"/>
                  </a:lnTo>
                  <a:lnTo>
                    <a:pt x="26544" y="61698"/>
                  </a:lnTo>
                  <a:lnTo>
                    <a:pt x="26774" y="61292"/>
                  </a:lnTo>
                  <a:lnTo>
                    <a:pt x="27015" y="60904"/>
                  </a:lnTo>
                  <a:lnTo>
                    <a:pt x="27261" y="60525"/>
                  </a:lnTo>
                  <a:lnTo>
                    <a:pt x="27517" y="60163"/>
                  </a:lnTo>
                  <a:lnTo>
                    <a:pt x="27772" y="59810"/>
                  </a:lnTo>
                  <a:lnTo>
                    <a:pt x="28033" y="59466"/>
                  </a:lnTo>
                  <a:lnTo>
                    <a:pt x="28304" y="59131"/>
                  </a:lnTo>
                  <a:lnTo>
                    <a:pt x="28575" y="58813"/>
                  </a:lnTo>
                  <a:lnTo>
                    <a:pt x="28856" y="58505"/>
                  </a:lnTo>
                  <a:lnTo>
                    <a:pt x="29142" y="58205"/>
                  </a:lnTo>
                  <a:lnTo>
                    <a:pt x="29428" y="57923"/>
                  </a:lnTo>
                  <a:lnTo>
                    <a:pt x="29724" y="57649"/>
                  </a:lnTo>
                  <a:lnTo>
                    <a:pt x="30020" y="57393"/>
                  </a:lnTo>
                  <a:lnTo>
                    <a:pt x="30325" y="57155"/>
                  </a:lnTo>
                  <a:lnTo>
                    <a:pt x="31228" y="56441"/>
                  </a:lnTo>
                  <a:lnTo>
                    <a:pt x="32186" y="55682"/>
                  </a:lnTo>
                  <a:lnTo>
                    <a:pt x="33200" y="54862"/>
                  </a:lnTo>
                  <a:lnTo>
                    <a:pt x="34258" y="53998"/>
                  </a:lnTo>
                  <a:lnTo>
                    <a:pt x="35356" y="53072"/>
                  </a:lnTo>
                  <a:lnTo>
                    <a:pt x="36490" y="52101"/>
                  </a:lnTo>
                  <a:lnTo>
                    <a:pt x="37659" y="51087"/>
                  </a:lnTo>
                  <a:lnTo>
                    <a:pt x="38857" y="50020"/>
                  </a:lnTo>
                  <a:lnTo>
                    <a:pt x="39469" y="49473"/>
                  </a:lnTo>
                  <a:lnTo>
                    <a:pt x="40081" y="48908"/>
                  </a:lnTo>
                  <a:lnTo>
                    <a:pt x="40703" y="48344"/>
                  </a:lnTo>
                  <a:lnTo>
                    <a:pt x="41325" y="47753"/>
                  </a:lnTo>
                  <a:lnTo>
                    <a:pt x="41952" y="47162"/>
                  </a:lnTo>
                  <a:lnTo>
                    <a:pt x="42584" y="46562"/>
                  </a:lnTo>
                  <a:lnTo>
                    <a:pt x="43216" y="45945"/>
                  </a:lnTo>
                  <a:lnTo>
                    <a:pt x="43853" y="45327"/>
                  </a:lnTo>
                  <a:lnTo>
                    <a:pt x="44495" y="44692"/>
                  </a:lnTo>
                  <a:lnTo>
                    <a:pt x="45132" y="44048"/>
                  </a:lnTo>
                  <a:lnTo>
                    <a:pt x="45774" y="43396"/>
                  </a:lnTo>
                  <a:lnTo>
                    <a:pt x="46411" y="42734"/>
                  </a:lnTo>
                  <a:lnTo>
                    <a:pt x="47053" y="42064"/>
                  </a:lnTo>
                  <a:lnTo>
                    <a:pt x="47690" y="41385"/>
                  </a:lnTo>
                  <a:lnTo>
                    <a:pt x="48327" y="40688"/>
                  </a:lnTo>
                  <a:lnTo>
                    <a:pt x="48964" y="39991"/>
                  </a:lnTo>
                  <a:lnTo>
                    <a:pt x="49596" y="39286"/>
                  </a:lnTo>
                  <a:lnTo>
                    <a:pt x="50223" y="38571"/>
                  </a:lnTo>
                  <a:lnTo>
                    <a:pt x="50850" y="37848"/>
                  </a:lnTo>
                  <a:lnTo>
                    <a:pt x="51472" y="37125"/>
                  </a:lnTo>
                  <a:lnTo>
                    <a:pt x="52089" y="36384"/>
                  </a:lnTo>
                  <a:lnTo>
                    <a:pt x="52701" y="35634"/>
                  </a:lnTo>
                  <a:lnTo>
                    <a:pt x="53303" y="34884"/>
                  </a:lnTo>
                  <a:lnTo>
                    <a:pt x="53905" y="34126"/>
                  </a:lnTo>
                  <a:lnTo>
                    <a:pt x="54496" y="33358"/>
                  </a:lnTo>
                  <a:lnTo>
                    <a:pt x="55078" y="32582"/>
                  </a:lnTo>
                  <a:lnTo>
                    <a:pt x="55655" y="31797"/>
                  </a:lnTo>
                  <a:lnTo>
                    <a:pt x="56227" y="31012"/>
                  </a:lnTo>
                  <a:lnTo>
                    <a:pt x="56784" y="30218"/>
                  </a:lnTo>
                  <a:lnTo>
                    <a:pt x="57330" y="29416"/>
                  </a:lnTo>
                  <a:lnTo>
                    <a:pt x="57872" y="28613"/>
                  </a:lnTo>
                  <a:lnTo>
                    <a:pt x="58399" y="27802"/>
                  </a:lnTo>
                  <a:lnTo>
                    <a:pt x="58915" y="26981"/>
                  </a:lnTo>
                  <a:lnTo>
                    <a:pt x="59422" y="26161"/>
                  </a:lnTo>
                  <a:lnTo>
                    <a:pt x="59913" y="25332"/>
                  </a:lnTo>
                  <a:lnTo>
                    <a:pt x="60390" y="24494"/>
                  </a:lnTo>
                  <a:lnTo>
                    <a:pt x="60856" y="23656"/>
                  </a:lnTo>
                  <a:lnTo>
                    <a:pt x="61087" y="23242"/>
                  </a:lnTo>
                  <a:lnTo>
                    <a:pt x="61308" y="22818"/>
                  </a:lnTo>
                  <a:lnTo>
                    <a:pt x="61529" y="22395"/>
                  </a:lnTo>
                  <a:lnTo>
                    <a:pt x="61744" y="21972"/>
                  </a:lnTo>
                  <a:lnTo>
                    <a:pt x="61960" y="21539"/>
                  </a:lnTo>
                  <a:lnTo>
                    <a:pt x="62166" y="21116"/>
                  </a:lnTo>
                  <a:lnTo>
                    <a:pt x="62371" y="20693"/>
                  </a:lnTo>
                  <a:lnTo>
                    <a:pt x="62572" y="20260"/>
                  </a:lnTo>
                  <a:lnTo>
                    <a:pt x="62772" y="19828"/>
                  </a:lnTo>
                  <a:lnTo>
                    <a:pt x="62963" y="19396"/>
                  </a:lnTo>
                  <a:lnTo>
                    <a:pt x="63154" y="18964"/>
                  </a:lnTo>
                  <a:lnTo>
                    <a:pt x="63339" y="18532"/>
                  </a:lnTo>
                  <a:lnTo>
                    <a:pt x="63515" y="18100"/>
                  </a:lnTo>
                  <a:lnTo>
                    <a:pt x="63695" y="17667"/>
                  </a:lnTo>
                  <a:lnTo>
                    <a:pt x="63866" y="17235"/>
                  </a:lnTo>
                  <a:lnTo>
                    <a:pt x="64031" y="16794"/>
                  </a:lnTo>
                  <a:lnTo>
                    <a:pt x="64192" y="16362"/>
                  </a:lnTo>
                  <a:lnTo>
                    <a:pt x="64352" y="15921"/>
                  </a:lnTo>
                  <a:lnTo>
                    <a:pt x="64503" y="15480"/>
                  </a:lnTo>
                  <a:lnTo>
                    <a:pt x="64648" y="15048"/>
                  </a:lnTo>
                  <a:lnTo>
                    <a:pt x="64794" y="14607"/>
                  </a:lnTo>
                  <a:lnTo>
                    <a:pt x="64929" y="14166"/>
                  </a:lnTo>
                  <a:lnTo>
                    <a:pt x="63886" y="14130"/>
                  </a:lnTo>
                  <a:lnTo>
                    <a:pt x="62833" y="14086"/>
                  </a:lnTo>
                  <a:lnTo>
                    <a:pt x="61774" y="14016"/>
                  </a:lnTo>
                  <a:lnTo>
                    <a:pt x="60716" y="13936"/>
                  </a:lnTo>
                  <a:lnTo>
                    <a:pt x="59653" y="13831"/>
                  </a:lnTo>
                  <a:lnTo>
                    <a:pt x="58594" y="13716"/>
                  </a:lnTo>
                  <a:lnTo>
                    <a:pt x="58068" y="13645"/>
                  </a:lnTo>
                  <a:lnTo>
                    <a:pt x="57541" y="13566"/>
                  </a:lnTo>
                  <a:lnTo>
                    <a:pt x="57014" y="13487"/>
                  </a:lnTo>
                  <a:lnTo>
                    <a:pt x="56493" y="13407"/>
                  </a:lnTo>
                  <a:lnTo>
                    <a:pt x="55971" y="13310"/>
                  </a:lnTo>
                  <a:lnTo>
                    <a:pt x="55454" y="13213"/>
                  </a:lnTo>
                  <a:lnTo>
                    <a:pt x="54938" y="13116"/>
                  </a:lnTo>
                  <a:lnTo>
                    <a:pt x="54426" y="13001"/>
                  </a:lnTo>
                  <a:lnTo>
                    <a:pt x="53920" y="12887"/>
                  </a:lnTo>
                  <a:lnTo>
                    <a:pt x="53413" y="12763"/>
                  </a:lnTo>
                  <a:lnTo>
                    <a:pt x="52916" y="12640"/>
                  </a:lnTo>
                  <a:lnTo>
                    <a:pt x="52420" y="12499"/>
                  </a:lnTo>
                  <a:lnTo>
                    <a:pt x="51928" y="12358"/>
                  </a:lnTo>
                  <a:lnTo>
                    <a:pt x="51442" y="12208"/>
                  </a:lnTo>
                  <a:lnTo>
                    <a:pt x="50960" y="12049"/>
                  </a:lnTo>
                  <a:lnTo>
                    <a:pt x="50484" y="11890"/>
                  </a:lnTo>
                  <a:lnTo>
                    <a:pt x="50017" y="11714"/>
                  </a:lnTo>
                  <a:lnTo>
                    <a:pt x="49551" y="11537"/>
                  </a:lnTo>
                  <a:lnTo>
                    <a:pt x="49094" y="11352"/>
                  </a:lnTo>
                  <a:lnTo>
                    <a:pt x="48648" y="11158"/>
                  </a:lnTo>
                  <a:lnTo>
                    <a:pt x="48207" y="10955"/>
                  </a:lnTo>
                  <a:lnTo>
                    <a:pt x="47770" y="10743"/>
                  </a:lnTo>
                  <a:lnTo>
                    <a:pt x="47344" y="10523"/>
                  </a:lnTo>
                  <a:lnTo>
                    <a:pt x="46923" y="10302"/>
                  </a:lnTo>
                  <a:lnTo>
                    <a:pt x="46511" y="10064"/>
                  </a:lnTo>
                  <a:lnTo>
                    <a:pt x="46110" y="9817"/>
                  </a:lnTo>
                  <a:lnTo>
                    <a:pt x="45719" y="9570"/>
                  </a:lnTo>
                  <a:lnTo>
                    <a:pt x="45333" y="9306"/>
                  </a:lnTo>
                  <a:lnTo>
                    <a:pt x="44956" y="9032"/>
                  </a:lnTo>
                  <a:lnTo>
                    <a:pt x="44595" y="8750"/>
                  </a:lnTo>
                  <a:lnTo>
                    <a:pt x="44239" y="8468"/>
                  </a:lnTo>
                  <a:lnTo>
                    <a:pt x="43898" y="8168"/>
                  </a:lnTo>
                  <a:lnTo>
                    <a:pt x="43562" y="7859"/>
                  </a:lnTo>
                  <a:lnTo>
                    <a:pt x="43241" y="7542"/>
                  </a:lnTo>
                  <a:lnTo>
                    <a:pt x="42930" y="7207"/>
                  </a:lnTo>
                  <a:lnTo>
                    <a:pt x="42629" y="6871"/>
                  </a:lnTo>
                  <a:lnTo>
                    <a:pt x="42343" y="6527"/>
                  </a:lnTo>
                  <a:lnTo>
                    <a:pt x="42203" y="6351"/>
                  </a:lnTo>
                  <a:lnTo>
                    <a:pt x="42067" y="6166"/>
                  </a:lnTo>
                  <a:lnTo>
                    <a:pt x="41937" y="5981"/>
                  </a:lnTo>
                  <a:lnTo>
                    <a:pt x="41807" y="5795"/>
                  </a:lnTo>
                  <a:lnTo>
                    <a:pt x="41681" y="5610"/>
                  </a:lnTo>
                  <a:lnTo>
                    <a:pt x="41556" y="5416"/>
                  </a:lnTo>
                  <a:lnTo>
                    <a:pt x="41435" y="5222"/>
                  </a:lnTo>
                  <a:lnTo>
                    <a:pt x="41320" y="5028"/>
                  </a:lnTo>
                  <a:lnTo>
                    <a:pt x="41210" y="4834"/>
                  </a:lnTo>
                  <a:lnTo>
                    <a:pt x="41099" y="4631"/>
                  </a:lnTo>
                  <a:lnTo>
                    <a:pt x="40994" y="4428"/>
                  </a:lnTo>
                  <a:lnTo>
                    <a:pt x="40889" y="4217"/>
                  </a:lnTo>
                  <a:lnTo>
                    <a:pt x="40788" y="4005"/>
                  </a:lnTo>
                  <a:lnTo>
                    <a:pt x="40693" y="3793"/>
                  </a:lnTo>
                  <a:lnTo>
                    <a:pt x="40603" y="3581"/>
                  </a:lnTo>
                  <a:lnTo>
                    <a:pt x="40513" y="3361"/>
                  </a:lnTo>
                  <a:lnTo>
                    <a:pt x="40427" y="3140"/>
                  </a:lnTo>
                  <a:lnTo>
                    <a:pt x="40347" y="2920"/>
                  </a:lnTo>
                  <a:lnTo>
                    <a:pt x="40272" y="2691"/>
                  </a:lnTo>
                  <a:lnTo>
                    <a:pt x="40197" y="2461"/>
                  </a:lnTo>
                  <a:lnTo>
                    <a:pt x="40126" y="2223"/>
                  </a:lnTo>
                  <a:lnTo>
                    <a:pt x="40061" y="1994"/>
                  </a:lnTo>
                  <a:lnTo>
                    <a:pt x="40001" y="1756"/>
                  </a:lnTo>
                  <a:lnTo>
                    <a:pt x="39941" y="1509"/>
                  </a:lnTo>
                  <a:lnTo>
                    <a:pt x="39886" y="1271"/>
                  </a:lnTo>
                  <a:lnTo>
                    <a:pt x="39835" y="1024"/>
                  </a:lnTo>
                  <a:lnTo>
                    <a:pt x="39790" y="768"/>
                  </a:lnTo>
                  <a:lnTo>
                    <a:pt x="39750" y="521"/>
                  </a:lnTo>
                  <a:lnTo>
                    <a:pt x="39710" y="265"/>
                  </a:lnTo>
                  <a:lnTo>
                    <a:pt x="3968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2908525" y="-4348825"/>
              <a:ext cx="1623250" cy="3525225"/>
            </a:xfrm>
            <a:custGeom>
              <a:avLst/>
              <a:gdLst/>
              <a:ahLst/>
              <a:cxnLst/>
              <a:rect l="l" t="t" r="r" b="b"/>
              <a:pathLst>
                <a:path w="64930" h="141009" fill="none" extrusionOk="0">
                  <a:moveTo>
                    <a:pt x="64929" y="14166"/>
                  </a:moveTo>
                  <a:lnTo>
                    <a:pt x="64929" y="14166"/>
                  </a:lnTo>
                  <a:lnTo>
                    <a:pt x="64794" y="14607"/>
                  </a:lnTo>
                  <a:lnTo>
                    <a:pt x="64648" y="15048"/>
                  </a:lnTo>
                  <a:lnTo>
                    <a:pt x="64503" y="15480"/>
                  </a:lnTo>
                  <a:lnTo>
                    <a:pt x="64352" y="15921"/>
                  </a:lnTo>
                  <a:lnTo>
                    <a:pt x="64192" y="16362"/>
                  </a:lnTo>
                  <a:lnTo>
                    <a:pt x="64031" y="16794"/>
                  </a:lnTo>
                  <a:lnTo>
                    <a:pt x="63866" y="17235"/>
                  </a:lnTo>
                  <a:lnTo>
                    <a:pt x="63695" y="17667"/>
                  </a:lnTo>
                  <a:lnTo>
                    <a:pt x="63515" y="18100"/>
                  </a:lnTo>
                  <a:lnTo>
                    <a:pt x="63339" y="18532"/>
                  </a:lnTo>
                  <a:lnTo>
                    <a:pt x="63154" y="18964"/>
                  </a:lnTo>
                  <a:lnTo>
                    <a:pt x="62963" y="19396"/>
                  </a:lnTo>
                  <a:lnTo>
                    <a:pt x="62772" y="19828"/>
                  </a:lnTo>
                  <a:lnTo>
                    <a:pt x="62572" y="20260"/>
                  </a:lnTo>
                  <a:lnTo>
                    <a:pt x="62371" y="20693"/>
                  </a:lnTo>
                  <a:lnTo>
                    <a:pt x="62166" y="21116"/>
                  </a:lnTo>
                  <a:lnTo>
                    <a:pt x="61960" y="21539"/>
                  </a:lnTo>
                  <a:lnTo>
                    <a:pt x="61744" y="21972"/>
                  </a:lnTo>
                  <a:lnTo>
                    <a:pt x="61529" y="22395"/>
                  </a:lnTo>
                  <a:lnTo>
                    <a:pt x="61308" y="22818"/>
                  </a:lnTo>
                  <a:lnTo>
                    <a:pt x="61087" y="23242"/>
                  </a:lnTo>
                  <a:lnTo>
                    <a:pt x="60856" y="23656"/>
                  </a:lnTo>
                  <a:lnTo>
                    <a:pt x="60390" y="24494"/>
                  </a:lnTo>
                  <a:lnTo>
                    <a:pt x="59913" y="25332"/>
                  </a:lnTo>
                  <a:lnTo>
                    <a:pt x="59422" y="26161"/>
                  </a:lnTo>
                  <a:lnTo>
                    <a:pt x="58915" y="26981"/>
                  </a:lnTo>
                  <a:lnTo>
                    <a:pt x="58399" y="27802"/>
                  </a:lnTo>
                  <a:lnTo>
                    <a:pt x="57872" y="28613"/>
                  </a:lnTo>
                  <a:lnTo>
                    <a:pt x="57330" y="29416"/>
                  </a:lnTo>
                  <a:lnTo>
                    <a:pt x="56784" y="30218"/>
                  </a:lnTo>
                  <a:lnTo>
                    <a:pt x="56227" y="31012"/>
                  </a:lnTo>
                  <a:lnTo>
                    <a:pt x="55655" y="31797"/>
                  </a:lnTo>
                  <a:lnTo>
                    <a:pt x="55078" y="32582"/>
                  </a:lnTo>
                  <a:lnTo>
                    <a:pt x="54496" y="33358"/>
                  </a:lnTo>
                  <a:lnTo>
                    <a:pt x="53905" y="34126"/>
                  </a:lnTo>
                  <a:lnTo>
                    <a:pt x="53303" y="34884"/>
                  </a:lnTo>
                  <a:lnTo>
                    <a:pt x="52701" y="35634"/>
                  </a:lnTo>
                  <a:lnTo>
                    <a:pt x="52089" y="36384"/>
                  </a:lnTo>
                  <a:lnTo>
                    <a:pt x="51472" y="37125"/>
                  </a:lnTo>
                  <a:lnTo>
                    <a:pt x="50850" y="37848"/>
                  </a:lnTo>
                  <a:lnTo>
                    <a:pt x="50223" y="38571"/>
                  </a:lnTo>
                  <a:lnTo>
                    <a:pt x="49596" y="39286"/>
                  </a:lnTo>
                  <a:lnTo>
                    <a:pt x="48964" y="39991"/>
                  </a:lnTo>
                  <a:lnTo>
                    <a:pt x="48327" y="40688"/>
                  </a:lnTo>
                  <a:lnTo>
                    <a:pt x="47690" y="41385"/>
                  </a:lnTo>
                  <a:lnTo>
                    <a:pt x="47053" y="42064"/>
                  </a:lnTo>
                  <a:lnTo>
                    <a:pt x="46411" y="42734"/>
                  </a:lnTo>
                  <a:lnTo>
                    <a:pt x="45774" y="43396"/>
                  </a:lnTo>
                  <a:lnTo>
                    <a:pt x="45132" y="44048"/>
                  </a:lnTo>
                  <a:lnTo>
                    <a:pt x="44495" y="44692"/>
                  </a:lnTo>
                  <a:lnTo>
                    <a:pt x="43853" y="45327"/>
                  </a:lnTo>
                  <a:lnTo>
                    <a:pt x="43216" y="45945"/>
                  </a:lnTo>
                  <a:lnTo>
                    <a:pt x="42584" y="46562"/>
                  </a:lnTo>
                  <a:lnTo>
                    <a:pt x="41952" y="47162"/>
                  </a:lnTo>
                  <a:lnTo>
                    <a:pt x="41325" y="47753"/>
                  </a:lnTo>
                  <a:lnTo>
                    <a:pt x="40703" y="48344"/>
                  </a:lnTo>
                  <a:lnTo>
                    <a:pt x="40081" y="48908"/>
                  </a:lnTo>
                  <a:lnTo>
                    <a:pt x="39469" y="49473"/>
                  </a:lnTo>
                  <a:lnTo>
                    <a:pt x="38857" y="50020"/>
                  </a:lnTo>
                  <a:lnTo>
                    <a:pt x="37659" y="51087"/>
                  </a:lnTo>
                  <a:lnTo>
                    <a:pt x="36490" y="52101"/>
                  </a:lnTo>
                  <a:lnTo>
                    <a:pt x="35356" y="53072"/>
                  </a:lnTo>
                  <a:lnTo>
                    <a:pt x="34258" y="53998"/>
                  </a:lnTo>
                  <a:lnTo>
                    <a:pt x="33200" y="54862"/>
                  </a:lnTo>
                  <a:lnTo>
                    <a:pt x="32186" y="55682"/>
                  </a:lnTo>
                  <a:lnTo>
                    <a:pt x="31228" y="56441"/>
                  </a:lnTo>
                  <a:lnTo>
                    <a:pt x="30325" y="57155"/>
                  </a:lnTo>
                  <a:lnTo>
                    <a:pt x="30325" y="57155"/>
                  </a:lnTo>
                  <a:lnTo>
                    <a:pt x="30020" y="57393"/>
                  </a:lnTo>
                  <a:lnTo>
                    <a:pt x="29724" y="57649"/>
                  </a:lnTo>
                  <a:lnTo>
                    <a:pt x="29428" y="57923"/>
                  </a:lnTo>
                  <a:lnTo>
                    <a:pt x="29142" y="58205"/>
                  </a:lnTo>
                  <a:lnTo>
                    <a:pt x="28856" y="58505"/>
                  </a:lnTo>
                  <a:lnTo>
                    <a:pt x="28575" y="58813"/>
                  </a:lnTo>
                  <a:lnTo>
                    <a:pt x="28304" y="59131"/>
                  </a:lnTo>
                  <a:lnTo>
                    <a:pt x="28033" y="59466"/>
                  </a:lnTo>
                  <a:lnTo>
                    <a:pt x="27772" y="59810"/>
                  </a:lnTo>
                  <a:lnTo>
                    <a:pt x="27517" y="60163"/>
                  </a:lnTo>
                  <a:lnTo>
                    <a:pt x="27261" y="60525"/>
                  </a:lnTo>
                  <a:lnTo>
                    <a:pt x="27015" y="60904"/>
                  </a:lnTo>
                  <a:lnTo>
                    <a:pt x="26774" y="61292"/>
                  </a:lnTo>
                  <a:lnTo>
                    <a:pt x="26544" y="61698"/>
                  </a:lnTo>
                  <a:lnTo>
                    <a:pt x="26313" y="62103"/>
                  </a:lnTo>
                  <a:lnTo>
                    <a:pt x="26092" y="62527"/>
                  </a:lnTo>
                  <a:lnTo>
                    <a:pt x="25877" y="62959"/>
                  </a:lnTo>
                  <a:lnTo>
                    <a:pt x="25666" y="63391"/>
                  </a:lnTo>
                  <a:lnTo>
                    <a:pt x="25465" y="63841"/>
                  </a:lnTo>
                  <a:lnTo>
                    <a:pt x="25270" y="64300"/>
                  </a:lnTo>
                  <a:lnTo>
                    <a:pt x="25079" y="64776"/>
                  </a:lnTo>
                  <a:lnTo>
                    <a:pt x="24898" y="65252"/>
                  </a:lnTo>
                  <a:lnTo>
                    <a:pt x="24723" y="65737"/>
                  </a:lnTo>
                  <a:lnTo>
                    <a:pt x="24552" y="66231"/>
                  </a:lnTo>
                  <a:lnTo>
                    <a:pt x="24392" y="66734"/>
                  </a:lnTo>
                  <a:lnTo>
                    <a:pt x="24241" y="67246"/>
                  </a:lnTo>
                  <a:lnTo>
                    <a:pt x="24091" y="67766"/>
                  </a:lnTo>
                  <a:lnTo>
                    <a:pt x="23955" y="68286"/>
                  </a:lnTo>
                  <a:lnTo>
                    <a:pt x="23825" y="68824"/>
                  </a:lnTo>
                  <a:lnTo>
                    <a:pt x="23700" y="69362"/>
                  </a:lnTo>
                  <a:lnTo>
                    <a:pt x="23584" y="69909"/>
                  </a:lnTo>
                  <a:lnTo>
                    <a:pt x="23479" y="70465"/>
                  </a:lnTo>
                  <a:lnTo>
                    <a:pt x="10804" y="138989"/>
                  </a:lnTo>
                  <a:lnTo>
                    <a:pt x="10804" y="138989"/>
                  </a:lnTo>
                  <a:lnTo>
                    <a:pt x="10769" y="139130"/>
                  </a:lnTo>
                  <a:lnTo>
                    <a:pt x="10729" y="139262"/>
                  </a:lnTo>
                  <a:lnTo>
                    <a:pt x="10684" y="139386"/>
                  </a:lnTo>
                  <a:lnTo>
                    <a:pt x="10639" y="139509"/>
                  </a:lnTo>
                  <a:lnTo>
                    <a:pt x="10593" y="139624"/>
                  </a:lnTo>
                  <a:lnTo>
                    <a:pt x="10543" y="139739"/>
                  </a:lnTo>
                  <a:lnTo>
                    <a:pt x="10488" y="139845"/>
                  </a:lnTo>
                  <a:lnTo>
                    <a:pt x="10433" y="139942"/>
                  </a:lnTo>
                  <a:lnTo>
                    <a:pt x="10373" y="140039"/>
                  </a:lnTo>
                  <a:lnTo>
                    <a:pt x="10313" y="140136"/>
                  </a:lnTo>
                  <a:lnTo>
                    <a:pt x="10247" y="140224"/>
                  </a:lnTo>
                  <a:lnTo>
                    <a:pt x="10182" y="140303"/>
                  </a:lnTo>
                  <a:lnTo>
                    <a:pt x="10112" y="140383"/>
                  </a:lnTo>
                  <a:lnTo>
                    <a:pt x="10042" y="140453"/>
                  </a:lnTo>
                  <a:lnTo>
                    <a:pt x="9966" y="140515"/>
                  </a:lnTo>
                  <a:lnTo>
                    <a:pt x="9891" y="140585"/>
                  </a:lnTo>
                  <a:lnTo>
                    <a:pt x="9811" y="140638"/>
                  </a:lnTo>
                  <a:lnTo>
                    <a:pt x="9731" y="140691"/>
                  </a:lnTo>
                  <a:lnTo>
                    <a:pt x="9650" y="140744"/>
                  </a:lnTo>
                  <a:lnTo>
                    <a:pt x="9565" y="140788"/>
                  </a:lnTo>
                  <a:lnTo>
                    <a:pt x="9390" y="140868"/>
                  </a:lnTo>
                  <a:lnTo>
                    <a:pt x="9209" y="140929"/>
                  </a:lnTo>
                  <a:lnTo>
                    <a:pt x="9019" y="140974"/>
                  </a:lnTo>
                  <a:lnTo>
                    <a:pt x="8823" y="141000"/>
                  </a:lnTo>
                  <a:lnTo>
                    <a:pt x="8617" y="141009"/>
                  </a:lnTo>
                  <a:lnTo>
                    <a:pt x="8412" y="141009"/>
                  </a:lnTo>
                  <a:lnTo>
                    <a:pt x="8196" y="140991"/>
                  </a:lnTo>
                  <a:lnTo>
                    <a:pt x="7980" y="140965"/>
                  </a:lnTo>
                  <a:lnTo>
                    <a:pt x="7755" y="140912"/>
                  </a:lnTo>
                  <a:lnTo>
                    <a:pt x="7529" y="140859"/>
                  </a:lnTo>
                  <a:lnTo>
                    <a:pt x="7298" y="140788"/>
                  </a:lnTo>
                  <a:lnTo>
                    <a:pt x="7062" y="140709"/>
                  </a:lnTo>
                  <a:lnTo>
                    <a:pt x="6827" y="140612"/>
                  </a:lnTo>
                  <a:lnTo>
                    <a:pt x="6591" y="140506"/>
                  </a:lnTo>
                  <a:lnTo>
                    <a:pt x="6350" y="140391"/>
                  </a:lnTo>
                  <a:lnTo>
                    <a:pt x="6104" y="140259"/>
                  </a:lnTo>
                  <a:lnTo>
                    <a:pt x="5864" y="140118"/>
                  </a:lnTo>
                  <a:lnTo>
                    <a:pt x="5618" y="139977"/>
                  </a:lnTo>
                  <a:lnTo>
                    <a:pt x="5372" y="139818"/>
                  </a:lnTo>
                  <a:lnTo>
                    <a:pt x="5126" y="139651"/>
                  </a:lnTo>
                  <a:lnTo>
                    <a:pt x="4886" y="139483"/>
                  </a:lnTo>
                  <a:lnTo>
                    <a:pt x="4645" y="139298"/>
                  </a:lnTo>
                  <a:lnTo>
                    <a:pt x="4404" y="139112"/>
                  </a:lnTo>
                  <a:lnTo>
                    <a:pt x="4163" y="138918"/>
                  </a:lnTo>
                  <a:lnTo>
                    <a:pt x="3928" y="138716"/>
                  </a:lnTo>
                  <a:lnTo>
                    <a:pt x="3692" y="138504"/>
                  </a:lnTo>
                  <a:lnTo>
                    <a:pt x="3461" y="138292"/>
                  </a:lnTo>
                  <a:lnTo>
                    <a:pt x="3235" y="138081"/>
                  </a:lnTo>
                  <a:lnTo>
                    <a:pt x="3010" y="137851"/>
                  </a:lnTo>
                  <a:lnTo>
                    <a:pt x="2794" y="137631"/>
                  </a:lnTo>
                  <a:lnTo>
                    <a:pt x="2578" y="137401"/>
                  </a:lnTo>
                  <a:lnTo>
                    <a:pt x="2373" y="137163"/>
                  </a:lnTo>
                  <a:lnTo>
                    <a:pt x="2167" y="136925"/>
                  </a:lnTo>
                  <a:lnTo>
                    <a:pt x="1971" y="136687"/>
                  </a:lnTo>
                  <a:lnTo>
                    <a:pt x="1781" y="136449"/>
                  </a:lnTo>
                  <a:lnTo>
                    <a:pt x="1600" y="136211"/>
                  </a:lnTo>
                  <a:lnTo>
                    <a:pt x="1425" y="135964"/>
                  </a:lnTo>
                  <a:lnTo>
                    <a:pt x="1259" y="135717"/>
                  </a:lnTo>
                  <a:lnTo>
                    <a:pt x="1099" y="135479"/>
                  </a:lnTo>
                  <a:lnTo>
                    <a:pt x="953" y="135232"/>
                  </a:lnTo>
                  <a:lnTo>
                    <a:pt x="813" y="134993"/>
                  </a:lnTo>
                  <a:lnTo>
                    <a:pt x="677" y="134746"/>
                  </a:lnTo>
                  <a:lnTo>
                    <a:pt x="557" y="134508"/>
                  </a:lnTo>
                  <a:lnTo>
                    <a:pt x="447" y="134279"/>
                  </a:lnTo>
                  <a:lnTo>
                    <a:pt x="351" y="134041"/>
                  </a:lnTo>
                  <a:lnTo>
                    <a:pt x="261" y="133812"/>
                  </a:lnTo>
                  <a:lnTo>
                    <a:pt x="186" y="133582"/>
                  </a:lnTo>
                  <a:lnTo>
                    <a:pt x="121" y="133362"/>
                  </a:lnTo>
                  <a:lnTo>
                    <a:pt x="70" y="133141"/>
                  </a:lnTo>
                  <a:lnTo>
                    <a:pt x="35" y="132930"/>
                  </a:lnTo>
                  <a:lnTo>
                    <a:pt x="20" y="132824"/>
                  </a:lnTo>
                  <a:lnTo>
                    <a:pt x="10" y="132718"/>
                  </a:lnTo>
                  <a:lnTo>
                    <a:pt x="0" y="132612"/>
                  </a:lnTo>
                  <a:lnTo>
                    <a:pt x="0" y="132515"/>
                  </a:lnTo>
                  <a:lnTo>
                    <a:pt x="0" y="132418"/>
                  </a:lnTo>
                  <a:lnTo>
                    <a:pt x="5" y="132321"/>
                  </a:lnTo>
                  <a:lnTo>
                    <a:pt x="10" y="132224"/>
                  </a:lnTo>
                  <a:lnTo>
                    <a:pt x="20" y="132127"/>
                  </a:lnTo>
                  <a:lnTo>
                    <a:pt x="20" y="132127"/>
                  </a:lnTo>
                  <a:lnTo>
                    <a:pt x="973" y="125432"/>
                  </a:lnTo>
                  <a:lnTo>
                    <a:pt x="1991" y="118350"/>
                  </a:lnTo>
                  <a:lnTo>
                    <a:pt x="2523" y="114698"/>
                  </a:lnTo>
                  <a:lnTo>
                    <a:pt x="3065" y="110976"/>
                  </a:lnTo>
                  <a:lnTo>
                    <a:pt x="3617" y="107219"/>
                  </a:lnTo>
                  <a:lnTo>
                    <a:pt x="4183" y="103417"/>
                  </a:lnTo>
                  <a:lnTo>
                    <a:pt x="4755" y="99589"/>
                  </a:lnTo>
                  <a:lnTo>
                    <a:pt x="5337" y="95752"/>
                  </a:lnTo>
                  <a:lnTo>
                    <a:pt x="5924" y="91907"/>
                  </a:lnTo>
                  <a:lnTo>
                    <a:pt x="6521" y="88070"/>
                  </a:lnTo>
                  <a:lnTo>
                    <a:pt x="7118" y="84260"/>
                  </a:lnTo>
                  <a:lnTo>
                    <a:pt x="7719" y="80476"/>
                  </a:lnTo>
                  <a:lnTo>
                    <a:pt x="8326" y="76736"/>
                  </a:lnTo>
                  <a:lnTo>
                    <a:pt x="8933" y="73058"/>
                  </a:lnTo>
                  <a:lnTo>
                    <a:pt x="9535" y="69442"/>
                  </a:lnTo>
                  <a:lnTo>
                    <a:pt x="9841" y="67660"/>
                  </a:lnTo>
                  <a:lnTo>
                    <a:pt x="10142" y="65905"/>
                  </a:lnTo>
                  <a:lnTo>
                    <a:pt x="10448" y="64167"/>
                  </a:lnTo>
                  <a:lnTo>
                    <a:pt x="10749" y="62456"/>
                  </a:lnTo>
                  <a:lnTo>
                    <a:pt x="11050" y="60772"/>
                  </a:lnTo>
                  <a:lnTo>
                    <a:pt x="11346" y="59113"/>
                  </a:lnTo>
                  <a:lnTo>
                    <a:pt x="11647" y="57482"/>
                  </a:lnTo>
                  <a:lnTo>
                    <a:pt x="11943" y="55885"/>
                  </a:lnTo>
                  <a:lnTo>
                    <a:pt x="12239" y="54315"/>
                  </a:lnTo>
                  <a:lnTo>
                    <a:pt x="12535" y="52772"/>
                  </a:lnTo>
                  <a:lnTo>
                    <a:pt x="12830" y="51272"/>
                  </a:lnTo>
                  <a:lnTo>
                    <a:pt x="13121" y="49808"/>
                  </a:lnTo>
                  <a:lnTo>
                    <a:pt x="13407" y="48370"/>
                  </a:lnTo>
                  <a:lnTo>
                    <a:pt x="13698" y="46986"/>
                  </a:lnTo>
                  <a:lnTo>
                    <a:pt x="13984" y="45627"/>
                  </a:lnTo>
                  <a:lnTo>
                    <a:pt x="14265" y="44322"/>
                  </a:lnTo>
                  <a:lnTo>
                    <a:pt x="14546" y="43052"/>
                  </a:lnTo>
                  <a:lnTo>
                    <a:pt x="14822" y="41826"/>
                  </a:lnTo>
                  <a:lnTo>
                    <a:pt x="15098" y="40653"/>
                  </a:lnTo>
                  <a:lnTo>
                    <a:pt x="15373" y="39524"/>
                  </a:lnTo>
                  <a:lnTo>
                    <a:pt x="15639" y="38439"/>
                  </a:lnTo>
                  <a:lnTo>
                    <a:pt x="15905" y="37407"/>
                  </a:lnTo>
                  <a:lnTo>
                    <a:pt x="16171" y="36428"/>
                  </a:lnTo>
                  <a:lnTo>
                    <a:pt x="16432" y="35502"/>
                  </a:lnTo>
                  <a:lnTo>
                    <a:pt x="16688" y="34629"/>
                  </a:lnTo>
                  <a:lnTo>
                    <a:pt x="16813" y="34214"/>
                  </a:lnTo>
                  <a:lnTo>
                    <a:pt x="16938" y="33808"/>
                  </a:lnTo>
                  <a:lnTo>
                    <a:pt x="17064" y="33420"/>
                  </a:lnTo>
                  <a:lnTo>
                    <a:pt x="17184" y="33050"/>
                  </a:lnTo>
                  <a:lnTo>
                    <a:pt x="17310" y="32688"/>
                  </a:lnTo>
                  <a:lnTo>
                    <a:pt x="17430" y="32353"/>
                  </a:lnTo>
                  <a:lnTo>
                    <a:pt x="17550" y="32018"/>
                  </a:lnTo>
                  <a:lnTo>
                    <a:pt x="17671" y="31709"/>
                  </a:lnTo>
                  <a:lnTo>
                    <a:pt x="17791" y="31409"/>
                  </a:lnTo>
                  <a:lnTo>
                    <a:pt x="17906" y="31127"/>
                  </a:lnTo>
                  <a:lnTo>
                    <a:pt x="17906" y="31127"/>
                  </a:lnTo>
                  <a:lnTo>
                    <a:pt x="17967" y="31003"/>
                  </a:lnTo>
                  <a:lnTo>
                    <a:pt x="18042" y="30853"/>
                  </a:lnTo>
                  <a:lnTo>
                    <a:pt x="18132" y="30686"/>
                  </a:lnTo>
                  <a:lnTo>
                    <a:pt x="18243" y="30492"/>
                  </a:lnTo>
                  <a:lnTo>
                    <a:pt x="18513" y="30033"/>
                  </a:lnTo>
                  <a:lnTo>
                    <a:pt x="18844" y="29504"/>
                  </a:lnTo>
                  <a:lnTo>
                    <a:pt x="19236" y="28895"/>
                  </a:lnTo>
                  <a:lnTo>
                    <a:pt x="19682" y="28207"/>
                  </a:lnTo>
                  <a:lnTo>
                    <a:pt x="20184" y="27458"/>
                  </a:lnTo>
                  <a:lnTo>
                    <a:pt x="20730" y="26637"/>
                  </a:lnTo>
                  <a:lnTo>
                    <a:pt x="21327" y="25764"/>
                  </a:lnTo>
                  <a:lnTo>
                    <a:pt x="21964" y="24838"/>
                  </a:lnTo>
                  <a:lnTo>
                    <a:pt x="23349" y="22836"/>
                  </a:lnTo>
                  <a:lnTo>
                    <a:pt x="24863" y="20666"/>
                  </a:lnTo>
                  <a:lnTo>
                    <a:pt x="26478" y="18382"/>
                  </a:lnTo>
                  <a:lnTo>
                    <a:pt x="28164" y="16000"/>
                  </a:lnTo>
                  <a:lnTo>
                    <a:pt x="29894" y="13575"/>
                  </a:lnTo>
                  <a:lnTo>
                    <a:pt x="31645" y="11132"/>
                  </a:lnTo>
                  <a:lnTo>
                    <a:pt x="33380" y="8715"/>
                  </a:lnTo>
                  <a:lnTo>
                    <a:pt x="36716" y="4093"/>
                  </a:lnTo>
                  <a:lnTo>
                    <a:pt x="39680" y="0"/>
                  </a:lnTo>
                  <a:lnTo>
                    <a:pt x="39680" y="0"/>
                  </a:lnTo>
                  <a:lnTo>
                    <a:pt x="39710" y="265"/>
                  </a:lnTo>
                  <a:lnTo>
                    <a:pt x="39750" y="521"/>
                  </a:lnTo>
                  <a:lnTo>
                    <a:pt x="39790" y="768"/>
                  </a:lnTo>
                  <a:lnTo>
                    <a:pt x="39835" y="1024"/>
                  </a:lnTo>
                  <a:lnTo>
                    <a:pt x="39886" y="1271"/>
                  </a:lnTo>
                  <a:lnTo>
                    <a:pt x="39941" y="1509"/>
                  </a:lnTo>
                  <a:lnTo>
                    <a:pt x="40001" y="1756"/>
                  </a:lnTo>
                  <a:lnTo>
                    <a:pt x="40061" y="1994"/>
                  </a:lnTo>
                  <a:lnTo>
                    <a:pt x="40126" y="2223"/>
                  </a:lnTo>
                  <a:lnTo>
                    <a:pt x="40197" y="2461"/>
                  </a:lnTo>
                  <a:lnTo>
                    <a:pt x="40272" y="2691"/>
                  </a:lnTo>
                  <a:lnTo>
                    <a:pt x="40347" y="2920"/>
                  </a:lnTo>
                  <a:lnTo>
                    <a:pt x="40427" y="3140"/>
                  </a:lnTo>
                  <a:lnTo>
                    <a:pt x="40513" y="3361"/>
                  </a:lnTo>
                  <a:lnTo>
                    <a:pt x="40603" y="3581"/>
                  </a:lnTo>
                  <a:lnTo>
                    <a:pt x="40693" y="3793"/>
                  </a:lnTo>
                  <a:lnTo>
                    <a:pt x="40788" y="4005"/>
                  </a:lnTo>
                  <a:lnTo>
                    <a:pt x="40889" y="4217"/>
                  </a:lnTo>
                  <a:lnTo>
                    <a:pt x="40994" y="4428"/>
                  </a:lnTo>
                  <a:lnTo>
                    <a:pt x="41099" y="4631"/>
                  </a:lnTo>
                  <a:lnTo>
                    <a:pt x="41210" y="4834"/>
                  </a:lnTo>
                  <a:lnTo>
                    <a:pt x="41320" y="5028"/>
                  </a:lnTo>
                  <a:lnTo>
                    <a:pt x="41435" y="5222"/>
                  </a:lnTo>
                  <a:lnTo>
                    <a:pt x="41556" y="5416"/>
                  </a:lnTo>
                  <a:lnTo>
                    <a:pt x="41681" y="5610"/>
                  </a:lnTo>
                  <a:lnTo>
                    <a:pt x="41807" y="5795"/>
                  </a:lnTo>
                  <a:lnTo>
                    <a:pt x="41937" y="5981"/>
                  </a:lnTo>
                  <a:lnTo>
                    <a:pt x="42067" y="6166"/>
                  </a:lnTo>
                  <a:lnTo>
                    <a:pt x="42203" y="6351"/>
                  </a:lnTo>
                  <a:lnTo>
                    <a:pt x="42343" y="6527"/>
                  </a:lnTo>
                  <a:lnTo>
                    <a:pt x="42629" y="6871"/>
                  </a:lnTo>
                  <a:lnTo>
                    <a:pt x="42930" y="7207"/>
                  </a:lnTo>
                  <a:lnTo>
                    <a:pt x="43241" y="7542"/>
                  </a:lnTo>
                  <a:lnTo>
                    <a:pt x="43562" y="7859"/>
                  </a:lnTo>
                  <a:lnTo>
                    <a:pt x="43898" y="8168"/>
                  </a:lnTo>
                  <a:lnTo>
                    <a:pt x="44239" y="8468"/>
                  </a:lnTo>
                  <a:lnTo>
                    <a:pt x="44595" y="8750"/>
                  </a:lnTo>
                  <a:lnTo>
                    <a:pt x="44956" y="9032"/>
                  </a:lnTo>
                  <a:lnTo>
                    <a:pt x="45333" y="9306"/>
                  </a:lnTo>
                  <a:lnTo>
                    <a:pt x="45719" y="9570"/>
                  </a:lnTo>
                  <a:lnTo>
                    <a:pt x="46110" y="9817"/>
                  </a:lnTo>
                  <a:lnTo>
                    <a:pt x="46511" y="10064"/>
                  </a:lnTo>
                  <a:lnTo>
                    <a:pt x="46923" y="10302"/>
                  </a:lnTo>
                  <a:lnTo>
                    <a:pt x="47344" y="10523"/>
                  </a:lnTo>
                  <a:lnTo>
                    <a:pt x="47770" y="10743"/>
                  </a:lnTo>
                  <a:lnTo>
                    <a:pt x="48207" y="10955"/>
                  </a:lnTo>
                  <a:lnTo>
                    <a:pt x="48648" y="11158"/>
                  </a:lnTo>
                  <a:lnTo>
                    <a:pt x="49094" y="11352"/>
                  </a:lnTo>
                  <a:lnTo>
                    <a:pt x="49551" y="11537"/>
                  </a:lnTo>
                  <a:lnTo>
                    <a:pt x="50017" y="11714"/>
                  </a:lnTo>
                  <a:lnTo>
                    <a:pt x="50484" y="11890"/>
                  </a:lnTo>
                  <a:lnTo>
                    <a:pt x="50960" y="12049"/>
                  </a:lnTo>
                  <a:lnTo>
                    <a:pt x="51442" y="12208"/>
                  </a:lnTo>
                  <a:lnTo>
                    <a:pt x="51928" y="12358"/>
                  </a:lnTo>
                  <a:lnTo>
                    <a:pt x="52420" y="12499"/>
                  </a:lnTo>
                  <a:lnTo>
                    <a:pt x="52916" y="12640"/>
                  </a:lnTo>
                  <a:lnTo>
                    <a:pt x="53413" y="12763"/>
                  </a:lnTo>
                  <a:lnTo>
                    <a:pt x="53920" y="12887"/>
                  </a:lnTo>
                  <a:lnTo>
                    <a:pt x="54426" y="13001"/>
                  </a:lnTo>
                  <a:lnTo>
                    <a:pt x="54938" y="13116"/>
                  </a:lnTo>
                  <a:lnTo>
                    <a:pt x="55454" y="13213"/>
                  </a:lnTo>
                  <a:lnTo>
                    <a:pt x="55971" y="13310"/>
                  </a:lnTo>
                  <a:lnTo>
                    <a:pt x="56493" y="13407"/>
                  </a:lnTo>
                  <a:lnTo>
                    <a:pt x="57014" y="13487"/>
                  </a:lnTo>
                  <a:lnTo>
                    <a:pt x="57541" y="13566"/>
                  </a:lnTo>
                  <a:lnTo>
                    <a:pt x="58068" y="13645"/>
                  </a:lnTo>
                  <a:lnTo>
                    <a:pt x="58594" y="13716"/>
                  </a:lnTo>
                  <a:lnTo>
                    <a:pt x="59653" y="13831"/>
                  </a:lnTo>
                  <a:lnTo>
                    <a:pt x="60716" y="13936"/>
                  </a:lnTo>
                  <a:lnTo>
                    <a:pt x="61774" y="14016"/>
                  </a:lnTo>
                  <a:lnTo>
                    <a:pt x="62833" y="14086"/>
                  </a:lnTo>
                  <a:lnTo>
                    <a:pt x="63886" y="14130"/>
                  </a:lnTo>
                  <a:lnTo>
                    <a:pt x="64929" y="14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289100" y="-367400"/>
              <a:ext cx="406550" cy="605550"/>
            </a:xfrm>
            <a:custGeom>
              <a:avLst/>
              <a:gdLst/>
              <a:ahLst/>
              <a:cxnLst/>
              <a:rect l="l" t="t" r="r" b="b"/>
              <a:pathLst>
                <a:path w="16262" h="24222" extrusionOk="0">
                  <a:moveTo>
                    <a:pt x="9450" y="1"/>
                  </a:moveTo>
                  <a:lnTo>
                    <a:pt x="8943" y="4684"/>
                  </a:lnTo>
                  <a:lnTo>
                    <a:pt x="8612" y="5213"/>
                  </a:lnTo>
                  <a:lnTo>
                    <a:pt x="8226" y="5840"/>
                  </a:lnTo>
                  <a:lnTo>
                    <a:pt x="7724" y="6660"/>
                  </a:lnTo>
                  <a:lnTo>
                    <a:pt x="7122" y="7639"/>
                  </a:lnTo>
                  <a:lnTo>
                    <a:pt x="6450" y="8759"/>
                  </a:lnTo>
                  <a:lnTo>
                    <a:pt x="5723" y="9985"/>
                  </a:lnTo>
                  <a:lnTo>
                    <a:pt x="4966" y="11291"/>
                  </a:lnTo>
                  <a:lnTo>
                    <a:pt x="4579" y="11961"/>
                  </a:lnTo>
                  <a:lnTo>
                    <a:pt x="4193" y="12631"/>
                  </a:lnTo>
                  <a:lnTo>
                    <a:pt x="3812" y="13310"/>
                  </a:lnTo>
                  <a:lnTo>
                    <a:pt x="3436" y="13990"/>
                  </a:lnTo>
                  <a:lnTo>
                    <a:pt x="3065" y="14669"/>
                  </a:lnTo>
                  <a:lnTo>
                    <a:pt x="2704" y="15339"/>
                  </a:lnTo>
                  <a:lnTo>
                    <a:pt x="2357" y="15992"/>
                  </a:lnTo>
                  <a:lnTo>
                    <a:pt x="2031" y="16636"/>
                  </a:lnTo>
                  <a:lnTo>
                    <a:pt x="1720" y="17253"/>
                  </a:lnTo>
                  <a:lnTo>
                    <a:pt x="1430" y="17853"/>
                  </a:lnTo>
                  <a:lnTo>
                    <a:pt x="1159" y="18426"/>
                  </a:lnTo>
                  <a:lnTo>
                    <a:pt x="923" y="18964"/>
                  </a:lnTo>
                  <a:lnTo>
                    <a:pt x="813" y="19220"/>
                  </a:lnTo>
                  <a:lnTo>
                    <a:pt x="712" y="19476"/>
                  </a:lnTo>
                  <a:lnTo>
                    <a:pt x="617" y="19714"/>
                  </a:lnTo>
                  <a:lnTo>
                    <a:pt x="532" y="19943"/>
                  </a:lnTo>
                  <a:lnTo>
                    <a:pt x="451" y="20164"/>
                  </a:lnTo>
                  <a:lnTo>
                    <a:pt x="386" y="20367"/>
                  </a:lnTo>
                  <a:lnTo>
                    <a:pt x="326" y="20569"/>
                  </a:lnTo>
                  <a:lnTo>
                    <a:pt x="276" y="20746"/>
                  </a:lnTo>
                  <a:lnTo>
                    <a:pt x="196" y="21099"/>
                  </a:lnTo>
                  <a:lnTo>
                    <a:pt x="130" y="21416"/>
                  </a:lnTo>
                  <a:lnTo>
                    <a:pt x="80" y="21716"/>
                  </a:lnTo>
                  <a:lnTo>
                    <a:pt x="40" y="21998"/>
                  </a:lnTo>
                  <a:lnTo>
                    <a:pt x="15" y="22263"/>
                  </a:lnTo>
                  <a:lnTo>
                    <a:pt x="5" y="22501"/>
                  </a:lnTo>
                  <a:lnTo>
                    <a:pt x="0" y="22616"/>
                  </a:lnTo>
                  <a:lnTo>
                    <a:pt x="5" y="22722"/>
                  </a:lnTo>
                  <a:lnTo>
                    <a:pt x="10" y="22819"/>
                  </a:lnTo>
                  <a:lnTo>
                    <a:pt x="15" y="22924"/>
                  </a:lnTo>
                  <a:lnTo>
                    <a:pt x="25" y="23013"/>
                  </a:lnTo>
                  <a:lnTo>
                    <a:pt x="40" y="23110"/>
                  </a:lnTo>
                  <a:lnTo>
                    <a:pt x="55" y="23189"/>
                  </a:lnTo>
                  <a:lnTo>
                    <a:pt x="75" y="23277"/>
                  </a:lnTo>
                  <a:lnTo>
                    <a:pt x="100" y="23348"/>
                  </a:lnTo>
                  <a:lnTo>
                    <a:pt x="125" y="23427"/>
                  </a:lnTo>
                  <a:lnTo>
                    <a:pt x="150" y="23498"/>
                  </a:lnTo>
                  <a:lnTo>
                    <a:pt x="181" y="23559"/>
                  </a:lnTo>
                  <a:lnTo>
                    <a:pt x="216" y="23621"/>
                  </a:lnTo>
                  <a:lnTo>
                    <a:pt x="251" y="23683"/>
                  </a:lnTo>
                  <a:lnTo>
                    <a:pt x="286" y="23736"/>
                  </a:lnTo>
                  <a:lnTo>
                    <a:pt x="331" y="23789"/>
                  </a:lnTo>
                  <a:lnTo>
                    <a:pt x="416" y="23877"/>
                  </a:lnTo>
                  <a:lnTo>
                    <a:pt x="512" y="23956"/>
                  </a:lnTo>
                  <a:lnTo>
                    <a:pt x="622" y="24027"/>
                  </a:lnTo>
                  <a:lnTo>
                    <a:pt x="732" y="24080"/>
                  </a:lnTo>
                  <a:lnTo>
                    <a:pt x="858" y="24133"/>
                  </a:lnTo>
                  <a:lnTo>
                    <a:pt x="988" y="24168"/>
                  </a:lnTo>
                  <a:lnTo>
                    <a:pt x="1124" y="24195"/>
                  </a:lnTo>
                  <a:lnTo>
                    <a:pt x="1269" y="24212"/>
                  </a:lnTo>
                  <a:lnTo>
                    <a:pt x="1419" y="24221"/>
                  </a:lnTo>
                  <a:lnTo>
                    <a:pt x="1740" y="24221"/>
                  </a:lnTo>
                  <a:lnTo>
                    <a:pt x="1906" y="24203"/>
                  </a:lnTo>
                  <a:lnTo>
                    <a:pt x="2257" y="24168"/>
                  </a:lnTo>
                  <a:lnTo>
                    <a:pt x="2628" y="24124"/>
                  </a:lnTo>
                  <a:lnTo>
                    <a:pt x="3009" y="24062"/>
                  </a:lnTo>
                  <a:lnTo>
                    <a:pt x="3220" y="24018"/>
                  </a:lnTo>
                  <a:lnTo>
                    <a:pt x="3461" y="23948"/>
                  </a:lnTo>
                  <a:lnTo>
                    <a:pt x="3727" y="23851"/>
                  </a:lnTo>
                  <a:lnTo>
                    <a:pt x="4023" y="23727"/>
                  </a:lnTo>
                  <a:lnTo>
                    <a:pt x="4339" y="23586"/>
                  </a:lnTo>
                  <a:lnTo>
                    <a:pt x="4675" y="23427"/>
                  </a:lnTo>
                  <a:lnTo>
                    <a:pt x="5036" y="23242"/>
                  </a:lnTo>
                  <a:lnTo>
                    <a:pt x="5412" y="23048"/>
                  </a:lnTo>
                  <a:lnTo>
                    <a:pt x="5803" y="22836"/>
                  </a:lnTo>
                  <a:lnTo>
                    <a:pt x="6210" y="22607"/>
                  </a:lnTo>
                  <a:lnTo>
                    <a:pt x="7052" y="22122"/>
                  </a:lnTo>
                  <a:lnTo>
                    <a:pt x="7920" y="21593"/>
                  </a:lnTo>
                  <a:lnTo>
                    <a:pt x="8803" y="21037"/>
                  </a:lnTo>
                  <a:lnTo>
                    <a:pt x="9680" y="20481"/>
                  </a:lnTo>
                  <a:lnTo>
                    <a:pt x="10538" y="19917"/>
                  </a:lnTo>
                  <a:lnTo>
                    <a:pt x="11356" y="19370"/>
                  </a:lnTo>
                  <a:lnTo>
                    <a:pt x="12123" y="18850"/>
                  </a:lnTo>
                  <a:lnTo>
                    <a:pt x="12820" y="18364"/>
                  </a:lnTo>
                  <a:lnTo>
                    <a:pt x="13427" y="17932"/>
                  </a:lnTo>
                  <a:lnTo>
                    <a:pt x="13929" y="17562"/>
                  </a:lnTo>
                  <a:lnTo>
                    <a:pt x="14315" y="17271"/>
                  </a:lnTo>
                  <a:lnTo>
                    <a:pt x="14471" y="17147"/>
                  </a:lnTo>
                  <a:lnTo>
                    <a:pt x="14621" y="17015"/>
                  </a:lnTo>
                  <a:lnTo>
                    <a:pt x="14761" y="16891"/>
                  </a:lnTo>
                  <a:lnTo>
                    <a:pt x="14902" y="16759"/>
                  </a:lnTo>
                  <a:lnTo>
                    <a:pt x="15032" y="16618"/>
                  </a:lnTo>
                  <a:lnTo>
                    <a:pt x="15158" y="16477"/>
                  </a:lnTo>
                  <a:lnTo>
                    <a:pt x="15273" y="16336"/>
                  </a:lnTo>
                  <a:lnTo>
                    <a:pt x="15388" y="16186"/>
                  </a:lnTo>
                  <a:lnTo>
                    <a:pt x="15494" y="16036"/>
                  </a:lnTo>
                  <a:lnTo>
                    <a:pt x="15589" y="15886"/>
                  </a:lnTo>
                  <a:lnTo>
                    <a:pt x="15684" y="15718"/>
                  </a:lnTo>
                  <a:lnTo>
                    <a:pt x="15770" y="15551"/>
                  </a:lnTo>
                  <a:lnTo>
                    <a:pt x="15850" y="15383"/>
                  </a:lnTo>
                  <a:lnTo>
                    <a:pt x="15920" y="15207"/>
                  </a:lnTo>
                  <a:lnTo>
                    <a:pt x="15985" y="15022"/>
                  </a:lnTo>
                  <a:lnTo>
                    <a:pt x="16045" y="14828"/>
                  </a:lnTo>
                  <a:lnTo>
                    <a:pt x="16096" y="14633"/>
                  </a:lnTo>
                  <a:lnTo>
                    <a:pt x="16141" y="14431"/>
                  </a:lnTo>
                  <a:lnTo>
                    <a:pt x="16181" y="14210"/>
                  </a:lnTo>
                  <a:lnTo>
                    <a:pt x="16211" y="13998"/>
                  </a:lnTo>
                  <a:lnTo>
                    <a:pt x="16231" y="13769"/>
                  </a:lnTo>
                  <a:lnTo>
                    <a:pt x="16251" y="13531"/>
                  </a:lnTo>
                  <a:lnTo>
                    <a:pt x="16256" y="13284"/>
                  </a:lnTo>
                  <a:lnTo>
                    <a:pt x="16261" y="13028"/>
                  </a:lnTo>
                  <a:lnTo>
                    <a:pt x="16256" y="12772"/>
                  </a:lnTo>
                  <a:lnTo>
                    <a:pt x="16241" y="12499"/>
                  </a:lnTo>
                  <a:lnTo>
                    <a:pt x="16221" y="12217"/>
                  </a:lnTo>
                  <a:lnTo>
                    <a:pt x="16196" y="11926"/>
                  </a:lnTo>
                  <a:lnTo>
                    <a:pt x="16161" y="11617"/>
                  </a:lnTo>
                  <a:lnTo>
                    <a:pt x="16116" y="11308"/>
                  </a:lnTo>
                  <a:lnTo>
                    <a:pt x="16066" y="10982"/>
                  </a:lnTo>
                  <a:lnTo>
                    <a:pt x="16010" y="10647"/>
                  </a:lnTo>
                  <a:lnTo>
                    <a:pt x="15885" y="9976"/>
                  </a:lnTo>
                  <a:lnTo>
                    <a:pt x="15765" y="9341"/>
                  </a:lnTo>
                  <a:lnTo>
                    <a:pt x="15644" y="8742"/>
                  </a:lnTo>
                  <a:lnTo>
                    <a:pt x="15524" y="8177"/>
                  </a:lnTo>
                  <a:lnTo>
                    <a:pt x="15408" y="7648"/>
                  </a:lnTo>
                  <a:lnTo>
                    <a:pt x="15303" y="7154"/>
                  </a:lnTo>
                  <a:lnTo>
                    <a:pt x="15102" y="6298"/>
                  </a:lnTo>
                  <a:lnTo>
                    <a:pt x="14932" y="5610"/>
                  </a:lnTo>
                  <a:lnTo>
                    <a:pt x="14802" y="5099"/>
                  </a:lnTo>
                  <a:lnTo>
                    <a:pt x="14691" y="4684"/>
                  </a:lnTo>
                  <a:lnTo>
                    <a:pt x="14962" y="1544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289100" y="-232000"/>
              <a:ext cx="406550" cy="470125"/>
            </a:xfrm>
            <a:custGeom>
              <a:avLst/>
              <a:gdLst/>
              <a:ahLst/>
              <a:cxnLst/>
              <a:rect l="l" t="t" r="r" b="b"/>
              <a:pathLst>
                <a:path w="16262" h="18805" extrusionOk="0">
                  <a:moveTo>
                    <a:pt x="14882" y="0"/>
                  </a:moveTo>
                  <a:lnTo>
                    <a:pt x="14726" y="97"/>
                  </a:lnTo>
                  <a:lnTo>
                    <a:pt x="14536" y="212"/>
                  </a:lnTo>
                  <a:lnTo>
                    <a:pt x="14280" y="353"/>
                  </a:lnTo>
                  <a:lnTo>
                    <a:pt x="13959" y="512"/>
                  </a:lnTo>
                  <a:lnTo>
                    <a:pt x="13588" y="680"/>
                  </a:lnTo>
                  <a:lnTo>
                    <a:pt x="13382" y="759"/>
                  </a:lnTo>
                  <a:lnTo>
                    <a:pt x="13166" y="847"/>
                  </a:lnTo>
                  <a:lnTo>
                    <a:pt x="12941" y="926"/>
                  </a:lnTo>
                  <a:lnTo>
                    <a:pt x="12705" y="997"/>
                  </a:lnTo>
                  <a:lnTo>
                    <a:pt x="12459" y="1068"/>
                  </a:lnTo>
                  <a:lnTo>
                    <a:pt x="12203" y="1129"/>
                  </a:lnTo>
                  <a:lnTo>
                    <a:pt x="11943" y="1182"/>
                  </a:lnTo>
                  <a:lnTo>
                    <a:pt x="11672" y="1226"/>
                  </a:lnTo>
                  <a:lnTo>
                    <a:pt x="11396" y="1253"/>
                  </a:lnTo>
                  <a:lnTo>
                    <a:pt x="11110" y="1279"/>
                  </a:lnTo>
                  <a:lnTo>
                    <a:pt x="10824" y="1288"/>
                  </a:lnTo>
                  <a:lnTo>
                    <a:pt x="10533" y="1279"/>
                  </a:lnTo>
                  <a:lnTo>
                    <a:pt x="10237" y="1262"/>
                  </a:lnTo>
                  <a:lnTo>
                    <a:pt x="9941" y="1226"/>
                  </a:lnTo>
                  <a:lnTo>
                    <a:pt x="9640" y="1165"/>
                  </a:lnTo>
                  <a:lnTo>
                    <a:pt x="9339" y="1094"/>
                  </a:lnTo>
                  <a:lnTo>
                    <a:pt x="9033" y="997"/>
                  </a:lnTo>
                  <a:lnTo>
                    <a:pt x="8883" y="944"/>
                  </a:lnTo>
                  <a:lnTo>
                    <a:pt x="8732" y="882"/>
                  </a:lnTo>
                  <a:lnTo>
                    <a:pt x="8582" y="812"/>
                  </a:lnTo>
                  <a:lnTo>
                    <a:pt x="8432" y="741"/>
                  </a:lnTo>
                  <a:lnTo>
                    <a:pt x="8281" y="662"/>
                  </a:lnTo>
                  <a:lnTo>
                    <a:pt x="8131" y="574"/>
                  </a:lnTo>
                  <a:lnTo>
                    <a:pt x="7248" y="2020"/>
                  </a:lnTo>
                  <a:lnTo>
                    <a:pt x="6726" y="2885"/>
                  </a:lnTo>
                  <a:lnTo>
                    <a:pt x="6164" y="3828"/>
                  </a:lnTo>
                  <a:lnTo>
                    <a:pt x="5573" y="4825"/>
                  </a:lnTo>
                  <a:lnTo>
                    <a:pt x="4966" y="5875"/>
                  </a:lnTo>
                  <a:lnTo>
                    <a:pt x="4349" y="6942"/>
                  </a:lnTo>
                  <a:lnTo>
                    <a:pt x="3737" y="8027"/>
                  </a:lnTo>
                  <a:lnTo>
                    <a:pt x="3140" y="9112"/>
                  </a:lnTo>
                  <a:lnTo>
                    <a:pt x="2849" y="9650"/>
                  </a:lnTo>
                  <a:lnTo>
                    <a:pt x="2568" y="10179"/>
                  </a:lnTo>
                  <a:lnTo>
                    <a:pt x="2292" y="10699"/>
                  </a:lnTo>
                  <a:lnTo>
                    <a:pt x="2031" y="11211"/>
                  </a:lnTo>
                  <a:lnTo>
                    <a:pt x="1781" y="11714"/>
                  </a:lnTo>
                  <a:lnTo>
                    <a:pt x="1540" y="12199"/>
                  </a:lnTo>
                  <a:lnTo>
                    <a:pt x="1319" y="12666"/>
                  </a:lnTo>
                  <a:lnTo>
                    <a:pt x="1114" y="13116"/>
                  </a:lnTo>
                  <a:lnTo>
                    <a:pt x="923" y="13548"/>
                  </a:lnTo>
                  <a:lnTo>
                    <a:pt x="752" y="13954"/>
                  </a:lnTo>
                  <a:lnTo>
                    <a:pt x="597" y="14342"/>
                  </a:lnTo>
                  <a:lnTo>
                    <a:pt x="466" y="14704"/>
                  </a:lnTo>
                  <a:lnTo>
                    <a:pt x="411" y="14871"/>
                  </a:lnTo>
                  <a:lnTo>
                    <a:pt x="361" y="15030"/>
                  </a:lnTo>
                  <a:lnTo>
                    <a:pt x="316" y="15189"/>
                  </a:lnTo>
                  <a:lnTo>
                    <a:pt x="276" y="15330"/>
                  </a:lnTo>
                  <a:lnTo>
                    <a:pt x="196" y="15683"/>
                  </a:lnTo>
                  <a:lnTo>
                    <a:pt x="130" y="16000"/>
                  </a:lnTo>
                  <a:lnTo>
                    <a:pt x="80" y="16300"/>
                  </a:lnTo>
                  <a:lnTo>
                    <a:pt x="40" y="16582"/>
                  </a:lnTo>
                  <a:lnTo>
                    <a:pt x="15" y="16847"/>
                  </a:lnTo>
                  <a:lnTo>
                    <a:pt x="5" y="17085"/>
                  </a:lnTo>
                  <a:lnTo>
                    <a:pt x="0" y="17200"/>
                  </a:lnTo>
                  <a:lnTo>
                    <a:pt x="5" y="17306"/>
                  </a:lnTo>
                  <a:lnTo>
                    <a:pt x="10" y="17403"/>
                  </a:lnTo>
                  <a:lnTo>
                    <a:pt x="15" y="17508"/>
                  </a:lnTo>
                  <a:lnTo>
                    <a:pt x="25" y="17597"/>
                  </a:lnTo>
                  <a:lnTo>
                    <a:pt x="40" y="17694"/>
                  </a:lnTo>
                  <a:lnTo>
                    <a:pt x="55" y="17773"/>
                  </a:lnTo>
                  <a:lnTo>
                    <a:pt x="75" y="17861"/>
                  </a:lnTo>
                  <a:lnTo>
                    <a:pt x="100" y="17932"/>
                  </a:lnTo>
                  <a:lnTo>
                    <a:pt x="125" y="18011"/>
                  </a:lnTo>
                  <a:lnTo>
                    <a:pt x="150" y="18082"/>
                  </a:lnTo>
                  <a:lnTo>
                    <a:pt x="181" y="18143"/>
                  </a:lnTo>
                  <a:lnTo>
                    <a:pt x="216" y="18205"/>
                  </a:lnTo>
                  <a:lnTo>
                    <a:pt x="251" y="18267"/>
                  </a:lnTo>
                  <a:lnTo>
                    <a:pt x="286" y="18320"/>
                  </a:lnTo>
                  <a:lnTo>
                    <a:pt x="331" y="18373"/>
                  </a:lnTo>
                  <a:lnTo>
                    <a:pt x="416" y="18461"/>
                  </a:lnTo>
                  <a:lnTo>
                    <a:pt x="512" y="18540"/>
                  </a:lnTo>
                  <a:lnTo>
                    <a:pt x="622" y="18611"/>
                  </a:lnTo>
                  <a:lnTo>
                    <a:pt x="732" y="18664"/>
                  </a:lnTo>
                  <a:lnTo>
                    <a:pt x="858" y="18717"/>
                  </a:lnTo>
                  <a:lnTo>
                    <a:pt x="988" y="18752"/>
                  </a:lnTo>
                  <a:lnTo>
                    <a:pt x="1124" y="18779"/>
                  </a:lnTo>
                  <a:lnTo>
                    <a:pt x="1269" y="18796"/>
                  </a:lnTo>
                  <a:lnTo>
                    <a:pt x="1419" y="18805"/>
                  </a:lnTo>
                  <a:lnTo>
                    <a:pt x="1740" y="18805"/>
                  </a:lnTo>
                  <a:lnTo>
                    <a:pt x="1906" y="18787"/>
                  </a:lnTo>
                  <a:lnTo>
                    <a:pt x="2257" y="18752"/>
                  </a:lnTo>
                  <a:lnTo>
                    <a:pt x="2628" y="18708"/>
                  </a:lnTo>
                  <a:lnTo>
                    <a:pt x="3009" y="18646"/>
                  </a:lnTo>
                  <a:lnTo>
                    <a:pt x="3220" y="18602"/>
                  </a:lnTo>
                  <a:lnTo>
                    <a:pt x="3461" y="18532"/>
                  </a:lnTo>
                  <a:lnTo>
                    <a:pt x="3727" y="18435"/>
                  </a:lnTo>
                  <a:lnTo>
                    <a:pt x="4023" y="18311"/>
                  </a:lnTo>
                  <a:lnTo>
                    <a:pt x="4339" y="18170"/>
                  </a:lnTo>
                  <a:lnTo>
                    <a:pt x="4675" y="18011"/>
                  </a:lnTo>
                  <a:lnTo>
                    <a:pt x="5036" y="17826"/>
                  </a:lnTo>
                  <a:lnTo>
                    <a:pt x="5412" y="17632"/>
                  </a:lnTo>
                  <a:lnTo>
                    <a:pt x="5803" y="17420"/>
                  </a:lnTo>
                  <a:lnTo>
                    <a:pt x="6210" y="17191"/>
                  </a:lnTo>
                  <a:lnTo>
                    <a:pt x="7052" y="16706"/>
                  </a:lnTo>
                  <a:lnTo>
                    <a:pt x="7920" y="16177"/>
                  </a:lnTo>
                  <a:lnTo>
                    <a:pt x="8803" y="15621"/>
                  </a:lnTo>
                  <a:lnTo>
                    <a:pt x="9680" y="15065"/>
                  </a:lnTo>
                  <a:lnTo>
                    <a:pt x="10538" y="14501"/>
                  </a:lnTo>
                  <a:lnTo>
                    <a:pt x="11356" y="13954"/>
                  </a:lnTo>
                  <a:lnTo>
                    <a:pt x="12123" y="13434"/>
                  </a:lnTo>
                  <a:lnTo>
                    <a:pt x="12820" y="12948"/>
                  </a:lnTo>
                  <a:lnTo>
                    <a:pt x="13427" y="12516"/>
                  </a:lnTo>
                  <a:lnTo>
                    <a:pt x="13929" y="12146"/>
                  </a:lnTo>
                  <a:lnTo>
                    <a:pt x="14315" y="11855"/>
                  </a:lnTo>
                  <a:lnTo>
                    <a:pt x="14471" y="11731"/>
                  </a:lnTo>
                  <a:lnTo>
                    <a:pt x="14621" y="11599"/>
                  </a:lnTo>
                  <a:lnTo>
                    <a:pt x="14761" y="11475"/>
                  </a:lnTo>
                  <a:lnTo>
                    <a:pt x="14902" y="11343"/>
                  </a:lnTo>
                  <a:lnTo>
                    <a:pt x="15032" y="11202"/>
                  </a:lnTo>
                  <a:lnTo>
                    <a:pt x="15158" y="11061"/>
                  </a:lnTo>
                  <a:lnTo>
                    <a:pt x="15273" y="10920"/>
                  </a:lnTo>
                  <a:lnTo>
                    <a:pt x="15388" y="10770"/>
                  </a:lnTo>
                  <a:lnTo>
                    <a:pt x="15494" y="10620"/>
                  </a:lnTo>
                  <a:lnTo>
                    <a:pt x="15589" y="10470"/>
                  </a:lnTo>
                  <a:lnTo>
                    <a:pt x="15684" y="10302"/>
                  </a:lnTo>
                  <a:lnTo>
                    <a:pt x="15770" y="10135"/>
                  </a:lnTo>
                  <a:lnTo>
                    <a:pt x="15850" y="9967"/>
                  </a:lnTo>
                  <a:lnTo>
                    <a:pt x="15920" y="9791"/>
                  </a:lnTo>
                  <a:lnTo>
                    <a:pt x="15985" y="9606"/>
                  </a:lnTo>
                  <a:lnTo>
                    <a:pt x="16045" y="9412"/>
                  </a:lnTo>
                  <a:lnTo>
                    <a:pt x="16096" y="9217"/>
                  </a:lnTo>
                  <a:lnTo>
                    <a:pt x="16141" y="9015"/>
                  </a:lnTo>
                  <a:lnTo>
                    <a:pt x="16181" y="8794"/>
                  </a:lnTo>
                  <a:lnTo>
                    <a:pt x="16211" y="8582"/>
                  </a:lnTo>
                  <a:lnTo>
                    <a:pt x="16231" y="8353"/>
                  </a:lnTo>
                  <a:lnTo>
                    <a:pt x="16251" y="8115"/>
                  </a:lnTo>
                  <a:lnTo>
                    <a:pt x="16256" y="7868"/>
                  </a:lnTo>
                  <a:lnTo>
                    <a:pt x="16261" y="7612"/>
                  </a:lnTo>
                  <a:lnTo>
                    <a:pt x="16256" y="7356"/>
                  </a:lnTo>
                  <a:lnTo>
                    <a:pt x="16241" y="7083"/>
                  </a:lnTo>
                  <a:lnTo>
                    <a:pt x="16221" y="6801"/>
                  </a:lnTo>
                  <a:lnTo>
                    <a:pt x="16196" y="6510"/>
                  </a:lnTo>
                  <a:lnTo>
                    <a:pt x="16161" y="6201"/>
                  </a:lnTo>
                  <a:lnTo>
                    <a:pt x="16116" y="5892"/>
                  </a:lnTo>
                  <a:lnTo>
                    <a:pt x="16066" y="5566"/>
                  </a:lnTo>
                  <a:lnTo>
                    <a:pt x="16010" y="5231"/>
                  </a:lnTo>
                  <a:lnTo>
                    <a:pt x="15845" y="4340"/>
                  </a:lnTo>
                  <a:lnTo>
                    <a:pt x="15679" y="3511"/>
                  </a:lnTo>
                  <a:lnTo>
                    <a:pt x="15524" y="2752"/>
                  </a:lnTo>
                  <a:lnTo>
                    <a:pt x="15373" y="2055"/>
                  </a:lnTo>
                  <a:lnTo>
                    <a:pt x="15228" y="1429"/>
                  </a:lnTo>
                  <a:lnTo>
                    <a:pt x="15102" y="874"/>
                  </a:lnTo>
                  <a:lnTo>
                    <a:pt x="14982" y="397"/>
                  </a:lnTo>
                  <a:lnTo>
                    <a:pt x="14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289975" y="-59125"/>
              <a:ext cx="405300" cy="297050"/>
            </a:xfrm>
            <a:custGeom>
              <a:avLst/>
              <a:gdLst/>
              <a:ahLst/>
              <a:cxnLst/>
              <a:rect l="l" t="t" r="r" b="b"/>
              <a:pathLst>
                <a:path w="16212" h="11882" extrusionOk="0">
                  <a:moveTo>
                    <a:pt x="16186" y="0"/>
                  </a:moveTo>
                  <a:lnTo>
                    <a:pt x="16161" y="106"/>
                  </a:lnTo>
                  <a:lnTo>
                    <a:pt x="16131" y="212"/>
                  </a:lnTo>
                  <a:lnTo>
                    <a:pt x="16096" y="327"/>
                  </a:lnTo>
                  <a:lnTo>
                    <a:pt x="16056" y="433"/>
                  </a:lnTo>
                  <a:lnTo>
                    <a:pt x="16010" y="538"/>
                  </a:lnTo>
                  <a:lnTo>
                    <a:pt x="15960" y="644"/>
                  </a:lnTo>
                  <a:lnTo>
                    <a:pt x="15905" y="759"/>
                  </a:lnTo>
                  <a:lnTo>
                    <a:pt x="15850" y="865"/>
                  </a:lnTo>
                  <a:lnTo>
                    <a:pt x="15785" y="971"/>
                  </a:lnTo>
                  <a:lnTo>
                    <a:pt x="15720" y="1076"/>
                  </a:lnTo>
                  <a:lnTo>
                    <a:pt x="15569" y="1297"/>
                  </a:lnTo>
                  <a:lnTo>
                    <a:pt x="15404" y="1509"/>
                  </a:lnTo>
                  <a:lnTo>
                    <a:pt x="15223" y="1720"/>
                  </a:lnTo>
                  <a:lnTo>
                    <a:pt x="15027" y="1941"/>
                  </a:lnTo>
                  <a:lnTo>
                    <a:pt x="14817" y="2153"/>
                  </a:lnTo>
                  <a:lnTo>
                    <a:pt x="14586" y="2373"/>
                  </a:lnTo>
                  <a:lnTo>
                    <a:pt x="14345" y="2594"/>
                  </a:lnTo>
                  <a:lnTo>
                    <a:pt x="14094" y="2814"/>
                  </a:lnTo>
                  <a:lnTo>
                    <a:pt x="13824" y="3035"/>
                  </a:lnTo>
                  <a:lnTo>
                    <a:pt x="13543" y="3255"/>
                  </a:lnTo>
                  <a:lnTo>
                    <a:pt x="13252" y="3476"/>
                  </a:lnTo>
                  <a:lnTo>
                    <a:pt x="12951" y="3705"/>
                  </a:lnTo>
                  <a:lnTo>
                    <a:pt x="12635" y="3934"/>
                  </a:lnTo>
                  <a:lnTo>
                    <a:pt x="11978" y="4402"/>
                  </a:lnTo>
                  <a:lnTo>
                    <a:pt x="11281" y="4878"/>
                  </a:lnTo>
                  <a:lnTo>
                    <a:pt x="10553" y="5372"/>
                  </a:lnTo>
                  <a:lnTo>
                    <a:pt x="9013" y="6404"/>
                  </a:lnTo>
                  <a:lnTo>
                    <a:pt x="8216" y="6942"/>
                  </a:lnTo>
                  <a:lnTo>
                    <a:pt x="7403" y="7506"/>
                  </a:lnTo>
                  <a:lnTo>
                    <a:pt x="7092" y="7727"/>
                  </a:lnTo>
                  <a:lnTo>
                    <a:pt x="6781" y="7930"/>
                  </a:lnTo>
                  <a:lnTo>
                    <a:pt x="6475" y="8124"/>
                  </a:lnTo>
                  <a:lnTo>
                    <a:pt x="6180" y="8309"/>
                  </a:lnTo>
                  <a:lnTo>
                    <a:pt x="5884" y="8485"/>
                  </a:lnTo>
                  <a:lnTo>
                    <a:pt x="5593" y="8653"/>
                  </a:lnTo>
                  <a:lnTo>
                    <a:pt x="5307" y="8812"/>
                  </a:lnTo>
                  <a:lnTo>
                    <a:pt x="5026" y="8962"/>
                  </a:lnTo>
                  <a:lnTo>
                    <a:pt x="4745" y="9112"/>
                  </a:lnTo>
                  <a:lnTo>
                    <a:pt x="4474" y="9244"/>
                  </a:lnTo>
                  <a:lnTo>
                    <a:pt x="3948" y="9491"/>
                  </a:lnTo>
                  <a:lnTo>
                    <a:pt x="3441" y="9711"/>
                  </a:lnTo>
                  <a:lnTo>
                    <a:pt x="2954" y="9897"/>
                  </a:lnTo>
                  <a:lnTo>
                    <a:pt x="2493" y="10064"/>
                  </a:lnTo>
                  <a:lnTo>
                    <a:pt x="2057" y="10205"/>
                  </a:lnTo>
                  <a:lnTo>
                    <a:pt x="1645" y="10329"/>
                  </a:lnTo>
                  <a:lnTo>
                    <a:pt x="1259" y="10426"/>
                  </a:lnTo>
                  <a:lnTo>
                    <a:pt x="903" y="10505"/>
                  </a:lnTo>
                  <a:lnTo>
                    <a:pt x="572" y="10576"/>
                  </a:lnTo>
                  <a:lnTo>
                    <a:pt x="271" y="10629"/>
                  </a:lnTo>
                  <a:lnTo>
                    <a:pt x="0" y="10664"/>
                  </a:lnTo>
                  <a:lnTo>
                    <a:pt x="20" y="10796"/>
                  </a:lnTo>
                  <a:lnTo>
                    <a:pt x="50" y="10920"/>
                  </a:lnTo>
                  <a:lnTo>
                    <a:pt x="80" y="11034"/>
                  </a:lnTo>
                  <a:lnTo>
                    <a:pt x="121" y="11140"/>
                  </a:lnTo>
                  <a:lnTo>
                    <a:pt x="166" y="11237"/>
                  </a:lnTo>
                  <a:lnTo>
                    <a:pt x="216" y="11326"/>
                  </a:lnTo>
                  <a:lnTo>
                    <a:pt x="271" y="11405"/>
                  </a:lnTo>
                  <a:lnTo>
                    <a:pt x="331" y="11475"/>
                  </a:lnTo>
                  <a:lnTo>
                    <a:pt x="396" y="11546"/>
                  </a:lnTo>
                  <a:lnTo>
                    <a:pt x="467" y="11608"/>
                  </a:lnTo>
                  <a:lnTo>
                    <a:pt x="542" y="11661"/>
                  </a:lnTo>
                  <a:lnTo>
                    <a:pt x="622" y="11705"/>
                  </a:lnTo>
                  <a:lnTo>
                    <a:pt x="707" y="11749"/>
                  </a:lnTo>
                  <a:lnTo>
                    <a:pt x="798" y="11784"/>
                  </a:lnTo>
                  <a:lnTo>
                    <a:pt x="888" y="11811"/>
                  </a:lnTo>
                  <a:lnTo>
                    <a:pt x="988" y="11837"/>
                  </a:lnTo>
                  <a:lnTo>
                    <a:pt x="1089" y="11855"/>
                  </a:lnTo>
                  <a:lnTo>
                    <a:pt x="1194" y="11872"/>
                  </a:lnTo>
                  <a:lnTo>
                    <a:pt x="1415" y="11881"/>
                  </a:lnTo>
                  <a:lnTo>
                    <a:pt x="1645" y="11881"/>
                  </a:lnTo>
                  <a:lnTo>
                    <a:pt x="1891" y="11872"/>
                  </a:lnTo>
                  <a:lnTo>
                    <a:pt x="2152" y="11846"/>
                  </a:lnTo>
                  <a:lnTo>
                    <a:pt x="2418" y="11819"/>
                  </a:lnTo>
                  <a:lnTo>
                    <a:pt x="2974" y="11731"/>
                  </a:lnTo>
                  <a:lnTo>
                    <a:pt x="3185" y="11687"/>
                  </a:lnTo>
                  <a:lnTo>
                    <a:pt x="3426" y="11617"/>
                  </a:lnTo>
                  <a:lnTo>
                    <a:pt x="3692" y="11520"/>
                  </a:lnTo>
                  <a:lnTo>
                    <a:pt x="3988" y="11396"/>
                  </a:lnTo>
                  <a:lnTo>
                    <a:pt x="4304" y="11255"/>
                  </a:lnTo>
                  <a:lnTo>
                    <a:pt x="4640" y="11096"/>
                  </a:lnTo>
                  <a:lnTo>
                    <a:pt x="5001" y="10911"/>
                  </a:lnTo>
                  <a:lnTo>
                    <a:pt x="5377" y="10717"/>
                  </a:lnTo>
                  <a:lnTo>
                    <a:pt x="5768" y="10505"/>
                  </a:lnTo>
                  <a:lnTo>
                    <a:pt x="6175" y="10276"/>
                  </a:lnTo>
                  <a:lnTo>
                    <a:pt x="7017" y="9791"/>
                  </a:lnTo>
                  <a:lnTo>
                    <a:pt x="7885" y="9262"/>
                  </a:lnTo>
                  <a:lnTo>
                    <a:pt x="8768" y="8706"/>
                  </a:lnTo>
                  <a:lnTo>
                    <a:pt x="9645" y="8150"/>
                  </a:lnTo>
                  <a:lnTo>
                    <a:pt x="10503" y="7586"/>
                  </a:lnTo>
                  <a:lnTo>
                    <a:pt x="11321" y="7039"/>
                  </a:lnTo>
                  <a:lnTo>
                    <a:pt x="12088" y="6519"/>
                  </a:lnTo>
                  <a:lnTo>
                    <a:pt x="12785" y="6033"/>
                  </a:lnTo>
                  <a:lnTo>
                    <a:pt x="13392" y="5601"/>
                  </a:lnTo>
                  <a:lnTo>
                    <a:pt x="13894" y="5231"/>
                  </a:lnTo>
                  <a:lnTo>
                    <a:pt x="14280" y="4940"/>
                  </a:lnTo>
                  <a:lnTo>
                    <a:pt x="14536" y="4728"/>
                  </a:lnTo>
                  <a:lnTo>
                    <a:pt x="14772" y="4516"/>
                  </a:lnTo>
                  <a:lnTo>
                    <a:pt x="14882" y="4402"/>
                  </a:lnTo>
                  <a:lnTo>
                    <a:pt x="14992" y="4287"/>
                  </a:lnTo>
                  <a:lnTo>
                    <a:pt x="15098" y="4172"/>
                  </a:lnTo>
                  <a:lnTo>
                    <a:pt x="15193" y="4058"/>
                  </a:lnTo>
                  <a:lnTo>
                    <a:pt x="15288" y="3934"/>
                  </a:lnTo>
                  <a:lnTo>
                    <a:pt x="15378" y="3811"/>
                  </a:lnTo>
                  <a:lnTo>
                    <a:pt x="15464" y="3687"/>
                  </a:lnTo>
                  <a:lnTo>
                    <a:pt x="15549" y="3555"/>
                  </a:lnTo>
                  <a:lnTo>
                    <a:pt x="15624" y="3423"/>
                  </a:lnTo>
                  <a:lnTo>
                    <a:pt x="15694" y="3281"/>
                  </a:lnTo>
                  <a:lnTo>
                    <a:pt x="15765" y="3140"/>
                  </a:lnTo>
                  <a:lnTo>
                    <a:pt x="15825" y="2990"/>
                  </a:lnTo>
                  <a:lnTo>
                    <a:pt x="15885" y="2840"/>
                  </a:lnTo>
                  <a:lnTo>
                    <a:pt x="15940" y="2691"/>
                  </a:lnTo>
                  <a:lnTo>
                    <a:pt x="15985" y="2532"/>
                  </a:lnTo>
                  <a:lnTo>
                    <a:pt x="16031" y="2373"/>
                  </a:lnTo>
                  <a:lnTo>
                    <a:pt x="16071" y="2205"/>
                  </a:lnTo>
                  <a:lnTo>
                    <a:pt x="16106" y="2029"/>
                  </a:lnTo>
                  <a:lnTo>
                    <a:pt x="16136" y="1853"/>
                  </a:lnTo>
                  <a:lnTo>
                    <a:pt x="16161" y="1667"/>
                  </a:lnTo>
                  <a:lnTo>
                    <a:pt x="16181" y="1482"/>
                  </a:lnTo>
                  <a:lnTo>
                    <a:pt x="16196" y="1288"/>
                  </a:lnTo>
                  <a:lnTo>
                    <a:pt x="16206" y="1085"/>
                  </a:lnTo>
                  <a:lnTo>
                    <a:pt x="16211" y="882"/>
                  </a:lnTo>
                  <a:lnTo>
                    <a:pt x="16211" y="671"/>
                  </a:lnTo>
                  <a:lnTo>
                    <a:pt x="16206" y="450"/>
                  </a:lnTo>
                  <a:lnTo>
                    <a:pt x="16196" y="230"/>
                  </a:lnTo>
                  <a:lnTo>
                    <a:pt x="16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610475" y="-3837925"/>
              <a:ext cx="410700" cy="960550"/>
            </a:xfrm>
            <a:custGeom>
              <a:avLst/>
              <a:gdLst/>
              <a:ahLst/>
              <a:cxnLst/>
              <a:rect l="l" t="t" r="r" b="b"/>
              <a:pathLst>
                <a:path w="16428" h="38422" extrusionOk="0">
                  <a:moveTo>
                    <a:pt x="16427" y="1"/>
                  </a:moveTo>
                  <a:lnTo>
                    <a:pt x="14426" y="3211"/>
                  </a:lnTo>
                  <a:lnTo>
                    <a:pt x="9957" y="10382"/>
                  </a:lnTo>
                  <a:lnTo>
                    <a:pt x="7509" y="14290"/>
                  </a:lnTo>
                  <a:lnTo>
                    <a:pt x="5307" y="17800"/>
                  </a:lnTo>
                  <a:lnTo>
                    <a:pt x="4389" y="19255"/>
                  </a:lnTo>
                  <a:lnTo>
                    <a:pt x="3632" y="20437"/>
                  </a:lnTo>
                  <a:lnTo>
                    <a:pt x="3085" y="21293"/>
                  </a:lnTo>
                  <a:lnTo>
                    <a:pt x="2900" y="21575"/>
                  </a:lnTo>
                  <a:lnTo>
                    <a:pt x="2779" y="21751"/>
                  </a:lnTo>
                  <a:lnTo>
                    <a:pt x="2749" y="21804"/>
                  </a:lnTo>
                  <a:lnTo>
                    <a:pt x="2714" y="21866"/>
                  </a:lnTo>
                  <a:lnTo>
                    <a:pt x="2684" y="21937"/>
                  </a:lnTo>
                  <a:lnTo>
                    <a:pt x="2649" y="22025"/>
                  </a:lnTo>
                  <a:lnTo>
                    <a:pt x="2579" y="22228"/>
                  </a:lnTo>
                  <a:lnTo>
                    <a:pt x="2503" y="22484"/>
                  </a:lnTo>
                  <a:lnTo>
                    <a:pt x="2428" y="22775"/>
                  </a:lnTo>
                  <a:lnTo>
                    <a:pt x="2348" y="23110"/>
                  </a:lnTo>
                  <a:lnTo>
                    <a:pt x="2268" y="23480"/>
                  </a:lnTo>
                  <a:lnTo>
                    <a:pt x="2182" y="23886"/>
                  </a:lnTo>
                  <a:lnTo>
                    <a:pt x="2097" y="24327"/>
                  </a:lnTo>
                  <a:lnTo>
                    <a:pt x="2007" y="24794"/>
                  </a:lnTo>
                  <a:lnTo>
                    <a:pt x="1916" y="25297"/>
                  </a:lnTo>
                  <a:lnTo>
                    <a:pt x="1826" y="25826"/>
                  </a:lnTo>
                  <a:lnTo>
                    <a:pt x="1636" y="26947"/>
                  </a:lnTo>
                  <a:lnTo>
                    <a:pt x="1445" y="28155"/>
                  </a:lnTo>
                  <a:lnTo>
                    <a:pt x="1249" y="29416"/>
                  </a:lnTo>
                  <a:lnTo>
                    <a:pt x="1059" y="30722"/>
                  </a:lnTo>
                  <a:lnTo>
                    <a:pt x="863" y="32053"/>
                  </a:lnTo>
                  <a:lnTo>
                    <a:pt x="678" y="33385"/>
                  </a:lnTo>
                  <a:lnTo>
                    <a:pt x="497" y="34708"/>
                  </a:lnTo>
                  <a:lnTo>
                    <a:pt x="321" y="36005"/>
                  </a:lnTo>
                  <a:lnTo>
                    <a:pt x="0" y="38422"/>
                  </a:lnTo>
                  <a:lnTo>
                    <a:pt x="642" y="37945"/>
                  </a:lnTo>
                  <a:lnTo>
                    <a:pt x="1335" y="37416"/>
                  </a:lnTo>
                  <a:lnTo>
                    <a:pt x="2082" y="36843"/>
                  </a:lnTo>
                  <a:lnTo>
                    <a:pt x="2874" y="36225"/>
                  </a:lnTo>
                  <a:lnTo>
                    <a:pt x="3712" y="35564"/>
                  </a:lnTo>
                  <a:lnTo>
                    <a:pt x="4595" y="34858"/>
                  </a:lnTo>
                  <a:lnTo>
                    <a:pt x="5513" y="34109"/>
                  </a:lnTo>
                  <a:lnTo>
                    <a:pt x="6466" y="33315"/>
                  </a:lnTo>
                  <a:lnTo>
                    <a:pt x="7454" y="32486"/>
                  </a:lnTo>
                  <a:lnTo>
                    <a:pt x="8467" y="31621"/>
                  </a:lnTo>
                  <a:lnTo>
                    <a:pt x="9510" y="30713"/>
                  </a:lnTo>
                  <a:lnTo>
                    <a:pt x="10579" y="29769"/>
                  </a:lnTo>
                  <a:lnTo>
                    <a:pt x="11662" y="28781"/>
                  </a:lnTo>
                  <a:lnTo>
                    <a:pt x="12766" y="27767"/>
                  </a:lnTo>
                  <a:lnTo>
                    <a:pt x="13884" y="26717"/>
                  </a:lnTo>
                  <a:lnTo>
                    <a:pt x="15013" y="25632"/>
                  </a:lnTo>
                  <a:lnTo>
                    <a:pt x="16427" y="1"/>
                  </a:lnTo>
                  <a:close/>
                </a:path>
              </a:pathLst>
            </a:custGeom>
            <a:solidFill>
              <a:srgbClr val="010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3610475" y="-3837925"/>
              <a:ext cx="410700" cy="960550"/>
            </a:xfrm>
            <a:custGeom>
              <a:avLst/>
              <a:gdLst/>
              <a:ahLst/>
              <a:cxnLst/>
              <a:rect l="l" t="t" r="r" b="b"/>
              <a:pathLst>
                <a:path w="16428" h="38422" fill="none" extrusionOk="0">
                  <a:moveTo>
                    <a:pt x="0" y="38422"/>
                  </a:moveTo>
                  <a:lnTo>
                    <a:pt x="0" y="38422"/>
                  </a:lnTo>
                  <a:lnTo>
                    <a:pt x="321" y="36005"/>
                  </a:lnTo>
                  <a:lnTo>
                    <a:pt x="497" y="34708"/>
                  </a:lnTo>
                  <a:lnTo>
                    <a:pt x="678" y="33385"/>
                  </a:lnTo>
                  <a:lnTo>
                    <a:pt x="863" y="32053"/>
                  </a:lnTo>
                  <a:lnTo>
                    <a:pt x="1059" y="30722"/>
                  </a:lnTo>
                  <a:lnTo>
                    <a:pt x="1249" y="29416"/>
                  </a:lnTo>
                  <a:lnTo>
                    <a:pt x="1445" y="28155"/>
                  </a:lnTo>
                  <a:lnTo>
                    <a:pt x="1636" y="26947"/>
                  </a:lnTo>
                  <a:lnTo>
                    <a:pt x="1826" y="25826"/>
                  </a:lnTo>
                  <a:lnTo>
                    <a:pt x="1916" y="25297"/>
                  </a:lnTo>
                  <a:lnTo>
                    <a:pt x="2007" y="24794"/>
                  </a:lnTo>
                  <a:lnTo>
                    <a:pt x="2097" y="24327"/>
                  </a:lnTo>
                  <a:lnTo>
                    <a:pt x="2182" y="23886"/>
                  </a:lnTo>
                  <a:lnTo>
                    <a:pt x="2268" y="23480"/>
                  </a:lnTo>
                  <a:lnTo>
                    <a:pt x="2348" y="23110"/>
                  </a:lnTo>
                  <a:lnTo>
                    <a:pt x="2428" y="22775"/>
                  </a:lnTo>
                  <a:lnTo>
                    <a:pt x="2503" y="22484"/>
                  </a:lnTo>
                  <a:lnTo>
                    <a:pt x="2579" y="22228"/>
                  </a:lnTo>
                  <a:lnTo>
                    <a:pt x="2649" y="22025"/>
                  </a:lnTo>
                  <a:lnTo>
                    <a:pt x="2684" y="21937"/>
                  </a:lnTo>
                  <a:lnTo>
                    <a:pt x="2714" y="21866"/>
                  </a:lnTo>
                  <a:lnTo>
                    <a:pt x="2749" y="21804"/>
                  </a:lnTo>
                  <a:lnTo>
                    <a:pt x="2779" y="21751"/>
                  </a:lnTo>
                  <a:lnTo>
                    <a:pt x="2779" y="21751"/>
                  </a:lnTo>
                  <a:lnTo>
                    <a:pt x="2900" y="21575"/>
                  </a:lnTo>
                  <a:lnTo>
                    <a:pt x="3085" y="21293"/>
                  </a:lnTo>
                  <a:lnTo>
                    <a:pt x="3632" y="20437"/>
                  </a:lnTo>
                  <a:lnTo>
                    <a:pt x="4389" y="19255"/>
                  </a:lnTo>
                  <a:lnTo>
                    <a:pt x="5307" y="17800"/>
                  </a:lnTo>
                  <a:lnTo>
                    <a:pt x="7509" y="14290"/>
                  </a:lnTo>
                  <a:lnTo>
                    <a:pt x="9957" y="10382"/>
                  </a:lnTo>
                  <a:lnTo>
                    <a:pt x="14426" y="3211"/>
                  </a:lnTo>
                  <a:lnTo>
                    <a:pt x="16427" y="1"/>
                  </a:lnTo>
                  <a:lnTo>
                    <a:pt x="15013" y="25632"/>
                  </a:lnTo>
                  <a:lnTo>
                    <a:pt x="15013" y="25632"/>
                  </a:lnTo>
                  <a:lnTo>
                    <a:pt x="13884" y="26717"/>
                  </a:lnTo>
                  <a:lnTo>
                    <a:pt x="12766" y="27767"/>
                  </a:lnTo>
                  <a:lnTo>
                    <a:pt x="11662" y="28781"/>
                  </a:lnTo>
                  <a:lnTo>
                    <a:pt x="10579" y="29769"/>
                  </a:lnTo>
                  <a:lnTo>
                    <a:pt x="9510" y="30713"/>
                  </a:lnTo>
                  <a:lnTo>
                    <a:pt x="8467" y="31621"/>
                  </a:lnTo>
                  <a:lnTo>
                    <a:pt x="7454" y="32486"/>
                  </a:lnTo>
                  <a:lnTo>
                    <a:pt x="6466" y="33315"/>
                  </a:lnTo>
                  <a:lnTo>
                    <a:pt x="5513" y="34109"/>
                  </a:lnTo>
                  <a:lnTo>
                    <a:pt x="4595" y="34858"/>
                  </a:lnTo>
                  <a:lnTo>
                    <a:pt x="3712" y="35564"/>
                  </a:lnTo>
                  <a:lnTo>
                    <a:pt x="2874" y="36225"/>
                  </a:lnTo>
                  <a:lnTo>
                    <a:pt x="2082" y="36843"/>
                  </a:lnTo>
                  <a:lnTo>
                    <a:pt x="1335" y="37416"/>
                  </a:lnTo>
                  <a:lnTo>
                    <a:pt x="642" y="37945"/>
                  </a:lnTo>
                  <a:lnTo>
                    <a:pt x="0" y="384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3456750" y="-4063725"/>
              <a:ext cx="1469250" cy="3738475"/>
            </a:xfrm>
            <a:custGeom>
              <a:avLst/>
              <a:gdLst/>
              <a:ahLst/>
              <a:cxnLst/>
              <a:rect l="l" t="t" r="r" b="b"/>
              <a:pathLst>
                <a:path w="58770" h="149539" extrusionOk="0">
                  <a:moveTo>
                    <a:pt x="27301" y="1"/>
                  </a:moveTo>
                  <a:lnTo>
                    <a:pt x="26107" y="2259"/>
                  </a:lnTo>
                  <a:lnTo>
                    <a:pt x="24868" y="4632"/>
                  </a:lnTo>
                  <a:lnTo>
                    <a:pt x="23589" y="7075"/>
                  </a:lnTo>
                  <a:lnTo>
                    <a:pt x="22295" y="9571"/>
                  </a:lnTo>
                  <a:lnTo>
                    <a:pt x="21001" y="12093"/>
                  </a:lnTo>
                  <a:lnTo>
                    <a:pt x="19717" y="14598"/>
                  </a:lnTo>
                  <a:lnTo>
                    <a:pt x="18468" y="17077"/>
                  </a:lnTo>
                  <a:lnTo>
                    <a:pt x="17861" y="18285"/>
                  </a:lnTo>
                  <a:lnTo>
                    <a:pt x="17264" y="19485"/>
                  </a:lnTo>
                  <a:lnTo>
                    <a:pt x="16688" y="20649"/>
                  </a:lnTo>
                  <a:lnTo>
                    <a:pt x="16131" y="21796"/>
                  </a:lnTo>
                  <a:lnTo>
                    <a:pt x="15589" y="22907"/>
                  </a:lnTo>
                  <a:lnTo>
                    <a:pt x="15072" y="23983"/>
                  </a:lnTo>
                  <a:lnTo>
                    <a:pt x="14581" y="25024"/>
                  </a:lnTo>
                  <a:lnTo>
                    <a:pt x="14114" y="26021"/>
                  </a:lnTo>
                  <a:lnTo>
                    <a:pt x="13678" y="26973"/>
                  </a:lnTo>
                  <a:lnTo>
                    <a:pt x="13267" y="27873"/>
                  </a:lnTo>
                  <a:lnTo>
                    <a:pt x="12896" y="28728"/>
                  </a:lnTo>
                  <a:lnTo>
                    <a:pt x="12555" y="29522"/>
                  </a:lnTo>
                  <a:lnTo>
                    <a:pt x="12254" y="30254"/>
                  </a:lnTo>
                  <a:lnTo>
                    <a:pt x="11988" y="30925"/>
                  </a:lnTo>
                  <a:lnTo>
                    <a:pt x="11872" y="31233"/>
                  </a:lnTo>
                  <a:lnTo>
                    <a:pt x="11762" y="31524"/>
                  </a:lnTo>
                  <a:lnTo>
                    <a:pt x="11667" y="31807"/>
                  </a:lnTo>
                  <a:lnTo>
                    <a:pt x="11581" y="32062"/>
                  </a:lnTo>
                  <a:lnTo>
                    <a:pt x="11511" y="32301"/>
                  </a:lnTo>
                  <a:lnTo>
                    <a:pt x="11446" y="32521"/>
                  </a:lnTo>
                  <a:lnTo>
                    <a:pt x="11396" y="32715"/>
                  </a:lnTo>
                  <a:lnTo>
                    <a:pt x="11361" y="32900"/>
                  </a:lnTo>
                  <a:lnTo>
                    <a:pt x="11311" y="33174"/>
                  </a:lnTo>
                  <a:lnTo>
                    <a:pt x="11255" y="33562"/>
                  </a:lnTo>
                  <a:lnTo>
                    <a:pt x="11185" y="34056"/>
                  </a:lnTo>
                  <a:lnTo>
                    <a:pt x="11110" y="34647"/>
                  </a:lnTo>
                  <a:lnTo>
                    <a:pt x="10924" y="36128"/>
                  </a:lnTo>
                  <a:lnTo>
                    <a:pt x="10709" y="37981"/>
                  </a:lnTo>
                  <a:lnTo>
                    <a:pt x="10458" y="40177"/>
                  </a:lnTo>
                  <a:lnTo>
                    <a:pt x="10172" y="42700"/>
                  </a:lnTo>
                  <a:lnTo>
                    <a:pt x="9866" y="45513"/>
                  </a:lnTo>
                  <a:lnTo>
                    <a:pt x="9530" y="48609"/>
                  </a:lnTo>
                  <a:lnTo>
                    <a:pt x="9174" y="51943"/>
                  </a:lnTo>
                  <a:lnTo>
                    <a:pt x="8793" y="55506"/>
                  </a:lnTo>
                  <a:lnTo>
                    <a:pt x="7980" y="63206"/>
                  </a:lnTo>
                  <a:lnTo>
                    <a:pt x="7117" y="71515"/>
                  </a:lnTo>
                  <a:lnTo>
                    <a:pt x="6215" y="80221"/>
                  </a:lnTo>
                  <a:lnTo>
                    <a:pt x="5302" y="89129"/>
                  </a:lnTo>
                  <a:lnTo>
                    <a:pt x="4389" y="98055"/>
                  </a:lnTo>
                  <a:lnTo>
                    <a:pt x="3496" y="106796"/>
                  </a:lnTo>
                  <a:lnTo>
                    <a:pt x="2648" y="115149"/>
                  </a:lnTo>
                  <a:lnTo>
                    <a:pt x="1154" y="129940"/>
                  </a:lnTo>
                  <a:lnTo>
                    <a:pt x="55" y="140842"/>
                  </a:lnTo>
                  <a:lnTo>
                    <a:pt x="30" y="141142"/>
                  </a:lnTo>
                  <a:lnTo>
                    <a:pt x="10" y="141441"/>
                  </a:lnTo>
                  <a:lnTo>
                    <a:pt x="0" y="141741"/>
                  </a:lnTo>
                  <a:lnTo>
                    <a:pt x="0" y="142041"/>
                  </a:lnTo>
                  <a:lnTo>
                    <a:pt x="10" y="142332"/>
                  </a:lnTo>
                  <a:lnTo>
                    <a:pt x="25" y="142623"/>
                  </a:lnTo>
                  <a:lnTo>
                    <a:pt x="50" y="142914"/>
                  </a:lnTo>
                  <a:lnTo>
                    <a:pt x="80" y="143197"/>
                  </a:lnTo>
                  <a:lnTo>
                    <a:pt x="120" y="143479"/>
                  </a:lnTo>
                  <a:lnTo>
                    <a:pt x="166" y="143761"/>
                  </a:lnTo>
                  <a:lnTo>
                    <a:pt x="221" y="144026"/>
                  </a:lnTo>
                  <a:lnTo>
                    <a:pt x="281" y="144299"/>
                  </a:lnTo>
                  <a:lnTo>
                    <a:pt x="346" y="144555"/>
                  </a:lnTo>
                  <a:lnTo>
                    <a:pt x="421" y="144811"/>
                  </a:lnTo>
                  <a:lnTo>
                    <a:pt x="502" y="145058"/>
                  </a:lnTo>
                  <a:lnTo>
                    <a:pt x="592" y="145296"/>
                  </a:lnTo>
                  <a:lnTo>
                    <a:pt x="687" y="145534"/>
                  </a:lnTo>
                  <a:lnTo>
                    <a:pt x="788" y="145755"/>
                  </a:lnTo>
                  <a:lnTo>
                    <a:pt x="893" y="145975"/>
                  </a:lnTo>
                  <a:lnTo>
                    <a:pt x="1003" y="146187"/>
                  </a:lnTo>
                  <a:lnTo>
                    <a:pt x="1119" y="146381"/>
                  </a:lnTo>
                  <a:lnTo>
                    <a:pt x="1244" y="146575"/>
                  </a:lnTo>
                  <a:lnTo>
                    <a:pt x="1374" y="146751"/>
                  </a:lnTo>
                  <a:lnTo>
                    <a:pt x="1505" y="146919"/>
                  </a:lnTo>
                  <a:lnTo>
                    <a:pt x="1645" y="147078"/>
                  </a:lnTo>
                  <a:lnTo>
                    <a:pt x="1786" y="147228"/>
                  </a:lnTo>
                  <a:lnTo>
                    <a:pt x="1936" y="147369"/>
                  </a:lnTo>
                  <a:lnTo>
                    <a:pt x="2087" y="147492"/>
                  </a:lnTo>
                  <a:lnTo>
                    <a:pt x="2247" y="147598"/>
                  </a:lnTo>
                  <a:lnTo>
                    <a:pt x="2408" y="147704"/>
                  </a:lnTo>
                  <a:lnTo>
                    <a:pt x="2573" y="147783"/>
                  </a:lnTo>
                  <a:lnTo>
                    <a:pt x="2744" y="147854"/>
                  </a:lnTo>
                  <a:lnTo>
                    <a:pt x="8256" y="149397"/>
                  </a:lnTo>
                  <a:lnTo>
                    <a:pt x="8427" y="149459"/>
                  </a:lnTo>
                  <a:lnTo>
                    <a:pt x="8602" y="149503"/>
                  </a:lnTo>
                  <a:lnTo>
                    <a:pt x="8773" y="149530"/>
                  </a:lnTo>
                  <a:lnTo>
                    <a:pt x="8943" y="149538"/>
                  </a:lnTo>
                  <a:lnTo>
                    <a:pt x="9114" y="149538"/>
                  </a:lnTo>
                  <a:lnTo>
                    <a:pt x="9284" y="149521"/>
                  </a:lnTo>
                  <a:lnTo>
                    <a:pt x="9450" y="149486"/>
                  </a:lnTo>
                  <a:lnTo>
                    <a:pt x="9615" y="149441"/>
                  </a:lnTo>
                  <a:lnTo>
                    <a:pt x="9781" y="149380"/>
                  </a:lnTo>
                  <a:lnTo>
                    <a:pt x="9941" y="149309"/>
                  </a:lnTo>
                  <a:lnTo>
                    <a:pt x="10097" y="149221"/>
                  </a:lnTo>
                  <a:lnTo>
                    <a:pt x="10252" y="149124"/>
                  </a:lnTo>
                  <a:lnTo>
                    <a:pt x="10408" y="149009"/>
                  </a:lnTo>
                  <a:lnTo>
                    <a:pt x="10553" y="148886"/>
                  </a:lnTo>
                  <a:lnTo>
                    <a:pt x="10699" y="148745"/>
                  </a:lnTo>
                  <a:lnTo>
                    <a:pt x="10844" y="148595"/>
                  </a:lnTo>
                  <a:lnTo>
                    <a:pt x="10980" y="148436"/>
                  </a:lnTo>
                  <a:lnTo>
                    <a:pt x="11110" y="148268"/>
                  </a:lnTo>
                  <a:lnTo>
                    <a:pt x="11240" y="148083"/>
                  </a:lnTo>
                  <a:lnTo>
                    <a:pt x="11361" y="147889"/>
                  </a:lnTo>
                  <a:lnTo>
                    <a:pt x="11481" y="147686"/>
                  </a:lnTo>
                  <a:lnTo>
                    <a:pt x="11592" y="147475"/>
                  </a:lnTo>
                  <a:lnTo>
                    <a:pt x="11702" y="147245"/>
                  </a:lnTo>
                  <a:lnTo>
                    <a:pt x="11802" y="147016"/>
                  </a:lnTo>
                  <a:lnTo>
                    <a:pt x="11897" y="146769"/>
                  </a:lnTo>
                  <a:lnTo>
                    <a:pt x="11983" y="146522"/>
                  </a:lnTo>
                  <a:lnTo>
                    <a:pt x="12068" y="146257"/>
                  </a:lnTo>
                  <a:lnTo>
                    <a:pt x="12138" y="145993"/>
                  </a:lnTo>
                  <a:lnTo>
                    <a:pt x="12208" y="145710"/>
                  </a:lnTo>
                  <a:lnTo>
                    <a:pt x="12269" y="145428"/>
                  </a:lnTo>
                  <a:lnTo>
                    <a:pt x="12319" y="145137"/>
                  </a:lnTo>
                  <a:lnTo>
                    <a:pt x="12364" y="144837"/>
                  </a:lnTo>
                  <a:lnTo>
                    <a:pt x="12645" y="142703"/>
                  </a:lnTo>
                  <a:lnTo>
                    <a:pt x="12956" y="140286"/>
                  </a:lnTo>
                  <a:lnTo>
                    <a:pt x="13292" y="137622"/>
                  </a:lnTo>
                  <a:lnTo>
                    <a:pt x="13653" y="134729"/>
                  </a:lnTo>
                  <a:lnTo>
                    <a:pt x="14034" y="131625"/>
                  </a:lnTo>
                  <a:lnTo>
                    <a:pt x="14440" y="128335"/>
                  </a:lnTo>
                  <a:lnTo>
                    <a:pt x="15298" y="121279"/>
                  </a:lnTo>
                  <a:lnTo>
                    <a:pt x="16206" y="113737"/>
                  </a:lnTo>
                  <a:lnTo>
                    <a:pt x="17149" y="105896"/>
                  </a:lnTo>
                  <a:lnTo>
                    <a:pt x="19055" y="89993"/>
                  </a:lnTo>
                  <a:lnTo>
                    <a:pt x="19983" y="82285"/>
                  </a:lnTo>
                  <a:lnTo>
                    <a:pt x="20871" y="74981"/>
                  </a:lnTo>
                  <a:lnTo>
                    <a:pt x="21292" y="71542"/>
                  </a:lnTo>
                  <a:lnTo>
                    <a:pt x="21698" y="68260"/>
                  </a:lnTo>
                  <a:lnTo>
                    <a:pt x="22085" y="65173"/>
                  </a:lnTo>
                  <a:lnTo>
                    <a:pt x="22451" y="62289"/>
                  </a:lnTo>
                  <a:lnTo>
                    <a:pt x="22792" y="59643"/>
                  </a:lnTo>
                  <a:lnTo>
                    <a:pt x="23103" y="57253"/>
                  </a:lnTo>
                  <a:lnTo>
                    <a:pt x="23389" y="55136"/>
                  </a:lnTo>
                  <a:lnTo>
                    <a:pt x="23639" y="53319"/>
                  </a:lnTo>
                  <a:lnTo>
                    <a:pt x="23755" y="52534"/>
                  </a:lnTo>
                  <a:lnTo>
                    <a:pt x="23860" y="51828"/>
                  </a:lnTo>
                  <a:lnTo>
                    <a:pt x="23955" y="51211"/>
                  </a:lnTo>
                  <a:lnTo>
                    <a:pt x="24041" y="50673"/>
                  </a:lnTo>
                  <a:lnTo>
                    <a:pt x="24121" y="50241"/>
                  </a:lnTo>
                  <a:lnTo>
                    <a:pt x="24186" y="49888"/>
                  </a:lnTo>
                  <a:lnTo>
                    <a:pt x="24246" y="49641"/>
                  </a:lnTo>
                  <a:lnTo>
                    <a:pt x="24271" y="49553"/>
                  </a:lnTo>
                  <a:lnTo>
                    <a:pt x="24291" y="49491"/>
                  </a:lnTo>
                  <a:lnTo>
                    <a:pt x="24322" y="49438"/>
                  </a:lnTo>
                  <a:lnTo>
                    <a:pt x="24357" y="49368"/>
                  </a:lnTo>
                  <a:lnTo>
                    <a:pt x="24402" y="49306"/>
                  </a:lnTo>
                  <a:lnTo>
                    <a:pt x="24457" y="49235"/>
                  </a:lnTo>
                  <a:lnTo>
                    <a:pt x="24587" y="49085"/>
                  </a:lnTo>
                  <a:lnTo>
                    <a:pt x="24748" y="48918"/>
                  </a:lnTo>
                  <a:lnTo>
                    <a:pt x="24943" y="48741"/>
                  </a:lnTo>
                  <a:lnTo>
                    <a:pt x="25164" y="48547"/>
                  </a:lnTo>
                  <a:lnTo>
                    <a:pt x="25410" y="48344"/>
                  </a:lnTo>
                  <a:lnTo>
                    <a:pt x="25686" y="48124"/>
                  </a:lnTo>
                  <a:lnTo>
                    <a:pt x="25987" y="47895"/>
                  </a:lnTo>
                  <a:lnTo>
                    <a:pt x="26318" y="47656"/>
                  </a:lnTo>
                  <a:lnTo>
                    <a:pt x="27045" y="47127"/>
                  </a:lnTo>
                  <a:lnTo>
                    <a:pt x="27863" y="46554"/>
                  </a:lnTo>
                  <a:lnTo>
                    <a:pt x="28760" y="45928"/>
                  </a:lnTo>
                  <a:lnTo>
                    <a:pt x="30777" y="44543"/>
                  </a:lnTo>
                  <a:lnTo>
                    <a:pt x="31875" y="43784"/>
                  </a:lnTo>
                  <a:lnTo>
                    <a:pt x="33029" y="42973"/>
                  </a:lnTo>
                  <a:lnTo>
                    <a:pt x="34228" y="42126"/>
                  </a:lnTo>
                  <a:lnTo>
                    <a:pt x="35462" y="41244"/>
                  </a:lnTo>
                  <a:lnTo>
                    <a:pt x="36726" y="40318"/>
                  </a:lnTo>
                  <a:lnTo>
                    <a:pt x="37368" y="39842"/>
                  </a:lnTo>
                  <a:lnTo>
                    <a:pt x="38015" y="39348"/>
                  </a:lnTo>
                  <a:lnTo>
                    <a:pt x="38662" y="38854"/>
                  </a:lnTo>
                  <a:lnTo>
                    <a:pt x="39314" y="38351"/>
                  </a:lnTo>
                  <a:lnTo>
                    <a:pt x="39966" y="37831"/>
                  </a:lnTo>
                  <a:lnTo>
                    <a:pt x="40623" y="37310"/>
                  </a:lnTo>
                  <a:lnTo>
                    <a:pt x="41275" y="36781"/>
                  </a:lnTo>
                  <a:lnTo>
                    <a:pt x="41927" y="36243"/>
                  </a:lnTo>
                  <a:lnTo>
                    <a:pt x="42579" y="35687"/>
                  </a:lnTo>
                  <a:lnTo>
                    <a:pt x="43226" y="35132"/>
                  </a:lnTo>
                  <a:lnTo>
                    <a:pt x="43868" y="34567"/>
                  </a:lnTo>
                  <a:lnTo>
                    <a:pt x="44505" y="33994"/>
                  </a:lnTo>
                  <a:lnTo>
                    <a:pt x="45142" y="33412"/>
                  </a:lnTo>
                  <a:lnTo>
                    <a:pt x="45764" y="32830"/>
                  </a:lnTo>
                  <a:lnTo>
                    <a:pt x="46386" y="32230"/>
                  </a:lnTo>
                  <a:lnTo>
                    <a:pt x="46993" y="31630"/>
                  </a:lnTo>
                  <a:lnTo>
                    <a:pt x="47595" y="31022"/>
                  </a:lnTo>
                  <a:lnTo>
                    <a:pt x="48182" y="30404"/>
                  </a:lnTo>
                  <a:lnTo>
                    <a:pt x="48763" y="29778"/>
                  </a:lnTo>
                  <a:lnTo>
                    <a:pt x="49325" y="29152"/>
                  </a:lnTo>
                  <a:lnTo>
                    <a:pt x="49877" y="28517"/>
                  </a:lnTo>
                  <a:lnTo>
                    <a:pt x="50414" y="27873"/>
                  </a:lnTo>
                  <a:lnTo>
                    <a:pt x="50940" y="27220"/>
                  </a:lnTo>
                  <a:lnTo>
                    <a:pt x="51191" y="26894"/>
                  </a:lnTo>
                  <a:lnTo>
                    <a:pt x="51442" y="26567"/>
                  </a:lnTo>
                  <a:lnTo>
                    <a:pt x="51693" y="26241"/>
                  </a:lnTo>
                  <a:lnTo>
                    <a:pt x="51933" y="25906"/>
                  </a:lnTo>
                  <a:lnTo>
                    <a:pt x="52169" y="25571"/>
                  </a:lnTo>
                  <a:lnTo>
                    <a:pt x="52405" y="25236"/>
                  </a:lnTo>
                  <a:lnTo>
                    <a:pt x="52631" y="24900"/>
                  </a:lnTo>
                  <a:lnTo>
                    <a:pt x="52856" y="24565"/>
                  </a:lnTo>
                  <a:lnTo>
                    <a:pt x="53072" y="24230"/>
                  </a:lnTo>
                  <a:lnTo>
                    <a:pt x="53288" y="23895"/>
                  </a:lnTo>
                  <a:lnTo>
                    <a:pt x="53493" y="23551"/>
                  </a:lnTo>
                  <a:lnTo>
                    <a:pt x="53699" y="23207"/>
                  </a:lnTo>
                  <a:lnTo>
                    <a:pt x="53894" y="22863"/>
                  </a:lnTo>
                  <a:lnTo>
                    <a:pt x="54085" y="22519"/>
                  </a:lnTo>
                  <a:lnTo>
                    <a:pt x="54271" y="22175"/>
                  </a:lnTo>
                  <a:lnTo>
                    <a:pt x="54451" y="21831"/>
                  </a:lnTo>
                  <a:lnTo>
                    <a:pt x="54627" y="21478"/>
                  </a:lnTo>
                  <a:lnTo>
                    <a:pt x="54792" y="21134"/>
                  </a:lnTo>
                  <a:lnTo>
                    <a:pt x="54958" y="20781"/>
                  </a:lnTo>
                  <a:lnTo>
                    <a:pt x="55113" y="20429"/>
                  </a:lnTo>
                  <a:lnTo>
                    <a:pt x="55259" y="20076"/>
                  </a:lnTo>
                  <a:lnTo>
                    <a:pt x="55404" y="19723"/>
                  </a:lnTo>
                  <a:lnTo>
                    <a:pt x="55605" y="19203"/>
                  </a:lnTo>
                  <a:lnTo>
                    <a:pt x="55795" y="18673"/>
                  </a:lnTo>
                  <a:lnTo>
                    <a:pt x="55981" y="18144"/>
                  </a:lnTo>
                  <a:lnTo>
                    <a:pt x="56162" y="17606"/>
                  </a:lnTo>
                  <a:lnTo>
                    <a:pt x="56332" y="17068"/>
                  </a:lnTo>
                  <a:lnTo>
                    <a:pt x="56498" y="16521"/>
                  </a:lnTo>
                  <a:lnTo>
                    <a:pt x="56658" y="15974"/>
                  </a:lnTo>
                  <a:lnTo>
                    <a:pt x="56809" y="15419"/>
                  </a:lnTo>
                  <a:lnTo>
                    <a:pt x="56954" y="14863"/>
                  </a:lnTo>
                  <a:lnTo>
                    <a:pt x="57095" y="14307"/>
                  </a:lnTo>
                  <a:lnTo>
                    <a:pt x="57225" y="13743"/>
                  </a:lnTo>
                  <a:lnTo>
                    <a:pt x="57350" y="13178"/>
                  </a:lnTo>
                  <a:lnTo>
                    <a:pt x="57471" y="12605"/>
                  </a:lnTo>
                  <a:lnTo>
                    <a:pt x="57586" y="12041"/>
                  </a:lnTo>
                  <a:lnTo>
                    <a:pt x="57696" y="11467"/>
                  </a:lnTo>
                  <a:lnTo>
                    <a:pt x="57797" y="10894"/>
                  </a:lnTo>
                  <a:lnTo>
                    <a:pt x="57897" y="10321"/>
                  </a:lnTo>
                  <a:lnTo>
                    <a:pt x="57987" y="9747"/>
                  </a:lnTo>
                  <a:lnTo>
                    <a:pt x="58078" y="9174"/>
                  </a:lnTo>
                  <a:lnTo>
                    <a:pt x="58158" y="8592"/>
                  </a:lnTo>
                  <a:lnTo>
                    <a:pt x="58233" y="8019"/>
                  </a:lnTo>
                  <a:lnTo>
                    <a:pt x="58303" y="7436"/>
                  </a:lnTo>
                  <a:lnTo>
                    <a:pt x="58374" y="6863"/>
                  </a:lnTo>
                  <a:lnTo>
                    <a:pt x="58434" y="6290"/>
                  </a:lnTo>
                  <a:lnTo>
                    <a:pt x="58489" y="5708"/>
                  </a:lnTo>
                  <a:lnTo>
                    <a:pt x="58544" y="5134"/>
                  </a:lnTo>
                  <a:lnTo>
                    <a:pt x="58589" y="4561"/>
                  </a:lnTo>
                  <a:lnTo>
                    <a:pt x="58634" y="3997"/>
                  </a:lnTo>
                  <a:lnTo>
                    <a:pt x="58675" y="3423"/>
                  </a:lnTo>
                  <a:lnTo>
                    <a:pt x="58710" y="2859"/>
                  </a:lnTo>
                  <a:lnTo>
                    <a:pt x="58745" y="2294"/>
                  </a:lnTo>
                  <a:lnTo>
                    <a:pt x="58770" y="1730"/>
                  </a:lnTo>
                  <a:lnTo>
                    <a:pt x="57892" y="1853"/>
                  </a:lnTo>
                  <a:lnTo>
                    <a:pt x="56743" y="2012"/>
                  </a:lnTo>
                  <a:lnTo>
                    <a:pt x="56076" y="2091"/>
                  </a:lnTo>
                  <a:lnTo>
                    <a:pt x="55349" y="2180"/>
                  </a:lnTo>
                  <a:lnTo>
                    <a:pt x="54572" y="2259"/>
                  </a:lnTo>
                  <a:lnTo>
                    <a:pt x="53739" y="2347"/>
                  </a:lnTo>
                  <a:lnTo>
                    <a:pt x="52856" y="2427"/>
                  </a:lnTo>
                  <a:lnTo>
                    <a:pt x="51933" y="2497"/>
                  </a:lnTo>
                  <a:lnTo>
                    <a:pt x="50970" y="2568"/>
                  </a:lnTo>
                  <a:lnTo>
                    <a:pt x="49967" y="2629"/>
                  </a:lnTo>
                  <a:lnTo>
                    <a:pt x="48934" y="2682"/>
                  </a:lnTo>
                  <a:lnTo>
                    <a:pt x="47866" y="2726"/>
                  </a:lnTo>
                  <a:lnTo>
                    <a:pt x="46772" y="2762"/>
                  </a:lnTo>
                  <a:lnTo>
                    <a:pt x="45654" y="2779"/>
                  </a:lnTo>
                  <a:lnTo>
                    <a:pt x="44515" y="2779"/>
                  </a:lnTo>
                  <a:lnTo>
                    <a:pt x="43361" y="2771"/>
                  </a:lnTo>
                  <a:lnTo>
                    <a:pt x="42193" y="2735"/>
                  </a:lnTo>
                  <a:lnTo>
                    <a:pt x="41014" y="2682"/>
                  </a:lnTo>
                  <a:lnTo>
                    <a:pt x="40422" y="2656"/>
                  </a:lnTo>
                  <a:lnTo>
                    <a:pt x="39825" y="2612"/>
                  </a:lnTo>
                  <a:lnTo>
                    <a:pt x="39233" y="2568"/>
                  </a:lnTo>
                  <a:lnTo>
                    <a:pt x="38637" y="2515"/>
                  </a:lnTo>
                  <a:lnTo>
                    <a:pt x="38040" y="2462"/>
                  </a:lnTo>
                  <a:lnTo>
                    <a:pt x="37448" y="2400"/>
                  </a:lnTo>
                  <a:lnTo>
                    <a:pt x="36851" y="2330"/>
                  </a:lnTo>
                  <a:lnTo>
                    <a:pt x="36259" y="2259"/>
                  </a:lnTo>
                  <a:lnTo>
                    <a:pt x="35672" y="2171"/>
                  </a:lnTo>
                  <a:lnTo>
                    <a:pt x="35080" y="2083"/>
                  </a:lnTo>
                  <a:lnTo>
                    <a:pt x="34494" y="1986"/>
                  </a:lnTo>
                  <a:lnTo>
                    <a:pt x="33912" y="1889"/>
                  </a:lnTo>
                  <a:lnTo>
                    <a:pt x="33335" y="1774"/>
                  </a:lnTo>
                  <a:lnTo>
                    <a:pt x="32758" y="1659"/>
                  </a:lnTo>
                  <a:lnTo>
                    <a:pt x="32186" y="1527"/>
                  </a:lnTo>
                  <a:lnTo>
                    <a:pt x="31619" y="1395"/>
                  </a:lnTo>
                  <a:lnTo>
                    <a:pt x="31058" y="1253"/>
                  </a:lnTo>
                  <a:lnTo>
                    <a:pt x="30501" y="1104"/>
                  </a:lnTo>
                  <a:lnTo>
                    <a:pt x="29949" y="936"/>
                  </a:lnTo>
                  <a:lnTo>
                    <a:pt x="29403" y="768"/>
                  </a:lnTo>
                  <a:lnTo>
                    <a:pt x="28866" y="592"/>
                  </a:lnTo>
                  <a:lnTo>
                    <a:pt x="28339" y="407"/>
                  </a:lnTo>
                  <a:lnTo>
                    <a:pt x="27813" y="213"/>
                  </a:lnTo>
                  <a:lnTo>
                    <a:pt x="27301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3362200" y="-7348575"/>
              <a:ext cx="361775" cy="986775"/>
            </a:xfrm>
            <a:custGeom>
              <a:avLst/>
              <a:gdLst/>
              <a:ahLst/>
              <a:cxnLst/>
              <a:rect l="l" t="t" r="r" b="b"/>
              <a:pathLst>
                <a:path w="14471" h="39471" extrusionOk="0">
                  <a:moveTo>
                    <a:pt x="9836" y="1"/>
                  </a:moveTo>
                  <a:lnTo>
                    <a:pt x="9771" y="18"/>
                  </a:lnTo>
                  <a:lnTo>
                    <a:pt x="1149" y="1915"/>
                  </a:lnTo>
                  <a:lnTo>
                    <a:pt x="1079" y="1932"/>
                  </a:lnTo>
                  <a:lnTo>
                    <a:pt x="1013" y="1959"/>
                  </a:lnTo>
                  <a:lnTo>
                    <a:pt x="948" y="1985"/>
                  </a:lnTo>
                  <a:lnTo>
                    <a:pt x="883" y="2020"/>
                  </a:lnTo>
                  <a:lnTo>
                    <a:pt x="823" y="2065"/>
                  </a:lnTo>
                  <a:lnTo>
                    <a:pt x="763" y="2109"/>
                  </a:lnTo>
                  <a:lnTo>
                    <a:pt x="702" y="2162"/>
                  </a:lnTo>
                  <a:lnTo>
                    <a:pt x="647" y="2215"/>
                  </a:lnTo>
                  <a:lnTo>
                    <a:pt x="592" y="2276"/>
                  </a:lnTo>
                  <a:lnTo>
                    <a:pt x="537" y="2347"/>
                  </a:lnTo>
                  <a:lnTo>
                    <a:pt x="487" y="2409"/>
                  </a:lnTo>
                  <a:lnTo>
                    <a:pt x="437" y="2488"/>
                  </a:lnTo>
                  <a:lnTo>
                    <a:pt x="391" y="2567"/>
                  </a:lnTo>
                  <a:lnTo>
                    <a:pt x="346" y="2647"/>
                  </a:lnTo>
                  <a:lnTo>
                    <a:pt x="306" y="2726"/>
                  </a:lnTo>
                  <a:lnTo>
                    <a:pt x="266" y="2814"/>
                  </a:lnTo>
                  <a:lnTo>
                    <a:pt x="226" y="2911"/>
                  </a:lnTo>
                  <a:lnTo>
                    <a:pt x="191" y="3000"/>
                  </a:lnTo>
                  <a:lnTo>
                    <a:pt x="161" y="3105"/>
                  </a:lnTo>
                  <a:lnTo>
                    <a:pt x="131" y="3202"/>
                  </a:lnTo>
                  <a:lnTo>
                    <a:pt x="106" y="3308"/>
                  </a:lnTo>
                  <a:lnTo>
                    <a:pt x="80" y="3414"/>
                  </a:lnTo>
                  <a:lnTo>
                    <a:pt x="60" y="3520"/>
                  </a:lnTo>
                  <a:lnTo>
                    <a:pt x="40" y="3626"/>
                  </a:lnTo>
                  <a:lnTo>
                    <a:pt x="25" y="3740"/>
                  </a:lnTo>
                  <a:lnTo>
                    <a:pt x="15" y="3855"/>
                  </a:lnTo>
                  <a:lnTo>
                    <a:pt x="5" y="3970"/>
                  </a:lnTo>
                  <a:lnTo>
                    <a:pt x="0" y="4084"/>
                  </a:lnTo>
                  <a:lnTo>
                    <a:pt x="0" y="4199"/>
                  </a:lnTo>
                  <a:lnTo>
                    <a:pt x="0" y="4323"/>
                  </a:lnTo>
                  <a:lnTo>
                    <a:pt x="5" y="4437"/>
                  </a:lnTo>
                  <a:lnTo>
                    <a:pt x="15" y="4561"/>
                  </a:lnTo>
                  <a:lnTo>
                    <a:pt x="2899" y="37504"/>
                  </a:lnTo>
                  <a:lnTo>
                    <a:pt x="2909" y="37628"/>
                  </a:lnTo>
                  <a:lnTo>
                    <a:pt x="2924" y="37733"/>
                  </a:lnTo>
                  <a:lnTo>
                    <a:pt x="2944" y="37848"/>
                  </a:lnTo>
                  <a:lnTo>
                    <a:pt x="2965" y="37954"/>
                  </a:lnTo>
                  <a:lnTo>
                    <a:pt x="2990" y="38060"/>
                  </a:lnTo>
                  <a:lnTo>
                    <a:pt x="3015" y="38166"/>
                  </a:lnTo>
                  <a:lnTo>
                    <a:pt x="3045" y="38263"/>
                  </a:lnTo>
                  <a:lnTo>
                    <a:pt x="3075" y="38360"/>
                  </a:lnTo>
                  <a:lnTo>
                    <a:pt x="3110" y="38457"/>
                  </a:lnTo>
                  <a:lnTo>
                    <a:pt x="3145" y="38545"/>
                  </a:lnTo>
                  <a:lnTo>
                    <a:pt x="3225" y="38712"/>
                  </a:lnTo>
                  <a:lnTo>
                    <a:pt x="3316" y="38871"/>
                  </a:lnTo>
                  <a:lnTo>
                    <a:pt x="3411" y="39012"/>
                  </a:lnTo>
                  <a:lnTo>
                    <a:pt x="3516" y="39136"/>
                  </a:lnTo>
                  <a:lnTo>
                    <a:pt x="3627" y="39233"/>
                  </a:lnTo>
                  <a:lnTo>
                    <a:pt x="3742" y="39321"/>
                  </a:lnTo>
                  <a:lnTo>
                    <a:pt x="3802" y="39356"/>
                  </a:lnTo>
                  <a:lnTo>
                    <a:pt x="3862" y="39392"/>
                  </a:lnTo>
                  <a:lnTo>
                    <a:pt x="3923" y="39418"/>
                  </a:lnTo>
                  <a:lnTo>
                    <a:pt x="3988" y="39436"/>
                  </a:lnTo>
                  <a:lnTo>
                    <a:pt x="4048" y="39453"/>
                  </a:lnTo>
                  <a:lnTo>
                    <a:pt x="4113" y="39462"/>
                  </a:lnTo>
                  <a:lnTo>
                    <a:pt x="4178" y="39471"/>
                  </a:lnTo>
                  <a:lnTo>
                    <a:pt x="4244" y="39462"/>
                  </a:lnTo>
                  <a:lnTo>
                    <a:pt x="4309" y="39462"/>
                  </a:lnTo>
                  <a:lnTo>
                    <a:pt x="4374" y="39445"/>
                  </a:lnTo>
                  <a:lnTo>
                    <a:pt x="13337" y="37266"/>
                  </a:lnTo>
                  <a:lnTo>
                    <a:pt x="13407" y="37248"/>
                  </a:lnTo>
                  <a:lnTo>
                    <a:pt x="13473" y="37222"/>
                  </a:lnTo>
                  <a:lnTo>
                    <a:pt x="13538" y="37195"/>
                  </a:lnTo>
                  <a:lnTo>
                    <a:pt x="13603" y="37151"/>
                  </a:lnTo>
                  <a:lnTo>
                    <a:pt x="13663" y="37116"/>
                  </a:lnTo>
                  <a:lnTo>
                    <a:pt x="13723" y="37063"/>
                  </a:lnTo>
                  <a:lnTo>
                    <a:pt x="13784" y="37010"/>
                  </a:lnTo>
                  <a:lnTo>
                    <a:pt x="13839" y="36957"/>
                  </a:lnTo>
                  <a:lnTo>
                    <a:pt x="13894" y="36895"/>
                  </a:lnTo>
                  <a:lnTo>
                    <a:pt x="13949" y="36825"/>
                  </a:lnTo>
                  <a:lnTo>
                    <a:pt x="13999" y="36754"/>
                  </a:lnTo>
                  <a:lnTo>
                    <a:pt x="14044" y="36684"/>
                  </a:lnTo>
                  <a:lnTo>
                    <a:pt x="14095" y="36604"/>
                  </a:lnTo>
                  <a:lnTo>
                    <a:pt x="14135" y="36516"/>
                  </a:lnTo>
                  <a:lnTo>
                    <a:pt x="14180" y="36437"/>
                  </a:lnTo>
                  <a:lnTo>
                    <a:pt x="14220" y="36340"/>
                  </a:lnTo>
                  <a:lnTo>
                    <a:pt x="14255" y="36252"/>
                  </a:lnTo>
                  <a:lnTo>
                    <a:pt x="14290" y="36155"/>
                  </a:lnTo>
                  <a:lnTo>
                    <a:pt x="14320" y="36058"/>
                  </a:lnTo>
                  <a:lnTo>
                    <a:pt x="14350" y="35952"/>
                  </a:lnTo>
                  <a:lnTo>
                    <a:pt x="14375" y="35846"/>
                  </a:lnTo>
                  <a:lnTo>
                    <a:pt x="14395" y="35740"/>
                  </a:lnTo>
                  <a:lnTo>
                    <a:pt x="14416" y="35634"/>
                  </a:lnTo>
                  <a:lnTo>
                    <a:pt x="14436" y="35520"/>
                  </a:lnTo>
                  <a:lnTo>
                    <a:pt x="14451" y="35414"/>
                  </a:lnTo>
                  <a:lnTo>
                    <a:pt x="14461" y="35299"/>
                  </a:lnTo>
                  <a:lnTo>
                    <a:pt x="14466" y="35184"/>
                  </a:lnTo>
                  <a:lnTo>
                    <a:pt x="14471" y="35061"/>
                  </a:lnTo>
                  <a:lnTo>
                    <a:pt x="14471" y="34946"/>
                  </a:lnTo>
                  <a:lnTo>
                    <a:pt x="14466" y="34823"/>
                  </a:lnTo>
                  <a:lnTo>
                    <a:pt x="14461" y="34708"/>
                  </a:lnTo>
                  <a:lnTo>
                    <a:pt x="14451" y="34585"/>
                  </a:lnTo>
                  <a:lnTo>
                    <a:pt x="11231" y="1915"/>
                  </a:lnTo>
                  <a:lnTo>
                    <a:pt x="11215" y="1800"/>
                  </a:lnTo>
                  <a:lnTo>
                    <a:pt x="11200" y="1694"/>
                  </a:lnTo>
                  <a:lnTo>
                    <a:pt x="11180" y="1579"/>
                  </a:lnTo>
                  <a:lnTo>
                    <a:pt x="11160" y="1474"/>
                  </a:lnTo>
                  <a:lnTo>
                    <a:pt x="11135" y="1377"/>
                  </a:lnTo>
                  <a:lnTo>
                    <a:pt x="11110" y="1271"/>
                  </a:lnTo>
                  <a:lnTo>
                    <a:pt x="11050" y="1086"/>
                  </a:lnTo>
                  <a:lnTo>
                    <a:pt x="10980" y="900"/>
                  </a:lnTo>
                  <a:lnTo>
                    <a:pt x="10899" y="742"/>
                  </a:lnTo>
                  <a:lnTo>
                    <a:pt x="10809" y="592"/>
                  </a:lnTo>
                  <a:lnTo>
                    <a:pt x="10719" y="450"/>
                  </a:lnTo>
                  <a:lnTo>
                    <a:pt x="10614" y="336"/>
                  </a:lnTo>
                  <a:lnTo>
                    <a:pt x="10508" y="230"/>
                  </a:lnTo>
                  <a:lnTo>
                    <a:pt x="10393" y="142"/>
                  </a:lnTo>
                  <a:lnTo>
                    <a:pt x="10278" y="80"/>
                  </a:lnTo>
                  <a:lnTo>
                    <a:pt x="10152" y="27"/>
                  </a:lnTo>
                  <a:lnTo>
                    <a:pt x="10092" y="18"/>
                  </a:lnTo>
                  <a:lnTo>
                    <a:pt x="10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930350" y="-6366000"/>
              <a:ext cx="784625" cy="1828450"/>
            </a:xfrm>
            <a:custGeom>
              <a:avLst/>
              <a:gdLst/>
              <a:ahLst/>
              <a:cxnLst/>
              <a:rect l="l" t="t" r="r" b="b"/>
              <a:pathLst>
                <a:path w="31385" h="73138" extrusionOk="0">
                  <a:moveTo>
                    <a:pt x="31329" y="0"/>
                  </a:moveTo>
                  <a:lnTo>
                    <a:pt x="31319" y="1121"/>
                  </a:lnTo>
                  <a:lnTo>
                    <a:pt x="31299" y="2276"/>
                  </a:lnTo>
                  <a:lnTo>
                    <a:pt x="31274" y="3449"/>
                  </a:lnTo>
                  <a:lnTo>
                    <a:pt x="31234" y="4640"/>
                  </a:lnTo>
                  <a:lnTo>
                    <a:pt x="31189" y="5848"/>
                  </a:lnTo>
                  <a:lnTo>
                    <a:pt x="31133" y="7083"/>
                  </a:lnTo>
                  <a:lnTo>
                    <a:pt x="31068" y="8327"/>
                  </a:lnTo>
                  <a:lnTo>
                    <a:pt x="30993" y="9597"/>
                  </a:lnTo>
                  <a:lnTo>
                    <a:pt x="30913" y="10876"/>
                  </a:lnTo>
                  <a:lnTo>
                    <a:pt x="30823" y="12163"/>
                  </a:lnTo>
                  <a:lnTo>
                    <a:pt x="30722" y="13469"/>
                  </a:lnTo>
                  <a:lnTo>
                    <a:pt x="30617" y="14783"/>
                  </a:lnTo>
                  <a:lnTo>
                    <a:pt x="30502" y="16106"/>
                  </a:lnTo>
                  <a:lnTo>
                    <a:pt x="30381" y="17447"/>
                  </a:lnTo>
                  <a:lnTo>
                    <a:pt x="30251" y="18787"/>
                  </a:lnTo>
                  <a:lnTo>
                    <a:pt x="30110" y="20137"/>
                  </a:lnTo>
                  <a:lnTo>
                    <a:pt x="29970" y="21486"/>
                  </a:lnTo>
                  <a:lnTo>
                    <a:pt x="29814" y="22845"/>
                  </a:lnTo>
                  <a:lnTo>
                    <a:pt x="29659" y="24203"/>
                  </a:lnTo>
                  <a:lnTo>
                    <a:pt x="29493" y="25561"/>
                  </a:lnTo>
                  <a:lnTo>
                    <a:pt x="29323" y="26920"/>
                  </a:lnTo>
                  <a:lnTo>
                    <a:pt x="29147" y="28278"/>
                  </a:lnTo>
                  <a:lnTo>
                    <a:pt x="28967" y="29636"/>
                  </a:lnTo>
                  <a:lnTo>
                    <a:pt x="28776" y="30986"/>
                  </a:lnTo>
                  <a:lnTo>
                    <a:pt x="28580" y="32326"/>
                  </a:lnTo>
                  <a:lnTo>
                    <a:pt x="28380" y="33667"/>
                  </a:lnTo>
                  <a:lnTo>
                    <a:pt x="28179" y="34999"/>
                  </a:lnTo>
                  <a:lnTo>
                    <a:pt x="27969" y="36331"/>
                  </a:lnTo>
                  <a:lnTo>
                    <a:pt x="27753" y="37645"/>
                  </a:lnTo>
                  <a:lnTo>
                    <a:pt x="27532" y="38942"/>
                  </a:lnTo>
                  <a:lnTo>
                    <a:pt x="27311" y="40229"/>
                  </a:lnTo>
                  <a:lnTo>
                    <a:pt x="27081" y="41508"/>
                  </a:lnTo>
                  <a:lnTo>
                    <a:pt x="26850" y="42769"/>
                  </a:lnTo>
                  <a:lnTo>
                    <a:pt x="26614" y="44013"/>
                  </a:lnTo>
                  <a:lnTo>
                    <a:pt x="26374" y="45248"/>
                  </a:lnTo>
                  <a:lnTo>
                    <a:pt x="26133" y="46456"/>
                  </a:lnTo>
                  <a:lnTo>
                    <a:pt x="25887" y="47638"/>
                  </a:lnTo>
                  <a:lnTo>
                    <a:pt x="25636" y="48811"/>
                  </a:lnTo>
                  <a:lnTo>
                    <a:pt x="25385" y="49958"/>
                  </a:lnTo>
                  <a:lnTo>
                    <a:pt x="25130" y="51078"/>
                  </a:lnTo>
                  <a:lnTo>
                    <a:pt x="24869" y="52172"/>
                  </a:lnTo>
                  <a:lnTo>
                    <a:pt x="24613" y="53248"/>
                  </a:lnTo>
                  <a:lnTo>
                    <a:pt x="24347" y="54289"/>
                  </a:lnTo>
                  <a:lnTo>
                    <a:pt x="24086" y="55303"/>
                  </a:lnTo>
                  <a:lnTo>
                    <a:pt x="23821" y="56291"/>
                  </a:lnTo>
                  <a:lnTo>
                    <a:pt x="23550" y="57243"/>
                  </a:lnTo>
                  <a:lnTo>
                    <a:pt x="23284" y="58161"/>
                  </a:lnTo>
                  <a:lnTo>
                    <a:pt x="23013" y="59052"/>
                  </a:lnTo>
                  <a:lnTo>
                    <a:pt x="22742" y="59907"/>
                  </a:lnTo>
                  <a:lnTo>
                    <a:pt x="22471" y="60719"/>
                  </a:lnTo>
                  <a:lnTo>
                    <a:pt x="22195" y="61504"/>
                  </a:lnTo>
                  <a:lnTo>
                    <a:pt x="22060" y="61874"/>
                  </a:lnTo>
                  <a:lnTo>
                    <a:pt x="21925" y="62244"/>
                  </a:lnTo>
                  <a:lnTo>
                    <a:pt x="21784" y="62597"/>
                  </a:lnTo>
                  <a:lnTo>
                    <a:pt x="21649" y="62941"/>
                  </a:lnTo>
                  <a:lnTo>
                    <a:pt x="21513" y="63276"/>
                  </a:lnTo>
                  <a:lnTo>
                    <a:pt x="21378" y="63603"/>
                  </a:lnTo>
                  <a:lnTo>
                    <a:pt x="21237" y="63920"/>
                  </a:lnTo>
                  <a:lnTo>
                    <a:pt x="21102" y="64220"/>
                  </a:lnTo>
                  <a:lnTo>
                    <a:pt x="20967" y="64511"/>
                  </a:lnTo>
                  <a:lnTo>
                    <a:pt x="20831" y="64794"/>
                  </a:lnTo>
                  <a:lnTo>
                    <a:pt x="20691" y="65067"/>
                  </a:lnTo>
                  <a:lnTo>
                    <a:pt x="20555" y="65323"/>
                  </a:lnTo>
                  <a:lnTo>
                    <a:pt x="20420" y="65570"/>
                  </a:lnTo>
                  <a:lnTo>
                    <a:pt x="20284" y="65808"/>
                  </a:lnTo>
                  <a:lnTo>
                    <a:pt x="20149" y="66037"/>
                  </a:lnTo>
                  <a:lnTo>
                    <a:pt x="20014" y="66249"/>
                  </a:lnTo>
                  <a:lnTo>
                    <a:pt x="19878" y="66443"/>
                  </a:lnTo>
                  <a:lnTo>
                    <a:pt x="19743" y="66637"/>
                  </a:lnTo>
                  <a:lnTo>
                    <a:pt x="19607" y="66813"/>
                  </a:lnTo>
                  <a:lnTo>
                    <a:pt x="19472" y="66972"/>
                  </a:lnTo>
                  <a:lnTo>
                    <a:pt x="19341" y="67122"/>
                  </a:lnTo>
                  <a:lnTo>
                    <a:pt x="19206" y="67263"/>
                  </a:lnTo>
                  <a:lnTo>
                    <a:pt x="19076" y="67387"/>
                  </a:lnTo>
                  <a:lnTo>
                    <a:pt x="18940" y="67492"/>
                  </a:lnTo>
                  <a:lnTo>
                    <a:pt x="18810" y="67590"/>
                  </a:lnTo>
                  <a:lnTo>
                    <a:pt x="18674" y="67678"/>
                  </a:lnTo>
                  <a:lnTo>
                    <a:pt x="18484" y="67784"/>
                  </a:lnTo>
                  <a:lnTo>
                    <a:pt x="18293" y="67872"/>
                  </a:lnTo>
                  <a:lnTo>
                    <a:pt x="18098" y="67951"/>
                  </a:lnTo>
                  <a:lnTo>
                    <a:pt x="17902" y="68013"/>
                  </a:lnTo>
                  <a:lnTo>
                    <a:pt x="17701" y="68057"/>
                  </a:lnTo>
                  <a:lnTo>
                    <a:pt x="17506" y="68092"/>
                  </a:lnTo>
                  <a:lnTo>
                    <a:pt x="17300" y="68110"/>
                  </a:lnTo>
                  <a:lnTo>
                    <a:pt x="17099" y="68119"/>
                  </a:lnTo>
                  <a:lnTo>
                    <a:pt x="16869" y="68110"/>
                  </a:lnTo>
                  <a:lnTo>
                    <a:pt x="16633" y="68083"/>
                  </a:lnTo>
                  <a:lnTo>
                    <a:pt x="16397" y="68039"/>
                  </a:lnTo>
                  <a:lnTo>
                    <a:pt x="16161" y="67986"/>
                  </a:lnTo>
                  <a:lnTo>
                    <a:pt x="15921" y="67907"/>
                  </a:lnTo>
                  <a:lnTo>
                    <a:pt x="15680" y="67819"/>
                  </a:lnTo>
                  <a:lnTo>
                    <a:pt x="15439" y="67713"/>
                  </a:lnTo>
                  <a:lnTo>
                    <a:pt x="15193" y="67590"/>
                  </a:lnTo>
                  <a:lnTo>
                    <a:pt x="14948" y="67448"/>
                  </a:lnTo>
                  <a:lnTo>
                    <a:pt x="14702" y="67298"/>
                  </a:lnTo>
                  <a:lnTo>
                    <a:pt x="14451" y="67131"/>
                  </a:lnTo>
                  <a:lnTo>
                    <a:pt x="14200" y="66946"/>
                  </a:lnTo>
                  <a:lnTo>
                    <a:pt x="13949" y="66752"/>
                  </a:lnTo>
                  <a:lnTo>
                    <a:pt x="13699" y="66540"/>
                  </a:lnTo>
                  <a:lnTo>
                    <a:pt x="13443" y="66319"/>
                  </a:lnTo>
                  <a:lnTo>
                    <a:pt x="13187" y="66081"/>
                  </a:lnTo>
                  <a:lnTo>
                    <a:pt x="12931" y="65825"/>
                  </a:lnTo>
                  <a:lnTo>
                    <a:pt x="12670" y="65561"/>
                  </a:lnTo>
                  <a:lnTo>
                    <a:pt x="12410" y="65287"/>
                  </a:lnTo>
                  <a:lnTo>
                    <a:pt x="12154" y="64996"/>
                  </a:lnTo>
                  <a:lnTo>
                    <a:pt x="11888" y="64688"/>
                  </a:lnTo>
                  <a:lnTo>
                    <a:pt x="11627" y="64370"/>
                  </a:lnTo>
                  <a:lnTo>
                    <a:pt x="11366" y="64044"/>
                  </a:lnTo>
                  <a:lnTo>
                    <a:pt x="11101" y="63709"/>
                  </a:lnTo>
                  <a:lnTo>
                    <a:pt x="10835" y="63356"/>
                  </a:lnTo>
                  <a:lnTo>
                    <a:pt x="10569" y="62994"/>
                  </a:lnTo>
                  <a:lnTo>
                    <a:pt x="10303" y="62615"/>
                  </a:lnTo>
                  <a:lnTo>
                    <a:pt x="10032" y="62236"/>
                  </a:lnTo>
                  <a:lnTo>
                    <a:pt x="9766" y="61839"/>
                  </a:lnTo>
                  <a:lnTo>
                    <a:pt x="9495" y="61433"/>
                  </a:lnTo>
                  <a:lnTo>
                    <a:pt x="9225" y="61010"/>
                  </a:lnTo>
                  <a:lnTo>
                    <a:pt x="8959" y="60586"/>
                  </a:lnTo>
                  <a:lnTo>
                    <a:pt x="8688" y="60154"/>
                  </a:lnTo>
                  <a:lnTo>
                    <a:pt x="8417" y="59704"/>
                  </a:lnTo>
                  <a:lnTo>
                    <a:pt x="8146" y="59246"/>
                  </a:lnTo>
                  <a:lnTo>
                    <a:pt x="7870" y="58787"/>
                  </a:lnTo>
                  <a:lnTo>
                    <a:pt x="7600" y="58311"/>
                  </a:lnTo>
                  <a:lnTo>
                    <a:pt x="7329" y="57826"/>
                  </a:lnTo>
                  <a:lnTo>
                    <a:pt x="7053" y="57332"/>
                  </a:lnTo>
                  <a:lnTo>
                    <a:pt x="6782" y="56838"/>
                  </a:lnTo>
                  <a:lnTo>
                    <a:pt x="6235" y="55815"/>
                  </a:lnTo>
                  <a:lnTo>
                    <a:pt x="5689" y="54756"/>
                  </a:lnTo>
                  <a:lnTo>
                    <a:pt x="5147" y="53680"/>
                  </a:lnTo>
                  <a:lnTo>
                    <a:pt x="4600" y="52569"/>
                  </a:lnTo>
                  <a:lnTo>
                    <a:pt x="4058" y="51440"/>
                  </a:lnTo>
                  <a:lnTo>
                    <a:pt x="3517" y="50284"/>
                  </a:lnTo>
                  <a:lnTo>
                    <a:pt x="2975" y="49102"/>
                  </a:lnTo>
                  <a:lnTo>
                    <a:pt x="2433" y="47912"/>
                  </a:lnTo>
                  <a:lnTo>
                    <a:pt x="1902" y="46694"/>
                  </a:lnTo>
                  <a:lnTo>
                    <a:pt x="1365" y="45468"/>
                  </a:lnTo>
                  <a:lnTo>
                    <a:pt x="838" y="44225"/>
                  </a:lnTo>
                  <a:lnTo>
                    <a:pt x="312" y="42964"/>
                  </a:lnTo>
                  <a:lnTo>
                    <a:pt x="282" y="44445"/>
                  </a:lnTo>
                  <a:lnTo>
                    <a:pt x="251" y="45918"/>
                  </a:lnTo>
                  <a:lnTo>
                    <a:pt x="216" y="47374"/>
                  </a:lnTo>
                  <a:lnTo>
                    <a:pt x="176" y="48820"/>
                  </a:lnTo>
                  <a:lnTo>
                    <a:pt x="136" y="50249"/>
                  </a:lnTo>
                  <a:lnTo>
                    <a:pt x="96" y="51660"/>
                  </a:lnTo>
                  <a:lnTo>
                    <a:pt x="1" y="54439"/>
                  </a:lnTo>
                  <a:lnTo>
                    <a:pt x="517" y="55391"/>
                  </a:lnTo>
                  <a:lnTo>
                    <a:pt x="1079" y="56414"/>
                  </a:lnTo>
                  <a:lnTo>
                    <a:pt x="1681" y="57490"/>
                  </a:lnTo>
                  <a:lnTo>
                    <a:pt x="2328" y="58611"/>
                  </a:lnTo>
                  <a:lnTo>
                    <a:pt x="2664" y="59184"/>
                  </a:lnTo>
                  <a:lnTo>
                    <a:pt x="3005" y="59757"/>
                  </a:lnTo>
                  <a:lnTo>
                    <a:pt x="3361" y="60339"/>
                  </a:lnTo>
                  <a:lnTo>
                    <a:pt x="3717" y="60921"/>
                  </a:lnTo>
                  <a:lnTo>
                    <a:pt x="4083" y="61512"/>
                  </a:lnTo>
                  <a:lnTo>
                    <a:pt x="4455" y="62095"/>
                  </a:lnTo>
                  <a:lnTo>
                    <a:pt x="4836" y="62677"/>
                  </a:lnTo>
                  <a:lnTo>
                    <a:pt x="5217" y="63259"/>
                  </a:lnTo>
                  <a:lnTo>
                    <a:pt x="5603" y="63841"/>
                  </a:lnTo>
                  <a:lnTo>
                    <a:pt x="5994" y="64405"/>
                  </a:lnTo>
                  <a:lnTo>
                    <a:pt x="6391" y="64970"/>
                  </a:lnTo>
                  <a:lnTo>
                    <a:pt x="6792" y="65517"/>
                  </a:lnTo>
                  <a:lnTo>
                    <a:pt x="7193" y="66064"/>
                  </a:lnTo>
                  <a:lnTo>
                    <a:pt x="7595" y="66584"/>
                  </a:lnTo>
                  <a:lnTo>
                    <a:pt x="8001" y="67104"/>
                  </a:lnTo>
                  <a:lnTo>
                    <a:pt x="8407" y="67598"/>
                  </a:lnTo>
                  <a:lnTo>
                    <a:pt x="8813" y="68075"/>
                  </a:lnTo>
                  <a:lnTo>
                    <a:pt x="9225" y="68542"/>
                  </a:lnTo>
                  <a:lnTo>
                    <a:pt x="9631" y="68983"/>
                  </a:lnTo>
                  <a:lnTo>
                    <a:pt x="10037" y="69398"/>
                  </a:lnTo>
                  <a:lnTo>
                    <a:pt x="10438" y="69795"/>
                  </a:lnTo>
                  <a:lnTo>
                    <a:pt x="10644" y="69989"/>
                  </a:lnTo>
                  <a:lnTo>
                    <a:pt x="10845" y="70165"/>
                  </a:lnTo>
                  <a:lnTo>
                    <a:pt x="11045" y="70341"/>
                  </a:lnTo>
                  <a:lnTo>
                    <a:pt x="11241" y="70509"/>
                  </a:lnTo>
                  <a:lnTo>
                    <a:pt x="11442" y="70668"/>
                  </a:lnTo>
                  <a:lnTo>
                    <a:pt x="11642" y="70827"/>
                  </a:lnTo>
                  <a:lnTo>
                    <a:pt x="11973" y="71073"/>
                  </a:lnTo>
                  <a:lnTo>
                    <a:pt x="12309" y="71312"/>
                  </a:lnTo>
                  <a:lnTo>
                    <a:pt x="12640" y="71541"/>
                  </a:lnTo>
                  <a:lnTo>
                    <a:pt x="12971" y="71761"/>
                  </a:lnTo>
                  <a:lnTo>
                    <a:pt x="13307" y="71964"/>
                  </a:lnTo>
                  <a:lnTo>
                    <a:pt x="13639" y="72150"/>
                  </a:lnTo>
                  <a:lnTo>
                    <a:pt x="13970" y="72326"/>
                  </a:lnTo>
                  <a:lnTo>
                    <a:pt x="14301" y="72485"/>
                  </a:lnTo>
                  <a:lnTo>
                    <a:pt x="14632" y="72635"/>
                  </a:lnTo>
                  <a:lnTo>
                    <a:pt x="14963" y="72767"/>
                  </a:lnTo>
                  <a:lnTo>
                    <a:pt x="15294" y="72873"/>
                  </a:lnTo>
                  <a:lnTo>
                    <a:pt x="15625" y="72970"/>
                  </a:lnTo>
                  <a:lnTo>
                    <a:pt x="15951" y="73040"/>
                  </a:lnTo>
                  <a:lnTo>
                    <a:pt x="16277" y="73093"/>
                  </a:lnTo>
                  <a:lnTo>
                    <a:pt x="16442" y="73111"/>
                  </a:lnTo>
                  <a:lnTo>
                    <a:pt x="16608" y="73129"/>
                  </a:lnTo>
                  <a:lnTo>
                    <a:pt x="16768" y="73137"/>
                  </a:lnTo>
                  <a:lnTo>
                    <a:pt x="17129" y="73137"/>
                  </a:lnTo>
                  <a:lnTo>
                    <a:pt x="17330" y="73120"/>
                  </a:lnTo>
                  <a:lnTo>
                    <a:pt x="17531" y="73102"/>
                  </a:lnTo>
                  <a:lnTo>
                    <a:pt x="17726" y="73067"/>
                  </a:lnTo>
                  <a:lnTo>
                    <a:pt x="17927" y="73023"/>
                  </a:lnTo>
                  <a:lnTo>
                    <a:pt x="18123" y="72979"/>
                  </a:lnTo>
                  <a:lnTo>
                    <a:pt x="18318" y="72917"/>
                  </a:lnTo>
                  <a:lnTo>
                    <a:pt x="18519" y="72846"/>
                  </a:lnTo>
                  <a:lnTo>
                    <a:pt x="18714" y="72767"/>
                  </a:lnTo>
                  <a:lnTo>
                    <a:pt x="18910" y="72679"/>
                  </a:lnTo>
                  <a:lnTo>
                    <a:pt x="19101" y="72582"/>
                  </a:lnTo>
                  <a:lnTo>
                    <a:pt x="19296" y="72467"/>
                  </a:lnTo>
                  <a:lnTo>
                    <a:pt x="19492" y="72344"/>
                  </a:lnTo>
                  <a:lnTo>
                    <a:pt x="19683" y="72211"/>
                  </a:lnTo>
                  <a:lnTo>
                    <a:pt x="19873" y="72070"/>
                  </a:lnTo>
                  <a:lnTo>
                    <a:pt x="20064" y="71911"/>
                  </a:lnTo>
                  <a:lnTo>
                    <a:pt x="20254" y="71744"/>
                  </a:lnTo>
                  <a:lnTo>
                    <a:pt x="20445" y="71567"/>
                  </a:lnTo>
                  <a:lnTo>
                    <a:pt x="20636" y="71373"/>
                  </a:lnTo>
                  <a:lnTo>
                    <a:pt x="20821" y="71170"/>
                  </a:lnTo>
                  <a:lnTo>
                    <a:pt x="21012" y="70950"/>
                  </a:lnTo>
                  <a:lnTo>
                    <a:pt x="21197" y="70721"/>
                  </a:lnTo>
                  <a:lnTo>
                    <a:pt x="21383" y="70483"/>
                  </a:lnTo>
                  <a:lnTo>
                    <a:pt x="21568" y="70227"/>
                  </a:lnTo>
                  <a:lnTo>
                    <a:pt x="21754" y="69962"/>
                  </a:lnTo>
                  <a:lnTo>
                    <a:pt x="21935" y="69680"/>
                  </a:lnTo>
                  <a:lnTo>
                    <a:pt x="22115" y="69380"/>
                  </a:lnTo>
                  <a:lnTo>
                    <a:pt x="22296" y="69071"/>
                  </a:lnTo>
                  <a:lnTo>
                    <a:pt x="22476" y="68754"/>
                  </a:lnTo>
                  <a:lnTo>
                    <a:pt x="22657" y="68419"/>
                  </a:lnTo>
                  <a:lnTo>
                    <a:pt x="22837" y="68066"/>
                  </a:lnTo>
                  <a:lnTo>
                    <a:pt x="23013" y="67695"/>
                  </a:lnTo>
                  <a:lnTo>
                    <a:pt x="23189" y="67316"/>
                  </a:lnTo>
                  <a:lnTo>
                    <a:pt x="23364" y="66919"/>
                  </a:lnTo>
                  <a:lnTo>
                    <a:pt x="23540" y="66513"/>
                  </a:lnTo>
                  <a:lnTo>
                    <a:pt x="23710" y="66081"/>
                  </a:lnTo>
                  <a:lnTo>
                    <a:pt x="23886" y="65640"/>
                  </a:lnTo>
                  <a:lnTo>
                    <a:pt x="24056" y="65182"/>
                  </a:lnTo>
                  <a:lnTo>
                    <a:pt x="24227" y="64714"/>
                  </a:lnTo>
                  <a:lnTo>
                    <a:pt x="24392" y="64220"/>
                  </a:lnTo>
                  <a:lnTo>
                    <a:pt x="24563" y="63717"/>
                  </a:lnTo>
                  <a:lnTo>
                    <a:pt x="24728" y="63188"/>
                  </a:lnTo>
                  <a:lnTo>
                    <a:pt x="24894" y="62650"/>
                  </a:lnTo>
                  <a:lnTo>
                    <a:pt x="25054" y="62095"/>
                  </a:lnTo>
                  <a:lnTo>
                    <a:pt x="25220" y="61521"/>
                  </a:lnTo>
                  <a:lnTo>
                    <a:pt x="25380" y="60930"/>
                  </a:lnTo>
                  <a:lnTo>
                    <a:pt x="25541" y="60322"/>
                  </a:lnTo>
                  <a:lnTo>
                    <a:pt x="25696" y="59695"/>
                  </a:lnTo>
                  <a:lnTo>
                    <a:pt x="25857" y="59052"/>
                  </a:lnTo>
                  <a:lnTo>
                    <a:pt x="26012" y="58390"/>
                  </a:lnTo>
                  <a:lnTo>
                    <a:pt x="26168" y="57711"/>
                  </a:lnTo>
                  <a:lnTo>
                    <a:pt x="26318" y="57014"/>
                  </a:lnTo>
                  <a:lnTo>
                    <a:pt x="26474" y="56300"/>
                  </a:lnTo>
                  <a:lnTo>
                    <a:pt x="26624" y="55559"/>
                  </a:lnTo>
                  <a:lnTo>
                    <a:pt x="26770" y="54809"/>
                  </a:lnTo>
                  <a:lnTo>
                    <a:pt x="26920" y="54033"/>
                  </a:lnTo>
                  <a:lnTo>
                    <a:pt x="27066" y="53239"/>
                  </a:lnTo>
                  <a:lnTo>
                    <a:pt x="27211" y="52419"/>
                  </a:lnTo>
                  <a:lnTo>
                    <a:pt x="27352" y="51590"/>
                  </a:lnTo>
                  <a:lnTo>
                    <a:pt x="27497" y="50734"/>
                  </a:lnTo>
                  <a:lnTo>
                    <a:pt x="27632" y="49861"/>
                  </a:lnTo>
                  <a:lnTo>
                    <a:pt x="27773" y="48970"/>
                  </a:lnTo>
                  <a:lnTo>
                    <a:pt x="27908" y="48053"/>
                  </a:lnTo>
                  <a:lnTo>
                    <a:pt x="28044" y="47118"/>
                  </a:lnTo>
                  <a:lnTo>
                    <a:pt x="28229" y="45812"/>
                  </a:lnTo>
                  <a:lnTo>
                    <a:pt x="28405" y="44525"/>
                  </a:lnTo>
                  <a:lnTo>
                    <a:pt x="28575" y="43255"/>
                  </a:lnTo>
                  <a:lnTo>
                    <a:pt x="28736" y="41993"/>
                  </a:lnTo>
                  <a:lnTo>
                    <a:pt x="28891" y="40750"/>
                  </a:lnTo>
                  <a:lnTo>
                    <a:pt x="29042" y="39524"/>
                  </a:lnTo>
                  <a:lnTo>
                    <a:pt x="29187" y="38306"/>
                  </a:lnTo>
                  <a:lnTo>
                    <a:pt x="29328" y="37107"/>
                  </a:lnTo>
                  <a:lnTo>
                    <a:pt x="29458" y="35925"/>
                  </a:lnTo>
                  <a:lnTo>
                    <a:pt x="29584" y="34752"/>
                  </a:lnTo>
                  <a:lnTo>
                    <a:pt x="29709" y="33605"/>
                  </a:lnTo>
                  <a:lnTo>
                    <a:pt x="29824" y="32468"/>
                  </a:lnTo>
                  <a:lnTo>
                    <a:pt x="29935" y="31347"/>
                  </a:lnTo>
                  <a:lnTo>
                    <a:pt x="30040" y="30236"/>
                  </a:lnTo>
                  <a:lnTo>
                    <a:pt x="30140" y="29151"/>
                  </a:lnTo>
                  <a:lnTo>
                    <a:pt x="30236" y="28075"/>
                  </a:lnTo>
                  <a:lnTo>
                    <a:pt x="30326" y="27017"/>
                  </a:lnTo>
                  <a:lnTo>
                    <a:pt x="30411" y="25985"/>
                  </a:lnTo>
                  <a:lnTo>
                    <a:pt x="30491" y="24962"/>
                  </a:lnTo>
                  <a:lnTo>
                    <a:pt x="30567" y="23956"/>
                  </a:lnTo>
                  <a:lnTo>
                    <a:pt x="30707" y="21998"/>
                  </a:lnTo>
                  <a:lnTo>
                    <a:pt x="30833" y="20119"/>
                  </a:lnTo>
                  <a:lnTo>
                    <a:pt x="30943" y="18311"/>
                  </a:lnTo>
                  <a:lnTo>
                    <a:pt x="31033" y="16574"/>
                  </a:lnTo>
                  <a:lnTo>
                    <a:pt x="31113" y="14915"/>
                  </a:lnTo>
                  <a:lnTo>
                    <a:pt x="31184" y="13337"/>
                  </a:lnTo>
                  <a:lnTo>
                    <a:pt x="31239" y="11837"/>
                  </a:lnTo>
                  <a:lnTo>
                    <a:pt x="31284" y="10417"/>
                  </a:lnTo>
                  <a:lnTo>
                    <a:pt x="31319" y="9085"/>
                  </a:lnTo>
                  <a:lnTo>
                    <a:pt x="31344" y="7833"/>
                  </a:lnTo>
                  <a:lnTo>
                    <a:pt x="31364" y="6668"/>
                  </a:lnTo>
                  <a:lnTo>
                    <a:pt x="31374" y="5592"/>
                  </a:lnTo>
                  <a:lnTo>
                    <a:pt x="31379" y="4605"/>
                  </a:lnTo>
                  <a:lnTo>
                    <a:pt x="31384" y="3705"/>
                  </a:lnTo>
                  <a:lnTo>
                    <a:pt x="31379" y="2902"/>
                  </a:lnTo>
                  <a:lnTo>
                    <a:pt x="31374" y="2188"/>
                  </a:lnTo>
                  <a:lnTo>
                    <a:pt x="31354" y="1059"/>
                  </a:lnTo>
                  <a:lnTo>
                    <a:pt x="31339" y="327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rgbClr val="000000">
                <a:alpha val="11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3930350" y="-5291925"/>
              <a:ext cx="7800" cy="286900"/>
            </a:xfrm>
            <a:custGeom>
              <a:avLst/>
              <a:gdLst/>
              <a:ahLst/>
              <a:cxnLst/>
              <a:rect l="l" t="t" r="r" b="b"/>
              <a:pathLst>
                <a:path w="312" h="11476" extrusionOk="0">
                  <a:moveTo>
                    <a:pt x="307" y="1"/>
                  </a:moveTo>
                  <a:lnTo>
                    <a:pt x="282" y="1482"/>
                  </a:lnTo>
                  <a:lnTo>
                    <a:pt x="312" y="1"/>
                  </a:lnTo>
                  <a:close/>
                  <a:moveTo>
                    <a:pt x="282" y="1482"/>
                  </a:moveTo>
                  <a:lnTo>
                    <a:pt x="251" y="2946"/>
                  </a:lnTo>
                  <a:lnTo>
                    <a:pt x="216" y="4402"/>
                  </a:lnTo>
                  <a:lnTo>
                    <a:pt x="176" y="5848"/>
                  </a:lnTo>
                  <a:lnTo>
                    <a:pt x="91" y="8697"/>
                  </a:lnTo>
                  <a:lnTo>
                    <a:pt x="1" y="11467"/>
                  </a:lnTo>
                  <a:lnTo>
                    <a:pt x="1" y="11476"/>
                  </a:lnTo>
                  <a:lnTo>
                    <a:pt x="96" y="8697"/>
                  </a:lnTo>
                  <a:lnTo>
                    <a:pt x="136" y="7286"/>
                  </a:lnTo>
                  <a:lnTo>
                    <a:pt x="176" y="5857"/>
                  </a:lnTo>
                  <a:lnTo>
                    <a:pt x="216" y="4411"/>
                  </a:lnTo>
                  <a:lnTo>
                    <a:pt x="251" y="2955"/>
                  </a:lnTo>
                  <a:lnTo>
                    <a:pt x="282" y="1482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3930350" y="-5291925"/>
              <a:ext cx="7800" cy="286900"/>
            </a:xfrm>
            <a:custGeom>
              <a:avLst/>
              <a:gdLst/>
              <a:ahLst/>
              <a:cxnLst/>
              <a:rect l="l" t="t" r="r" b="b"/>
              <a:pathLst>
                <a:path w="312" h="11476" fill="none" extrusionOk="0">
                  <a:moveTo>
                    <a:pt x="1" y="11476"/>
                  </a:moveTo>
                  <a:lnTo>
                    <a:pt x="1" y="11476"/>
                  </a:lnTo>
                  <a:lnTo>
                    <a:pt x="1" y="11467"/>
                  </a:lnTo>
                  <a:lnTo>
                    <a:pt x="1" y="11467"/>
                  </a:lnTo>
                  <a:lnTo>
                    <a:pt x="91" y="8697"/>
                  </a:lnTo>
                  <a:lnTo>
                    <a:pt x="176" y="5848"/>
                  </a:lnTo>
                  <a:lnTo>
                    <a:pt x="216" y="4402"/>
                  </a:lnTo>
                  <a:lnTo>
                    <a:pt x="251" y="2946"/>
                  </a:lnTo>
                  <a:lnTo>
                    <a:pt x="282" y="1482"/>
                  </a:lnTo>
                  <a:lnTo>
                    <a:pt x="307" y="1"/>
                  </a:lnTo>
                  <a:lnTo>
                    <a:pt x="307" y="1"/>
                  </a:lnTo>
                  <a:lnTo>
                    <a:pt x="312" y="1"/>
                  </a:lnTo>
                  <a:lnTo>
                    <a:pt x="312" y="1"/>
                  </a:lnTo>
                  <a:lnTo>
                    <a:pt x="282" y="1482"/>
                  </a:lnTo>
                  <a:lnTo>
                    <a:pt x="251" y="2955"/>
                  </a:lnTo>
                  <a:lnTo>
                    <a:pt x="216" y="4411"/>
                  </a:lnTo>
                  <a:lnTo>
                    <a:pt x="176" y="5857"/>
                  </a:lnTo>
                  <a:lnTo>
                    <a:pt x="136" y="7286"/>
                  </a:lnTo>
                  <a:lnTo>
                    <a:pt x="96" y="8697"/>
                  </a:lnTo>
                  <a:lnTo>
                    <a:pt x="1" y="11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3382375" y="-7005025"/>
              <a:ext cx="81400" cy="506525"/>
            </a:xfrm>
            <a:custGeom>
              <a:avLst/>
              <a:gdLst/>
              <a:ahLst/>
              <a:cxnLst/>
              <a:rect l="l" t="t" r="r" b="b"/>
              <a:pathLst>
                <a:path w="3256" h="20261" extrusionOk="0">
                  <a:moveTo>
                    <a:pt x="2022" y="1"/>
                  </a:moveTo>
                  <a:lnTo>
                    <a:pt x="1932" y="18"/>
                  </a:lnTo>
                  <a:lnTo>
                    <a:pt x="1842" y="53"/>
                  </a:lnTo>
                  <a:lnTo>
                    <a:pt x="1751" y="106"/>
                  </a:lnTo>
                  <a:lnTo>
                    <a:pt x="1656" y="177"/>
                  </a:lnTo>
                  <a:lnTo>
                    <a:pt x="1561" y="256"/>
                  </a:lnTo>
                  <a:lnTo>
                    <a:pt x="1465" y="353"/>
                  </a:lnTo>
                  <a:lnTo>
                    <a:pt x="1370" y="468"/>
                  </a:lnTo>
                  <a:lnTo>
                    <a:pt x="1280" y="591"/>
                  </a:lnTo>
                  <a:lnTo>
                    <a:pt x="1184" y="733"/>
                  </a:lnTo>
                  <a:lnTo>
                    <a:pt x="1089" y="883"/>
                  </a:lnTo>
                  <a:lnTo>
                    <a:pt x="999" y="1041"/>
                  </a:lnTo>
                  <a:lnTo>
                    <a:pt x="909" y="1209"/>
                  </a:lnTo>
                  <a:lnTo>
                    <a:pt x="823" y="1385"/>
                  </a:lnTo>
                  <a:lnTo>
                    <a:pt x="738" y="1571"/>
                  </a:lnTo>
                  <a:lnTo>
                    <a:pt x="658" y="1756"/>
                  </a:lnTo>
                  <a:lnTo>
                    <a:pt x="578" y="1959"/>
                  </a:lnTo>
                  <a:lnTo>
                    <a:pt x="507" y="2161"/>
                  </a:lnTo>
                  <a:lnTo>
                    <a:pt x="437" y="2364"/>
                  </a:lnTo>
                  <a:lnTo>
                    <a:pt x="372" y="2576"/>
                  </a:lnTo>
                  <a:lnTo>
                    <a:pt x="312" y="2797"/>
                  </a:lnTo>
                  <a:lnTo>
                    <a:pt x="257" y="3008"/>
                  </a:lnTo>
                  <a:lnTo>
                    <a:pt x="206" y="3229"/>
                  </a:lnTo>
                  <a:lnTo>
                    <a:pt x="166" y="3449"/>
                  </a:lnTo>
                  <a:lnTo>
                    <a:pt x="131" y="3661"/>
                  </a:lnTo>
                  <a:lnTo>
                    <a:pt x="101" y="3881"/>
                  </a:lnTo>
                  <a:lnTo>
                    <a:pt x="81" y="4093"/>
                  </a:lnTo>
                  <a:lnTo>
                    <a:pt x="51" y="4534"/>
                  </a:lnTo>
                  <a:lnTo>
                    <a:pt x="26" y="5002"/>
                  </a:lnTo>
                  <a:lnTo>
                    <a:pt x="11" y="5513"/>
                  </a:lnTo>
                  <a:lnTo>
                    <a:pt x="1" y="6042"/>
                  </a:lnTo>
                  <a:lnTo>
                    <a:pt x="1" y="6607"/>
                  </a:lnTo>
                  <a:lnTo>
                    <a:pt x="6" y="7189"/>
                  </a:lnTo>
                  <a:lnTo>
                    <a:pt x="21" y="7798"/>
                  </a:lnTo>
                  <a:lnTo>
                    <a:pt x="41" y="8433"/>
                  </a:lnTo>
                  <a:lnTo>
                    <a:pt x="71" y="9076"/>
                  </a:lnTo>
                  <a:lnTo>
                    <a:pt x="111" y="9747"/>
                  </a:lnTo>
                  <a:lnTo>
                    <a:pt x="156" y="10426"/>
                  </a:lnTo>
                  <a:lnTo>
                    <a:pt x="206" y="11123"/>
                  </a:lnTo>
                  <a:lnTo>
                    <a:pt x="272" y="11820"/>
                  </a:lnTo>
                  <a:lnTo>
                    <a:pt x="342" y="12534"/>
                  </a:lnTo>
                  <a:lnTo>
                    <a:pt x="422" y="13257"/>
                  </a:lnTo>
                  <a:lnTo>
                    <a:pt x="507" y="13981"/>
                  </a:lnTo>
                  <a:lnTo>
                    <a:pt x="598" y="14695"/>
                  </a:lnTo>
                  <a:lnTo>
                    <a:pt x="678" y="15383"/>
                  </a:lnTo>
                  <a:lnTo>
                    <a:pt x="823" y="16662"/>
                  </a:lnTo>
                  <a:lnTo>
                    <a:pt x="894" y="17244"/>
                  </a:lnTo>
                  <a:lnTo>
                    <a:pt x="959" y="17791"/>
                  </a:lnTo>
                  <a:lnTo>
                    <a:pt x="1024" y="18285"/>
                  </a:lnTo>
                  <a:lnTo>
                    <a:pt x="1094" y="18743"/>
                  </a:lnTo>
                  <a:lnTo>
                    <a:pt x="1159" y="19140"/>
                  </a:lnTo>
                  <a:lnTo>
                    <a:pt x="1195" y="19317"/>
                  </a:lnTo>
                  <a:lnTo>
                    <a:pt x="1230" y="19484"/>
                  </a:lnTo>
                  <a:lnTo>
                    <a:pt x="1270" y="19634"/>
                  </a:lnTo>
                  <a:lnTo>
                    <a:pt x="1305" y="19775"/>
                  </a:lnTo>
                  <a:lnTo>
                    <a:pt x="1345" y="19890"/>
                  </a:lnTo>
                  <a:lnTo>
                    <a:pt x="1385" y="19996"/>
                  </a:lnTo>
                  <a:lnTo>
                    <a:pt x="1430" y="20084"/>
                  </a:lnTo>
                  <a:lnTo>
                    <a:pt x="1470" y="20155"/>
                  </a:lnTo>
                  <a:lnTo>
                    <a:pt x="1516" y="20208"/>
                  </a:lnTo>
                  <a:lnTo>
                    <a:pt x="1566" y="20243"/>
                  </a:lnTo>
                  <a:lnTo>
                    <a:pt x="1616" y="20260"/>
                  </a:lnTo>
                  <a:lnTo>
                    <a:pt x="1666" y="20260"/>
                  </a:lnTo>
                  <a:lnTo>
                    <a:pt x="1721" y="20243"/>
                  </a:lnTo>
                  <a:lnTo>
                    <a:pt x="1781" y="20199"/>
                  </a:lnTo>
                  <a:lnTo>
                    <a:pt x="1972" y="19096"/>
                  </a:lnTo>
                  <a:lnTo>
                    <a:pt x="2173" y="17914"/>
                  </a:lnTo>
                  <a:lnTo>
                    <a:pt x="2408" y="16485"/>
                  </a:lnTo>
                  <a:lnTo>
                    <a:pt x="2654" y="14960"/>
                  </a:lnTo>
                  <a:lnTo>
                    <a:pt x="2774" y="14192"/>
                  </a:lnTo>
                  <a:lnTo>
                    <a:pt x="2885" y="13460"/>
                  </a:lnTo>
                  <a:lnTo>
                    <a:pt x="2985" y="12755"/>
                  </a:lnTo>
                  <a:lnTo>
                    <a:pt x="3070" y="12119"/>
                  </a:lnTo>
                  <a:lnTo>
                    <a:pt x="3136" y="11555"/>
                  </a:lnTo>
                  <a:lnTo>
                    <a:pt x="3166" y="11299"/>
                  </a:lnTo>
                  <a:lnTo>
                    <a:pt x="3186" y="11079"/>
                  </a:lnTo>
                  <a:lnTo>
                    <a:pt x="3201" y="10849"/>
                  </a:lnTo>
                  <a:lnTo>
                    <a:pt x="3216" y="10602"/>
                  </a:lnTo>
                  <a:lnTo>
                    <a:pt x="3231" y="10320"/>
                  </a:lnTo>
                  <a:lnTo>
                    <a:pt x="3241" y="10020"/>
                  </a:lnTo>
                  <a:lnTo>
                    <a:pt x="3251" y="9359"/>
                  </a:lnTo>
                  <a:lnTo>
                    <a:pt x="3256" y="8627"/>
                  </a:lnTo>
                  <a:lnTo>
                    <a:pt x="3246" y="7842"/>
                  </a:lnTo>
                  <a:lnTo>
                    <a:pt x="3231" y="7021"/>
                  </a:lnTo>
                  <a:lnTo>
                    <a:pt x="3206" y="6183"/>
                  </a:lnTo>
                  <a:lnTo>
                    <a:pt x="3166" y="5337"/>
                  </a:lnTo>
                  <a:lnTo>
                    <a:pt x="3121" y="4508"/>
                  </a:lnTo>
                  <a:lnTo>
                    <a:pt x="3090" y="4102"/>
                  </a:lnTo>
                  <a:lnTo>
                    <a:pt x="3060" y="3696"/>
                  </a:lnTo>
                  <a:lnTo>
                    <a:pt x="3025" y="3317"/>
                  </a:lnTo>
                  <a:lnTo>
                    <a:pt x="2990" y="2938"/>
                  </a:lnTo>
                  <a:lnTo>
                    <a:pt x="2950" y="2576"/>
                  </a:lnTo>
                  <a:lnTo>
                    <a:pt x="2910" y="2232"/>
                  </a:lnTo>
                  <a:lnTo>
                    <a:pt x="2865" y="1906"/>
                  </a:lnTo>
                  <a:lnTo>
                    <a:pt x="2820" y="1606"/>
                  </a:lnTo>
                  <a:lnTo>
                    <a:pt x="2769" y="1324"/>
                  </a:lnTo>
                  <a:lnTo>
                    <a:pt x="2719" y="1068"/>
                  </a:lnTo>
                  <a:lnTo>
                    <a:pt x="2664" y="838"/>
                  </a:lnTo>
                  <a:lnTo>
                    <a:pt x="2604" y="636"/>
                  </a:lnTo>
                  <a:lnTo>
                    <a:pt x="2544" y="468"/>
                  </a:lnTo>
                  <a:lnTo>
                    <a:pt x="2514" y="389"/>
                  </a:lnTo>
                  <a:lnTo>
                    <a:pt x="2484" y="327"/>
                  </a:lnTo>
                  <a:lnTo>
                    <a:pt x="2448" y="274"/>
                  </a:lnTo>
                  <a:lnTo>
                    <a:pt x="2413" y="221"/>
                  </a:lnTo>
                  <a:lnTo>
                    <a:pt x="2378" y="177"/>
                  </a:lnTo>
                  <a:lnTo>
                    <a:pt x="2343" y="133"/>
                  </a:lnTo>
                  <a:lnTo>
                    <a:pt x="2308" y="98"/>
                  </a:lnTo>
                  <a:lnTo>
                    <a:pt x="2268" y="71"/>
                  </a:lnTo>
                  <a:lnTo>
                    <a:pt x="2228" y="45"/>
                  </a:lnTo>
                  <a:lnTo>
                    <a:pt x="2188" y="27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3490725" y="-7045150"/>
              <a:ext cx="249675" cy="700550"/>
            </a:xfrm>
            <a:custGeom>
              <a:avLst/>
              <a:gdLst/>
              <a:ahLst/>
              <a:cxnLst/>
              <a:rect l="l" t="t" r="r" b="b"/>
              <a:pathLst>
                <a:path w="9987" h="28022" extrusionOk="0">
                  <a:moveTo>
                    <a:pt x="1952" y="0"/>
                  </a:moveTo>
                  <a:lnTo>
                    <a:pt x="1921" y="18"/>
                  </a:lnTo>
                  <a:lnTo>
                    <a:pt x="1886" y="44"/>
                  </a:lnTo>
                  <a:lnTo>
                    <a:pt x="1851" y="88"/>
                  </a:lnTo>
                  <a:lnTo>
                    <a:pt x="1816" y="133"/>
                  </a:lnTo>
                  <a:lnTo>
                    <a:pt x="1781" y="194"/>
                  </a:lnTo>
                  <a:lnTo>
                    <a:pt x="1741" y="265"/>
                  </a:lnTo>
                  <a:lnTo>
                    <a:pt x="1706" y="344"/>
                  </a:lnTo>
                  <a:lnTo>
                    <a:pt x="1620" y="529"/>
                  </a:lnTo>
                  <a:lnTo>
                    <a:pt x="1540" y="759"/>
                  </a:lnTo>
                  <a:lnTo>
                    <a:pt x="1450" y="1015"/>
                  </a:lnTo>
                  <a:lnTo>
                    <a:pt x="1360" y="1306"/>
                  </a:lnTo>
                  <a:lnTo>
                    <a:pt x="1269" y="1623"/>
                  </a:lnTo>
                  <a:lnTo>
                    <a:pt x="1174" y="1967"/>
                  </a:lnTo>
                  <a:lnTo>
                    <a:pt x="1084" y="2329"/>
                  </a:lnTo>
                  <a:lnTo>
                    <a:pt x="988" y="2717"/>
                  </a:lnTo>
                  <a:lnTo>
                    <a:pt x="898" y="3114"/>
                  </a:lnTo>
                  <a:lnTo>
                    <a:pt x="808" y="3537"/>
                  </a:lnTo>
                  <a:lnTo>
                    <a:pt x="718" y="3961"/>
                  </a:lnTo>
                  <a:lnTo>
                    <a:pt x="632" y="4402"/>
                  </a:lnTo>
                  <a:lnTo>
                    <a:pt x="547" y="4843"/>
                  </a:lnTo>
                  <a:lnTo>
                    <a:pt x="467" y="5292"/>
                  </a:lnTo>
                  <a:lnTo>
                    <a:pt x="392" y="5742"/>
                  </a:lnTo>
                  <a:lnTo>
                    <a:pt x="321" y="6183"/>
                  </a:lnTo>
                  <a:lnTo>
                    <a:pt x="256" y="6633"/>
                  </a:lnTo>
                  <a:lnTo>
                    <a:pt x="196" y="7065"/>
                  </a:lnTo>
                  <a:lnTo>
                    <a:pt x="141" y="7489"/>
                  </a:lnTo>
                  <a:lnTo>
                    <a:pt x="96" y="7903"/>
                  </a:lnTo>
                  <a:lnTo>
                    <a:pt x="61" y="8300"/>
                  </a:lnTo>
                  <a:lnTo>
                    <a:pt x="30" y="8679"/>
                  </a:lnTo>
                  <a:lnTo>
                    <a:pt x="10" y="9041"/>
                  </a:lnTo>
                  <a:lnTo>
                    <a:pt x="0" y="9376"/>
                  </a:lnTo>
                  <a:lnTo>
                    <a:pt x="0" y="9685"/>
                  </a:lnTo>
                  <a:lnTo>
                    <a:pt x="5" y="9835"/>
                  </a:lnTo>
                  <a:lnTo>
                    <a:pt x="10" y="9967"/>
                  </a:lnTo>
                  <a:lnTo>
                    <a:pt x="35" y="10249"/>
                  </a:lnTo>
                  <a:lnTo>
                    <a:pt x="66" y="10558"/>
                  </a:lnTo>
                  <a:lnTo>
                    <a:pt x="106" y="10876"/>
                  </a:lnTo>
                  <a:lnTo>
                    <a:pt x="156" y="11228"/>
                  </a:lnTo>
                  <a:lnTo>
                    <a:pt x="216" y="11590"/>
                  </a:lnTo>
                  <a:lnTo>
                    <a:pt x="281" y="11969"/>
                  </a:lnTo>
                  <a:lnTo>
                    <a:pt x="356" y="12375"/>
                  </a:lnTo>
                  <a:lnTo>
                    <a:pt x="437" y="12781"/>
                  </a:lnTo>
                  <a:lnTo>
                    <a:pt x="522" y="13204"/>
                  </a:lnTo>
                  <a:lnTo>
                    <a:pt x="612" y="13636"/>
                  </a:lnTo>
                  <a:lnTo>
                    <a:pt x="813" y="14527"/>
                  </a:lnTo>
                  <a:lnTo>
                    <a:pt x="1029" y="15444"/>
                  </a:lnTo>
                  <a:lnTo>
                    <a:pt x="1254" y="16362"/>
                  </a:lnTo>
                  <a:lnTo>
                    <a:pt x="1490" y="17270"/>
                  </a:lnTo>
                  <a:lnTo>
                    <a:pt x="1731" y="18161"/>
                  </a:lnTo>
                  <a:lnTo>
                    <a:pt x="1972" y="19017"/>
                  </a:lnTo>
                  <a:lnTo>
                    <a:pt x="2207" y="19828"/>
                  </a:lnTo>
                  <a:lnTo>
                    <a:pt x="2433" y="20569"/>
                  </a:lnTo>
                  <a:lnTo>
                    <a:pt x="2644" y="21239"/>
                  </a:lnTo>
                  <a:lnTo>
                    <a:pt x="2839" y="21821"/>
                  </a:lnTo>
                  <a:lnTo>
                    <a:pt x="2930" y="22077"/>
                  </a:lnTo>
                  <a:lnTo>
                    <a:pt x="3015" y="22306"/>
                  </a:lnTo>
                  <a:lnTo>
                    <a:pt x="3070" y="22448"/>
                  </a:lnTo>
                  <a:lnTo>
                    <a:pt x="3130" y="22589"/>
                  </a:lnTo>
                  <a:lnTo>
                    <a:pt x="3266" y="22880"/>
                  </a:lnTo>
                  <a:lnTo>
                    <a:pt x="3411" y="23162"/>
                  </a:lnTo>
                  <a:lnTo>
                    <a:pt x="3567" y="23453"/>
                  </a:lnTo>
                  <a:lnTo>
                    <a:pt x="3737" y="23753"/>
                  </a:lnTo>
                  <a:lnTo>
                    <a:pt x="3918" y="24062"/>
                  </a:lnTo>
                  <a:lnTo>
                    <a:pt x="4304" y="24697"/>
                  </a:lnTo>
                  <a:lnTo>
                    <a:pt x="4510" y="25041"/>
                  </a:lnTo>
                  <a:lnTo>
                    <a:pt x="4720" y="25402"/>
                  </a:lnTo>
                  <a:lnTo>
                    <a:pt x="4931" y="25773"/>
                  </a:lnTo>
                  <a:lnTo>
                    <a:pt x="5152" y="26179"/>
                  </a:lnTo>
                  <a:lnTo>
                    <a:pt x="5367" y="26593"/>
                  </a:lnTo>
                  <a:lnTo>
                    <a:pt x="5588" y="27043"/>
                  </a:lnTo>
                  <a:lnTo>
                    <a:pt x="5809" y="27519"/>
                  </a:lnTo>
                  <a:lnTo>
                    <a:pt x="5919" y="27766"/>
                  </a:lnTo>
                  <a:lnTo>
                    <a:pt x="6029" y="28022"/>
                  </a:lnTo>
                  <a:lnTo>
                    <a:pt x="9987" y="23039"/>
                  </a:lnTo>
                  <a:lnTo>
                    <a:pt x="8948" y="20675"/>
                  </a:lnTo>
                  <a:lnTo>
                    <a:pt x="8999" y="20481"/>
                  </a:lnTo>
                  <a:lnTo>
                    <a:pt x="9124" y="19925"/>
                  </a:lnTo>
                  <a:lnTo>
                    <a:pt x="9209" y="19546"/>
                  </a:lnTo>
                  <a:lnTo>
                    <a:pt x="9305" y="19105"/>
                  </a:lnTo>
                  <a:lnTo>
                    <a:pt x="9405" y="18611"/>
                  </a:lnTo>
                  <a:lnTo>
                    <a:pt x="9505" y="18082"/>
                  </a:lnTo>
                  <a:lnTo>
                    <a:pt x="9601" y="17535"/>
                  </a:lnTo>
                  <a:lnTo>
                    <a:pt x="9696" y="16961"/>
                  </a:lnTo>
                  <a:lnTo>
                    <a:pt x="9776" y="16379"/>
                  </a:lnTo>
                  <a:lnTo>
                    <a:pt x="9811" y="16088"/>
                  </a:lnTo>
                  <a:lnTo>
                    <a:pt x="9846" y="15797"/>
                  </a:lnTo>
                  <a:lnTo>
                    <a:pt x="9876" y="15515"/>
                  </a:lnTo>
                  <a:lnTo>
                    <a:pt x="9896" y="15233"/>
                  </a:lnTo>
                  <a:lnTo>
                    <a:pt x="9917" y="14959"/>
                  </a:lnTo>
                  <a:lnTo>
                    <a:pt x="9932" y="14686"/>
                  </a:lnTo>
                  <a:lnTo>
                    <a:pt x="9937" y="14430"/>
                  </a:lnTo>
                  <a:lnTo>
                    <a:pt x="9937" y="14174"/>
                  </a:lnTo>
                  <a:lnTo>
                    <a:pt x="9932" y="13936"/>
                  </a:lnTo>
                  <a:lnTo>
                    <a:pt x="9922" y="13707"/>
                  </a:lnTo>
                  <a:lnTo>
                    <a:pt x="9881" y="13213"/>
                  </a:lnTo>
                  <a:lnTo>
                    <a:pt x="9831" y="12648"/>
                  </a:lnTo>
                  <a:lnTo>
                    <a:pt x="9706" y="11334"/>
                  </a:lnTo>
                  <a:lnTo>
                    <a:pt x="9565" y="9870"/>
                  </a:lnTo>
                  <a:lnTo>
                    <a:pt x="9415" y="8353"/>
                  </a:lnTo>
                  <a:lnTo>
                    <a:pt x="9264" y="6889"/>
                  </a:lnTo>
                  <a:lnTo>
                    <a:pt x="9129" y="5592"/>
                  </a:lnTo>
                  <a:lnTo>
                    <a:pt x="9014" y="4543"/>
                  </a:lnTo>
                  <a:lnTo>
                    <a:pt x="8938" y="3863"/>
                  </a:lnTo>
                  <a:lnTo>
                    <a:pt x="8923" y="3758"/>
                  </a:lnTo>
                  <a:lnTo>
                    <a:pt x="8903" y="3678"/>
                  </a:lnTo>
                  <a:lnTo>
                    <a:pt x="8878" y="3617"/>
                  </a:lnTo>
                  <a:lnTo>
                    <a:pt x="8863" y="3590"/>
                  </a:lnTo>
                  <a:lnTo>
                    <a:pt x="8848" y="3572"/>
                  </a:lnTo>
                  <a:lnTo>
                    <a:pt x="8833" y="3564"/>
                  </a:lnTo>
                  <a:lnTo>
                    <a:pt x="8818" y="3555"/>
                  </a:lnTo>
                  <a:lnTo>
                    <a:pt x="8778" y="3564"/>
                  </a:lnTo>
                  <a:lnTo>
                    <a:pt x="8738" y="3581"/>
                  </a:lnTo>
                  <a:lnTo>
                    <a:pt x="8698" y="3625"/>
                  </a:lnTo>
                  <a:lnTo>
                    <a:pt x="8653" y="3687"/>
                  </a:lnTo>
                  <a:lnTo>
                    <a:pt x="8607" y="3766"/>
                  </a:lnTo>
                  <a:lnTo>
                    <a:pt x="8557" y="3863"/>
                  </a:lnTo>
                  <a:lnTo>
                    <a:pt x="8507" y="3969"/>
                  </a:lnTo>
                  <a:lnTo>
                    <a:pt x="8457" y="4102"/>
                  </a:lnTo>
                  <a:lnTo>
                    <a:pt x="8407" y="4252"/>
                  </a:lnTo>
                  <a:lnTo>
                    <a:pt x="8352" y="4419"/>
                  </a:lnTo>
                  <a:lnTo>
                    <a:pt x="8301" y="4596"/>
                  </a:lnTo>
                  <a:lnTo>
                    <a:pt x="8251" y="4790"/>
                  </a:lnTo>
                  <a:lnTo>
                    <a:pt x="8201" y="5001"/>
                  </a:lnTo>
                  <a:lnTo>
                    <a:pt x="8151" y="5222"/>
                  </a:lnTo>
                  <a:lnTo>
                    <a:pt x="8101" y="5460"/>
                  </a:lnTo>
                  <a:lnTo>
                    <a:pt x="8056" y="5707"/>
                  </a:lnTo>
                  <a:lnTo>
                    <a:pt x="8011" y="5972"/>
                  </a:lnTo>
                  <a:lnTo>
                    <a:pt x="7970" y="6245"/>
                  </a:lnTo>
                  <a:lnTo>
                    <a:pt x="7930" y="6527"/>
                  </a:lnTo>
                  <a:lnTo>
                    <a:pt x="7895" y="6827"/>
                  </a:lnTo>
                  <a:lnTo>
                    <a:pt x="7860" y="7127"/>
                  </a:lnTo>
                  <a:lnTo>
                    <a:pt x="7835" y="7444"/>
                  </a:lnTo>
                  <a:lnTo>
                    <a:pt x="7810" y="7771"/>
                  </a:lnTo>
                  <a:lnTo>
                    <a:pt x="7790" y="8106"/>
                  </a:lnTo>
                  <a:lnTo>
                    <a:pt x="7775" y="8450"/>
                  </a:lnTo>
                  <a:lnTo>
                    <a:pt x="7770" y="8803"/>
                  </a:lnTo>
                  <a:lnTo>
                    <a:pt x="7765" y="9164"/>
                  </a:lnTo>
                  <a:lnTo>
                    <a:pt x="7760" y="9870"/>
                  </a:lnTo>
                  <a:lnTo>
                    <a:pt x="7745" y="10540"/>
                  </a:lnTo>
                  <a:lnTo>
                    <a:pt x="7725" y="11175"/>
                  </a:lnTo>
                  <a:lnTo>
                    <a:pt x="7700" y="11766"/>
                  </a:lnTo>
                  <a:lnTo>
                    <a:pt x="7669" y="12313"/>
                  </a:lnTo>
                  <a:lnTo>
                    <a:pt x="7634" y="12825"/>
                  </a:lnTo>
                  <a:lnTo>
                    <a:pt x="7599" y="13292"/>
                  </a:lnTo>
                  <a:lnTo>
                    <a:pt x="7559" y="13707"/>
                  </a:lnTo>
                  <a:lnTo>
                    <a:pt x="7524" y="14086"/>
                  </a:lnTo>
                  <a:lnTo>
                    <a:pt x="7489" y="14412"/>
                  </a:lnTo>
                  <a:lnTo>
                    <a:pt x="7424" y="14933"/>
                  </a:lnTo>
                  <a:lnTo>
                    <a:pt x="7379" y="15242"/>
                  </a:lnTo>
                  <a:lnTo>
                    <a:pt x="7364" y="15347"/>
                  </a:lnTo>
                  <a:lnTo>
                    <a:pt x="7268" y="15180"/>
                  </a:lnTo>
                  <a:lnTo>
                    <a:pt x="7002" y="14721"/>
                  </a:lnTo>
                  <a:lnTo>
                    <a:pt x="6621" y="14051"/>
                  </a:lnTo>
                  <a:lnTo>
                    <a:pt x="6170" y="13222"/>
                  </a:lnTo>
                  <a:lnTo>
                    <a:pt x="5929" y="12772"/>
                  </a:lnTo>
                  <a:lnTo>
                    <a:pt x="5688" y="12304"/>
                  </a:lnTo>
                  <a:lnTo>
                    <a:pt x="5453" y="11846"/>
                  </a:lnTo>
                  <a:lnTo>
                    <a:pt x="5232" y="11387"/>
                  </a:lnTo>
                  <a:lnTo>
                    <a:pt x="5026" y="10946"/>
                  </a:lnTo>
                  <a:lnTo>
                    <a:pt x="4841" y="10523"/>
                  </a:lnTo>
                  <a:lnTo>
                    <a:pt x="4760" y="10320"/>
                  </a:lnTo>
                  <a:lnTo>
                    <a:pt x="4685" y="10135"/>
                  </a:lnTo>
                  <a:lnTo>
                    <a:pt x="4620" y="9949"/>
                  </a:lnTo>
                  <a:lnTo>
                    <a:pt x="4565" y="9782"/>
                  </a:lnTo>
                  <a:lnTo>
                    <a:pt x="4454" y="9403"/>
                  </a:lnTo>
                  <a:lnTo>
                    <a:pt x="4324" y="8917"/>
                  </a:lnTo>
                  <a:lnTo>
                    <a:pt x="4173" y="8344"/>
                  </a:lnTo>
                  <a:lnTo>
                    <a:pt x="4013" y="7700"/>
                  </a:lnTo>
                  <a:lnTo>
                    <a:pt x="3667" y="6271"/>
                  </a:lnTo>
                  <a:lnTo>
                    <a:pt x="3296" y="4737"/>
                  </a:lnTo>
                  <a:lnTo>
                    <a:pt x="2930" y="3237"/>
                  </a:lnTo>
                  <a:lnTo>
                    <a:pt x="2759" y="2532"/>
                  </a:lnTo>
                  <a:lnTo>
                    <a:pt x="2594" y="1879"/>
                  </a:lnTo>
                  <a:lnTo>
                    <a:pt x="2438" y="1297"/>
                  </a:lnTo>
                  <a:lnTo>
                    <a:pt x="2303" y="794"/>
                  </a:lnTo>
                  <a:lnTo>
                    <a:pt x="2182" y="397"/>
                  </a:lnTo>
                  <a:lnTo>
                    <a:pt x="2132" y="238"/>
                  </a:lnTo>
                  <a:lnTo>
                    <a:pt x="2082" y="115"/>
                  </a:lnTo>
                  <a:lnTo>
                    <a:pt x="2062" y="71"/>
                  </a:lnTo>
                  <a:lnTo>
                    <a:pt x="2037" y="36"/>
                  </a:lnTo>
                  <a:lnTo>
                    <a:pt x="2012" y="9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591300" y="-6821575"/>
              <a:ext cx="1122300" cy="2158550"/>
            </a:xfrm>
            <a:custGeom>
              <a:avLst/>
              <a:gdLst/>
              <a:ahLst/>
              <a:cxnLst/>
              <a:rect l="l" t="t" r="r" b="b"/>
              <a:pathLst>
                <a:path w="44892" h="86342" extrusionOk="0">
                  <a:moveTo>
                    <a:pt x="38677" y="1"/>
                  </a:moveTo>
                  <a:lnTo>
                    <a:pt x="38541" y="10"/>
                  </a:lnTo>
                  <a:lnTo>
                    <a:pt x="38411" y="19"/>
                  </a:lnTo>
                  <a:lnTo>
                    <a:pt x="38280" y="45"/>
                  </a:lnTo>
                  <a:lnTo>
                    <a:pt x="38150" y="71"/>
                  </a:lnTo>
                  <a:lnTo>
                    <a:pt x="38025" y="98"/>
                  </a:lnTo>
                  <a:lnTo>
                    <a:pt x="37899" y="142"/>
                  </a:lnTo>
                  <a:lnTo>
                    <a:pt x="37774" y="186"/>
                  </a:lnTo>
                  <a:lnTo>
                    <a:pt x="37648" y="239"/>
                  </a:lnTo>
                  <a:lnTo>
                    <a:pt x="37523" y="292"/>
                  </a:lnTo>
                  <a:lnTo>
                    <a:pt x="37403" y="354"/>
                  </a:lnTo>
                  <a:lnTo>
                    <a:pt x="37282" y="424"/>
                  </a:lnTo>
                  <a:lnTo>
                    <a:pt x="37162" y="495"/>
                  </a:lnTo>
                  <a:lnTo>
                    <a:pt x="37041" y="583"/>
                  </a:lnTo>
                  <a:lnTo>
                    <a:pt x="36926" y="662"/>
                  </a:lnTo>
                  <a:lnTo>
                    <a:pt x="36806" y="759"/>
                  </a:lnTo>
                  <a:lnTo>
                    <a:pt x="36690" y="856"/>
                  </a:lnTo>
                  <a:lnTo>
                    <a:pt x="36575" y="962"/>
                  </a:lnTo>
                  <a:lnTo>
                    <a:pt x="36465" y="1068"/>
                  </a:lnTo>
                  <a:lnTo>
                    <a:pt x="36349" y="1183"/>
                  </a:lnTo>
                  <a:lnTo>
                    <a:pt x="36239" y="1306"/>
                  </a:lnTo>
                  <a:lnTo>
                    <a:pt x="36129" y="1430"/>
                  </a:lnTo>
                  <a:lnTo>
                    <a:pt x="36018" y="1562"/>
                  </a:lnTo>
                  <a:lnTo>
                    <a:pt x="35803" y="1836"/>
                  </a:lnTo>
                  <a:lnTo>
                    <a:pt x="35592" y="2135"/>
                  </a:lnTo>
                  <a:lnTo>
                    <a:pt x="35381" y="2453"/>
                  </a:lnTo>
                  <a:lnTo>
                    <a:pt x="35176" y="2788"/>
                  </a:lnTo>
                  <a:lnTo>
                    <a:pt x="34975" y="3141"/>
                  </a:lnTo>
                  <a:lnTo>
                    <a:pt x="34779" y="3520"/>
                  </a:lnTo>
                  <a:lnTo>
                    <a:pt x="34589" y="3917"/>
                  </a:lnTo>
                  <a:lnTo>
                    <a:pt x="34398" y="4323"/>
                  </a:lnTo>
                  <a:lnTo>
                    <a:pt x="34218" y="4755"/>
                  </a:lnTo>
                  <a:lnTo>
                    <a:pt x="34032" y="5196"/>
                  </a:lnTo>
                  <a:lnTo>
                    <a:pt x="33856" y="5663"/>
                  </a:lnTo>
                  <a:lnTo>
                    <a:pt x="33681" y="6140"/>
                  </a:lnTo>
                  <a:lnTo>
                    <a:pt x="33515" y="6634"/>
                  </a:lnTo>
                  <a:lnTo>
                    <a:pt x="33345" y="7145"/>
                  </a:lnTo>
                  <a:lnTo>
                    <a:pt x="33184" y="7666"/>
                  </a:lnTo>
                  <a:lnTo>
                    <a:pt x="33024" y="8204"/>
                  </a:lnTo>
                  <a:lnTo>
                    <a:pt x="32868" y="8759"/>
                  </a:lnTo>
                  <a:lnTo>
                    <a:pt x="32718" y="9324"/>
                  </a:lnTo>
                  <a:lnTo>
                    <a:pt x="32567" y="9906"/>
                  </a:lnTo>
                  <a:lnTo>
                    <a:pt x="32422" y="10497"/>
                  </a:lnTo>
                  <a:lnTo>
                    <a:pt x="32276" y="11097"/>
                  </a:lnTo>
                  <a:lnTo>
                    <a:pt x="32141" y="11714"/>
                  </a:lnTo>
                  <a:lnTo>
                    <a:pt x="32006" y="12340"/>
                  </a:lnTo>
                  <a:lnTo>
                    <a:pt x="31870" y="12975"/>
                  </a:lnTo>
                  <a:lnTo>
                    <a:pt x="31740" y="13628"/>
                  </a:lnTo>
                  <a:lnTo>
                    <a:pt x="31614" y="14281"/>
                  </a:lnTo>
                  <a:lnTo>
                    <a:pt x="31489" y="14951"/>
                  </a:lnTo>
                  <a:lnTo>
                    <a:pt x="31374" y="15621"/>
                  </a:lnTo>
                  <a:lnTo>
                    <a:pt x="31253" y="16309"/>
                  </a:lnTo>
                  <a:lnTo>
                    <a:pt x="31138" y="16997"/>
                  </a:lnTo>
                  <a:lnTo>
                    <a:pt x="31028" y="17703"/>
                  </a:lnTo>
                  <a:lnTo>
                    <a:pt x="30922" y="18409"/>
                  </a:lnTo>
                  <a:lnTo>
                    <a:pt x="30817" y="19123"/>
                  </a:lnTo>
                  <a:lnTo>
                    <a:pt x="30712" y="19838"/>
                  </a:lnTo>
                  <a:lnTo>
                    <a:pt x="30611" y="20561"/>
                  </a:lnTo>
                  <a:lnTo>
                    <a:pt x="30516" y="21293"/>
                  </a:lnTo>
                  <a:lnTo>
                    <a:pt x="30421" y="22034"/>
                  </a:lnTo>
                  <a:lnTo>
                    <a:pt x="30330" y="22775"/>
                  </a:lnTo>
                  <a:lnTo>
                    <a:pt x="30240" y="23516"/>
                  </a:lnTo>
                  <a:lnTo>
                    <a:pt x="30070" y="25015"/>
                  </a:lnTo>
                  <a:lnTo>
                    <a:pt x="29909" y="26523"/>
                  </a:lnTo>
                  <a:lnTo>
                    <a:pt x="29759" y="28040"/>
                  </a:lnTo>
                  <a:lnTo>
                    <a:pt x="29618" y="29557"/>
                  </a:lnTo>
                  <a:lnTo>
                    <a:pt x="29483" y="31074"/>
                  </a:lnTo>
                  <a:lnTo>
                    <a:pt x="29362" y="32591"/>
                  </a:lnTo>
                  <a:lnTo>
                    <a:pt x="29247" y="34100"/>
                  </a:lnTo>
                  <a:lnTo>
                    <a:pt x="29142" y="35590"/>
                  </a:lnTo>
                  <a:lnTo>
                    <a:pt x="29041" y="37072"/>
                  </a:lnTo>
                  <a:lnTo>
                    <a:pt x="28951" y="38536"/>
                  </a:lnTo>
                  <a:lnTo>
                    <a:pt x="28866" y="39974"/>
                  </a:lnTo>
                  <a:lnTo>
                    <a:pt x="28791" y="41394"/>
                  </a:lnTo>
                  <a:lnTo>
                    <a:pt x="28720" y="42779"/>
                  </a:lnTo>
                  <a:lnTo>
                    <a:pt x="28655" y="44137"/>
                  </a:lnTo>
                  <a:lnTo>
                    <a:pt x="28600" y="45451"/>
                  </a:lnTo>
                  <a:lnTo>
                    <a:pt x="28545" y="46730"/>
                  </a:lnTo>
                  <a:lnTo>
                    <a:pt x="28500" y="47965"/>
                  </a:lnTo>
                  <a:lnTo>
                    <a:pt x="28459" y="49156"/>
                  </a:lnTo>
                  <a:lnTo>
                    <a:pt x="28424" y="50294"/>
                  </a:lnTo>
                  <a:lnTo>
                    <a:pt x="28364" y="52402"/>
                  </a:lnTo>
                  <a:lnTo>
                    <a:pt x="28324" y="54263"/>
                  </a:lnTo>
                  <a:lnTo>
                    <a:pt x="28294" y="55850"/>
                  </a:lnTo>
                  <a:lnTo>
                    <a:pt x="28274" y="57138"/>
                  </a:lnTo>
                  <a:lnTo>
                    <a:pt x="28264" y="58091"/>
                  </a:lnTo>
                  <a:lnTo>
                    <a:pt x="28259" y="58893"/>
                  </a:lnTo>
                  <a:lnTo>
                    <a:pt x="6656" y="13214"/>
                  </a:lnTo>
                  <a:lnTo>
                    <a:pt x="0" y="21602"/>
                  </a:lnTo>
                  <a:lnTo>
                    <a:pt x="241" y="22395"/>
                  </a:lnTo>
                  <a:lnTo>
                    <a:pt x="527" y="23348"/>
                  </a:lnTo>
                  <a:lnTo>
                    <a:pt x="923" y="24636"/>
                  </a:lnTo>
                  <a:lnTo>
                    <a:pt x="1419" y="26232"/>
                  </a:lnTo>
                  <a:lnTo>
                    <a:pt x="2006" y="28111"/>
                  </a:lnTo>
                  <a:lnTo>
                    <a:pt x="2683" y="30237"/>
                  </a:lnTo>
                  <a:lnTo>
                    <a:pt x="3446" y="32583"/>
                  </a:lnTo>
                  <a:lnTo>
                    <a:pt x="3857" y="33835"/>
                  </a:lnTo>
                  <a:lnTo>
                    <a:pt x="4288" y="35132"/>
                  </a:lnTo>
                  <a:lnTo>
                    <a:pt x="4735" y="36472"/>
                  </a:lnTo>
                  <a:lnTo>
                    <a:pt x="5201" y="37857"/>
                  </a:lnTo>
                  <a:lnTo>
                    <a:pt x="5683" y="39268"/>
                  </a:lnTo>
                  <a:lnTo>
                    <a:pt x="6179" y="40724"/>
                  </a:lnTo>
                  <a:lnTo>
                    <a:pt x="6691" y="42197"/>
                  </a:lnTo>
                  <a:lnTo>
                    <a:pt x="7218" y="43705"/>
                  </a:lnTo>
                  <a:lnTo>
                    <a:pt x="7759" y="45231"/>
                  </a:lnTo>
                  <a:lnTo>
                    <a:pt x="8311" y="46774"/>
                  </a:lnTo>
                  <a:lnTo>
                    <a:pt x="8878" y="48336"/>
                  </a:lnTo>
                  <a:lnTo>
                    <a:pt x="9460" y="49906"/>
                  </a:lnTo>
                  <a:lnTo>
                    <a:pt x="10047" y="51484"/>
                  </a:lnTo>
                  <a:lnTo>
                    <a:pt x="10648" y="53072"/>
                  </a:lnTo>
                  <a:lnTo>
                    <a:pt x="11260" y="54660"/>
                  </a:lnTo>
                  <a:lnTo>
                    <a:pt x="11877" y="56247"/>
                  </a:lnTo>
                  <a:lnTo>
                    <a:pt x="12504" y="57835"/>
                  </a:lnTo>
                  <a:lnTo>
                    <a:pt x="13136" y="59405"/>
                  </a:lnTo>
                  <a:lnTo>
                    <a:pt x="13778" y="60966"/>
                  </a:lnTo>
                  <a:lnTo>
                    <a:pt x="14425" y="62510"/>
                  </a:lnTo>
                  <a:lnTo>
                    <a:pt x="15082" y="64044"/>
                  </a:lnTo>
                  <a:lnTo>
                    <a:pt x="15739" y="65553"/>
                  </a:lnTo>
                  <a:lnTo>
                    <a:pt x="16071" y="66293"/>
                  </a:lnTo>
                  <a:lnTo>
                    <a:pt x="16402" y="67034"/>
                  </a:lnTo>
                  <a:lnTo>
                    <a:pt x="16733" y="67758"/>
                  </a:lnTo>
                  <a:lnTo>
                    <a:pt x="17064" y="68481"/>
                  </a:lnTo>
                  <a:lnTo>
                    <a:pt x="17400" y="69195"/>
                  </a:lnTo>
                  <a:lnTo>
                    <a:pt x="17736" y="69901"/>
                  </a:lnTo>
                  <a:lnTo>
                    <a:pt x="18067" y="70598"/>
                  </a:lnTo>
                  <a:lnTo>
                    <a:pt x="18403" y="71286"/>
                  </a:lnTo>
                  <a:lnTo>
                    <a:pt x="18739" y="71965"/>
                  </a:lnTo>
                  <a:lnTo>
                    <a:pt x="19075" y="72635"/>
                  </a:lnTo>
                  <a:lnTo>
                    <a:pt x="19411" y="73288"/>
                  </a:lnTo>
                  <a:lnTo>
                    <a:pt x="19747" y="73941"/>
                  </a:lnTo>
                  <a:lnTo>
                    <a:pt x="20083" y="74576"/>
                  </a:lnTo>
                  <a:lnTo>
                    <a:pt x="20419" y="75193"/>
                  </a:lnTo>
                  <a:lnTo>
                    <a:pt x="20755" y="75810"/>
                  </a:lnTo>
                  <a:lnTo>
                    <a:pt x="21091" y="76410"/>
                  </a:lnTo>
                  <a:lnTo>
                    <a:pt x="21427" y="76992"/>
                  </a:lnTo>
                  <a:lnTo>
                    <a:pt x="21758" y="77566"/>
                  </a:lnTo>
                  <a:lnTo>
                    <a:pt x="22094" y="78121"/>
                  </a:lnTo>
                  <a:lnTo>
                    <a:pt x="22425" y="78659"/>
                  </a:lnTo>
                  <a:lnTo>
                    <a:pt x="22762" y="79189"/>
                  </a:lnTo>
                  <a:lnTo>
                    <a:pt x="23093" y="79709"/>
                  </a:lnTo>
                  <a:lnTo>
                    <a:pt x="23424" y="80203"/>
                  </a:lnTo>
                  <a:lnTo>
                    <a:pt x="23755" y="80688"/>
                  </a:lnTo>
                  <a:lnTo>
                    <a:pt x="24081" y="81147"/>
                  </a:lnTo>
                  <a:lnTo>
                    <a:pt x="24412" y="81596"/>
                  </a:lnTo>
                  <a:lnTo>
                    <a:pt x="24738" y="82029"/>
                  </a:lnTo>
                  <a:lnTo>
                    <a:pt x="25064" y="82443"/>
                  </a:lnTo>
                  <a:lnTo>
                    <a:pt x="25385" y="82831"/>
                  </a:lnTo>
                  <a:lnTo>
                    <a:pt x="25706" y="83211"/>
                  </a:lnTo>
                  <a:lnTo>
                    <a:pt x="26027" y="83563"/>
                  </a:lnTo>
                  <a:lnTo>
                    <a:pt x="26348" y="83907"/>
                  </a:lnTo>
                  <a:lnTo>
                    <a:pt x="26664" y="84225"/>
                  </a:lnTo>
                  <a:lnTo>
                    <a:pt x="26980" y="84516"/>
                  </a:lnTo>
                  <a:lnTo>
                    <a:pt x="27291" y="84798"/>
                  </a:lnTo>
                  <a:lnTo>
                    <a:pt x="27602" y="85045"/>
                  </a:lnTo>
                  <a:lnTo>
                    <a:pt x="27913" y="85283"/>
                  </a:lnTo>
                  <a:lnTo>
                    <a:pt x="28219" y="85495"/>
                  </a:lnTo>
                  <a:lnTo>
                    <a:pt x="28525" y="85680"/>
                  </a:lnTo>
                  <a:lnTo>
                    <a:pt x="28826" y="85848"/>
                  </a:lnTo>
                  <a:lnTo>
                    <a:pt x="28976" y="85927"/>
                  </a:lnTo>
                  <a:lnTo>
                    <a:pt x="29127" y="85989"/>
                  </a:lnTo>
                  <a:lnTo>
                    <a:pt x="29277" y="86051"/>
                  </a:lnTo>
                  <a:lnTo>
                    <a:pt x="29422" y="86112"/>
                  </a:lnTo>
                  <a:lnTo>
                    <a:pt x="29573" y="86165"/>
                  </a:lnTo>
                  <a:lnTo>
                    <a:pt x="29718" y="86209"/>
                  </a:lnTo>
                  <a:lnTo>
                    <a:pt x="29864" y="86245"/>
                  </a:lnTo>
                  <a:lnTo>
                    <a:pt x="30009" y="86271"/>
                  </a:lnTo>
                  <a:lnTo>
                    <a:pt x="30155" y="86298"/>
                  </a:lnTo>
                  <a:lnTo>
                    <a:pt x="30300" y="86324"/>
                  </a:lnTo>
                  <a:lnTo>
                    <a:pt x="30446" y="86333"/>
                  </a:lnTo>
                  <a:lnTo>
                    <a:pt x="30586" y="86342"/>
                  </a:lnTo>
                  <a:lnTo>
                    <a:pt x="30727" y="86342"/>
                  </a:lnTo>
                  <a:lnTo>
                    <a:pt x="30872" y="86333"/>
                  </a:lnTo>
                  <a:lnTo>
                    <a:pt x="31012" y="86324"/>
                  </a:lnTo>
                  <a:lnTo>
                    <a:pt x="31148" y="86298"/>
                  </a:lnTo>
                  <a:lnTo>
                    <a:pt x="31288" y="86271"/>
                  </a:lnTo>
                  <a:lnTo>
                    <a:pt x="31429" y="86245"/>
                  </a:lnTo>
                  <a:lnTo>
                    <a:pt x="31564" y="86201"/>
                  </a:lnTo>
                  <a:lnTo>
                    <a:pt x="31700" y="86156"/>
                  </a:lnTo>
                  <a:lnTo>
                    <a:pt x="31835" y="86104"/>
                  </a:lnTo>
                  <a:lnTo>
                    <a:pt x="31971" y="86042"/>
                  </a:lnTo>
                  <a:lnTo>
                    <a:pt x="32106" y="85971"/>
                  </a:lnTo>
                  <a:lnTo>
                    <a:pt x="32236" y="85901"/>
                  </a:lnTo>
                  <a:lnTo>
                    <a:pt x="32327" y="85848"/>
                  </a:lnTo>
                  <a:lnTo>
                    <a:pt x="32417" y="85786"/>
                  </a:lnTo>
                  <a:lnTo>
                    <a:pt x="32502" y="85715"/>
                  </a:lnTo>
                  <a:lnTo>
                    <a:pt x="32592" y="85645"/>
                  </a:lnTo>
                  <a:lnTo>
                    <a:pt x="32773" y="85477"/>
                  </a:lnTo>
                  <a:lnTo>
                    <a:pt x="32954" y="85292"/>
                  </a:lnTo>
                  <a:lnTo>
                    <a:pt x="33129" y="85080"/>
                  </a:lnTo>
                  <a:lnTo>
                    <a:pt x="33310" y="84842"/>
                  </a:lnTo>
                  <a:lnTo>
                    <a:pt x="33495" y="84586"/>
                  </a:lnTo>
                  <a:lnTo>
                    <a:pt x="33676" y="84313"/>
                  </a:lnTo>
                  <a:lnTo>
                    <a:pt x="33856" y="84013"/>
                  </a:lnTo>
                  <a:lnTo>
                    <a:pt x="34042" y="83696"/>
                  </a:lnTo>
                  <a:lnTo>
                    <a:pt x="34223" y="83352"/>
                  </a:lnTo>
                  <a:lnTo>
                    <a:pt x="34408" y="82990"/>
                  </a:lnTo>
                  <a:lnTo>
                    <a:pt x="34589" y="82602"/>
                  </a:lnTo>
                  <a:lnTo>
                    <a:pt x="34774" y="82205"/>
                  </a:lnTo>
                  <a:lnTo>
                    <a:pt x="34955" y="81782"/>
                  </a:lnTo>
                  <a:lnTo>
                    <a:pt x="35140" y="81341"/>
                  </a:lnTo>
                  <a:lnTo>
                    <a:pt x="35321" y="80882"/>
                  </a:lnTo>
                  <a:lnTo>
                    <a:pt x="35507" y="80406"/>
                  </a:lnTo>
                  <a:lnTo>
                    <a:pt x="35692" y="79912"/>
                  </a:lnTo>
                  <a:lnTo>
                    <a:pt x="35873" y="79400"/>
                  </a:lnTo>
                  <a:lnTo>
                    <a:pt x="36058" y="78871"/>
                  </a:lnTo>
                  <a:lnTo>
                    <a:pt x="36239" y="78324"/>
                  </a:lnTo>
                  <a:lnTo>
                    <a:pt x="36419" y="77760"/>
                  </a:lnTo>
                  <a:lnTo>
                    <a:pt x="36605" y="77178"/>
                  </a:lnTo>
                  <a:lnTo>
                    <a:pt x="36786" y="76587"/>
                  </a:lnTo>
                  <a:lnTo>
                    <a:pt x="36966" y="75978"/>
                  </a:lnTo>
                  <a:lnTo>
                    <a:pt x="37147" y="75352"/>
                  </a:lnTo>
                  <a:lnTo>
                    <a:pt x="37327" y="74708"/>
                  </a:lnTo>
                  <a:lnTo>
                    <a:pt x="37503" y="74055"/>
                  </a:lnTo>
                  <a:lnTo>
                    <a:pt x="37683" y="73394"/>
                  </a:lnTo>
                  <a:lnTo>
                    <a:pt x="37859" y="72706"/>
                  </a:lnTo>
                  <a:lnTo>
                    <a:pt x="38035" y="72018"/>
                  </a:lnTo>
                  <a:lnTo>
                    <a:pt x="38210" y="71312"/>
                  </a:lnTo>
                  <a:lnTo>
                    <a:pt x="38386" y="70589"/>
                  </a:lnTo>
                  <a:lnTo>
                    <a:pt x="38561" y="69866"/>
                  </a:lnTo>
                  <a:lnTo>
                    <a:pt x="38732" y="69116"/>
                  </a:lnTo>
                  <a:lnTo>
                    <a:pt x="38902" y="68366"/>
                  </a:lnTo>
                  <a:lnTo>
                    <a:pt x="39073" y="67608"/>
                  </a:lnTo>
                  <a:lnTo>
                    <a:pt x="39243" y="66831"/>
                  </a:lnTo>
                  <a:lnTo>
                    <a:pt x="39409" y="66046"/>
                  </a:lnTo>
                  <a:lnTo>
                    <a:pt x="39574" y="65253"/>
                  </a:lnTo>
                  <a:lnTo>
                    <a:pt x="39740" y="64450"/>
                  </a:lnTo>
                  <a:lnTo>
                    <a:pt x="39905" y="63639"/>
                  </a:lnTo>
                  <a:lnTo>
                    <a:pt x="40066" y="62818"/>
                  </a:lnTo>
                  <a:lnTo>
                    <a:pt x="40382" y="61151"/>
                  </a:lnTo>
                  <a:lnTo>
                    <a:pt x="40693" y="59458"/>
                  </a:lnTo>
                  <a:lnTo>
                    <a:pt x="40999" y="57738"/>
                  </a:lnTo>
                  <a:lnTo>
                    <a:pt x="41295" y="55991"/>
                  </a:lnTo>
                  <a:lnTo>
                    <a:pt x="41581" y="54227"/>
                  </a:lnTo>
                  <a:lnTo>
                    <a:pt x="41862" y="52446"/>
                  </a:lnTo>
                  <a:lnTo>
                    <a:pt x="42127" y="50655"/>
                  </a:lnTo>
                  <a:lnTo>
                    <a:pt x="42388" y="48847"/>
                  </a:lnTo>
                  <a:lnTo>
                    <a:pt x="42639" y="47030"/>
                  </a:lnTo>
                  <a:lnTo>
                    <a:pt x="42880" y="45204"/>
                  </a:lnTo>
                  <a:lnTo>
                    <a:pt x="43106" y="43379"/>
                  </a:lnTo>
                  <a:lnTo>
                    <a:pt x="43321" y="41553"/>
                  </a:lnTo>
                  <a:lnTo>
                    <a:pt x="43527" y="39736"/>
                  </a:lnTo>
                  <a:lnTo>
                    <a:pt x="43717" y="37919"/>
                  </a:lnTo>
                  <a:lnTo>
                    <a:pt x="43898" y="36111"/>
                  </a:lnTo>
                  <a:lnTo>
                    <a:pt x="43983" y="35220"/>
                  </a:lnTo>
                  <a:lnTo>
                    <a:pt x="44064" y="34320"/>
                  </a:lnTo>
                  <a:lnTo>
                    <a:pt x="44144" y="33429"/>
                  </a:lnTo>
                  <a:lnTo>
                    <a:pt x="44219" y="32547"/>
                  </a:lnTo>
                  <a:lnTo>
                    <a:pt x="44289" y="31665"/>
                  </a:lnTo>
                  <a:lnTo>
                    <a:pt x="44354" y="30783"/>
                  </a:lnTo>
                  <a:lnTo>
                    <a:pt x="44420" y="29919"/>
                  </a:lnTo>
                  <a:lnTo>
                    <a:pt x="44480" y="29046"/>
                  </a:lnTo>
                  <a:lnTo>
                    <a:pt x="44535" y="28190"/>
                  </a:lnTo>
                  <a:lnTo>
                    <a:pt x="44585" y="27335"/>
                  </a:lnTo>
                  <a:lnTo>
                    <a:pt x="44635" y="26488"/>
                  </a:lnTo>
                  <a:lnTo>
                    <a:pt x="44680" y="25650"/>
                  </a:lnTo>
                  <a:lnTo>
                    <a:pt x="44721" y="24821"/>
                  </a:lnTo>
                  <a:lnTo>
                    <a:pt x="44756" y="24001"/>
                  </a:lnTo>
                  <a:lnTo>
                    <a:pt x="44786" y="23180"/>
                  </a:lnTo>
                  <a:lnTo>
                    <a:pt x="44816" y="22378"/>
                  </a:lnTo>
                  <a:lnTo>
                    <a:pt x="44836" y="21575"/>
                  </a:lnTo>
                  <a:lnTo>
                    <a:pt x="44856" y="20790"/>
                  </a:lnTo>
                  <a:lnTo>
                    <a:pt x="44871" y="20014"/>
                  </a:lnTo>
                  <a:lnTo>
                    <a:pt x="44881" y="19247"/>
                  </a:lnTo>
                  <a:lnTo>
                    <a:pt x="44886" y="18488"/>
                  </a:lnTo>
                  <a:lnTo>
                    <a:pt x="44891" y="17747"/>
                  </a:lnTo>
                  <a:lnTo>
                    <a:pt x="44886" y="17006"/>
                  </a:lnTo>
                  <a:lnTo>
                    <a:pt x="44876" y="16283"/>
                  </a:lnTo>
                  <a:lnTo>
                    <a:pt x="44866" y="15577"/>
                  </a:lnTo>
                  <a:lnTo>
                    <a:pt x="44846" y="14872"/>
                  </a:lnTo>
                  <a:lnTo>
                    <a:pt x="44826" y="14193"/>
                  </a:lnTo>
                  <a:lnTo>
                    <a:pt x="44801" y="13522"/>
                  </a:lnTo>
                  <a:lnTo>
                    <a:pt x="44766" y="12861"/>
                  </a:lnTo>
                  <a:lnTo>
                    <a:pt x="44731" y="12217"/>
                  </a:lnTo>
                  <a:lnTo>
                    <a:pt x="44690" y="11582"/>
                  </a:lnTo>
                  <a:lnTo>
                    <a:pt x="44640" y="10973"/>
                  </a:lnTo>
                  <a:lnTo>
                    <a:pt x="44590" y="10365"/>
                  </a:lnTo>
                  <a:lnTo>
                    <a:pt x="44530" y="9782"/>
                  </a:lnTo>
                  <a:lnTo>
                    <a:pt x="44470" y="9218"/>
                  </a:lnTo>
                  <a:lnTo>
                    <a:pt x="44400" y="8662"/>
                  </a:lnTo>
                  <a:lnTo>
                    <a:pt x="44324" y="8124"/>
                  </a:lnTo>
                  <a:lnTo>
                    <a:pt x="44249" y="7604"/>
                  </a:lnTo>
                  <a:lnTo>
                    <a:pt x="44164" y="7101"/>
                  </a:lnTo>
                  <a:lnTo>
                    <a:pt x="44074" y="6616"/>
                  </a:lnTo>
                  <a:lnTo>
                    <a:pt x="43978" y="6157"/>
                  </a:lnTo>
                  <a:lnTo>
                    <a:pt x="43878" y="5708"/>
                  </a:lnTo>
                  <a:lnTo>
                    <a:pt x="43768" y="5275"/>
                  </a:lnTo>
                  <a:lnTo>
                    <a:pt x="43657" y="4870"/>
                  </a:lnTo>
                  <a:lnTo>
                    <a:pt x="43537" y="4482"/>
                  </a:lnTo>
                  <a:lnTo>
                    <a:pt x="43411" y="4111"/>
                  </a:lnTo>
                  <a:lnTo>
                    <a:pt x="43281" y="3758"/>
                  </a:lnTo>
                  <a:lnTo>
                    <a:pt x="43146" y="3432"/>
                  </a:lnTo>
                  <a:lnTo>
                    <a:pt x="43075" y="3273"/>
                  </a:lnTo>
                  <a:lnTo>
                    <a:pt x="43005" y="3123"/>
                  </a:lnTo>
                  <a:lnTo>
                    <a:pt x="42930" y="2973"/>
                  </a:lnTo>
                  <a:lnTo>
                    <a:pt x="42855" y="2832"/>
                  </a:lnTo>
                  <a:lnTo>
                    <a:pt x="42779" y="2700"/>
                  </a:lnTo>
                  <a:lnTo>
                    <a:pt x="42699" y="2568"/>
                  </a:lnTo>
                  <a:lnTo>
                    <a:pt x="42619" y="2444"/>
                  </a:lnTo>
                  <a:lnTo>
                    <a:pt x="42539" y="2329"/>
                  </a:lnTo>
                  <a:lnTo>
                    <a:pt x="42453" y="2215"/>
                  </a:lnTo>
                  <a:lnTo>
                    <a:pt x="42368" y="2109"/>
                  </a:lnTo>
                  <a:lnTo>
                    <a:pt x="42283" y="2003"/>
                  </a:lnTo>
                  <a:lnTo>
                    <a:pt x="42198" y="1915"/>
                  </a:lnTo>
                  <a:lnTo>
                    <a:pt x="42037" y="1747"/>
                  </a:lnTo>
                  <a:lnTo>
                    <a:pt x="41877" y="1589"/>
                  </a:lnTo>
                  <a:lnTo>
                    <a:pt x="41716" y="1439"/>
                  </a:lnTo>
                  <a:lnTo>
                    <a:pt x="41561" y="1297"/>
                  </a:lnTo>
                  <a:lnTo>
                    <a:pt x="41405" y="1165"/>
                  </a:lnTo>
                  <a:lnTo>
                    <a:pt x="41250" y="1042"/>
                  </a:lnTo>
                  <a:lnTo>
                    <a:pt x="41099" y="918"/>
                  </a:lnTo>
                  <a:lnTo>
                    <a:pt x="40944" y="812"/>
                  </a:lnTo>
                  <a:lnTo>
                    <a:pt x="40793" y="707"/>
                  </a:lnTo>
                  <a:lnTo>
                    <a:pt x="40648" y="610"/>
                  </a:lnTo>
                  <a:lnTo>
                    <a:pt x="40497" y="521"/>
                  </a:lnTo>
                  <a:lnTo>
                    <a:pt x="40352" y="442"/>
                  </a:lnTo>
                  <a:lnTo>
                    <a:pt x="40201" y="363"/>
                  </a:lnTo>
                  <a:lnTo>
                    <a:pt x="40061" y="301"/>
                  </a:lnTo>
                  <a:lnTo>
                    <a:pt x="39915" y="239"/>
                  </a:lnTo>
                  <a:lnTo>
                    <a:pt x="39775" y="186"/>
                  </a:lnTo>
                  <a:lnTo>
                    <a:pt x="39630" y="142"/>
                  </a:lnTo>
                  <a:lnTo>
                    <a:pt x="39489" y="98"/>
                  </a:lnTo>
                  <a:lnTo>
                    <a:pt x="39354" y="63"/>
                  </a:lnTo>
                  <a:lnTo>
                    <a:pt x="39213" y="36"/>
                  </a:lnTo>
                  <a:lnTo>
                    <a:pt x="39078" y="19"/>
                  </a:lnTo>
                  <a:lnTo>
                    <a:pt x="38942" y="10"/>
                  </a:lnTo>
                  <a:lnTo>
                    <a:pt x="388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697000" y="-8681525"/>
              <a:ext cx="700225" cy="1416100"/>
            </a:xfrm>
            <a:custGeom>
              <a:avLst/>
              <a:gdLst/>
              <a:ahLst/>
              <a:cxnLst/>
              <a:rect l="l" t="t" r="r" b="b"/>
              <a:pathLst>
                <a:path w="28009" h="56644" extrusionOk="0">
                  <a:moveTo>
                    <a:pt x="12520" y="1"/>
                  </a:moveTo>
                  <a:lnTo>
                    <a:pt x="12249" y="9"/>
                  </a:lnTo>
                  <a:lnTo>
                    <a:pt x="11973" y="18"/>
                  </a:lnTo>
                  <a:lnTo>
                    <a:pt x="11702" y="45"/>
                  </a:lnTo>
                  <a:lnTo>
                    <a:pt x="11426" y="71"/>
                  </a:lnTo>
                  <a:lnTo>
                    <a:pt x="11150" y="106"/>
                  </a:lnTo>
                  <a:lnTo>
                    <a:pt x="10874" y="151"/>
                  </a:lnTo>
                  <a:lnTo>
                    <a:pt x="10599" y="204"/>
                  </a:lnTo>
                  <a:lnTo>
                    <a:pt x="10323" y="256"/>
                  </a:lnTo>
                  <a:lnTo>
                    <a:pt x="10047" y="327"/>
                  </a:lnTo>
                  <a:lnTo>
                    <a:pt x="9771" y="398"/>
                  </a:lnTo>
                  <a:lnTo>
                    <a:pt x="9490" y="486"/>
                  </a:lnTo>
                  <a:lnTo>
                    <a:pt x="9214" y="574"/>
                  </a:lnTo>
                  <a:lnTo>
                    <a:pt x="8938" y="671"/>
                  </a:lnTo>
                  <a:lnTo>
                    <a:pt x="8663" y="786"/>
                  </a:lnTo>
                  <a:lnTo>
                    <a:pt x="8397" y="900"/>
                  </a:lnTo>
                  <a:lnTo>
                    <a:pt x="8131" y="1033"/>
                  </a:lnTo>
                  <a:lnTo>
                    <a:pt x="7865" y="1183"/>
                  </a:lnTo>
                  <a:lnTo>
                    <a:pt x="7609" y="1332"/>
                  </a:lnTo>
                  <a:lnTo>
                    <a:pt x="7353" y="1500"/>
                  </a:lnTo>
                  <a:lnTo>
                    <a:pt x="7108" y="1676"/>
                  </a:lnTo>
                  <a:lnTo>
                    <a:pt x="6862" y="1862"/>
                  </a:lnTo>
                  <a:lnTo>
                    <a:pt x="6621" y="2056"/>
                  </a:lnTo>
                  <a:lnTo>
                    <a:pt x="6380" y="2267"/>
                  </a:lnTo>
                  <a:lnTo>
                    <a:pt x="6150" y="2479"/>
                  </a:lnTo>
                  <a:lnTo>
                    <a:pt x="5919" y="2700"/>
                  </a:lnTo>
                  <a:lnTo>
                    <a:pt x="5698" y="2929"/>
                  </a:lnTo>
                  <a:lnTo>
                    <a:pt x="5478" y="3176"/>
                  </a:lnTo>
                  <a:lnTo>
                    <a:pt x="5262" y="3423"/>
                  </a:lnTo>
                  <a:lnTo>
                    <a:pt x="5046" y="3679"/>
                  </a:lnTo>
                  <a:lnTo>
                    <a:pt x="4841" y="3934"/>
                  </a:lnTo>
                  <a:lnTo>
                    <a:pt x="4635" y="4208"/>
                  </a:lnTo>
                  <a:lnTo>
                    <a:pt x="4434" y="4481"/>
                  </a:lnTo>
                  <a:lnTo>
                    <a:pt x="4244" y="4764"/>
                  </a:lnTo>
                  <a:lnTo>
                    <a:pt x="4048" y="5055"/>
                  </a:lnTo>
                  <a:lnTo>
                    <a:pt x="3862" y="5346"/>
                  </a:lnTo>
                  <a:lnTo>
                    <a:pt x="3682" y="5646"/>
                  </a:lnTo>
                  <a:lnTo>
                    <a:pt x="3501" y="5945"/>
                  </a:lnTo>
                  <a:lnTo>
                    <a:pt x="3331" y="6254"/>
                  </a:lnTo>
                  <a:lnTo>
                    <a:pt x="3160" y="6572"/>
                  </a:lnTo>
                  <a:lnTo>
                    <a:pt x="2995" y="6889"/>
                  </a:lnTo>
                  <a:lnTo>
                    <a:pt x="2834" y="7207"/>
                  </a:lnTo>
                  <a:lnTo>
                    <a:pt x="2679" y="7533"/>
                  </a:lnTo>
                  <a:lnTo>
                    <a:pt x="2523" y="7859"/>
                  </a:lnTo>
                  <a:lnTo>
                    <a:pt x="2378" y="8186"/>
                  </a:lnTo>
                  <a:lnTo>
                    <a:pt x="2232" y="8521"/>
                  </a:lnTo>
                  <a:lnTo>
                    <a:pt x="2097" y="8847"/>
                  </a:lnTo>
                  <a:lnTo>
                    <a:pt x="1961" y="9191"/>
                  </a:lnTo>
                  <a:lnTo>
                    <a:pt x="1831" y="9526"/>
                  </a:lnTo>
                  <a:lnTo>
                    <a:pt x="1706" y="9862"/>
                  </a:lnTo>
                  <a:lnTo>
                    <a:pt x="1580" y="10197"/>
                  </a:lnTo>
                  <a:lnTo>
                    <a:pt x="1465" y="10541"/>
                  </a:lnTo>
                  <a:lnTo>
                    <a:pt x="1355" y="10876"/>
                  </a:lnTo>
                  <a:lnTo>
                    <a:pt x="1244" y="11220"/>
                  </a:lnTo>
                  <a:lnTo>
                    <a:pt x="1139" y="11555"/>
                  </a:lnTo>
                  <a:lnTo>
                    <a:pt x="1039" y="11890"/>
                  </a:lnTo>
                  <a:lnTo>
                    <a:pt x="948" y="12234"/>
                  </a:lnTo>
                  <a:lnTo>
                    <a:pt x="853" y="12569"/>
                  </a:lnTo>
                  <a:lnTo>
                    <a:pt x="768" y="12896"/>
                  </a:lnTo>
                  <a:lnTo>
                    <a:pt x="687" y="13231"/>
                  </a:lnTo>
                  <a:lnTo>
                    <a:pt x="612" y="13557"/>
                  </a:lnTo>
                  <a:lnTo>
                    <a:pt x="537" y="13884"/>
                  </a:lnTo>
                  <a:lnTo>
                    <a:pt x="472" y="14210"/>
                  </a:lnTo>
                  <a:lnTo>
                    <a:pt x="407" y="14527"/>
                  </a:lnTo>
                  <a:lnTo>
                    <a:pt x="346" y="14845"/>
                  </a:lnTo>
                  <a:lnTo>
                    <a:pt x="291" y="15154"/>
                  </a:lnTo>
                  <a:lnTo>
                    <a:pt x="246" y="15462"/>
                  </a:lnTo>
                  <a:lnTo>
                    <a:pt x="201" y="15762"/>
                  </a:lnTo>
                  <a:lnTo>
                    <a:pt x="156" y="16062"/>
                  </a:lnTo>
                  <a:lnTo>
                    <a:pt x="121" y="16353"/>
                  </a:lnTo>
                  <a:lnTo>
                    <a:pt x="91" y="16644"/>
                  </a:lnTo>
                  <a:lnTo>
                    <a:pt x="66" y="16927"/>
                  </a:lnTo>
                  <a:lnTo>
                    <a:pt x="40" y="17200"/>
                  </a:lnTo>
                  <a:lnTo>
                    <a:pt x="25" y="17465"/>
                  </a:lnTo>
                  <a:lnTo>
                    <a:pt x="10" y="17729"/>
                  </a:lnTo>
                  <a:lnTo>
                    <a:pt x="0" y="17985"/>
                  </a:lnTo>
                  <a:lnTo>
                    <a:pt x="0" y="18223"/>
                  </a:lnTo>
                  <a:lnTo>
                    <a:pt x="0" y="18461"/>
                  </a:lnTo>
                  <a:lnTo>
                    <a:pt x="376" y="21425"/>
                  </a:lnTo>
                  <a:lnTo>
                    <a:pt x="783" y="24591"/>
                  </a:lnTo>
                  <a:lnTo>
                    <a:pt x="1264" y="28410"/>
                  </a:lnTo>
                  <a:lnTo>
                    <a:pt x="1781" y="32538"/>
                  </a:lnTo>
                  <a:lnTo>
                    <a:pt x="2277" y="36613"/>
                  </a:lnTo>
                  <a:lnTo>
                    <a:pt x="2508" y="38527"/>
                  </a:lnTo>
                  <a:lnTo>
                    <a:pt x="2719" y="40291"/>
                  </a:lnTo>
                  <a:lnTo>
                    <a:pt x="2899" y="41861"/>
                  </a:lnTo>
                  <a:lnTo>
                    <a:pt x="3050" y="43202"/>
                  </a:lnTo>
                  <a:lnTo>
                    <a:pt x="3115" y="43819"/>
                  </a:lnTo>
                  <a:lnTo>
                    <a:pt x="3190" y="44437"/>
                  </a:lnTo>
                  <a:lnTo>
                    <a:pt x="3276" y="45072"/>
                  </a:lnTo>
                  <a:lnTo>
                    <a:pt x="3366" y="45707"/>
                  </a:lnTo>
                  <a:lnTo>
                    <a:pt x="3466" y="46342"/>
                  </a:lnTo>
                  <a:lnTo>
                    <a:pt x="3582" y="46986"/>
                  </a:lnTo>
                  <a:lnTo>
                    <a:pt x="3702" y="47621"/>
                  </a:lnTo>
                  <a:lnTo>
                    <a:pt x="3832" y="48256"/>
                  </a:lnTo>
                  <a:lnTo>
                    <a:pt x="3903" y="48573"/>
                  </a:lnTo>
                  <a:lnTo>
                    <a:pt x="3978" y="48891"/>
                  </a:lnTo>
                  <a:lnTo>
                    <a:pt x="4053" y="49200"/>
                  </a:lnTo>
                  <a:lnTo>
                    <a:pt x="4133" y="49508"/>
                  </a:lnTo>
                  <a:lnTo>
                    <a:pt x="4219" y="49817"/>
                  </a:lnTo>
                  <a:lnTo>
                    <a:pt x="4304" y="50126"/>
                  </a:lnTo>
                  <a:lnTo>
                    <a:pt x="4394" y="50426"/>
                  </a:lnTo>
                  <a:lnTo>
                    <a:pt x="4489" y="50726"/>
                  </a:lnTo>
                  <a:lnTo>
                    <a:pt x="4585" y="51017"/>
                  </a:lnTo>
                  <a:lnTo>
                    <a:pt x="4690" y="51308"/>
                  </a:lnTo>
                  <a:lnTo>
                    <a:pt x="4795" y="51590"/>
                  </a:lnTo>
                  <a:lnTo>
                    <a:pt x="4901" y="51872"/>
                  </a:lnTo>
                  <a:lnTo>
                    <a:pt x="5016" y="52146"/>
                  </a:lnTo>
                  <a:lnTo>
                    <a:pt x="5131" y="52419"/>
                  </a:lnTo>
                  <a:lnTo>
                    <a:pt x="5252" y="52684"/>
                  </a:lnTo>
                  <a:lnTo>
                    <a:pt x="5377" y="52939"/>
                  </a:lnTo>
                  <a:lnTo>
                    <a:pt x="5508" y="53195"/>
                  </a:lnTo>
                  <a:lnTo>
                    <a:pt x="5643" y="53433"/>
                  </a:lnTo>
                  <a:lnTo>
                    <a:pt x="5783" y="53680"/>
                  </a:lnTo>
                  <a:lnTo>
                    <a:pt x="5924" y="53910"/>
                  </a:lnTo>
                  <a:lnTo>
                    <a:pt x="6074" y="54130"/>
                  </a:lnTo>
                  <a:lnTo>
                    <a:pt x="6225" y="54351"/>
                  </a:lnTo>
                  <a:lnTo>
                    <a:pt x="6380" y="54562"/>
                  </a:lnTo>
                  <a:lnTo>
                    <a:pt x="6546" y="54765"/>
                  </a:lnTo>
                  <a:lnTo>
                    <a:pt x="6711" y="54950"/>
                  </a:lnTo>
                  <a:lnTo>
                    <a:pt x="6882" y="55136"/>
                  </a:lnTo>
                  <a:lnTo>
                    <a:pt x="7063" y="55312"/>
                  </a:lnTo>
                  <a:lnTo>
                    <a:pt x="7243" y="55480"/>
                  </a:lnTo>
                  <a:lnTo>
                    <a:pt x="7434" y="55638"/>
                  </a:lnTo>
                  <a:lnTo>
                    <a:pt x="7624" y="55779"/>
                  </a:lnTo>
                  <a:lnTo>
                    <a:pt x="7825" y="55912"/>
                  </a:lnTo>
                  <a:lnTo>
                    <a:pt x="8031" y="56044"/>
                  </a:lnTo>
                  <a:lnTo>
                    <a:pt x="8236" y="56159"/>
                  </a:lnTo>
                  <a:lnTo>
                    <a:pt x="8457" y="56256"/>
                  </a:lnTo>
                  <a:lnTo>
                    <a:pt x="8678" y="56353"/>
                  </a:lnTo>
                  <a:lnTo>
                    <a:pt x="8903" y="56432"/>
                  </a:lnTo>
                  <a:lnTo>
                    <a:pt x="9139" y="56494"/>
                  </a:lnTo>
                  <a:lnTo>
                    <a:pt x="9375" y="56556"/>
                  </a:lnTo>
                  <a:lnTo>
                    <a:pt x="9626" y="56600"/>
                  </a:lnTo>
                  <a:lnTo>
                    <a:pt x="9876" y="56626"/>
                  </a:lnTo>
                  <a:lnTo>
                    <a:pt x="10132" y="56644"/>
                  </a:lnTo>
                  <a:lnTo>
                    <a:pt x="10398" y="56644"/>
                  </a:lnTo>
                  <a:lnTo>
                    <a:pt x="10669" y="56635"/>
                  </a:lnTo>
                  <a:lnTo>
                    <a:pt x="10950" y="56609"/>
                  </a:lnTo>
                  <a:lnTo>
                    <a:pt x="11231" y="56573"/>
                  </a:lnTo>
                  <a:lnTo>
                    <a:pt x="11522" y="56520"/>
                  </a:lnTo>
                  <a:lnTo>
                    <a:pt x="11822" y="56450"/>
                  </a:lnTo>
                  <a:lnTo>
                    <a:pt x="12128" y="56370"/>
                  </a:lnTo>
                  <a:lnTo>
                    <a:pt x="12434" y="56273"/>
                  </a:lnTo>
                  <a:lnTo>
                    <a:pt x="12740" y="56168"/>
                  </a:lnTo>
                  <a:lnTo>
                    <a:pt x="13041" y="56062"/>
                  </a:lnTo>
                  <a:lnTo>
                    <a:pt x="13337" y="55938"/>
                  </a:lnTo>
                  <a:lnTo>
                    <a:pt x="13633" y="55815"/>
                  </a:lnTo>
                  <a:lnTo>
                    <a:pt x="13929" y="55682"/>
                  </a:lnTo>
                  <a:lnTo>
                    <a:pt x="14220" y="55550"/>
                  </a:lnTo>
                  <a:lnTo>
                    <a:pt x="14506" y="55400"/>
                  </a:lnTo>
                  <a:lnTo>
                    <a:pt x="14787" y="55250"/>
                  </a:lnTo>
                  <a:lnTo>
                    <a:pt x="15068" y="55100"/>
                  </a:lnTo>
                  <a:lnTo>
                    <a:pt x="15349" y="54933"/>
                  </a:lnTo>
                  <a:lnTo>
                    <a:pt x="15624" y="54774"/>
                  </a:lnTo>
                  <a:lnTo>
                    <a:pt x="15895" y="54598"/>
                  </a:lnTo>
                  <a:lnTo>
                    <a:pt x="16161" y="54421"/>
                  </a:lnTo>
                  <a:lnTo>
                    <a:pt x="16427" y="54236"/>
                  </a:lnTo>
                  <a:lnTo>
                    <a:pt x="16688" y="54051"/>
                  </a:lnTo>
                  <a:lnTo>
                    <a:pt x="16949" y="53866"/>
                  </a:lnTo>
                  <a:lnTo>
                    <a:pt x="17204" y="53671"/>
                  </a:lnTo>
                  <a:lnTo>
                    <a:pt x="17455" y="53477"/>
                  </a:lnTo>
                  <a:lnTo>
                    <a:pt x="17701" y="53275"/>
                  </a:lnTo>
                  <a:lnTo>
                    <a:pt x="17947" y="53072"/>
                  </a:lnTo>
                  <a:lnTo>
                    <a:pt x="18187" y="52860"/>
                  </a:lnTo>
                  <a:lnTo>
                    <a:pt x="18659" y="52437"/>
                  </a:lnTo>
                  <a:lnTo>
                    <a:pt x="19115" y="52004"/>
                  </a:lnTo>
                  <a:lnTo>
                    <a:pt x="19562" y="51563"/>
                  </a:lnTo>
                  <a:lnTo>
                    <a:pt x="19988" y="51122"/>
                  </a:lnTo>
                  <a:lnTo>
                    <a:pt x="20399" y="50673"/>
                  </a:lnTo>
                  <a:lnTo>
                    <a:pt x="20796" y="50214"/>
                  </a:lnTo>
                  <a:lnTo>
                    <a:pt x="21177" y="49764"/>
                  </a:lnTo>
                  <a:lnTo>
                    <a:pt x="21543" y="49314"/>
                  </a:lnTo>
                  <a:lnTo>
                    <a:pt x="21889" y="48864"/>
                  </a:lnTo>
                  <a:lnTo>
                    <a:pt x="22220" y="48423"/>
                  </a:lnTo>
                  <a:lnTo>
                    <a:pt x="22536" y="47991"/>
                  </a:lnTo>
                  <a:lnTo>
                    <a:pt x="22832" y="47559"/>
                  </a:lnTo>
                  <a:lnTo>
                    <a:pt x="23108" y="47145"/>
                  </a:lnTo>
                  <a:lnTo>
                    <a:pt x="23374" y="46739"/>
                  </a:lnTo>
                  <a:lnTo>
                    <a:pt x="23615" y="46351"/>
                  </a:lnTo>
                  <a:lnTo>
                    <a:pt x="23840" y="45980"/>
                  </a:lnTo>
                  <a:lnTo>
                    <a:pt x="24046" y="45627"/>
                  </a:lnTo>
                  <a:lnTo>
                    <a:pt x="24231" y="45292"/>
                  </a:lnTo>
                  <a:lnTo>
                    <a:pt x="24397" y="44975"/>
                  </a:lnTo>
                  <a:lnTo>
                    <a:pt x="24542" y="44684"/>
                  </a:lnTo>
                  <a:lnTo>
                    <a:pt x="24673" y="44419"/>
                  </a:lnTo>
                  <a:lnTo>
                    <a:pt x="24728" y="44287"/>
                  </a:lnTo>
                  <a:lnTo>
                    <a:pt x="24783" y="44137"/>
                  </a:lnTo>
                  <a:lnTo>
                    <a:pt x="24833" y="43978"/>
                  </a:lnTo>
                  <a:lnTo>
                    <a:pt x="24878" y="43802"/>
                  </a:lnTo>
                  <a:lnTo>
                    <a:pt x="24924" y="43608"/>
                  </a:lnTo>
                  <a:lnTo>
                    <a:pt x="24969" y="43405"/>
                  </a:lnTo>
                  <a:lnTo>
                    <a:pt x="25009" y="43184"/>
                  </a:lnTo>
                  <a:lnTo>
                    <a:pt x="25044" y="42955"/>
                  </a:lnTo>
                  <a:lnTo>
                    <a:pt x="25079" y="42717"/>
                  </a:lnTo>
                  <a:lnTo>
                    <a:pt x="25109" y="42461"/>
                  </a:lnTo>
                  <a:lnTo>
                    <a:pt x="25139" y="42205"/>
                  </a:lnTo>
                  <a:lnTo>
                    <a:pt x="25164" y="41932"/>
                  </a:lnTo>
                  <a:lnTo>
                    <a:pt x="25215" y="41358"/>
                  </a:lnTo>
                  <a:lnTo>
                    <a:pt x="25250" y="40759"/>
                  </a:lnTo>
                  <a:lnTo>
                    <a:pt x="25280" y="40132"/>
                  </a:lnTo>
                  <a:lnTo>
                    <a:pt x="25305" y="39480"/>
                  </a:lnTo>
                  <a:lnTo>
                    <a:pt x="25320" y="38801"/>
                  </a:lnTo>
                  <a:lnTo>
                    <a:pt x="25330" y="38113"/>
                  </a:lnTo>
                  <a:lnTo>
                    <a:pt x="25330" y="37416"/>
                  </a:lnTo>
                  <a:lnTo>
                    <a:pt x="25330" y="36719"/>
                  </a:lnTo>
                  <a:lnTo>
                    <a:pt x="25325" y="36013"/>
                  </a:lnTo>
                  <a:lnTo>
                    <a:pt x="25310" y="35317"/>
                  </a:lnTo>
                  <a:lnTo>
                    <a:pt x="25295" y="34620"/>
                  </a:lnTo>
                  <a:lnTo>
                    <a:pt x="25280" y="33941"/>
                  </a:lnTo>
                  <a:lnTo>
                    <a:pt x="25235" y="32635"/>
                  </a:lnTo>
                  <a:lnTo>
                    <a:pt x="25189" y="31436"/>
                  </a:lnTo>
                  <a:lnTo>
                    <a:pt x="25139" y="30369"/>
                  </a:lnTo>
                  <a:lnTo>
                    <a:pt x="25094" y="29478"/>
                  </a:lnTo>
                  <a:lnTo>
                    <a:pt x="25054" y="28799"/>
                  </a:lnTo>
                  <a:lnTo>
                    <a:pt x="25019" y="28216"/>
                  </a:lnTo>
                  <a:lnTo>
                    <a:pt x="25049" y="28190"/>
                  </a:lnTo>
                  <a:lnTo>
                    <a:pt x="25134" y="28119"/>
                  </a:lnTo>
                  <a:lnTo>
                    <a:pt x="25270" y="27996"/>
                  </a:lnTo>
                  <a:lnTo>
                    <a:pt x="25445" y="27820"/>
                  </a:lnTo>
                  <a:lnTo>
                    <a:pt x="25546" y="27705"/>
                  </a:lnTo>
                  <a:lnTo>
                    <a:pt x="25651" y="27581"/>
                  </a:lnTo>
                  <a:lnTo>
                    <a:pt x="25766" y="27440"/>
                  </a:lnTo>
                  <a:lnTo>
                    <a:pt x="25887" y="27281"/>
                  </a:lnTo>
                  <a:lnTo>
                    <a:pt x="26012" y="27114"/>
                  </a:lnTo>
                  <a:lnTo>
                    <a:pt x="26137" y="26920"/>
                  </a:lnTo>
                  <a:lnTo>
                    <a:pt x="26273" y="26717"/>
                  </a:lnTo>
                  <a:lnTo>
                    <a:pt x="26403" y="26496"/>
                  </a:lnTo>
                  <a:lnTo>
                    <a:pt x="26539" y="26250"/>
                  </a:lnTo>
                  <a:lnTo>
                    <a:pt x="26669" y="25994"/>
                  </a:lnTo>
                  <a:lnTo>
                    <a:pt x="26805" y="25720"/>
                  </a:lnTo>
                  <a:lnTo>
                    <a:pt x="26935" y="25420"/>
                  </a:lnTo>
                  <a:lnTo>
                    <a:pt x="27060" y="25112"/>
                  </a:lnTo>
                  <a:lnTo>
                    <a:pt x="27181" y="24777"/>
                  </a:lnTo>
                  <a:lnTo>
                    <a:pt x="27301" y="24424"/>
                  </a:lnTo>
                  <a:lnTo>
                    <a:pt x="27416" y="24053"/>
                  </a:lnTo>
                  <a:lnTo>
                    <a:pt x="27522" y="23656"/>
                  </a:lnTo>
                  <a:lnTo>
                    <a:pt x="27572" y="23454"/>
                  </a:lnTo>
                  <a:lnTo>
                    <a:pt x="27617" y="23242"/>
                  </a:lnTo>
                  <a:lnTo>
                    <a:pt x="27667" y="23030"/>
                  </a:lnTo>
                  <a:lnTo>
                    <a:pt x="27707" y="22810"/>
                  </a:lnTo>
                  <a:lnTo>
                    <a:pt x="27753" y="22580"/>
                  </a:lnTo>
                  <a:lnTo>
                    <a:pt x="27788" y="22351"/>
                  </a:lnTo>
                  <a:lnTo>
                    <a:pt x="27828" y="22113"/>
                  </a:lnTo>
                  <a:lnTo>
                    <a:pt x="27858" y="21866"/>
                  </a:lnTo>
                  <a:lnTo>
                    <a:pt x="27888" y="21619"/>
                  </a:lnTo>
                  <a:lnTo>
                    <a:pt x="27918" y="21363"/>
                  </a:lnTo>
                  <a:lnTo>
                    <a:pt x="27943" y="21107"/>
                  </a:lnTo>
                  <a:lnTo>
                    <a:pt x="27963" y="20843"/>
                  </a:lnTo>
                  <a:lnTo>
                    <a:pt x="27983" y="20569"/>
                  </a:lnTo>
                  <a:lnTo>
                    <a:pt x="27998" y="20296"/>
                  </a:lnTo>
                  <a:lnTo>
                    <a:pt x="28008" y="20022"/>
                  </a:lnTo>
                  <a:lnTo>
                    <a:pt x="28008" y="19758"/>
                  </a:lnTo>
                  <a:lnTo>
                    <a:pt x="28008" y="19502"/>
                  </a:lnTo>
                  <a:lnTo>
                    <a:pt x="27998" y="19255"/>
                  </a:lnTo>
                  <a:lnTo>
                    <a:pt x="27983" y="19017"/>
                  </a:lnTo>
                  <a:lnTo>
                    <a:pt x="27963" y="18796"/>
                  </a:lnTo>
                  <a:lnTo>
                    <a:pt x="27938" y="18585"/>
                  </a:lnTo>
                  <a:lnTo>
                    <a:pt x="27908" y="18382"/>
                  </a:lnTo>
                  <a:lnTo>
                    <a:pt x="27873" y="18179"/>
                  </a:lnTo>
                  <a:lnTo>
                    <a:pt x="27828" y="17994"/>
                  </a:lnTo>
                  <a:lnTo>
                    <a:pt x="27783" y="17817"/>
                  </a:lnTo>
                  <a:lnTo>
                    <a:pt x="27732" y="17650"/>
                  </a:lnTo>
                  <a:lnTo>
                    <a:pt x="27682" y="17500"/>
                  </a:lnTo>
                  <a:lnTo>
                    <a:pt x="27622" y="17350"/>
                  </a:lnTo>
                  <a:lnTo>
                    <a:pt x="27562" y="17209"/>
                  </a:lnTo>
                  <a:lnTo>
                    <a:pt x="27492" y="17077"/>
                  </a:lnTo>
                  <a:lnTo>
                    <a:pt x="27427" y="16953"/>
                  </a:lnTo>
                  <a:lnTo>
                    <a:pt x="27351" y="16847"/>
                  </a:lnTo>
                  <a:lnTo>
                    <a:pt x="27276" y="16741"/>
                  </a:lnTo>
                  <a:lnTo>
                    <a:pt x="27196" y="16644"/>
                  </a:lnTo>
                  <a:lnTo>
                    <a:pt x="27116" y="16556"/>
                  </a:lnTo>
                  <a:lnTo>
                    <a:pt x="27030" y="16477"/>
                  </a:lnTo>
                  <a:lnTo>
                    <a:pt x="26945" y="16406"/>
                  </a:lnTo>
                  <a:lnTo>
                    <a:pt x="26860" y="16344"/>
                  </a:lnTo>
                  <a:lnTo>
                    <a:pt x="26769" y="16292"/>
                  </a:lnTo>
                  <a:lnTo>
                    <a:pt x="26674" y="16247"/>
                  </a:lnTo>
                  <a:lnTo>
                    <a:pt x="26584" y="16212"/>
                  </a:lnTo>
                  <a:lnTo>
                    <a:pt x="26489" y="16177"/>
                  </a:lnTo>
                  <a:lnTo>
                    <a:pt x="26393" y="16159"/>
                  </a:lnTo>
                  <a:lnTo>
                    <a:pt x="26298" y="16142"/>
                  </a:lnTo>
                  <a:lnTo>
                    <a:pt x="26198" y="16133"/>
                  </a:lnTo>
                  <a:lnTo>
                    <a:pt x="26102" y="16133"/>
                  </a:lnTo>
                  <a:lnTo>
                    <a:pt x="26002" y="16142"/>
                  </a:lnTo>
                  <a:lnTo>
                    <a:pt x="25902" y="16159"/>
                  </a:lnTo>
                  <a:lnTo>
                    <a:pt x="25806" y="16177"/>
                  </a:lnTo>
                  <a:lnTo>
                    <a:pt x="25706" y="16212"/>
                  </a:lnTo>
                  <a:lnTo>
                    <a:pt x="25611" y="16247"/>
                  </a:lnTo>
                  <a:lnTo>
                    <a:pt x="25510" y="16292"/>
                  </a:lnTo>
                  <a:lnTo>
                    <a:pt x="25415" y="16344"/>
                  </a:lnTo>
                  <a:lnTo>
                    <a:pt x="25320" y="16397"/>
                  </a:lnTo>
                  <a:lnTo>
                    <a:pt x="25225" y="16459"/>
                  </a:lnTo>
                  <a:lnTo>
                    <a:pt x="25134" y="16530"/>
                  </a:lnTo>
                  <a:lnTo>
                    <a:pt x="25039" y="16609"/>
                  </a:lnTo>
                  <a:lnTo>
                    <a:pt x="24954" y="16697"/>
                  </a:lnTo>
                  <a:lnTo>
                    <a:pt x="24863" y="16785"/>
                  </a:lnTo>
                  <a:lnTo>
                    <a:pt x="24778" y="16882"/>
                  </a:lnTo>
                  <a:lnTo>
                    <a:pt x="24698" y="16979"/>
                  </a:lnTo>
                  <a:lnTo>
                    <a:pt x="24618" y="17085"/>
                  </a:lnTo>
                  <a:lnTo>
                    <a:pt x="24537" y="17200"/>
                  </a:lnTo>
                  <a:lnTo>
                    <a:pt x="24462" y="17323"/>
                  </a:lnTo>
                  <a:lnTo>
                    <a:pt x="24392" y="17447"/>
                  </a:lnTo>
                  <a:lnTo>
                    <a:pt x="24322" y="17579"/>
                  </a:lnTo>
                  <a:lnTo>
                    <a:pt x="24262" y="17720"/>
                  </a:lnTo>
                  <a:lnTo>
                    <a:pt x="24196" y="17862"/>
                  </a:lnTo>
                  <a:lnTo>
                    <a:pt x="24141" y="18003"/>
                  </a:lnTo>
                  <a:lnTo>
                    <a:pt x="24091" y="18161"/>
                  </a:lnTo>
                  <a:lnTo>
                    <a:pt x="24041" y="18320"/>
                  </a:lnTo>
                  <a:lnTo>
                    <a:pt x="23996" y="18479"/>
                  </a:lnTo>
                  <a:lnTo>
                    <a:pt x="23956" y="18647"/>
                  </a:lnTo>
                  <a:lnTo>
                    <a:pt x="23926" y="18823"/>
                  </a:lnTo>
                  <a:lnTo>
                    <a:pt x="23895" y="18999"/>
                  </a:lnTo>
                  <a:lnTo>
                    <a:pt x="23870" y="19185"/>
                  </a:lnTo>
                  <a:lnTo>
                    <a:pt x="23850" y="19370"/>
                  </a:lnTo>
                  <a:lnTo>
                    <a:pt x="23840" y="19564"/>
                  </a:lnTo>
                  <a:lnTo>
                    <a:pt x="23835" y="19282"/>
                  </a:lnTo>
                  <a:lnTo>
                    <a:pt x="23825" y="18955"/>
                  </a:lnTo>
                  <a:lnTo>
                    <a:pt x="23805" y="18505"/>
                  </a:lnTo>
                  <a:lnTo>
                    <a:pt x="23780" y="17950"/>
                  </a:lnTo>
                  <a:lnTo>
                    <a:pt x="23745" y="17297"/>
                  </a:lnTo>
                  <a:lnTo>
                    <a:pt x="23695" y="16556"/>
                  </a:lnTo>
                  <a:lnTo>
                    <a:pt x="23630" y="15736"/>
                  </a:lnTo>
                  <a:lnTo>
                    <a:pt x="23549" y="14854"/>
                  </a:lnTo>
                  <a:lnTo>
                    <a:pt x="23504" y="14395"/>
                  </a:lnTo>
                  <a:lnTo>
                    <a:pt x="23454" y="13919"/>
                  </a:lnTo>
                  <a:lnTo>
                    <a:pt x="23399" y="13425"/>
                  </a:lnTo>
                  <a:lnTo>
                    <a:pt x="23334" y="12931"/>
                  </a:lnTo>
                  <a:lnTo>
                    <a:pt x="23268" y="12419"/>
                  </a:lnTo>
                  <a:lnTo>
                    <a:pt x="23198" y="11899"/>
                  </a:lnTo>
                  <a:lnTo>
                    <a:pt x="23118" y="11379"/>
                  </a:lnTo>
                  <a:lnTo>
                    <a:pt x="23033" y="10849"/>
                  </a:lnTo>
                  <a:lnTo>
                    <a:pt x="22942" y="10311"/>
                  </a:lnTo>
                  <a:lnTo>
                    <a:pt x="22842" y="9773"/>
                  </a:lnTo>
                  <a:lnTo>
                    <a:pt x="22742" y="9235"/>
                  </a:lnTo>
                  <a:lnTo>
                    <a:pt x="22626" y="8697"/>
                  </a:lnTo>
                  <a:lnTo>
                    <a:pt x="22511" y="8159"/>
                  </a:lnTo>
                  <a:lnTo>
                    <a:pt x="22386" y="7621"/>
                  </a:lnTo>
                  <a:lnTo>
                    <a:pt x="22315" y="7357"/>
                  </a:lnTo>
                  <a:lnTo>
                    <a:pt x="22240" y="7092"/>
                  </a:lnTo>
                  <a:lnTo>
                    <a:pt x="22160" y="6827"/>
                  </a:lnTo>
                  <a:lnTo>
                    <a:pt x="22070" y="6572"/>
                  </a:lnTo>
                  <a:lnTo>
                    <a:pt x="21974" y="6325"/>
                  </a:lnTo>
                  <a:lnTo>
                    <a:pt x="21874" y="6069"/>
                  </a:lnTo>
                  <a:lnTo>
                    <a:pt x="21764" y="5831"/>
                  </a:lnTo>
                  <a:lnTo>
                    <a:pt x="21648" y="5584"/>
                  </a:lnTo>
                  <a:lnTo>
                    <a:pt x="21528" y="5346"/>
                  </a:lnTo>
                  <a:lnTo>
                    <a:pt x="21403" y="5116"/>
                  </a:lnTo>
                  <a:lnTo>
                    <a:pt x="21272" y="4887"/>
                  </a:lnTo>
                  <a:lnTo>
                    <a:pt x="21132" y="4667"/>
                  </a:lnTo>
                  <a:lnTo>
                    <a:pt x="20991" y="4446"/>
                  </a:lnTo>
                  <a:lnTo>
                    <a:pt x="20841" y="4226"/>
                  </a:lnTo>
                  <a:lnTo>
                    <a:pt x="20685" y="4014"/>
                  </a:lnTo>
                  <a:lnTo>
                    <a:pt x="20525" y="3811"/>
                  </a:lnTo>
                  <a:lnTo>
                    <a:pt x="20364" y="3608"/>
                  </a:lnTo>
                  <a:lnTo>
                    <a:pt x="20194" y="3405"/>
                  </a:lnTo>
                  <a:lnTo>
                    <a:pt x="20018" y="3220"/>
                  </a:lnTo>
                  <a:lnTo>
                    <a:pt x="19838" y="3026"/>
                  </a:lnTo>
                  <a:lnTo>
                    <a:pt x="19652" y="2841"/>
                  </a:lnTo>
                  <a:lnTo>
                    <a:pt x="19466" y="2664"/>
                  </a:lnTo>
                  <a:lnTo>
                    <a:pt x="19271" y="2497"/>
                  </a:lnTo>
                  <a:lnTo>
                    <a:pt x="19075" y="2329"/>
                  </a:lnTo>
                  <a:lnTo>
                    <a:pt x="18870" y="2162"/>
                  </a:lnTo>
                  <a:lnTo>
                    <a:pt x="18664" y="2003"/>
                  </a:lnTo>
                  <a:lnTo>
                    <a:pt x="18458" y="1853"/>
                  </a:lnTo>
                  <a:lnTo>
                    <a:pt x="18243" y="1703"/>
                  </a:lnTo>
                  <a:lnTo>
                    <a:pt x="18027" y="1562"/>
                  </a:lnTo>
                  <a:lnTo>
                    <a:pt x="17801" y="1430"/>
                  </a:lnTo>
                  <a:lnTo>
                    <a:pt x="17581" y="1297"/>
                  </a:lnTo>
                  <a:lnTo>
                    <a:pt x="17350" y="1174"/>
                  </a:lnTo>
                  <a:lnTo>
                    <a:pt x="17119" y="1059"/>
                  </a:lnTo>
                  <a:lnTo>
                    <a:pt x="16883" y="944"/>
                  </a:lnTo>
                  <a:lnTo>
                    <a:pt x="16648" y="839"/>
                  </a:lnTo>
                  <a:lnTo>
                    <a:pt x="16407" y="733"/>
                  </a:lnTo>
                  <a:lnTo>
                    <a:pt x="16161" y="645"/>
                  </a:lnTo>
                  <a:lnTo>
                    <a:pt x="15915" y="556"/>
                  </a:lnTo>
                  <a:lnTo>
                    <a:pt x="15670" y="468"/>
                  </a:lnTo>
                  <a:lnTo>
                    <a:pt x="15419" y="398"/>
                  </a:lnTo>
                  <a:lnTo>
                    <a:pt x="15163" y="327"/>
                  </a:lnTo>
                  <a:lnTo>
                    <a:pt x="14907" y="265"/>
                  </a:lnTo>
                  <a:lnTo>
                    <a:pt x="14646" y="204"/>
                  </a:lnTo>
                  <a:lnTo>
                    <a:pt x="14391" y="159"/>
                  </a:lnTo>
                  <a:lnTo>
                    <a:pt x="14125" y="115"/>
                  </a:lnTo>
                  <a:lnTo>
                    <a:pt x="13864" y="80"/>
                  </a:lnTo>
                  <a:lnTo>
                    <a:pt x="13598" y="54"/>
                  </a:lnTo>
                  <a:lnTo>
                    <a:pt x="13332" y="27"/>
                  </a:lnTo>
                  <a:lnTo>
                    <a:pt x="13061" y="9"/>
                  </a:lnTo>
                  <a:lnTo>
                    <a:pt x="12791" y="1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540375" y="-8974125"/>
              <a:ext cx="829500" cy="1000675"/>
            </a:xfrm>
            <a:custGeom>
              <a:avLst/>
              <a:gdLst/>
              <a:ahLst/>
              <a:cxnLst/>
              <a:rect l="l" t="t" r="r" b="b"/>
              <a:pathLst>
                <a:path w="33180" h="40027" extrusionOk="0">
                  <a:moveTo>
                    <a:pt x="18494" y="0"/>
                  </a:moveTo>
                  <a:lnTo>
                    <a:pt x="18193" y="9"/>
                  </a:lnTo>
                  <a:lnTo>
                    <a:pt x="17897" y="36"/>
                  </a:lnTo>
                  <a:lnTo>
                    <a:pt x="17601" y="62"/>
                  </a:lnTo>
                  <a:lnTo>
                    <a:pt x="17300" y="106"/>
                  </a:lnTo>
                  <a:lnTo>
                    <a:pt x="17004" y="159"/>
                  </a:lnTo>
                  <a:lnTo>
                    <a:pt x="16708" y="221"/>
                  </a:lnTo>
                  <a:lnTo>
                    <a:pt x="16407" y="291"/>
                  </a:lnTo>
                  <a:lnTo>
                    <a:pt x="16111" y="380"/>
                  </a:lnTo>
                  <a:lnTo>
                    <a:pt x="15815" y="468"/>
                  </a:lnTo>
                  <a:lnTo>
                    <a:pt x="15519" y="574"/>
                  </a:lnTo>
                  <a:lnTo>
                    <a:pt x="15218" y="679"/>
                  </a:lnTo>
                  <a:lnTo>
                    <a:pt x="14928" y="803"/>
                  </a:lnTo>
                  <a:lnTo>
                    <a:pt x="14632" y="935"/>
                  </a:lnTo>
                  <a:lnTo>
                    <a:pt x="14336" y="1076"/>
                  </a:lnTo>
                  <a:lnTo>
                    <a:pt x="14045" y="1226"/>
                  </a:lnTo>
                  <a:lnTo>
                    <a:pt x="13749" y="1385"/>
                  </a:lnTo>
                  <a:lnTo>
                    <a:pt x="13458" y="1544"/>
                  </a:lnTo>
                  <a:lnTo>
                    <a:pt x="13167" y="1720"/>
                  </a:lnTo>
                  <a:lnTo>
                    <a:pt x="12876" y="1905"/>
                  </a:lnTo>
                  <a:lnTo>
                    <a:pt x="12590" y="2091"/>
                  </a:lnTo>
                  <a:lnTo>
                    <a:pt x="12304" y="2293"/>
                  </a:lnTo>
                  <a:lnTo>
                    <a:pt x="12018" y="2496"/>
                  </a:lnTo>
                  <a:lnTo>
                    <a:pt x="11732" y="2717"/>
                  </a:lnTo>
                  <a:lnTo>
                    <a:pt x="11452" y="2937"/>
                  </a:lnTo>
                  <a:lnTo>
                    <a:pt x="11171" y="3167"/>
                  </a:lnTo>
                  <a:lnTo>
                    <a:pt x="10890" y="3405"/>
                  </a:lnTo>
                  <a:lnTo>
                    <a:pt x="10614" y="3643"/>
                  </a:lnTo>
                  <a:lnTo>
                    <a:pt x="10338" y="3899"/>
                  </a:lnTo>
                  <a:lnTo>
                    <a:pt x="10062" y="4155"/>
                  </a:lnTo>
                  <a:lnTo>
                    <a:pt x="9791" y="4419"/>
                  </a:lnTo>
                  <a:lnTo>
                    <a:pt x="9521" y="4684"/>
                  </a:lnTo>
                  <a:lnTo>
                    <a:pt x="9250" y="4966"/>
                  </a:lnTo>
                  <a:lnTo>
                    <a:pt x="8984" y="5248"/>
                  </a:lnTo>
                  <a:lnTo>
                    <a:pt x="8723" y="5531"/>
                  </a:lnTo>
                  <a:lnTo>
                    <a:pt x="8462" y="5830"/>
                  </a:lnTo>
                  <a:lnTo>
                    <a:pt x="8201" y="6130"/>
                  </a:lnTo>
                  <a:lnTo>
                    <a:pt x="7946" y="6430"/>
                  </a:lnTo>
                  <a:lnTo>
                    <a:pt x="7695" y="6748"/>
                  </a:lnTo>
                  <a:lnTo>
                    <a:pt x="7444" y="7056"/>
                  </a:lnTo>
                  <a:lnTo>
                    <a:pt x="7193" y="7383"/>
                  </a:lnTo>
                  <a:lnTo>
                    <a:pt x="6947" y="7709"/>
                  </a:lnTo>
                  <a:lnTo>
                    <a:pt x="6707" y="8035"/>
                  </a:lnTo>
                  <a:lnTo>
                    <a:pt x="6466" y="8371"/>
                  </a:lnTo>
                  <a:lnTo>
                    <a:pt x="6230" y="8715"/>
                  </a:lnTo>
                  <a:lnTo>
                    <a:pt x="5994" y="9059"/>
                  </a:lnTo>
                  <a:lnTo>
                    <a:pt x="5769" y="9403"/>
                  </a:lnTo>
                  <a:lnTo>
                    <a:pt x="5538" y="9755"/>
                  </a:lnTo>
                  <a:lnTo>
                    <a:pt x="5317" y="10108"/>
                  </a:lnTo>
                  <a:lnTo>
                    <a:pt x="5097" y="10470"/>
                  </a:lnTo>
                  <a:lnTo>
                    <a:pt x="4881" y="10831"/>
                  </a:lnTo>
                  <a:lnTo>
                    <a:pt x="4665" y="11202"/>
                  </a:lnTo>
                  <a:lnTo>
                    <a:pt x="4460" y="11564"/>
                  </a:lnTo>
                  <a:lnTo>
                    <a:pt x="4254" y="11934"/>
                  </a:lnTo>
                  <a:lnTo>
                    <a:pt x="4053" y="12313"/>
                  </a:lnTo>
                  <a:lnTo>
                    <a:pt x="3853" y="12692"/>
                  </a:lnTo>
                  <a:lnTo>
                    <a:pt x="3657" y="13072"/>
                  </a:lnTo>
                  <a:lnTo>
                    <a:pt x="3472" y="13451"/>
                  </a:lnTo>
                  <a:lnTo>
                    <a:pt x="3286" y="13839"/>
                  </a:lnTo>
                  <a:lnTo>
                    <a:pt x="3105" y="14227"/>
                  </a:lnTo>
                  <a:lnTo>
                    <a:pt x="2925" y="14615"/>
                  </a:lnTo>
                  <a:lnTo>
                    <a:pt x="2754" y="15003"/>
                  </a:lnTo>
                  <a:lnTo>
                    <a:pt x="2584" y="15391"/>
                  </a:lnTo>
                  <a:lnTo>
                    <a:pt x="2423" y="15788"/>
                  </a:lnTo>
                  <a:lnTo>
                    <a:pt x="2263" y="16185"/>
                  </a:lnTo>
                  <a:lnTo>
                    <a:pt x="2107" y="16573"/>
                  </a:lnTo>
                  <a:lnTo>
                    <a:pt x="1962" y="16970"/>
                  </a:lnTo>
                  <a:lnTo>
                    <a:pt x="1816" y="17367"/>
                  </a:lnTo>
                  <a:lnTo>
                    <a:pt x="1676" y="17764"/>
                  </a:lnTo>
                  <a:lnTo>
                    <a:pt x="1540" y="18170"/>
                  </a:lnTo>
                  <a:lnTo>
                    <a:pt x="1410" y="18567"/>
                  </a:lnTo>
                  <a:lnTo>
                    <a:pt x="1285" y="18964"/>
                  </a:lnTo>
                  <a:lnTo>
                    <a:pt x="1169" y="19361"/>
                  </a:lnTo>
                  <a:lnTo>
                    <a:pt x="1054" y="19757"/>
                  </a:lnTo>
                  <a:lnTo>
                    <a:pt x="944" y="20163"/>
                  </a:lnTo>
                  <a:lnTo>
                    <a:pt x="843" y="20560"/>
                  </a:lnTo>
                  <a:lnTo>
                    <a:pt x="743" y="20957"/>
                  </a:lnTo>
                  <a:lnTo>
                    <a:pt x="653" y="21354"/>
                  </a:lnTo>
                  <a:lnTo>
                    <a:pt x="567" y="21751"/>
                  </a:lnTo>
                  <a:lnTo>
                    <a:pt x="487" y="22139"/>
                  </a:lnTo>
                  <a:lnTo>
                    <a:pt x="412" y="22536"/>
                  </a:lnTo>
                  <a:lnTo>
                    <a:pt x="342" y="22924"/>
                  </a:lnTo>
                  <a:lnTo>
                    <a:pt x="281" y="23321"/>
                  </a:lnTo>
                  <a:lnTo>
                    <a:pt x="221" y="23709"/>
                  </a:lnTo>
                  <a:lnTo>
                    <a:pt x="171" y="24097"/>
                  </a:lnTo>
                  <a:lnTo>
                    <a:pt x="131" y="24476"/>
                  </a:lnTo>
                  <a:lnTo>
                    <a:pt x="91" y="24864"/>
                  </a:lnTo>
                  <a:lnTo>
                    <a:pt x="61" y="25244"/>
                  </a:lnTo>
                  <a:lnTo>
                    <a:pt x="36" y="25623"/>
                  </a:lnTo>
                  <a:lnTo>
                    <a:pt x="16" y="25993"/>
                  </a:lnTo>
                  <a:lnTo>
                    <a:pt x="6" y="26364"/>
                  </a:lnTo>
                  <a:lnTo>
                    <a:pt x="1" y="26734"/>
                  </a:lnTo>
                  <a:lnTo>
                    <a:pt x="1" y="27105"/>
                  </a:lnTo>
                  <a:lnTo>
                    <a:pt x="11" y="27466"/>
                  </a:lnTo>
                  <a:lnTo>
                    <a:pt x="26" y="27828"/>
                  </a:lnTo>
                  <a:lnTo>
                    <a:pt x="51" y="28181"/>
                  </a:lnTo>
                  <a:lnTo>
                    <a:pt x="81" y="28534"/>
                  </a:lnTo>
                  <a:lnTo>
                    <a:pt x="116" y="28886"/>
                  </a:lnTo>
                  <a:lnTo>
                    <a:pt x="161" y="29230"/>
                  </a:lnTo>
                  <a:lnTo>
                    <a:pt x="211" y="29566"/>
                  </a:lnTo>
                  <a:lnTo>
                    <a:pt x="271" y="29901"/>
                  </a:lnTo>
                  <a:lnTo>
                    <a:pt x="337" y="30236"/>
                  </a:lnTo>
                  <a:lnTo>
                    <a:pt x="412" y="30562"/>
                  </a:lnTo>
                  <a:lnTo>
                    <a:pt x="492" y="30880"/>
                  </a:lnTo>
                  <a:lnTo>
                    <a:pt x="582" y="31197"/>
                  </a:lnTo>
                  <a:lnTo>
                    <a:pt x="678" y="31515"/>
                  </a:lnTo>
                  <a:lnTo>
                    <a:pt x="783" y="31823"/>
                  </a:lnTo>
                  <a:lnTo>
                    <a:pt x="898" y="32123"/>
                  </a:lnTo>
                  <a:lnTo>
                    <a:pt x="1019" y="32414"/>
                  </a:lnTo>
                  <a:lnTo>
                    <a:pt x="1149" y="32706"/>
                  </a:lnTo>
                  <a:lnTo>
                    <a:pt x="1285" y="32988"/>
                  </a:lnTo>
                  <a:lnTo>
                    <a:pt x="1430" y="33270"/>
                  </a:lnTo>
                  <a:lnTo>
                    <a:pt x="1586" y="33535"/>
                  </a:lnTo>
                  <a:lnTo>
                    <a:pt x="1746" y="33799"/>
                  </a:lnTo>
                  <a:lnTo>
                    <a:pt x="1917" y="34064"/>
                  </a:lnTo>
                  <a:lnTo>
                    <a:pt x="2097" y="34311"/>
                  </a:lnTo>
                  <a:lnTo>
                    <a:pt x="2288" y="34558"/>
                  </a:lnTo>
                  <a:lnTo>
                    <a:pt x="2483" y="34796"/>
                  </a:lnTo>
                  <a:lnTo>
                    <a:pt x="2689" y="35025"/>
                  </a:lnTo>
                  <a:lnTo>
                    <a:pt x="2905" y="35255"/>
                  </a:lnTo>
                  <a:lnTo>
                    <a:pt x="3125" y="35466"/>
                  </a:lnTo>
                  <a:lnTo>
                    <a:pt x="3361" y="35678"/>
                  </a:lnTo>
                  <a:lnTo>
                    <a:pt x="3602" y="35872"/>
                  </a:lnTo>
                  <a:lnTo>
                    <a:pt x="3848" y="36066"/>
                  </a:lnTo>
                  <a:lnTo>
                    <a:pt x="4093" y="36242"/>
                  </a:lnTo>
                  <a:lnTo>
                    <a:pt x="4339" y="36410"/>
                  </a:lnTo>
                  <a:lnTo>
                    <a:pt x="4585" y="36560"/>
                  </a:lnTo>
                  <a:lnTo>
                    <a:pt x="4831" y="36701"/>
                  </a:lnTo>
                  <a:lnTo>
                    <a:pt x="5072" y="36833"/>
                  </a:lnTo>
                  <a:lnTo>
                    <a:pt x="5317" y="36948"/>
                  </a:lnTo>
                  <a:lnTo>
                    <a:pt x="5558" y="37054"/>
                  </a:lnTo>
                  <a:lnTo>
                    <a:pt x="5799" y="37151"/>
                  </a:lnTo>
                  <a:lnTo>
                    <a:pt x="6040" y="37239"/>
                  </a:lnTo>
                  <a:lnTo>
                    <a:pt x="6280" y="37310"/>
                  </a:lnTo>
                  <a:lnTo>
                    <a:pt x="6521" y="37371"/>
                  </a:lnTo>
                  <a:lnTo>
                    <a:pt x="6762" y="37424"/>
                  </a:lnTo>
                  <a:lnTo>
                    <a:pt x="6998" y="37460"/>
                  </a:lnTo>
                  <a:lnTo>
                    <a:pt x="7233" y="37495"/>
                  </a:lnTo>
                  <a:lnTo>
                    <a:pt x="7474" y="37513"/>
                  </a:lnTo>
                  <a:lnTo>
                    <a:pt x="7710" y="37530"/>
                  </a:lnTo>
                  <a:lnTo>
                    <a:pt x="7946" y="37530"/>
                  </a:lnTo>
                  <a:lnTo>
                    <a:pt x="8176" y="37521"/>
                  </a:lnTo>
                  <a:lnTo>
                    <a:pt x="8412" y="37504"/>
                  </a:lnTo>
                  <a:lnTo>
                    <a:pt x="8643" y="37477"/>
                  </a:lnTo>
                  <a:lnTo>
                    <a:pt x="8874" y="37442"/>
                  </a:lnTo>
                  <a:lnTo>
                    <a:pt x="9104" y="37398"/>
                  </a:lnTo>
                  <a:lnTo>
                    <a:pt x="9335" y="37345"/>
                  </a:lnTo>
                  <a:lnTo>
                    <a:pt x="9566" y="37283"/>
                  </a:lnTo>
                  <a:lnTo>
                    <a:pt x="9791" y="37213"/>
                  </a:lnTo>
                  <a:lnTo>
                    <a:pt x="10017" y="37133"/>
                  </a:lnTo>
                  <a:lnTo>
                    <a:pt x="10243" y="37045"/>
                  </a:lnTo>
                  <a:lnTo>
                    <a:pt x="10469" y="36948"/>
                  </a:lnTo>
                  <a:lnTo>
                    <a:pt x="10689" y="36851"/>
                  </a:lnTo>
                  <a:lnTo>
                    <a:pt x="10910" y="36736"/>
                  </a:lnTo>
                  <a:lnTo>
                    <a:pt x="11136" y="36622"/>
                  </a:lnTo>
                  <a:lnTo>
                    <a:pt x="11351" y="36498"/>
                  </a:lnTo>
                  <a:lnTo>
                    <a:pt x="11572" y="36366"/>
                  </a:lnTo>
                  <a:lnTo>
                    <a:pt x="11788" y="36234"/>
                  </a:lnTo>
                  <a:lnTo>
                    <a:pt x="12003" y="36092"/>
                  </a:lnTo>
                  <a:lnTo>
                    <a:pt x="12219" y="35943"/>
                  </a:lnTo>
                  <a:lnTo>
                    <a:pt x="12435" y="35784"/>
                  </a:lnTo>
                  <a:lnTo>
                    <a:pt x="12645" y="35616"/>
                  </a:lnTo>
                  <a:lnTo>
                    <a:pt x="12856" y="35449"/>
                  </a:lnTo>
                  <a:lnTo>
                    <a:pt x="13067" y="35281"/>
                  </a:lnTo>
                  <a:lnTo>
                    <a:pt x="13272" y="35096"/>
                  </a:lnTo>
                  <a:lnTo>
                    <a:pt x="13478" y="34911"/>
                  </a:lnTo>
                  <a:lnTo>
                    <a:pt x="13684" y="34725"/>
                  </a:lnTo>
                  <a:lnTo>
                    <a:pt x="13889" y="34531"/>
                  </a:lnTo>
                  <a:lnTo>
                    <a:pt x="14090" y="34328"/>
                  </a:lnTo>
                  <a:lnTo>
                    <a:pt x="14491" y="33914"/>
                  </a:lnTo>
                  <a:lnTo>
                    <a:pt x="14882" y="33482"/>
                  </a:lnTo>
                  <a:lnTo>
                    <a:pt x="15269" y="33032"/>
                  </a:lnTo>
                  <a:lnTo>
                    <a:pt x="15650" y="32573"/>
                  </a:lnTo>
                  <a:lnTo>
                    <a:pt x="16026" y="32097"/>
                  </a:lnTo>
                  <a:lnTo>
                    <a:pt x="16392" y="31612"/>
                  </a:lnTo>
                  <a:lnTo>
                    <a:pt x="16753" y="31118"/>
                  </a:lnTo>
                  <a:lnTo>
                    <a:pt x="17104" y="30606"/>
                  </a:lnTo>
                  <a:lnTo>
                    <a:pt x="17450" y="30095"/>
                  </a:lnTo>
                  <a:lnTo>
                    <a:pt x="17787" y="29574"/>
                  </a:lnTo>
                  <a:lnTo>
                    <a:pt x="18118" y="29054"/>
                  </a:lnTo>
                  <a:lnTo>
                    <a:pt x="18439" y="28525"/>
                  </a:lnTo>
                  <a:lnTo>
                    <a:pt x="18750" y="27996"/>
                  </a:lnTo>
                  <a:lnTo>
                    <a:pt x="19056" y="27466"/>
                  </a:lnTo>
                  <a:lnTo>
                    <a:pt x="19351" y="26937"/>
                  </a:lnTo>
                  <a:lnTo>
                    <a:pt x="19637" y="26408"/>
                  </a:lnTo>
                  <a:lnTo>
                    <a:pt x="19913" y="25887"/>
                  </a:lnTo>
                  <a:lnTo>
                    <a:pt x="20184" y="25367"/>
                  </a:lnTo>
                  <a:lnTo>
                    <a:pt x="20445" y="24856"/>
                  </a:lnTo>
                  <a:lnTo>
                    <a:pt x="20696" y="24353"/>
                  </a:lnTo>
                  <a:lnTo>
                    <a:pt x="20931" y="23859"/>
                  </a:lnTo>
                  <a:lnTo>
                    <a:pt x="21162" y="23374"/>
                  </a:lnTo>
                  <a:lnTo>
                    <a:pt x="21383" y="22897"/>
                  </a:lnTo>
                  <a:lnTo>
                    <a:pt x="21593" y="22439"/>
                  </a:lnTo>
                  <a:lnTo>
                    <a:pt x="21794" y="21998"/>
                  </a:lnTo>
                  <a:lnTo>
                    <a:pt x="22160" y="21160"/>
                  </a:lnTo>
                  <a:lnTo>
                    <a:pt x="22481" y="20393"/>
                  </a:lnTo>
                  <a:lnTo>
                    <a:pt x="22762" y="19722"/>
                  </a:lnTo>
                  <a:lnTo>
                    <a:pt x="22988" y="19140"/>
                  </a:lnTo>
                  <a:lnTo>
                    <a:pt x="23173" y="18673"/>
                  </a:lnTo>
                  <a:lnTo>
                    <a:pt x="23304" y="18320"/>
                  </a:lnTo>
                  <a:lnTo>
                    <a:pt x="23409" y="18029"/>
                  </a:lnTo>
                  <a:lnTo>
                    <a:pt x="23469" y="18681"/>
                  </a:lnTo>
                  <a:lnTo>
                    <a:pt x="23535" y="19325"/>
                  </a:lnTo>
                  <a:lnTo>
                    <a:pt x="23610" y="19952"/>
                  </a:lnTo>
                  <a:lnTo>
                    <a:pt x="23685" y="20578"/>
                  </a:lnTo>
                  <a:lnTo>
                    <a:pt x="23770" y="21195"/>
                  </a:lnTo>
                  <a:lnTo>
                    <a:pt x="23856" y="21804"/>
                  </a:lnTo>
                  <a:lnTo>
                    <a:pt x="23951" y="22395"/>
                  </a:lnTo>
                  <a:lnTo>
                    <a:pt x="24046" y="22986"/>
                  </a:lnTo>
                  <a:lnTo>
                    <a:pt x="24152" y="23568"/>
                  </a:lnTo>
                  <a:lnTo>
                    <a:pt x="24257" y="24141"/>
                  </a:lnTo>
                  <a:lnTo>
                    <a:pt x="24367" y="24697"/>
                  </a:lnTo>
                  <a:lnTo>
                    <a:pt x="24483" y="25252"/>
                  </a:lnTo>
                  <a:lnTo>
                    <a:pt x="24598" y="25790"/>
                  </a:lnTo>
                  <a:lnTo>
                    <a:pt x="24718" y="26329"/>
                  </a:lnTo>
                  <a:lnTo>
                    <a:pt x="24844" y="26849"/>
                  </a:lnTo>
                  <a:lnTo>
                    <a:pt x="24969" y="27360"/>
                  </a:lnTo>
                  <a:lnTo>
                    <a:pt x="25100" y="27863"/>
                  </a:lnTo>
                  <a:lnTo>
                    <a:pt x="25235" y="28366"/>
                  </a:lnTo>
                  <a:lnTo>
                    <a:pt x="25365" y="28851"/>
                  </a:lnTo>
                  <a:lnTo>
                    <a:pt x="25506" y="29327"/>
                  </a:lnTo>
                  <a:lnTo>
                    <a:pt x="25641" y="29795"/>
                  </a:lnTo>
                  <a:lnTo>
                    <a:pt x="25782" y="30245"/>
                  </a:lnTo>
                  <a:lnTo>
                    <a:pt x="25922" y="30694"/>
                  </a:lnTo>
                  <a:lnTo>
                    <a:pt x="26063" y="31136"/>
                  </a:lnTo>
                  <a:lnTo>
                    <a:pt x="26208" y="31559"/>
                  </a:lnTo>
                  <a:lnTo>
                    <a:pt x="26353" y="31973"/>
                  </a:lnTo>
                  <a:lnTo>
                    <a:pt x="26494" y="32379"/>
                  </a:lnTo>
                  <a:lnTo>
                    <a:pt x="26639" y="32785"/>
                  </a:lnTo>
                  <a:lnTo>
                    <a:pt x="26785" y="33164"/>
                  </a:lnTo>
                  <a:lnTo>
                    <a:pt x="26930" y="33543"/>
                  </a:lnTo>
                  <a:lnTo>
                    <a:pt x="27216" y="34267"/>
                  </a:lnTo>
                  <a:lnTo>
                    <a:pt x="27497" y="34955"/>
                  </a:lnTo>
                  <a:lnTo>
                    <a:pt x="27778" y="35599"/>
                  </a:lnTo>
                  <a:lnTo>
                    <a:pt x="28049" y="36198"/>
                  </a:lnTo>
                  <a:lnTo>
                    <a:pt x="28310" y="36754"/>
                  </a:lnTo>
                  <a:lnTo>
                    <a:pt x="28560" y="37266"/>
                  </a:lnTo>
                  <a:lnTo>
                    <a:pt x="28796" y="37742"/>
                  </a:lnTo>
                  <a:lnTo>
                    <a:pt x="29022" y="38174"/>
                  </a:lnTo>
                  <a:lnTo>
                    <a:pt x="29232" y="38553"/>
                  </a:lnTo>
                  <a:lnTo>
                    <a:pt x="29418" y="38897"/>
                  </a:lnTo>
                  <a:lnTo>
                    <a:pt x="29589" y="39197"/>
                  </a:lnTo>
                  <a:lnTo>
                    <a:pt x="29864" y="39656"/>
                  </a:lnTo>
                  <a:lnTo>
                    <a:pt x="30040" y="39938"/>
                  </a:lnTo>
                  <a:lnTo>
                    <a:pt x="30105" y="40026"/>
                  </a:lnTo>
                  <a:lnTo>
                    <a:pt x="30105" y="31268"/>
                  </a:lnTo>
                  <a:lnTo>
                    <a:pt x="30105" y="31162"/>
                  </a:lnTo>
                  <a:lnTo>
                    <a:pt x="30115" y="31056"/>
                  </a:lnTo>
                  <a:lnTo>
                    <a:pt x="30125" y="30959"/>
                  </a:lnTo>
                  <a:lnTo>
                    <a:pt x="30140" y="30862"/>
                  </a:lnTo>
                  <a:lnTo>
                    <a:pt x="30155" y="30756"/>
                  </a:lnTo>
                  <a:lnTo>
                    <a:pt x="30180" y="30659"/>
                  </a:lnTo>
                  <a:lnTo>
                    <a:pt x="30206" y="30571"/>
                  </a:lnTo>
                  <a:lnTo>
                    <a:pt x="30236" y="30474"/>
                  </a:lnTo>
                  <a:lnTo>
                    <a:pt x="30271" y="30386"/>
                  </a:lnTo>
                  <a:lnTo>
                    <a:pt x="30306" y="30289"/>
                  </a:lnTo>
                  <a:lnTo>
                    <a:pt x="30386" y="30121"/>
                  </a:lnTo>
                  <a:lnTo>
                    <a:pt x="30481" y="29945"/>
                  </a:lnTo>
                  <a:lnTo>
                    <a:pt x="30582" y="29786"/>
                  </a:lnTo>
                  <a:lnTo>
                    <a:pt x="30697" y="29627"/>
                  </a:lnTo>
                  <a:lnTo>
                    <a:pt x="30817" y="29477"/>
                  </a:lnTo>
                  <a:lnTo>
                    <a:pt x="30943" y="29336"/>
                  </a:lnTo>
                  <a:lnTo>
                    <a:pt x="31073" y="29195"/>
                  </a:lnTo>
                  <a:lnTo>
                    <a:pt x="31209" y="29072"/>
                  </a:lnTo>
                  <a:lnTo>
                    <a:pt x="31349" y="28939"/>
                  </a:lnTo>
                  <a:lnTo>
                    <a:pt x="31495" y="28825"/>
                  </a:lnTo>
                  <a:lnTo>
                    <a:pt x="31635" y="28719"/>
                  </a:lnTo>
                  <a:lnTo>
                    <a:pt x="31781" y="28613"/>
                  </a:lnTo>
                  <a:lnTo>
                    <a:pt x="31921" y="28516"/>
                  </a:lnTo>
                  <a:lnTo>
                    <a:pt x="32202" y="28340"/>
                  </a:lnTo>
                  <a:lnTo>
                    <a:pt x="32458" y="28190"/>
                  </a:lnTo>
                  <a:lnTo>
                    <a:pt x="32688" y="28066"/>
                  </a:lnTo>
                  <a:lnTo>
                    <a:pt x="32889" y="27969"/>
                  </a:lnTo>
                  <a:lnTo>
                    <a:pt x="33039" y="27898"/>
                  </a:lnTo>
                  <a:lnTo>
                    <a:pt x="33170" y="27846"/>
                  </a:lnTo>
                  <a:lnTo>
                    <a:pt x="33175" y="27334"/>
                  </a:lnTo>
                  <a:lnTo>
                    <a:pt x="33180" y="26743"/>
                  </a:lnTo>
                  <a:lnTo>
                    <a:pt x="33175" y="26073"/>
                  </a:lnTo>
                  <a:lnTo>
                    <a:pt x="33160" y="25332"/>
                  </a:lnTo>
                  <a:lnTo>
                    <a:pt x="33135" y="24529"/>
                  </a:lnTo>
                  <a:lnTo>
                    <a:pt x="33115" y="24106"/>
                  </a:lnTo>
                  <a:lnTo>
                    <a:pt x="33095" y="23674"/>
                  </a:lnTo>
                  <a:lnTo>
                    <a:pt x="33065" y="23224"/>
                  </a:lnTo>
                  <a:lnTo>
                    <a:pt x="33034" y="22756"/>
                  </a:lnTo>
                  <a:lnTo>
                    <a:pt x="32999" y="22280"/>
                  </a:lnTo>
                  <a:lnTo>
                    <a:pt x="32964" y="21804"/>
                  </a:lnTo>
                  <a:lnTo>
                    <a:pt x="32919" y="21310"/>
                  </a:lnTo>
                  <a:lnTo>
                    <a:pt x="32869" y="20798"/>
                  </a:lnTo>
                  <a:lnTo>
                    <a:pt x="32814" y="20287"/>
                  </a:lnTo>
                  <a:lnTo>
                    <a:pt x="32754" y="19766"/>
                  </a:lnTo>
                  <a:lnTo>
                    <a:pt x="32683" y="19246"/>
                  </a:lnTo>
                  <a:lnTo>
                    <a:pt x="32608" y="18708"/>
                  </a:lnTo>
                  <a:lnTo>
                    <a:pt x="32528" y="18170"/>
                  </a:lnTo>
                  <a:lnTo>
                    <a:pt x="32443" y="17623"/>
                  </a:lnTo>
                  <a:lnTo>
                    <a:pt x="32347" y="17076"/>
                  </a:lnTo>
                  <a:lnTo>
                    <a:pt x="32247" y="16529"/>
                  </a:lnTo>
                  <a:lnTo>
                    <a:pt x="32137" y="15974"/>
                  </a:lnTo>
                  <a:lnTo>
                    <a:pt x="32021" y="15418"/>
                  </a:lnTo>
                  <a:lnTo>
                    <a:pt x="31896" y="14853"/>
                  </a:lnTo>
                  <a:lnTo>
                    <a:pt x="31760" y="14298"/>
                  </a:lnTo>
                  <a:lnTo>
                    <a:pt x="31615" y="13742"/>
                  </a:lnTo>
                  <a:lnTo>
                    <a:pt x="31465" y="13178"/>
                  </a:lnTo>
                  <a:lnTo>
                    <a:pt x="31304" y="12622"/>
                  </a:lnTo>
                  <a:lnTo>
                    <a:pt x="31133" y="12075"/>
                  </a:lnTo>
                  <a:lnTo>
                    <a:pt x="30953" y="11519"/>
                  </a:lnTo>
                  <a:lnTo>
                    <a:pt x="30762" y="10973"/>
                  </a:lnTo>
                  <a:lnTo>
                    <a:pt x="30562" y="10435"/>
                  </a:lnTo>
                  <a:lnTo>
                    <a:pt x="30351" y="9896"/>
                  </a:lnTo>
                  <a:lnTo>
                    <a:pt x="30130" y="9367"/>
                  </a:lnTo>
                  <a:lnTo>
                    <a:pt x="29895" y="8838"/>
                  </a:lnTo>
                  <a:lnTo>
                    <a:pt x="29649" y="8327"/>
                  </a:lnTo>
                  <a:lnTo>
                    <a:pt x="29523" y="8071"/>
                  </a:lnTo>
                  <a:lnTo>
                    <a:pt x="29393" y="7815"/>
                  </a:lnTo>
                  <a:lnTo>
                    <a:pt x="29263" y="7568"/>
                  </a:lnTo>
                  <a:lnTo>
                    <a:pt x="29127" y="7321"/>
                  </a:lnTo>
                  <a:lnTo>
                    <a:pt x="28987" y="7074"/>
                  </a:lnTo>
                  <a:lnTo>
                    <a:pt x="28846" y="6827"/>
                  </a:lnTo>
                  <a:lnTo>
                    <a:pt x="28701" y="6589"/>
                  </a:lnTo>
                  <a:lnTo>
                    <a:pt x="28550" y="6351"/>
                  </a:lnTo>
                  <a:lnTo>
                    <a:pt x="28400" y="6113"/>
                  </a:lnTo>
                  <a:lnTo>
                    <a:pt x="28244" y="5883"/>
                  </a:lnTo>
                  <a:lnTo>
                    <a:pt x="28089" y="5654"/>
                  </a:lnTo>
                  <a:lnTo>
                    <a:pt x="27928" y="5425"/>
                  </a:lnTo>
                  <a:lnTo>
                    <a:pt x="27763" y="5204"/>
                  </a:lnTo>
                  <a:lnTo>
                    <a:pt x="27597" y="4984"/>
                  </a:lnTo>
                  <a:lnTo>
                    <a:pt x="27427" y="4763"/>
                  </a:lnTo>
                  <a:lnTo>
                    <a:pt x="27251" y="4551"/>
                  </a:lnTo>
                  <a:lnTo>
                    <a:pt x="27071" y="4340"/>
                  </a:lnTo>
                  <a:lnTo>
                    <a:pt x="26890" y="4137"/>
                  </a:lnTo>
                  <a:lnTo>
                    <a:pt x="26705" y="3934"/>
                  </a:lnTo>
                  <a:lnTo>
                    <a:pt x="26519" y="3731"/>
                  </a:lnTo>
                  <a:lnTo>
                    <a:pt x="26328" y="3537"/>
                  </a:lnTo>
                  <a:lnTo>
                    <a:pt x="26133" y="3343"/>
                  </a:lnTo>
                  <a:lnTo>
                    <a:pt x="25932" y="3158"/>
                  </a:lnTo>
                  <a:lnTo>
                    <a:pt x="25726" y="2973"/>
                  </a:lnTo>
                  <a:lnTo>
                    <a:pt x="25521" y="2796"/>
                  </a:lnTo>
                  <a:lnTo>
                    <a:pt x="25310" y="2620"/>
                  </a:lnTo>
                  <a:lnTo>
                    <a:pt x="25100" y="2452"/>
                  </a:lnTo>
                  <a:lnTo>
                    <a:pt x="24879" y="2285"/>
                  </a:lnTo>
                  <a:lnTo>
                    <a:pt x="24658" y="2126"/>
                  </a:lnTo>
                  <a:lnTo>
                    <a:pt x="24432" y="1967"/>
                  </a:lnTo>
                  <a:lnTo>
                    <a:pt x="24202" y="1817"/>
                  </a:lnTo>
                  <a:lnTo>
                    <a:pt x="23971" y="1667"/>
                  </a:lnTo>
                  <a:lnTo>
                    <a:pt x="23730" y="1526"/>
                  </a:lnTo>
                  <a:lnTo>
                    <a:pt x="23489" y="1394"/>
                  </a:lnTo>
                  <a:lnTo>
                    <a:pt x="23244" y="1262"/>
                  </a:lnTo>
                  <a:lnTo>
                    <a:pt x="22998" y="1138"/>
                  </a:lnTo>
                  <a:lnTo>
                    <a:pt x="22742" y="1015"/>
                  </a:lnTo>
                  <a:lnTo>
                    <a:pt x="22486" y="900"/>
                  </a:lnTo>
                  <a:lnTo>
                    <a:pt x="22220" y="794"/>
                  </a:lnTo>
                  <a:lnTo>
                    <a:pt x="21955" y="688"/>
                  </a:lnTo>
                  <a:lnTo>
                    <a:pt x="21684" y="591"/>
                  </a:lnTo>
                  <a:lnTo>
                    <a:pt x="21413" y="494"/>
                  </a:lnTo>
                  <a:lnTo>
                    <a:pt x="21132" y="406"/>
                  </a:lnTo>
                  <a:lnTo>
                    <a:pt x="20851" y="327"/>
                  </a:lnTo>
                  <a:lnTo>
                    <a:pt x="20560" y="256"/>
                  </a:lnTo>
                  <a:lnTo>
                    <a:pt x="20269" y="185"/>
                  </a:lnTo>
                  <a:lnTo>
                    <a:pt x="19973" y="124"/>
                  </a:lnTo>
                  <a:lnTo>
                    <a:pt x="19677" y="80"/>
                  </a:lnTo>
                  <a:lnTo>
                    <a:pt x="19382" y="44"/>
                  </a:lnTo>
                  <a:lnTo>
                    <a:pt x="19086" y="18"/>
                  </a:lnTo>
                  <a:lnTo>
                    <a:pt x="187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087350" y="-7909325"/>
              <a:ext cx="263975" cy="776425"/>
            </a:xfrm>
            <a:custGeom>
              <a:avLst/>
              <a:gdLst/>
              <a:ahLst/>
              <a:cxnLst/>
              <a:rect l="l" t="t" r="r" b="b"/>
              <a:pathLst>
                <a:path w="10559" h="31057" extrusionOk="0">
                  <a:moveTo>
                    <a:pt x="9550" y="1"/>
                  </a:moveTo>
                  <a:lnTo>
                    <a:pt x="9586" y="804"/>
                  </a:lnTo>
                  <a:lnTo>
                    <a:pt x="9621" y="1677"/>
                  </a:lnTo>
                  <a:lnTo>
                    <a:pt x="9651" y="2603"/>
                  </a:lnTo>
                  <a:lnTo>
                    <a:pt x="9681" y="3573"/>
                  </a:lnTo>
                  <a:lnTo>
                    <a:pt x="9701" y="4561"/>
                  </a:lnTo>
                  <a:lnTo>
                    <a:pt x="9716" y="5575"/>
                  </a:lnTo>
                  <a:lnTo>
                    <a:pt x="9716" y="6581"/>
                  </a:lnTo>
                  <a:lnTo>
                    <a:pt x="9716" y="7084"/>
                  </a:lnTo>
                  <a:lnTo>
                    <a:pt x="9711" y="7577"/>
                  </a:lnTo>
                  <a:lnTo>
                    <a:pt x="9701" y="8071"/>
                  </a:lnTo>
                  <a:lnTo>
                    <a:pt x="9691" y="8548"/>
                  </a:lnTo>
                  <a:lnTo>
                    <a:pt x="9676" y="9024"/>
                  </a:lnTo>
                  <a:lnTo>
                    <a:pt x="9656" y="9483"/>
                  </a:lnTo>
                  <a:lnTo>
                    <a:pt x="9636" y="9932"/>
                  </a:lnTo>
                  <a:lnTo>
                    <a:pt x="9606" y="10365"/>
                  </a:lnTo>
                  <a:lnTo>
                    <a:pt x="9575" y="10779"/>
                  </a:lnTo>
                  <a:lnTo>
                    <a:pt x="9540" y="11185"/>
                  </a:lnTo>
                  <a:lnTo>
                    <a:pt x="9495" y="11564"/>
                  </a:lnTo>
                  <a:lnTo>
                    <a:pt x="9450" y="11917"/>
                  </a:lnTo>
                  <a:lnTo>
                    <a:pt x="9400" y="12261"/>
                  </a:lnTo>
                  <a:lnTo>
                    <a:pt x="9345" y="12570"/>
                  </a:lnTo>
                  <a:lnTo>
                    <a:pt x="9280" y="12852"/>
                  </a:lnTo>
                  <a:lnTo>
                    <a:pt x="9244" y="12984"/>
                  </a:lnTo>
                  <a:lnTo>
                    <a:pt x="9214" y="13108"/>
                  </a:lnTo>
                  <a:lnTo>
                    <a:pt x="9174" y="13231"/>
                  </a:lnTo>
                  <a:lnTo>
                    <a:pt x="9139" y="13337"/>
                  </a:lnTo>
                  <a:lnTo>
                    <a:pt x="9099" y="13443"/>
                  </a:lnTo>
                  <a:lnTo>
                    <a:pt x="9059" y="13531"/>
                  </a:lnTo>
                  <a:lnTo>
                    <a:pt x="8954" y="13752"/>
                  </a:lnTo>
                  <a:lnTo>
                    <a:pt x="8838" y="13981"/>
                  </a:lnTo>
                  <a:lnTo>
                    <a:pt x="8713" y="14228"/>
                  </a:lnTo>
                  <a:lnTo>
                    <a:pt x="8572" y="14484"/>
                  </a:lnTo>
                  <a:lnTo>
                    <a:pt x="8417" y="14757"/>
                  </a:lnTo>
                  <a:lnTo>
                    <a:pt x="8251" y="15048"/>
                  </a:lnTo>
                  <a:lnTo>
                    <a:pt x="8071" y="15348"/>
                  </a:lnTo>
                  <a:lnTo>
                    <a:pt x="7880" y="15657"/>
                  </a:lnTo>
                  <a:lnTo>
                    <a:pt x="7675" y="15983"/>
                  </a:lnTo>
                  <a:lnTo>
                    <a:pt x="7459" y="16309"/>
                  </a:lnTo>
                  <a:lnTo>
                    <a:pt x="7233" y="16653"/>
                  </a:lnTo>
                  <a:lnTo>
                    <a:pt x="6992" y="16997"/>
                  </a:lnTo>
                  <a:lnTo>
                    <a:pt x="6742" y="17350"/>
                  </a:lnTo>
                  <a:lnTo>
                    <a:pt x="6481" y="17703"/>
                  </a:lnTo>
                  <a:lnTo>
                    <a:pt x="6210" y="18065"/>
                  </a:lnTo>
                  <a:lnTo>
                    <a:pt x="5924" y="18426"/>
                  </a:lnTo>
                  <a:lnTo>
                    <a:pt x="5628" y="18797"/>
                  </a:lnTo>
                  <a:lnTo>
                    <a:pt x="5322" y="19167"/>
                  </a:lnTo>
                  <a:lnTo>
                    <a:pt x="5006" y="19529"/>
                  </a:lnTo>
                  <a:lnTo>
                    <a:pt x="4680" y="19899"/>
                  </a:lnTo>
                  <a:lnTo>
                    <a:pt x="4344" y="20261"/>
                  </a:lnTo>
                  <a:lnTo>
                    <a:pt x="3993" y="20623"/>
                  </a:lnTo>
                  <a:lnTo>
                    <a:pt x="3637" y="20984"/>
                  </a:lnTo>
                  <a:lnTo>
                    <a:pt x="3271" y="21337"/>
                  </a:lnTo>
                  <a:lnTo>
                    <a:pt x="2894" y="21690"/>
                  </a:lnTo>
                  <a:lnTo>
                    <a:pt x="2508" y="22034"/>
                  </a:lnTo>
                  <a:lnTo>
                    <a:pt x="2112" y="22369"/>
                  </a:lnTo>
                  <a:lnTo>
                    <a:pt x="1706" y="22695"/>
                  </a:lnTo>
                  <a:lnTo>
                    <a:pt x="1294" y="23004"/>
                  </a:lnTo>
                  <a:lnTo>
                    <a:pt x="868" y="23313"/>
                  </a:lnTo>
                  <a:lnTo>
                    <a:pt x="437" y="23604"/>
                  </a:lnTo>
                  <a:lnTo>
                    <a:pt x="0" y="23886"/>
                  </a:lnTo>
                  <a:lnTo>
                    <a:pt x="768" y="31057"/>
                  </a:lnTo>
                  <a:lnTo>
                    <a:pt x="1064" y="30925"/>
                  </a:lnTo>
                  <a:lnTo>
                    <a:pt x="1355" y="30775"/>
                  </a:lnTo>
                  <a:lnTo>
                    <a:pt x="1641" y="30625"/>
                  </a:lnTo>
                  <a:lnTo>
                    <a:pt x="1921" y="30466"/>
                  </a:lnTo>
                  <a:lnTo>
                    <a:pt x="2192" y="30298"/>
                  </a:lnTo>
                  <a:lnTo>
                    <a:pt x="2463" y="30131"/>
                  </a:lnTo>
                  <a:lnTo>
                    <a:pt x="2724" y="29945"/>
                  </a:lnTo>
                  <a:lnTo>
                    <a:pt x="2985" y="29760"/>
                  </a:lnTo>
                  <a:lnTo>
                    <a:pt x="3236" y="29566"/>
                  </a:lnTo>
                  <a:lnTo>
                    <a:pt x="3481" y="29363"/>
                  </a:lnTo>
                  <a:lnTo>
                    <a:pt x="3727" y="29152"/>
                  </a:lnTo>
                  <a:lnTo>
                    <a:pt x="3963" y="28940"/>
                  </a:lnTo>
                  <a:lnTo>
                    <a:pt x="4194" y="28719"/>
                  </a:lnTo>
                  <a:lnTo>
                    <a:pt x="4419" y="28490"/>
                  </a:lnTo>
                  <a:lnTo>
                    <a:pt x="4645" y="28261"/>
                  </a:lnTo>
                  <a:lnTo>
                    <a:pt x="4861" y="28023"/>
                  </a:lnTo>
                  <a:lnTo>
                    <a:pt x="5071" y="27785"/>
                  </a:lnTo>
                  <a:lnTo>
                    <a:pt x="5277" y="27538"/>
                  </a:lnTo>
                  <a:lnTo>
                    <a:pt x="5483" y="27282"/>
                  </a:lnTo>
                  <a:lnTo>
                    <a:pt x="5678" y="27026"/>
                  </a:lnTo>
                  <a:lnTo>
                    <a:pt x="5874" y="26761"/>
                  </a:lnTo>
                  <a:lnTo>
                    <a:pt x="6059" y="26497"/>
                  </a:lnTo>
                  <a:lnTo>
                    <a:pt x="6245" y="26223"/>
                  </a:lnTo>
                  <a:lnTo>
                    <a:pt x="6426" y="25950"/>
                  </a:lnTo>
                  <a:lnTo>
                    <a:pt x="6601" y="25676"/>
                  </a:lnTo>
                  <a:lnTo>
                    <a:pt x="6772" y="25394"/>
                  </a:lnTo>
                  <a:lnTo>
                    <a:pt x="6937" y="25112"/>
                  </a:lnTo>
                  <a:lnTo>
                    <a:pt x="7098" y="24821"/>
                  </a:lnTo>
                  <a:lnTo>
                    <a:pt x="7258" y="24530"/>
                  </a:lnTo>
                  <a:lnTo>
                    <a:pt x="7409" y="24239"/>
                  </a:lnTo>
                  <a:lnTo>
                    <a:pt x="7559" y="23939"/>
                  </a:lnTo>
                  <a:lnTo>
                    <a:pt x="7705" y="23648"/>
                  </a:lnTo>
                  <a:lnTo>
                    <a:pt x="7845" y="23348"/>
                  </a:lnTo>
                  <a:lnTo>
                    <a:pt x="7985" y="23039"/>
                  </a:lnTo>
                  <a:lnTo>
                    <a:pt x="8121" y="22739"/>
                  </a:lnTo>
                  <a:lnTo>
                    <a:pt x="8246" y="22431"/>
                  </a:lnTo>
                  <a:lnTo>
                    <a:pt x="8377" y="22131"/>
                  </a:lnTo>
                  <a:lnTo>
                    <a:pt x="8497" y="21822"/>
                  </a:lnTo>
                  <a:lnTo>
                    <a:pt x="8617" y="21513"/>
                  </a:lnTo>
                  <a:lnTo>
                    <a:pt x="8733" y="21205"/>
                  </a:lnTo>
                  <a:lnTo>
                    <a:pt x="8843" y="20887"/>
                  </a:lnTo>
                  <a:lnTo>
                    <a:pt x="8954" y="20578"/>
                  </a:lnTo>
                  <a:lnTo>
                    <a:pt x="9159" y="19961"/>
                  </a:lnTo>
                  <a:lnTo>
                    <a:pt x="9350" y="19344"/>
                  </a:lnTo>
                  <a:lnTo>
                    <a:pt x="9530" y="18726"/>
                  </a:lnTo>
                  <a:lnTo>
                    <a:pt x="9696" y="18109"/>
                  </a:lnTo>
                  <a:lnTo>
                    <a:pt x="9851" y="17500"/>
                  </a:lnTo>
                  <a:lnTo>
                    <a:pt x="9997" y="16900"/>
                  </a:lnTo>
                  <a:lnTo>
                    <a:pt x="10127" y="16309"/>
                  </a:lnTo>
                  <a:lnTo>
                    <a:pt x="10253" y="15736"/>
                  </a:lnTo>
                  <a:lnTo>
                    <a:pt x="10363" y="15163"/>
                  </a:lnTo>
                  <a:lnTo>
                    <a:pt x="10463" y="14607"/>
                  </a:lnTo>
                  <a:lnTo>
                    <a:pt x="10559" y="14069"/>
                  </a:lnTo>
                  <a:lnTo>
                    <a:pt x="9586" y="1"/>
                  </a:lnTo>
                  <a:close/>
                </a:path>
              </a:pathLst>
            </a:custGeom>
            <a:solidFill>
              <a:srgbClr val="000000">
                <a:alpha val="11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036298" y="-6289260"/>
              <a:ext cx="310125" cy="964300"/>
            </a:xfrm>
            <a:custGeom>
              <a:avLst/>
              <a:gdLst/>
              <a:ahLst/>
              <a:cxnLst/>
              <a:rect l="l" t="t" r="r" b="b"/>
              <a:pathLst>
                <a:path w="12405" h="38572" extrusionOk="0">
                  <a:moveTo>
                    <a:pt x="12404" y="1"/>
                  </a:moveTo>
                  <a:lnTo>
                    <a:pt x="12284" y="609"/>
                  </a:lnTo>
                  <a:lnTo>
                    <a:pt x="12164" y="1227"/>
                  </a:lnTo>
                  <a:lnTo>
                    <a:pt x="12048" y="1853"/>
                  </a:lnTo>
                  <a:lnTo>
                    <a:pt x="11938" y="2488"/>
                  </a:lnTo>
                  <a:lnTo>
                    <a:pt x="11828" y="3132"/>
                  </a:lnTo>
                  <a:lnTo>
                    <a:pt x="11722" y="3784"/>
                  </a:lnTo>
                  <a:lnTo>
                    <a:pt x="11617" y="4437"/>
                  </a:lnTo>
                  <a:lnTo>
                    <a:pt x="11517" y="5099"/>
                  </a:lnTo>
                  <a:lnTo>
                    <a:pt x="11421" y="5769"/>
                  </a:lnTo>
                  <a:lnTo>
                    <a:pt x="11326" y="6439"/>
                  </a:lnTo>
                  <a:lnTo>
                    <a:pt x="11231" y="7110"/>
                  </a:lnTo>
                  <a:lnTo>
                    <a:pt x="11140" y="7789"/>
                  </a:lnTo>
                  <a:lnTo>
                    <a:pt x="10970" y="9156"/>
                  </a:lnTo>
                  <a:lnTo>
                    <a:pt x="10809" y="10532"/>
                  </a:lnTo>
                  <a:lnTo>
                    <a:pt x="10659" y="11908"/>
                  </a:lnTo>
                  <a:lnTo>
                    <a:pt x="10513" y="13275"/>
                  </a:lnTo>
                  <a:lnTo>
                    <a:pt x="10383" y="14633"/>
                  </a:lnTo>
                  <a:lnTo>
                    <a:pt x="10258" y="15983"/>
                  </a:lnTo>
                  <a:lnTo>
                    <a:pt x="10142" y="17315"/>
                  </a:lnTo>
                  <a:lnTo>
                    <a:pt x="10032" y="18629"/>
                  </a:lnTo>
                  <a:lnTo>
                    <a:pt x="9937" y="19908"/>
                  </a:lnTo>
                  <a:lnTo>
                    <a:pt x="9846" y="21151"/>
                  </a:lnTo>
                  <a:lnTo>
                    <a:pt x="9761" y="22360"/>
                  </a:lnTo>
                  <a:lnTo>
                    <a:pt x="9686" y="23524"/>
                  </a:lnTo>
                  <a:lnTo>
                    <a:pt x="9616" y="24644"/>
                  </a:lnTo>
                  <a:lnTo>
                    <a:pt x="9555" y="25711"/>
                  </a:lnTo>
                  <a:lnTo>
                    <a:pt x="9500" y="26726"/>
                  </a:lnTo>
                  <a:lnTo>
                    <a:pt x="9450" y="27670"/>
                  </a:lnTo>
                  <a:lnTo>
                    <a:pt x="9370" y="29363"/>
                  </a:lnTo>
                  <a:lnTo>
                    <a:pt x="9310" y="30739"/>
                  </a:lnTo>
                  <a:lnTo>
                    <a:pt x="9275" y="31780"/>
                  </a:lnTo>
                  <a:lnTo>
                    <a:pt x="9244" y="32653"/>
                  </a:lnTo>
                  <a:lnTo>
                    <a:pt x="9224" y="32529"/>
                  </a:lnTo>
                  <a:lnTo>
                    <a:pt x="9199" y="32388"/>
                  </a:lnTo>
                  <a:lnTo>
                    <a:pt x="9169" y="32256"/>
                  </a:lnTo>
                  <a:lnTo>
                    <a:pt x="9134" y="32106"/>
                  </a:lnTo>
                  <a:lnTo>
                    <a:pt x="9089" y="31956"/>
                  </a:lnTo>
                  <a:lnTo>
                    <a:pt x="9044" y="31806"/>
                  </a:lnTo>
                  <a:lnTo>
                    <a:pt x="8994" y="31647"/>
                  </a:lnTo>
                  <a:lnTo>
                    <a:pt x="8933" y="31480"/>
                  </a:lnTo>
                  <a:lnTo>
                    <a:pt x="8803" y="31145"/>
                  </a:lnTo>
                  <a:lnTo>
                    <a:pt x="8653" y="30783"/>
                  </a:lnTo>
                  <a:lnTo>
                    <a:pt x="8487" y="30404"/>
                  </a:lnTo>
                  <a:lnTo>
                    <a:pt x="8296" y="30007"/>
                  </a:lnTo>
                  <a:lnTo>
                    <a:pt x="8091" y="29601"/>
                  </a:lnTo>
                  <a:lnTo>
                    <a:pt x="7870" y="29169"/>
                  </a:lnTo>
                  <a:lnTo>
                    <a:pt x="7634" y="28737"/>
                  </a:lnTo>
                  <a:lnTo>
                    <a:pt x="7379" y="28278"/>
                  </a:lnTo>
                  <a:lnTo>
                    <a:pt x="7108" y="27811"/>
                  </a:lnTo>
                  <a:lnTo>
                    <a:pt x="6822" y="27334"/>
                  </a:lnTo>
                  <a:lnTo>
                    <a:pt x="6526" y="26840"/>
                  </a:lnTo>
                  <a:lnTo>
                    <a:pt x="6215" y="26338"/>
                  </a:lnTo>
                  <a:lnTo>
                    <a:pt x="5894" y="25826"/>
                  </a:lnTo>
                  <a:lnTo>
                    <a:pt x="5558" y="25306"/>
                  </a:lnTo>
                  <a:lnTo>
                    <a:pt x="5212" y="24777"/>
                  </a:lnTo>
                  <a:lnTo>
                    <a:pt x="4856" y="24238"/>
                  </a:lnTo>
                  <a:lnTo>
                    <a:pt x="4113" y="23136"/>
                  </a:lnTo>
                  <a:lnTo>
                    <a:pt x="3336" y="22016"/>
                  </a:lnTo>
                  <a:lnTo>
                    <a:pt x="2533" y="20869"/>
                  </a:lnTo>
                  <a:lnTo>
                    <a:pt x="1706" y="19714"/>
                  </a:lnTo>
                  <a:lnTo>
                    <a:pt x="858" y="18558"/>
                  </a:lnTo>
                  <a:lnTo>
                    <a:pt x="0" y="17394"/>
                  </a:lnTo>
                  <a:lnTo>
                    <a:pt x="10017" y="38571"/>
                  </a:lnTo>
                  <a:lnTo>
                    <a:pt x="10022" y="37610"/>
                  </a:lnTo>
                  <a:lnTo>
                    <a:pt x="10037" y="36463"/>
                  </a:lnTo>
                  <a:lnTo>
                    <a:pt x="10062" y="34937"/>
                  </a:lnTo>
                  <a:lnTo>
                    <a:pt x="10097" y="33050"/>
                  </a:lnTo>
                  <a:lnTo>
                    <a:pt x="10127" y="31991"/>
                  </a:lnTo>
                  <a:lnTo>
                    <a:pt x="10157" y="30854"/>
                  </a:lnTo>
                  <a:lnTo>
                    <a:pt x="10192" y="29645"/>
                  </a:lnTo>
                  <a:lnTo>
                    <a:pt x="10233" y="28384"/>
                  </a:lnTo>
                  <a:lnTo>
                    <a:pt x="10283" y="27052"/>
                  </a:lnTo>
                  <a:lnTo>
                    <a:pt x="10333" y="25667"/>
                  </a:lnTo>
                  <a:lnTo>
                    <a:pt x="10393" y="24238"/>
                  </a:lnTo>
                  <a:lnTo>
                    <a:pt x="10463" y="22757"/>
                  </a:lnTo>
                  <a:lnTo>
                    <a:pt x="10538" y="21240"/>
                  </a:lnTo>
                  <a:lnTo>
                    <a:pt x="10624" y="19687"/>
                  </a:lnTo>
                  <a:lnTo>
                    <a:pt x="10714" y="18100"/>
                  </a:lnTo>
                  <a:lnTo>
                    <a:pt x="10814" y="16494"/>
                  </a:lnTo>
                  <a:lnTo>
                    <a:pt x="10925" y="14863"/>
                  </a:lnTo>
                  <a:lnTo>
                    <a:pt x="11045" y="13213"/>
                  </a:lnTo>
                  <a:lnTo>
                    <a:pt x="11175" y="11546"/>
                  </a:lnTo>
                  <a:lnTo>
                    <a:pt x="11316" y="9879"/>
                  </a:lnTo>
                  <a:lnTo>
                    <a:pt x="11466" y="8212"/>
                  </a:lnTo>
                  <a:lnTo>
                    <a:pt x="11632" y="6545"/>
                  </a:lnTo>
                  <a:lnTo>
                    <a:pt x="11717" y="5716"/>
                  </a:lnTo>
                  <a:lnTo>
                    <a:pt x="11807" y="4887"/>
                  </a:lnTo>
                  <a:lnTo>
                    <a:pt x="11898" y="4067"/>
                  </a:lnTo>
                  <a:lnTo>
                    <a:pt x="11993" y="3238"/>
                  </a:lnTo>
                  <a:lnTo>
                    <a:pt x="12088" y="2426"/>
                  </a:lnTo>
                  <a:lnTo>
                    <a:pt x="12189" y="1615"/>
                  </a:lnTo>
                  <a:lnTo>
                    <a:pt x="12294" y="803"/>
                  </a:lnTo>
                  <a:lnTo>
                    <a:pt x="12404" y="1"/>
                  </a:lnTo>
                  <a:close/>
                </a:path>
              </a:pathLst>
            </a:custGeom>
            <a:solidFill>
              <a:srgbClr val="000000">
                <a:alpha val="11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82;p31">
            <a:extLst>
              <a:ext uri="{FF2B5EF4-FFF2-40B4-BE49-F238E27FC236}">
                <a16:creationId xmlns:a16="http://schemas.microsoft.com/office/drawing/2014/main" id="{667AF95F-04B3-1089-D166-00F177056649}"/>
              </a:ext>
            </a:extLst>
          </p:cNvPr>
          <p:cNvSpPr txBox="1">
            <a:spLocks/>
          </p:cNvSpPr>
          <p:nvPr/>
        </p:nvSpPr>
        <p:spPr>
          <a:xfrm>
            <a:off x="716576" y="4379152"/>
            <a:ext cx="5943193" cy="78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rme"/>
              <a:buNone/>
              <a:defRPr sz="18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n-US" b="1" dirty="0"/>
              <a:t>Group 13 	Instructor: Dr. </a:t>
            </a:r>
            <a:r>
              <a:rPr lang="en-US" dirty="0"/>
              <a:t>Dao Thanh Chung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276709" y="2533561"/>
            <a:ext cx="4072971" cy="1381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Database and model</a:t>
            </a:r>
          </a:p>
        </p:txBody>
      </p:sp>
      <p:sp>
        <p:nvSpPr>
          <p:cNvPr id="402" name="Google Shape;402;p38"/>
          <p:cNvSpPr txBox="1">
            <a:spLocks noGrp="1"/>
          </p:cNvSpPr>
          <p:nvPr>
            <p:ph type="title" idx="2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4" name="Google Shape;404;p38"/>
          <p:cNvSpPr/>
          <p:nvPr/>
        </p:nvSpPr>
        <p:spPr>
          <a:xfrm rot="10800000">
            <a:off x="4140171" y="3845584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9;p56">
            <a:extLst>
              <a:ext uri="{FF2B5EF4-FFF2-40B4-BE49-F238E27FC236}">
                <a16:creationId xmlns:a16="http://schemas.microsoft.com/office/drawing/2014/main" id="{A92D3EF4-5D6D-413E-3742-1475CB661706}"/>
              </a:ext>
            </a:extLst>
          </p:cNvPr>
          <p:cNvSpPr/>
          <p:nvPr/>
        </p:nvSpPr>
        <p:spPr>
          <a:xfrm rot="666874" flipH="1">
            <a:off x="4740607" y="2022878"/>
            <a:ext cx="3197024" cy="2364243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31;p56">
            <a:extLst>
              <a:ext uri="{FF2B5EF4-FFF2-40B4-BE49-F238E27FC236}">
                <a16:creationId xmlns:a16="http://schemas.microsoft.com/office/drawing/2014/main" id="{B6C7C189-33B3-36E9-AE2C-962EA1023DF9}"/>
              </a:ext>
            </a:extLst>
          </p:cNvPr>
          <p:cNvSpPr/>
          <p:nvPr/>
        </p:nvSpPr>
        <p:spPr>
          <a:xfrm rot="10800000" flipH="1">
            <a:off x="6553561" y="3343160"/>
            <a:ext cx="9957" cy="8043"/>
          </a:xfrm>
          <a:custGeom>
            <a:avLst/>
            <a:gdLst/>
            <a:ahLst/>
            <a:cxnLst/>
            <a:rect l="l" t="t" r="r" b="b"/>
            <a:pathLst>
              <a:path w="2325" h="1376" extrusionOk="0">
                <a:moveTo>
                  <a:pt x="0" y="1375"/>
                </a:moveTo>
                <a:lnTo>
                  <a:pt x="0" y="1375"/>
                </a:lnTo>
                <a:lnTo>
                  <a:pt x="2324" y="0"/>
                </a:lnTo>
                <a:lnTo>
                  <a:pt x="2324" y="0"/>
                </a:lnTo>
                <a:lnTo>
                  <a:pt x="0" y="1375"/>
                </a:lnTo>
                <a:lnTo>
                  <a:pt x="0" y="137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32;p56">
            <a:extLst>
              <a:ext uri="{FF2B5EF4-FFF2-40B4-BE49-F238E27FC236}">
                <a16:creationId xmlns:a16="http://schemas.microsoft.com/office/drawing/2014/main" id="{73B401D0-8E06-BF83-E98B-7BCF8669887A}"/>
              </a:ext>
            </a:extLst>
          </p:cNvPr>
          <p:cNvSpPr/>
          <p:nvPr/>
        </p:nvSpPr>
        <p:spPr>
          <a:xfrm rot="10800000" flipH="1">
            <a:off x="6543158" y="3334834"/>
            <a:ext cx="8634" cy="6891"/>
          </a:xfrm>
          <a:custGeom>
            <a:avLst/>
            <a:gdLst/>
            <a:ahLst/>
            <a:cxnLst/>
            <a:rect l="l" t="t" r="r" b="b"/>
            <a:pathLst>
              <a:path w="2016" h="1179" extrusionOk="0">
                <a:moveTo>
                  <a:pt x="1" y="1179"/>
                </a:moveTo>
                <a:lnTo>
                  <a:pt x="1" y="1179"/>
                </a:lnTo>
                <a:lnTo>
                  <a:pt x="2015" y="0"/>
                </a:lnTo>
                <a:lnTo>
                  <a:pt x="2015" y="0"/>
                </a:lnTo>
                <a:lnTo>
                  <a:pt x="1" y="1179"/>
                </a:lnTo>
                <a:lnTo>
                  <a:pt x="1" y="1179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33;p56">
            <a:extLst>
              <a:ext uri="{FF2B5EF4-FFF2-40B4-BE49-F238E27FC236}">
                <a16:creationId xmlns:a16="http://schemas.microsoft.com/office/drawing/2014/main" id="{B477BD96-2B39-C0FD-D882-42C27DED3FA0}"/>
              </a:ext>
            </a:extLst>
          </p:cNvPr>
          <p:cNvSpPr/>
          <p:nvPr/>
        </p:nvSpPr>
        <p:spPr>
          <a:xfrm rot="10800000" flipH="1">
            <a:off x="6567002" y="3354075"/>
            <a:ext cx="6034" cy="4980"/>
          </a:xfrm>
          <a:custGeom>
            <a:avLst/>
            <a:gdLst/>
            <a:ahLst/>
            <a:cxnLst/>
            <a:rect l="l" t="t" r="r" b="b"/>
            <a:pathLst>
              <a:path w="1409" h="852" extrusionOk="0">
                <a:moveTo>
                  <a:pt x="1" y="852"/>
                </a:moveTo>
                <a:lnTo>
                  <a:pt x="1" y="852"/>
                </a:lnTo>
                <a:lnTo>
                  <a:pt x="1408" y="0"/>
                </a:lnTo>
                <a:lnTo>
                  <a:pt x="1408" y="0"/>
                </a:lnTo>
                <a:lnTo>
                  <a:pt x="1" y="852"/>
                </a:lnTo>
                <a:lnTo>
                  <a:pt x="1" y="85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34;p56">
            <a:extLst>
              <a:ext uri="{FF2B5EF4-FFF2-40B4-BE49-F238E27FC236}">
                <a16:creationId xmlns:a16="http://schemas.microsoft.com/office/drawing/2014/main" id="{388C3473-5A72-C25F-C437-F3750E48110C}"/>
              </a:ext>
            </a:extLst>
          </p:cNvPr>
          <p:cNvSpPr/>
          <p:nvPr/>
        </p:nvSpPr>
        <p:spPr>
          <a:xfrm rot="10800000" flipH="1">
            <a:off x="6587747" y="3371352"/>
            <a:ext cx="1773" cy="1490"/>
          </a:xfrm>
          <a:custGeom>
            <a:avLst/>
            <a:gdLst/>
            <a:ahLst/>
            <a:cxnLst/>
            <a:rect l="l" t="t" r="r" b="b"/>
            <a:pathLst>
              <a:path w="414" h="255" extrusionOk="0">
                <a:moveTo>
                  <a:pt x="0" y="254"/>
                </a:moveTo>
                <a:lnTo>
                  <a:pt x="0" y="254"/>
                </a:lnTo>
                <a:lnTo>
                  <a:pt x="414" y="1"/>
                </a:lnTo>
                <a:lnTo>
                  <a:pt x="414" y="1"/>
                </a:lnTo>
                <a:lnTo>
                  <a:pt x="0" y="254"/>
                </a:lnTo>
                <a:lnTo>
                  <a:pt x="0" y="25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35;p56">
            <a:extLst>
              <a:ext uri="{FF2B5EF4-FFF2-40B4-BE49-F238E27FC236}">
                <a16:creationId xmlns:a16="http://schemas.microsoft.com/office/drawing/2014/main" id="{0767761A-CFD3-40BD-E3AB-271AC0A8576B}"/>
              </a:ext>
            </a:extLst>
          </p:cNvPr>
          <p:cNvSpPr/>
          <p:nvPr/>
        </p:nvSpPr>
        <p:spPr>
          <a:xfrm rot="10800000" flipH="1">
            <a:off x="6577790" y="3362974"/>
            <a:ext cx="4205" cy="3548"/>
          </a:xfrm>
          <a:custGeom>
            <a:avLst/>
            <a:gdLst/>
            <a:ahLst/>
            <a:cxnLst/>
            <a:rect l="l" t="t" r="r" b="b"/>
            <a:pathLst>
              <a:path w="982" h="607" extrusionOk="0">
                <a:moveTo>
                  <a:pt x="0" y="606"/>
                </a:moveTo>
                <a:lnTo>
                  <a:pt x="0" y="606"/>
                </a:lnTo>
                <a:lnTo>
                  <a:pt x="982" y="0"/>
                </a:lnTo>
                <a:lnTo>
                  <a:pt x="982" y="0"/>
                </a:lnTo>
                <a:lnTo>
                  <a:pt x="0" y="606"/>
                </a:lnTo>
                <a:lnTo>
                  <a:pt x="0" y="606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36;p56">
            <a:extLst>
              <a:ext uri="{FF2B5EF4-FFF2-40B4-BE49-F238E27FC236}">
                <a16:creationId xmlns:a16="http://schemas.microsoft.com/office/drawing/2014/main" id="{D14E6DE7-F479-3B17-0C41-FFCD400B5591}"/>
              </a:ext>
            </a:extLst>
          </p:cNvPr>
          <p:cNvSpPr/>
          <p:nvPr/>
        </p:nvSpPr>
        <p:spPr>
          <a:xfrm rot="10800000" flipH="1">
            <a:off x="6520535" y="3317410"/>
            <a:ext cx="8407" cy="6418"/>
          </a:xfrm>
          <a:custGeom>
            <a:avLst/>
            <a:gdLst/>
            <a:ahLst/>
            <a:cxnLst/>
            <a:rect l="l" t="t" r="r" b="b"/>
            <a:pathLst>
              <a:path w="1963" h="1098" extrusionOk="0">
                <a:moveTo>
                  <a:pt x="0" y="1098"/>
                </a:moveTo>
                <a:lnTo>
                  <a:pt x="0" y="1098"/>
                </a:lnTo>
                <a:lnTo>
                  <a:pt x="1963" y="1"/>
                </a:lnTo>
                <a:lnTo>
                  <a:pt x="1963" y="1"/>
                </a:lnTo>
                <a:lnTo>
                  <a:pt x="0" y="1098"/>
                </a:lnTo>
                <a:lnTo>
                  <a:pt x="0" y="1098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37;p56">
            <a:extLst>
              <a:ext uri="{FF2B5EF4-FFF2-40B4-BE49-F238E27FC236}">
                <a16:creationId xmlns:a16="http://schemas.microsoft.com/office/drawing/2014/main" id="{9D8F7E5B-6BAA-D7E0-F488-2771364838B3}"/>
              </a:ext>
            </a:extLst>
          </p:cNvPr>
          <p:cNvSpPr/>
          <p:nvPr/>
        </p:nvSpPr>
        <p:spPr>
          <a:xfrm rot="10800000" flipH="1">
            <a:off x="6469917" y="3281124"/>
            <a:ext cx="8792" cy="5985"/>
          </a:xfrm>
          <a:custGeom>
            <a:avLst/>
            <a:gdLst/>
            <a:ahLst/>
            <a:cxnLst/>
            <a:rect l="l" t="t" r="r" b="b"/>
            <a:pathLst>
              <a:path w="2053" h="1024" extrusionOk="0">
                <a:moveTo>
                  <a:pt x="2053" y="0"/>
                </a:moveTo>
                <a:lnTo>
                  <a:pt x="2053" y="0"/>
                </a:lnTo>
                <a:lnTo>
                  <a:pt x="0" y="1024"/>
                </a:lnTo>
                <a:lnTo>
                  <a:pt x="0" y="1024"/>
                </a:lnTo>
                <a:lnTo>
                  <a:pt x="2053" y="0"/>
                </a:lnTo>
                <a:lnTo>
                  <a:pt x="2053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38;p56">
            <a:extLst>
              <a:ext uri="{FF2B5EF4-FFF2-40B4-BE49-F238E27FC236}">
                <a16:creationId xmlns:a16="http://schemas.microsoft.com/office/drawing/2014/main" id="{E7102D3B-3433-690E-45F2-529990E4C1FC}"/>
              </a:ext>
            </a:extLst>
          </p:cNvPr>
          <p:cNvSpPr/>
          <p:nvPr/>
        </p:nvSpPr>
        <p:spPr>
          <a:xfrm rot="10800000" flipH="1">
            <a:off x="6532262" y="3326361"/>
            <a:ext cx="7798" cy="6079"/>
          </a:xfrm>
          <a:custGeom>
            <a:avLst/>
            <a:gdLst/>
            <a:ahLst/>
            <a:cxnLst/>
            <a:rect l="l" t="t" r="r" b="b"/>
            <a:pathLst>
              <a:path w="1821" h="1040" extrusionOk="0">
                <a:moveTo>
                  <a:pt x="0" y="1040"/>
                </a:moveTo>
                <a:lnTo>
                  <a:pt x="0" y="1040"/>
                </a:lnTo>
                <a:lnTo>
                  <a:pt x="1821" y="0"/>
                </a:lnTo>
                <a:lnTo>
                  <a:pt x="1821" y="0"/>
                </a:lnTo>
                <a:lnTo>
                  <a:pt x="0" y="1040"/>
                </a:lnTo>
                <a:lnTo>
                  <a:pt x="0" y="104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39;p56">
            <a:extLst>
              <a:ext uri="{FF2B5EF4-FFF2-40B4-BE49-F238E27FC236}">
                <a16:creationId xmlns:a16="http://schemas.microsoft.com/office/drawing/2014/main" id="{F1C24003-50EF-A800-E6E1-31F4BA4FF0DC}"/>
              </a:ext>
            </a:extLst>
          </p:cNvPr>
          <p:cNvSpPr/>
          <p:nvPr/>
        </p:nvSpPr>
        <p:spPr>
          <a:xfrm rot="10800000" flipH="1">
            <a:off x="6482415" y="3289690"/>
            <a:ext cx="9353" cy="6611"/>
          </a:xfrm>
          <a:custGeom>
            <a:avLst/>
            <a:gdLst/>
            <a:ahLst/>
            <a:cxnLst/>
            <a:rect l="l" t="t" r="r" b="b"/>
            <a:pathLst>
              <a:path w="2184" h="1131" extrusionOk="0">
                <a:moveTo>
                  <a:pt x="1" y="1130"/>
                </a:moveTo>
                <a:lnTo>
                  <a:pt x="1" y="1130"/>
                </a:lnTo>
                <a:lnTo>
                  <a:pt x="2183" y="0"/>
                </a:lnTo>
                <a:lnTo>
                  <a:pt x="2183" y="0"/>
                </a:lnTo>
                <a:lnTo>
                  <a:pt x="1" y="1130"/>
                </a:lnTo>
                <a:lnTo>
                  <a:pt x="1" y="113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0;p56">
            <a:extLst>
              <a:ext uri="{FF2B5EF4-FFF2-40B4-BE49-F238E27FC236}">
                <a16:creationId xmlns:a16="http://schemas.microsoft.com/office/drawing/2014/main" id="{82C066D5-8F97-F672-AD3B-086EEB084D00}"/>
              </a:ext>
            </a:extLst>
          </p:cNvPr>
          <p:cNvSpPr/>
          <p:nvPr/>
        </p:nvSpPr>
        <p:spPr>
          <a:xfrm rot="10800000" flipH="1">
            <a:off x="6494421" y="3298171"/>
            <a:ext cx="23395" cy="17184"/>
          </a:xfrm>
          <a:custGeom>
            <a:avLst/>
            <a:gdLst/>
            <a:ahLst/>
            <a:cxnLst/>
            <a:rect l="l" t="t" r="r" b="b"/>
            <a:pathLst>
              <a:path w="5463" h="2940" extrusionOk="0">
                <a:moveTo>
                  <a:pt x="1" y="2940"/>
                </a:moveTo>
                <a:lnTo>
                  <a:pt x="1" y="2940"/>
                </a:lnTo>
                <a:lnTo>
                  <a:pt x="1395" y="2203"/>
                </a:lnTo>
                <a:lnTo>
                  <a:pt x="2764" y="1466"/>
                </a:lnTo>
                <a:lnTo>
                  <a:pt x="4120" y="738"/>
                </a:lnTo>
                <a:lnTo>
                  <a:pt x="5462" y="1"/>
                </a:lnTo>
                <a:lnTo>
                  <a:pt x="5462" y="1"/>
                </a:lnTo>
                <a:lnTo>
                  <a:pt x="4120" y="738"/>
                </a:lnTo>
                <a:lnTo>
                  <a:pt x="2764" y="1466"/>
                </a:lnTo>
                <a:lnTo>
                  <a:pt x="1395" y="2203"/>
                </a:lnTo>
                <a:lnTo>
                  <a:pt x="1" y="2940"/>
                </a:lnTo>
                <a:lnTo>
                  <a:pt x="1" y="294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41;p56">
            <a:extLst>
              <a:ext uri="{FF2B5EF4-FFF2-40B4-BE49-F238E27FC236}">
                <a16:creationId xmlns:a16="http://schemas.microsoft.com/office/drawing/2014/main" id="{DB9B7CDD-A245-AF2D-1C21-7A5DA349C61B}"/>
              </a:ext>
            </a:extLst>
          </p:cNvPr>
          <p:cNvSpPr/>
          <p:nvPr/>
        </p:nvSpPr>
        <p:spPr>
          <a:xfrm>
            <a:off x="5170610" y="2582360"/>
            <a:ext cx="577837" cy="470864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42;p56">
            <a:extLst>
              <a:ext uri="{FF2B5EF4-FFF2-40B4-BE49-F238E27FC236}">
                <a16:creationId xmlns:a16="http://schemas.microsoft.com/office/drawing/2014/main" id="{FD18BF13-0CB5-0D0D-DEC2-7518E20E544B}"/>
              </a:ext>
            </a:extLst>
          </p:cNvPr>
          <p:cNvSpPr/>
          <p:nvPr/>
        </p:nvSpPr>
        <p:spPr>
          <a:xfrm rot="10800000" flipH="1">
            <a:off x="8212609" y="1598314"/>
            <a:ext cx="654681" cy="66382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143;p56">
            <a:extLst>
              <a:ext uri="{FF2B5EF4-FFF2-40B4-BE49-F238E27FC236}">
                <a16:creationId xmlns:a16="http://schemas.microsoft.com/office/drawing/2014/main" id="{6C5BACDF-FBEA-13A7-2460-2097FFCDBE16}"/>
              </a:ext>
            </a:extLst>
          </p:cNvPr>
          <p:cNvGrpSpPr/>
          <p:nvPr/>
        </p:nvGrpSpPr>
        <p:grpSpPr>
          <a:xfrm flipH="1">
            <a:off x="6818257" y="2185525"/>
            <a:ext cx="790361" cy="1571381"/>
            <a:chOff x="2617875" y="9661223"/>
            <a:chExt cx="2182714" cy="4339633"/>
          </a:xfrm>
        </p:grpSpPr>
        <p:sp>
          <p:nvSpPr>
            <p:cNvPr id="16" name="Google Shape;1144;p56">
              <a:extLst>
                <a:ext uri="{FF2B5EF4-FFF2-40B4-BE49-F238E27FC236}">
                  <a16:creationId xmlns:a16="http://schemas.microsoft.com/office/drawing/2014/main" id="{4E2FB789-0011-13F0-A83B-93F9EC85FFC2}"/>
                </a:ext>
              </a:extLst>
            </p:cNvPr>
            <p:cNvSpPr/>
            <p:nvPr/>
          </p:nvSpPr>
          <p:spPr>
            <a:xfrm rot="10800000" flipH="1">
              <a:off x="2967707" y="9661223"/>
              <a:ext cx="960508" cy="2851468"/>
            </a:xfrm>
            <a:custGeom>
              <a:avLst/>
              <a:gdLst/>
              <a:ahLst/>
              <a:cxnLst/>
              <a:rect l="l" t="t" r="r" b="b"/>
              <a:pathLst>
                <a:path w="33788" h="471902" extrusionOk="0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5;p56">
              <a:extLst>
                <a:ext uri="{FF2B5EF4-FFF2-40B4-BE49-F238E27FC236}">
                  <a16:creationId xmlns:a16="http://schemas.microsoft.com/office/drawing/2014/main" id="{BBDDD49A-5307-7F46-A36C-9ADC68827587}"/>
                </a:ext>
              </a:extLst>
            </p:cNvPr>
            <p:cNvSpPr/>
            <p:nvPr/>
          </p:nvSpPr>
          <p:spPr>
            <a:xfrm rot="10800000" flipH="1">
              <a:off x="3867485" y="10742160"/>
              <a:ext cx="933104" cy="1770531"/>
            </a:xfrm>
            <a:custGeom>
              <a:avLst/>
              <a:gdLst/>
              <a:ahLst/>
              <a:cxnLst/>
              <a:rect l="l" t="t" r="r" b="b"/>
              <a:pathLst>
                <a:path w="32824" h="293013" extrusionOk="0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6;p56">
              <a:extLst>
                <a:ext uri="{FF2B5EF4-FFF2-40B4-BE49-F238E27FC236}">
                  <a16:creationId xmlns:a16="http://schemas.microsoft.com/office/drawing/2014/main" id="{E6180CCC-C792-B304-80C7-9D7985B56DC0}"/>
                </a:ext>
              </a:extLst>
            </p:cNvPr>
            <p:cNvSpPr/>
            <p:nvPr/>
          </p:nvSpPr>
          <p:spPr>
            <a:xfrm rot="10800000" flipH="1">
              <a:off x="2617875" y="11023142"/>
              <a:ext cx="1005367" cy="1489549"/>
            </a:xfrm>
            <a:custGeom>
              <a:avLst/>
              <a:gdLst/>
              <a:ahLst/>
              <a:cxnLst/>
              <a:rect l="l" t="t" r="r" b="b"/>
              <a:pathLst>
                <a:path w="35366" h="246512" extrusionOk="0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7;p56">
              <a:extLst>
                <a:ext uri="{FF2B5EF4-FFF2-40B4-BE49-F238E27FC236}">
                  <a16:creationId xmlns:a16="http://schemas.microsoft.com/office/drawing/2014/main" id="{AF9AECFC-B5B8-1FC3-F1C8-AC524DF6E601}"/>
                </a:ext>
              </a:extLst>
            </p:cNvPr>
            <p:cNvSpPr/>
            <p:nvPr/>
          </p:nvSpPr>
          <p:spPr>
            <a:xfrm rot="10800000" flipH="1">
              <a:off x="3857536" y="11069997"/>
              <a:ext cx="883584" cy="1395473"/>
            </a:xfrm>
            <a:custGeom>
              <a:avLst/>
              <a:gdLst/>
              <a:ahLst/>
              <a:cxnLst/>
              <a:rect l="l" t="t" r="r" b="b"/>
              <a:pathLst>
                <a:path w="31082" h="230943" extrusionOk="0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8;p56">
              <a:extLst>
                <a:ext uri="{FF2B5EF4-FFF2-40B4-BE49-F238E27FC236}">
                  <a16:creationId xmlns:a16="http://schemas.microsoft.com/office/drawing/2014/main" id="{953D8452-04AA-CCDA-DFAB-14E89756FC9B}"/>
                </a:ext>
              </a:extLst>
            </p:cNvPr>
            <p:cNvSpPr/>
            <p:nvPr/>
          </p:nvSpPr>
          <p:spPr>
            <a:xfrm rot="10800000" flipH="1">
              <a:off x="3089822" y="10524462"/>
              <a:ext cx="692153" cy="1941008"/>
            </a:xfrm>
            <a:custGeom>
              <a:avLst/>
              <a:gdLst/>
              <a:ahLst/>
              <a:cxnLst/>
              <a:rect l="l" t="t" r="r" b="b"/>
              <a:pathLst>
                <a:path w="24348" h="321226" extrusionOk="0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9;p56">
              <a:extLst>
                <a:ext uri="{FF2B5EF4-FFF2-40B4-BE49-F238E27FC236}">
                  <a16:creationId xmlns:a16="http://schemas.microsoft.com/office/drawing/2014/main" id="{CCE4A826-367A-0989-9F89-36677BAFE314}"/>
                </a:ext>
              </a:extLst>
            </p:cNvPr>
            <p:cNvSpPr/>
            <p:nvPr/>
          </p:nvSpPr>
          <p:spPr>
            <a:xfrm rot="10800000" flipH="1">
              <a:off x="2859775" y="11429308"/>
              <a:ext cx="773512" cy="1036162"/>
            </a:xfrm>
            <a:custGeom>
              <a:avLst/>
              <a:gdLst/>
              <a:ahLst/>
              <a:cxnLst/>
              <a:rect l="l" t="t" r="r" b="b"/>
              <a:pathLst>
                <a:path w="27210" h="171479" extrusionOk="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0;p56">
              <a:extLst>
                <a:ext uri="{FF2B5EF4-FFF2-40B4-BE49-F238E27FC236}">
                  <a16:creationId xmlns:a16="http://schemas.microsoft.com/office/drawing/2014/main" id="{AC298D8D-F979-87CF-31B7-5A6AA11E0950}"/>
                </a:ext>
              </a:extLst>
            </p:cNvPr>
            <p:cNvSpPr/>
            <p:nvPr/>
          </p:nvSpPr>
          <p:spPr>
            <a:xfrm rot="10800000" flipH="1">
              <a:off x="2995961" y="12676317"/>
              <a:ext cx="1556747" cy="1324540"/>
            </a:xfrm>
            <a:custGeom>
              <a:avLst/>
              <a:gdLst/>
              <a:ahLst/>
              <a:cxnLst/>
              <a:rect l="l" t="t" r="r" b="b"/>
              <a:pathLst>
                <a:path w="54762" h="219204" extrusionOk="0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1;p56">
              <a:extLst>
                <a:ext uri="{FF2B5EF4-FFF2-40B4-BE49-F238E27FC236}">
                  <a16:creationId xmlns:a16="http://schemas.microsoft.com/office/drawing/2014/main" id="{88AFC764-CD7C-5702-F6E5-CFF62C5C2313}"/>
                </a:ext>
              </a:extLst>
            </p:cNvPr>
            <p:cNvSpPr/>
            <p:nvPr/>
          </p:nvSpPr>
          <p:spPr>
            <a:xfrm rot="10800000" flipH="1">
              <a:off x="2897439" y="12413458"/>
              <a:ext cx="1753806" cy="262915"/>
            </a:xfrm>
            <a:custGeom>
              <a:avLst/>
              <a:gdLst/>
              <a:ahLst/>
              <a:cxnLst/>
              <a:rect l="l" t="t" r="r" b="b"/>
              <a:pathLst>
                <a:path w="61694" h="43511" extrusionOk="0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152;p56">
            <a:extLst>
              <a:ext uri="{FF2B5EF4-FFF2-40B4-BE49-F238E27FC236}">
                <a16:creationId xmlns:a16="http://schemas.microsoft.com/office/drawing/2014/main" id="{EE7BD45B-ACBF-B0CD-CD21-1F0D68534579}"/>
              </a:ext>
            </a:extLst>
          </p:cNvPr>
          <p:cNvSpPr/>
          <p:nvPr/>
        </p:nvSpPr>
        <p:spPr>
          <a:xfrm rot="10800000" flipH="1">
            <a:off x="5170610" y="3372833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53;p56">
            <a:extLst>
              <a:ext uri="{FF2B5EF4-FFF2-40B4-BE49-F238E27FC236}">
                <a16:creationId xmlns:a16="http://schemas.microsoft.com/office/drawing/2014/main" id="{0CDCFCD0-B898-2A56-4EA0-479F4F1DF17D}"/>
              </a:ext>
            </a:extLst>
          </p:cNvPr>
          <p:cNvSpPr/>
          <p:nvPr/>
        </p:nvSpPr>
        <p:spPr>
          <a:xfrm rot="10800000" flipH="1">
            <a:off x="6739534" y="602995"/>
            <a:ext cx="381550" cy="386867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59;p56">
            <a:extLst>
              <a:ext uri="{FF2B5EF4-FFF2-40B4-BE49-F238E27FC236}">
                <a16:creationId xmlns:a16="http://schemas.microsoft.com/office/drawing/2014/main" id="{04F3C88E-A564-5D76-87AE-9A62B0B47C12}"/>
              </a:ext>
            </a:extLst>
          </p:cNvPr>
          <p:cNvSpPr/>
          <p:nvPr/>
        </p:nvSpPr>
        <p:spPr>
          <a:xfrm rot="10800000" flipH="1">
            <a:off x="7915610" y="4044711"/>
            <a:ext cx="601361" cy="60965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60;p56">
            <a:extLst>
              <a:ext uri="{FF2B5EF4-FFF2-40B4-BE49-F238E27FC236}">
                <a16:creationId xmlns:a16="http://schemas.microsoft.com/office/drawing/2014/main" id="{5E07A52B-DAE7-D375-22B1-762BE9040DBB}"/>
              </a:ext>
            </a:extLst>
          </p:cNvPr>
          <p:cNvSpPr/>
          <p:nvPr/>
        </p:nvSpPr>
        <p:spPr>
          <a:xfrm rot="10800000" flipH="1">
            <a:off x="6912760" y="1407336"/>
            <a:ext cx="601361" cy="60965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161;p56">
            <a:extLst>
              <a:ext uri="{FF2B5EF4-FFF2-40B4-BE49-F238E27FC236}">
                <a16:creationId xmlns:a16="http://schemas.microsoft.com/office/drawing/2014/main" id="{6450CCB3-E45D-A772-47FB-D1192B8117B3}"/>
              </a:ext>
            </a:extLst>
          </p:cNvPr>
          <p:cNvGrpSpPr/>
          <p:nvPr/>
        </p:nvGrpSpPr>
        <p:grpSpPr>
          <a:xfrm>
            <a:off x="5215365" y="1461143"/>
            <a:ext cx="1313564" cy="3020160"/>
            <a:chOff x="2555150" y="-18381850"/>
            <a:chExt cx="2509675" cy="18619975"/>
          </a:xfrm>
        </p:grpSpPr>
        <p:sp>
          <p:nvSpPr>
            <p:cNvPr id="34" name="Google Shape;1162;p56">
              <a:extLst>
                <a:ext uri="{FF2B5EF4-FFF2-40B4-BE49-F238E27FC236}">
                  <a16:creationId xmlns:a16="http://schemas.microsoft.com/office/drawing/2014/main" id="{56A17CB7-319A-7DF0-778D-CCFBC3702DDC}"/>
                </a:ext>
              </a:extLst>
            </p:cNvPr>
            <p:cNvSpPr/>
            <p:nvPr/>
          </p:nvSpPr>
          <p:spPr>
            <a:xfrm>
              <a:off x="3790000" y="-17928225"/>
              <a:ext cx="384950" cy="1777350"/>
            </a:xfrm>
            <a:custGeom>
              <a:avLst/>
              <a:gdLst/>
              <a:ahLst/>
              <a:cxnLst/>
              <a:rect l="l" t="t" r="r" b="b"/>
              <a:pathLst>
                <a:path w="15398" h="71094" extrusionOk="0">
                  <a:moveTo>
                    <a:pt x="3606" y="0"/>
                  </a:moveTo>
                  <a:lnTo>
                    <a:pt x="3520" y="525"/>
                  </a:lnTo>
                  <a:lnTo>
                    <a:pt x="3422" y="1165"/>
                  </a:lnTo>
                  <a:lnTo>
                    <a:pt x="3291" y="2054"/>
                  </a:lnTo>
                  <a:lnTo>
                    <a:pt x="3135" y="3146"/>
                  </a:lnTo>
                  <a:lnTo>
                    <a:pt x="2950" y="4456"/>
                  </a:lnTo>
                  <a:lnTo>
                    <a:pt x="2746" y="5971"/>
                  </a:lnTo>
                  <a:lnTo>
                    <a:pt x="2528" y="7660"/>
                  </a:lnTo>
                  <a:lnTo>
                    <a:pt x="2295" y="9524"/>
                  </a:lnTo>
                  <a:lnTo>
                    <a:pt x="2176" y="10514"/>
                  </a:lnTo>
                  <a:lnTo>
                    <a:pt x="2053" y="11534"/>
                  </a:lnTo>
                  <a:lnTo>
                    <a:pt x="1934" y="12597"/>
                  </a:lnTo>
                  <a:lnTo>
                    <a:pt x="1811" y="13703"/>
                  </a:lnTo>
                  <a:lnTo>
                    <a:pt x="1689" y="14839"/>
                  </a:lnTo>
                  <a:lnTo>
                    <a:pt x="1566" y="16004"/>
                  </a:lnTo>
                  <a:lnTo>
                    <a:pt x="1447" y="17198"/>
                  </a:lnTo>
                  <a:lnTo>
                    <a:pt x="1328" y="18422"/>
                  </a:lnTo>
                  <a:lnTo>
                    <a:pt x="1209" y="19659"/>
                  </a:lnTo>
                  <a:lnTo>
                    <a:pt x="1094" y="20941"/>
                  </a:lnTo>
                  <a:lnTo>
                    <a:pt x="980" y="22237"/>
                  </a:lnTo>
                  <a:lnTo>
                    <a:pt x="873" y="23562"/>
                  </a:lnTo>
                  <a:lnTo>
                    <a:pt x="767" y="24902"/>
                  </a:lnTo>
                  <a:lnTo>
                    <a:pt x="668" y="26256"/>
                  </a:lnTo>
                  <a:lnTo>
                    <a:pt x="574" y="27640"/>
                  </a:lnTo>
                  <a:lnTo>
                    <a:pt x="484" y="29023"/>
                  </a:lnTo>
                  <a:lnTo>
                    <a:pt x="398" y="30435"/>
                  </a:lnTo>
                  <a:lnTo>
                    <a:pt x="324" y="31848"/>
                  </a:lnTo>
                  <a:lnTo>
                    <a:pt x="255" y="33275"/>
                  </a:lnTo>
                  <a:lnTo>
                    <a:pt x="189" y="34717"/>
                  </a:lnTo>
                  <a:lnTo>
                    <a:pt x="136" y="36158"/>
                  </a:lnTo>
                  <a:lnTo>
                    <a:pt x="91" y="37615"/>
                  </a:lnTo>
                  <a:lnTo>
                    <a:pt x="54" y="39071"/>
                  </a:lnTo>
                  <a:lnTo>
                    <a:pt x="37" y="39799"/>
                  </a:lnTo>
                  <a:lnTo>
                    <a:pt x="25" y="40527"/>
                  </a:lnTo>
                  <a:lnTo>
                    <a:pt x="17" y="41255"/>
                  </a:lnTo>
                  <a:lnTo>
                    <a:pt x="9" y="41983"/>
                  </a:lnTo>
                  <a:lnTo>
                    <a:pt x="5" y="42711"/>
                  </a:lnTo>
                  <a:lnTo>
                    <a:pt x="1" y="43439"/>
                  </a:lnTo>
                  <a:lnTo>
                    <a:pt x="1" y="44168"/>
                  </a:lnTo>
                  <a:lnTo>
                    <a:pt x="5" y="44896"/>
                  </a:lnTo>
                  <a:lnTo>
                    <a:pt x="13" y="45624"/>
                  </a:lnTo>
                  <a:lnTo>
                    <a:pt x="21" y="46352"/>
                  </a:lnTo>
                  <a:lnTo>
                    <a:pt x="33" y="47065"/>
                  </a:lnTo>
                  <a:lnTo>
                    <a:pt x="50" y="47794"/>
                  </a:lnTo>
                  <a:lnTo>
                    <a:pt x="66" y="48507"/>
                  </a:lnTo>
                  <a:lnTo>
                    <a:pt x="87" y="49235"/>
                  </a:lnTo>
                  <a:lnTo>
                    <a:pt x="111" y="49949"/>
                  </a:lnTo>
                  <a:lnTo>
                    <a:pt x="140" y="50662"/>
                  </a:lnTo>
                  <a:lnTo>
                    <a:pt x="173" y="51376"/>
                  </a:lnTo>
                  <a:lnTo>
                    <a:pt x="210" y="52089"/>
                  </a:lnTo>
                  <a:lnTo>
                    <a:pt x="246" y="52788"/>
                  </a:lnTo>
                  <a:lnTo>
                    <a:pt x="287" y="53502"/>
                  </a:lnTo>
                  <a:lnTo>
                    <a:pt x="337" y="54201"/>
                  </a:lnTo>
                  <a:lnTo>
                    <a:pt x="386" y="54885"/>
                  </a:lnTo>
                  <a:lnTo>
                    <a:pt x="439" y="55584"/>
                  </a:lnTo>
                  <a:lnTo>
                    <a:pt x="496" y="56269"/>
                  </a:lnTo>
                  <a:lnTo>
                    <a:pt x="554" y="56953"/>
                  </a:lnTo>
                  <a:lnTo>
                    <a:pt x="619" y="57638"/>
                  </a:lnTo>
                  <a:lnTo>
                    <a:pt x="689" y="58307"/>
                  </a:lnTo>
                  <a:lnTo>
                    <a:pt x="763" y="58977"/>
                  </a:lnTo>
                  <a:lnTo>
                    <a:pt x="840" y="59647"/>
                  </a:lnTo>
                  <a:lnTo>
                    <a:pt x="922" y="60317"/>
                  </a:lnTo>
                  <a:lnTo>
                    <a:pt x="1008" y="60972"/>
                  </a:lnTo>
                  <a:lnTo>
                    <a:pt x="1099" y="61613"/>
                  </a:lnTo>
                  <a:lnTo>
                    <a:pt x="1193" y="62254"/>
                  </a:lnTo>
                  <a:lnTo>
                    <a:pt x="1291" y="62895"/>
                  </a:lnTo>
                  <a:lnTo>
                    <a:pt x="1394" y="63535"/>
                  </a:lnTo>
                  <a:lnTo>
                    <a:pt x="1500" y="64161"/>
                  </a:lnTo>
                  <a:lnTo>
                    <a:pt x="1615" y="64773"/>
                  </a:lnTo>
                  <a:lnTo>
                    <a:pt x="1730" y="65385"/>
                  </a:lnTo>
                  <a:lnTo>
                    <a:pt x="1852" y="65996"/>
                  </a:lnTo>
                  <a:lnTo>
                    <a:pt x="1979" y="66593"/>
                  </a:lnTo>
                  <a:lnTo>
                    <a:pt x="2111" y="67176"/>
                  </a:lnTo>
                  <a:lnTo>
                    <a:pt x="2250" y="67773"/>
                  </a:lnTo>
                  <a:lnTo>
                    <a:pt x="2389" y="68341"/>
                  </a:lnTo>
                  <a:lnTo>
                    <a:pt x="2537" y="68909"/>
                  </a:lnTo>
                  <a:lnTo>
                    <a:pt x="2688" y="69477"/>
                  </a:lnTo>
                  <a:lnTo>
                    <a:pt x="2848" y="70015"/>
                  </a:lnTo>
                  <a:lnTo>
                    <a:pt x="2955" y="70147"/>
                  </a:lnTo>
                  <a:lnTo>
                    <a:pt x="3094" y="70292"/>
                  </a:lnTo>
                  <a:lnTo>
                    <a:pt x="3254" y="70438"/>
                  </a:lnTo>
                  <a:lnTo>
                    <a:pt x="3442" y="70583"/>
                  </a:lnTo>
                  <a:lnTo>
                    <a:pt x="3651" y="70714"/>
                  </a:lnTo>
                  <a:lnTo>
                    <a:pt x="3881" y="70831"/>
                  </a:lnTo>
                  <a:lnTo>
                    <a:pt x="4130" y="70933"/>
                  </a:lnTo>
                  <a:lnTo>
                    <a:pt x="4401" y="71020"/>
                  </a:lnTo>
                  <a:lnTo>
                    <a:pt x="4688" y="71064"/>
                  </a:lnTo>
                  <a:lnTo>
                    <a:pt x="4839" y="71079"/>
                  </a:lnTo>
                  <a:lnTo>
                    <a:pt x="4991" y="71093"/>
                  </a:lnTo>
                  <a:lnTo>
                    <a:pt x="5147" y="71093"/>
                  </a:lnTo>
                  <a:lnTo>
                    <a:pt x="5306" y="71079"/>
                  </a:lnTo>
                  <a:lnTo>
                    <a:pt x="5470" y="71049"/>
                  </a:lnTo>
                  <a:lnTo>
                    <a:pt x="5634" y="71020"/>
                  </a:lnTo>
                  <a:lnTo>
                    <a:pt x="5802" y="70962"/>
                  </a:lnTo>
                  <a:lnTo>
                    <a:pt x="5974" y="70904"/>
                  </a:lnTo>
                  <a:lnTo>
                    <a:pt x="6146" y="70831"/>
                  </a:lnTo>
                  <a:lnTo>
                    <a:pt x="6322" y="70744"/>
                  </a:lnTo>
                  <a:lnTo>
                    <a:pt x="6503" y="70642"/>
                  </a:lnTo>
                  <a:lnTo>
                    <a:pt x="6683" y="70525"/>
                  </a:lnTo>
                  <a:lnTo>
                    <a:pt x="6863" y="70394"/>
                  </a:lnTo>
                  <a:lnTo>
                    <a:pt x="7048" y="70248"/>
                  </a:lnTo>
                  <a:lnTo>
                    <a:pt x="7228" y="70074"/>
                  </a:lnTo>
                  <a:lnTo>
                    <a:pt x="7416" y="69899"/>
                  </a:lnTo>
                  <a:lnTo>
                    <a:pt x="7601" y="69695"/>
                  </a:lnTo>
                  <a:lnTo>
                    <a:pt x="7789" y="69477"/>
                  </a:lnTo>
                  <a:lnTo>
                    <a:pt x="7978" y="69229"/>
                  </a:lnTo>
                  <a:lnTo>
                    <a:pt x="8162" y="68967"/>
                  </a:lnTo>
                  <a:lnTo>
                    <a:pt x="8350" y="68690"/>
                  </a:lnTo>
                  <a:lnTo>
                    <a:pt x="8539" y="68385"/>
                  </a:lnTo>
                  <a:lnTo>
                    <a:pt x="8727" y="68050"/>
                  </a:lnTo>
                  <a:lnTo>
                    <a:pt x="8916" y="67700"/>
                  </a:lnTo>
                  <a:lnTo>
                    <a:pt x="9100" y="67336"/>
                  </a:lnTo>
                  <a:lnTo>
                    <a:pt x="9289" y="66943"/>
                  </a:lnTo>
                  <a:lnTo>
                    <a:pt x="9473" y="66521"/>
                  </a:lnTo>
                  <a:lnTo>
                    <a:pt x="9657" y="66069"/>
                  </a:lnTo>
                  <a:lnTo>
                    <a:pt x="9842" y="65603"/>
                  </a:lnTo>
                  <a:lnTo>
                    <a:pt x="10022" y="65093"/>
                  </a:lnTo>
                  <a:lnTo>
                    <a:pt x="10202" y="64569"/>
                  </a:lnTo>
                  <a:lnTo>
                    <a:pt x="10379" y="64016"/>
                  </a:lnTo>
                  <a:lnTo>
                    <a:pt x="10555" y="63433"/>
                  </a:lnTo>
                  <a:lnTo>
                    <a:pt x="10727" y="62822"/>
                  </a:lnTo>
                  <a:lnTo>
                    <a:pt x="10899" y="62181"/>
                  </a:lnTo>
                  <a:lnTo>
                    <a:pt x="11067" y="61511"/>
                  </a:lnTo>
                  <a:lnTo>
                    <a:pt x="11235" y="60798"/>
                  </a:lnTo>
                  <a:lnTo>
                    <a:pt x="11399" y="60070"/>
                  </a:lnTo>
                  <a:lnTo>
                    <a:pt x="11554" y="59298"/>
                  </a:lnTo>
                  <a:lnTo>
                    <a:pt x="11714" y="58497"/>
                  </a:lnTo>
                  <a:lnTo>
                    <a:pt x="11866" y="57667"/>
                  </a:lnTo>
                  <a:lnTo>
                    <a:pt x="12013" y="56793"/>
                  </a:lnTo>
                  <a:lnTo>
                    <a:pt x="12161" y="55890"/>
                  </a:lnTo>
                  <a:lnTo>
                    <a:pt x="12300" y="54958"/>
                  </a:lnTo>
                  <a:lnTo>
                    <a:pt x="12439" y="53983"/>
                  </a:lnTo>
                  <a:lnTo>
                    <a:pt x="12570" y="52963"/>
                  </a:lnTo>
                  <a:lnTo>
                    <a:pt x="12624" y="52934"/>
                  </a:lnTo>
                  <a:lnTo>
                    <a:pt x="12685" y="52890"/>
                  </a:lnTo>
                  <a:lnTo>
                    <a:pt x="12743" y="52832"/>
                  </a:lnTo>
                  <a:lnTo>
                    <a:pt x="12808" y="52745"/>
                  </a:lnTo>
                  <a:lnTo>
                    <a:pt x="12874" y="52657"/>
                  </a:lnTo>
                  <a:lnTo>
                    <a:pt x="12939" y="52541"/>
                  </a:lnTo>
                  <a:lnTo>
                    <a:pt x="13009" y="52424"/>
                  </a:lnTo>
                  <a:lnTo>
                    <a:pt x="13083" y="52279"/>
                  </a:lnTo>
                  <a:lnTo>
                    <a:pt x="13156" y="52133"/>
                  </a:lnTo>
                  <a:lnTo>
                    <a:pt x="13230" y="51958"/>
                  </a:lnTo>
                  <a:lnTo>
                    <a:pt x="13386" y="51594"/>
                  </a:lnTo>
                  <a:lnTo>
                    <a:pt x="13541" y="51172"/>
                  </a:lnTo>
                  <a:lnTo>
                    <a:pt x="13701" y="50706"/>
                  </a:lnTo>
                  <a:lnTo>
                    <a:pt x="13861" y="50182"/>
                  </a:lnTo>
                  <a:lnTo>
                    <a:pt x="14021" y="49628"/>
                  </a:lnTo>
                  <a:lnTo>
                    <a:pt x="14181" y="49046"/>
                  </a:lnTo>
                  <a:lnTo>
                    <a:pt x="14336" y="48405"/>
                  </a:lnTo>
                  <a:lnTo>
                    <a:pt x="14410" y="48085"/>
                  </a:lnTo>
                  <a:lnTo>
                    <a:pt x="14484" y="47750"/>
                  </a:lnTo>
                  <a:lnTo>
                    <a:pt x="14558" y="47415"/>
                  </a:lnTo>
                  <a:lnTo>
                    <a:pt x="14627" y="47065"/>
                  </a:lnTo>
                  <a:lnTo>
                    <a:pt x="14697" y="46716"/>
                  </a:lnTo>
                  <a:lnTo>
                    <a:pt x="14767" y="46352"/>
                  </a:lnTo>
                  <a:lnTo>
                    <a:pt x="14828" y="45988"/>
                  </a:lnTo>
                  <a:lnTo>
                    <a:pt x="14889" y="45609"/>
                  </a:lnTo>
                  <a:lnTo>
                    <a:pt x="14951" y="45245"/>
                  </a:lnTo>
                  <a:lnTo>
                    <a:pt x="15008" y="44852"/>
                  </a:lnTo>
                  <a:lnTo>
                    <a:pt x="15061" y="44473"/>
                  </a:lnTo>
                  <a:lnTo>
                    <a:pt x="15111" y="44080"/>
                  </a:lnTo>
                  <a:lnTo>
                    <a:pt x="15156" y="43687"/>
                  </a:lnTo>
                  <a:lnTo>
                    <a:pt x="15201" y="43294"/>
                  </a:lnTo>
                  <a:lnTo>
                    <a:pt x="15242" y="42901"/>
                  </a:lnTo>
                  <a:lnTo>
                    <a:pt x="15275" y="42508"/>
                  </a:lnTo>
                  <a:lnTo>
                    <a:pt x="15307" y="42100"/>
                  </a:lnTo>
                  <a:lnTo>
                    <a:pt x="15332" y="41692"/>
                  </a:lnTo>
                  <a:lnTo>
                    <a:pt x="15356" y="41299"/>
                  </a:lnTo>
                  <a:lnTo>
                    <a:pt x="15373" y="40891"/>
                  </a:lnTo>
                  <a:lnTo>
                    <a:pt x="15385" y="40483"/>
                  </a:lnTo>
                  <a:lnTo>
                    <a:pt x="15393" y="40076"/>
                  </a:lnTo>
                  <a:lnTo>
                    <a:pt x="15397" y="39668"/>
                  </a:lnTo>
                  <a:lnTo>
                    <a:pt x="15393" y="39275"/>
                  </a:lnTo>
                  <a:lnTo>
                    <a:pt x="15385" y="38867"/>
                  </a:lnTo>
                  <a:lnTo>
                    <a:pt x="15373" y="38459"/>
                  </a:lnTo>
                  <a:lnTo>
                    <a:pt x="15352" y="38066"/>
                  </a:lnTo>
                  <a:lnTo>
                    <a:pt x="15324" y="37673"/>
                  </a:lnTo>
                  <a:lnTo>
                    <a:pt x="15291" y="37265"/>
                  </a:lnTo>
                  <a:lnTo>
                    <a:pt x="15254" y="36886"/>
                  </a:lnTo>
                  <a:lnTo>
                    <a:pt x="15209" y="36493"/>
                  </a:lnTo>
                  <a:lnTo>
                    <a:pt x="15156" y="36100"/>
                  </a:lnTo>
                  <a:lnTo>
                    <a:pt x="15094" y="35722"/>
                  </a:lnTo>
                  <a:lnTo>
                    <a:pt x="15029" y="35357"/>
                  </a:lnTo>
                  <a:lnTo>
                    <a:pt x="14955" y="34979"/>
                  </a:lnTo>
                  <a:lnTo>
                    <a:pt x="14873" y="34615"/>
                  </a:lnTo>
                  <a:lnTo>
                    <a:pt x="14783" y="34251"/>
                  </a:lnTo>
                  <a:lnTo>
                    <a:pt x="14685" y="33901"/>
                  </a:lnTo>
                  <a:lnTo>
                    <a:pt x="14578" y="33552"/>
                  </a:lnTo>
                  <a:lnTo>
                    <a:pt x="14463" y="33217"/>
                  </a:lnTo>
                  <a:lnTo>
                    <a:pt x="14369" y="33057"/>
                  </a:lnTo>
                  <a:lnTo>
                    <a:pt x="14275" y="32911"/>
                  </a:lnTo>
                  <a:lnTo>
                    <a:pt x="14177" y="32765"/>
                  </a:lnTo>
                  <a:lnTo>
                    <a:pt x="14074" y="32634"/>
                  </a:lnTo>
                  <a:lnTo>
                    <a:pt x="13972" y="32518"/>
                  </a:lnTo>
                  <a:lnTo>
                    <a:pt x="13869" y="32416"/>
                  </a:lnTo>
                  <a:lnTo>
                    <a:pt x="13763" y="32314"/>
                  </a:lnTo>
                  <a:lnTo>
                    <a:pt x="13656" y="32241"/>
                  </a:lnTo>
                  <a:lnTo>
                    <a:pt x="13550" y="32168"/>
                  </a:lnTo>
                  <a:lnTo>
                    <a:pt x="13439" y="32110"/>
                  </a:lnTo>
                  <a:lnTo>
                    <a:pt x="13333" y="32066"/>
                  </a:lnTo>
                  <a:lnTo>
                    <a:pt x="13222" y="32037"/>
                  </a:lnTo>
                  <a:lnTo>
                    <a:pt x="13115" y="32023"/>
                  </a:lnTo>
                  <a:lnTo>
                    <a:pt x="13005" y="32023"/>
                  </a:lnTo>
                  <a:lnTo>
                    <a:pt x="12898" y="32037"/>
                  </a:lnTo>
                  <a:lnTo>
                    <a:pt x="12788" y="32066"/>
                  </a:lnTo>
                  <a:lnTo>
                    <a:pt x="12681" y="32110"/>
                  </a:lnTo>
                  <a:lnTo>
                    <a:pt x="12575" y="32168"/>
                  </a:lnTo>
                  <a:lnTo>
                    <a:pt x="12468" y="32241"/>
                  </a:lnTo>
                  <a:lnTo>
                    <a:pt x="12366" y="32329"/>
                  </a:lnTo>
                  <a:lnTo>
                    <a:pt x="12263" y="32445"/>
                  </a:lnTo>
                  <a:lnTo>
                    <a:pt x="12165" y="32576"/>
                  </a:lnTo>
                  <a:lnTo>
                    <a:pt x="12067" y="32722"/>
                  </a:lnTo>
                  <a:lnTo>
                    <a:pt x="11968" y="32882"/>
                  </a:lnTo>
                  <a:lnTo>
                    <a:pt x="11874" y="33057"/>
                  </a:lnTo>
                  <a:lnTo>
                    <a:pt x="11784" y="33261"/>
                  </a:lnTo>
                  <a:lnTo>
                    <a:pt x="11698" y="33479"/>
                  </a:lnTo>
                  <a:lnTo>
                    <a:pt x="11612" y="33712"/>
                  </a:lnTo>
                  <a:lnTo>
                    <a:pt x="11530" y="33974"/>
                  </a:lnTo>
                  <a:lnTo>
                    <a:pt x="11452" y="34251"/>
                  </a:lnTo>
                  <a:lnTo>
                    <a:pt x="11378" y="34557"/>
                  </a:lnTo>
                  <a:lnTo>
                    <a:pt x="11304" y="34877"/>
                  </a:lnTo>
                  <a:lnTo>
                    <a:pt x="11263" y="35066"/>
                  </a:lnTo>
                  <a:lnTo>
                    <a:pt x="11223" y="35256"/>
                  </a:lnTo>
                  <a:lnTo>
                    <a:pt x="11173" y="35430"/>
                  </a:lnTo>
                  <a:lnTo>
                    <a:pt x="11128" y="35590"/>
                  </a:lnTo>
                  <a:lnTo>
                    <a:pt x="11079" y="35751"/>
                  </a:lnTo>
                  <a:lnTo>
                    <a:pt x="11026" y="35911"/>
                  </a:lnTo>
                  <a:lnTo>
                    <a:pt x="10977" y="36056"/>
                  </a:lnTo>
                  <a:lnTo>
                    <a:pt x="10923" y="36188"/>
                  </a:lnTo>
                  <a:lnTo>
                    <a:pt x="10866" y="36319"/>
                  </a:lnTo>
                  <a:lnTo>
                    <a:pt x="10813" y="36421"/>
                  </a:lnTo>
                  <a:lnTo>
                    <a:pt x="10755" y="36537"/>
                  </a:lnTo>
                  <a:lnTo>
                    <a:pt x="10698" y="36624"/>
                  </a:lnTo>
                  <a:lnTo>
                    <a:pt x="10637" y="36712"/>
                  </a:lnTo>
                  <a:lnTo>
                    <a:pt x="10579" y="36799"/>
                  </a:lnTo>
                  <a:lnTo>
                    <a:pt x="10518" y="36857"/>
                  </a:lnTo>
                  <a:lnTo>
                    <a:pt x="10456" y="36916"/>
                  </a:lnTo>
                  <a:lnTo>
                    <a:pt x="10395" y="36959"/>
                  </a:lnTo>
                  <a:lnTo>
                    <a:pt x="10333" y="37003"/>
                  </a:lnTo>
                  <a:lnTo>
                    <a:pt x="10272" y="37018"/>
                  </a:lnTo>
                  <a:lnTo>
                    <a:pt x="10211" y="37032"/>
                  </a:lnTo>
                  <a:lnTo>
                    <a:pt x="10088" y="37032"/>
                  </a:lnTo>
                  <a:lnTo>
                    <a:pt x="10026" y="37003"/>
                  </a:lnTo>
                  <a:lnTo>
                    <a:pt x="9965" y="36974"/>
                  </a:lnTo>
                  <a:lnTo>
                    <a:pt x="9903" y="36930"/>
                  </a:lnTo>
                  <a:lnTo>
                    <a:pt x="9842" y="36872"/>
                  </a:lnTo>
                  <a:lnTo>
                    <a:pt x="9780" y="36799"/>
                  </a:lnTo>
                  <a:lnTo>
                    <a:pt x="9719" y="36712"/>
                  </a:lnTo>
                  <a:lnTo>
                    <a:pt x="9662" y="36610"/>
                  </a:lnTo>
                  <a:lnTo>
                    <a:pt x="9604" y="36508"/>
                  </a:lnTo>
                  <a:lnTo>
                    <a:pt x="9547" y="36377"/>
                  </a:lnTo>
                  <a:lnTo>
                    <a:pt x="9489" y="36246"/>
                  </a:lnTo>
                  <a:lnTo>
                    <a:pt x="9272" y="35678"/>
                  </a:lnTo>
                  <a:lnTo>
                    <a:pt x="9047" y="35052"/>
                  </a:lnTo>
                  <a:lnTo>
                    <a:pt x="8818" y="34367"/>
                  </a:lnTo>
                  <a:lnTo>
                    <a:pt x="8584" y="33625"/>
                  </a:lnTo>
                  <a:lnTo>
                    <a:pt x="8346" y="32853"/>
                  </a:lnTo>
                  <a:lnTo>
                    <a:pt x="8105" y="32023"/>
                  </a:lnTo>
                  <a:lnTo>
                    <a:pt x="7863" y="31134"/>
                  </a:lnTo>
                  <a:lnTo>
                    <a:pt x="7617" y="30217"/>
                  </a:lnTo>
                  <a:lnTo>
                    <a:pt x="7375" y="29256"/>
                  </a:lnTo>
                  <a:lnTo>
                    <a:pt x="7130" y="28251"/>
                  </a:lnTo>
                  <a:lnTo>
                    <a:pt x="6888" y="27217"/>
                  </a:lnTo>
                  <a:lnTo>
                    <a:pt x="6646" y="26140"/>
                  </a:lnTo>
                  <a:lnTo>
                    <a:pt x="6404" y="25033"/>
                  </a:lnTo>
                  <a:lnTo>
                    <a:pt x="6171" y="23882"/>
                  </a:lnTo>
                  <a:lnTo>
                    <a:pt x="5941" y="22717"/>
                  </a:lnTo>
                  <a:lnTo>
                    <a:pt x="5720" y="21509"/>
                  </a:lnTo>
                  <a:lnTo>
                    <a:pt x="5499" y="20286"/>
                  </a:lnTo>
                  <a:lnTo>
                    <a:pt x="5396" y="19659"/>
                  </a:lnTo>
                  <a:lnTo>
                    <a:pt x="5290" y="19033"/>
                  </a:lnTo>
                  <a:lnTo>
                    <a:pt x="5187" y="18393"/>
                  </a:lnTo>
                  <a:lnTo>
                    <a:pt x="5089" y="17752"/>
                  </a:lnTo>
                  <a:lnTo>
                    <a:pt x="4991" y="17111"/>
                  </a:lnTo>
                  <a:lnTo>
                    <a:pt x="4897" y="16456"/>
                  </a:lnTo>
                  <a:lnTo>
                    <a:pt x="4802" y="15800"/>
                  </a:lnTo>
                  <a:lnTo>
                    <a:pt x="4712" y="15145"/>
                  </a:lnTo>
                  <a:lnTo>
                    <a:pt x="4626" y="14475"/>
                  </a:lnTo>
                  <a:lnTo>
                    <a:pt x="4540" y="13805"/>
                  </a:lnTo>
                  <a:lnTo>
                    <a:pt x="4458" y="13136"/>
                  </a:lnTo>
                  <a:lnTo>
                    <a:pt x="4380" y="12466"/>
                  </a:lnTo>
                  <a:lnTo>
                    <a:pt x="4303" y="11781"/>
                  </a:lnTo>
                  <a:lnTo>
                    <a:pt x="4233" y="11111"/>
                  </a:lnTo>
                  <a:lnTo>
                    <a:pt x="4163" y="10427"/>
                  </a:lnTo>
                  <a:lnTo>
                    <a:pt x="4098" y="9743"/>
                  </a:lnTo>
                  <a:lnTo>
                    <a:pt x="4036" y="9044"/>
                  </a:lnTo>
                  <a:lnTo>
                    <a:pt x="3979" y="8359"/>
                  </a:lnTo>
                  <a:lnTo>
                    <a:pt x="3921" y="7660"/>
                  </a:lnTo>
                  <a:lnTo>
                    <a:pt x="3872" y="6976"/>
                  </a:lnTo>
                  <a:lnTo>
                    <a:pt x="3827" y="6277"/>
                  </a:lnTo>
                  <a:lnTo>
                    <a:pt x="3782" y="5578"/>
                  </a:lnTo>
                  <a:lnTo>
                    <a:pt x="3745" y="4879"/>
                  </a:lnTo>
                  <a:lnTo>
                    <a:pt x="3713" y="4180"/>
                  </a:lnTo>
                  <a:lnTo>
                    <a:pt x="3680" y="3481"/>
                  </a:lnTo>
                  <a:lnTo>
                    <a:pt x="3655" y="2782"/>
                  </a:lnTo>
                  <a:lnTo>
                    <a:pt x="3635" y="2083"/>
                  </a:lnTo>
                  <a:lnTo>
                    <a:pt x="3622" y="1398"/>
                  </a:lnTo>
                  <a:lnTo>
                    <a:pt x="3610" y="699"/>
                  </a:lnTo>
                  <a:lnTo>
                    <a:pt x="3606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3;p56">
              <a:extLst>
                <a:ext uri="{FF2B5EF4-FFF2-40B4-BE49-F238E27FC236}">
                  <a16:creationId xmlns:a16="http://schemas.microsoft.com/office/drawing/2014/main" id="{0F40F078-2101-952C-5B75-561BCA105D51}"/>
                </a:ext>
              </a:extLst>
            </p:cNvPr>
            <p:cNvSpPr/>
            <p:nvPr/>
          </p:nvSpPr>
          <p:spPr>
            <a:xfrm>
              <a:off x="3879625" y="-18381850"/>
              <a:ext cx="1185200" cy="6281450"/>
            </a:xfrm>
            <a:custGeom>
              <a:avLst/>
              <a:gdLst/>
              <a:ahLst/>
              <a:cxnLst/>
              <a:rect l="l" t="t" r="r" b="b"/>
              <a:pathLst>
                <a:path w="47408" h="251258" extrusionOk="0">
                  <a:moveTo>
                    <a:pt x="7638" y="1"/>
                  </a:moveTo>
                  <a:lnTo>
                    <a:pt x="7437" y="16"/>
                  </a:lnTo>
                  <a:lnTo>
                    <a:pt x="7244" y="45"/>
                  </a:lnTo>
                  <a:lnTo>
                    <a:pt x="7056" y="88"/>
                  </a:lnTo>
                  <a:lnTo>
                    <a:pt x="6867" y="132"/>
                  </a:lnTo>
                  <a:lnTo>
                    <a:pt x="6683" y="190"/>
                  </a:lnTo>
                  <a:lnTo>
                    <a:pt x="6503" y="263"/>
                  </a:lnTo>
                  <a:lnTo>
                    <a:pt x="6326" y="336"/>
                  </a:lnTo>
                  <a:lnTo>
                    <a:pt x="6150" y="423"/>
                  </a:lnTo>
                  <a:lnTo>
                    <a:pt x="5978" y="525"/>
                  </a:lnTo>
                  <a:lnTo>
                    <a:pt x="5810" y="627"/>
                  </a:lnTo>
                  <a:lnTo>
                    <a:pt x="5646" y="744"/>
                  </a:lnTo>
                  <a:lnTo>
                    <a:pt x="5482" y="860"/>
                  </a:lnTo>
                  <a:lnTo>
                    <a:pt x="5323" y="991"/>
                  </a:lnTo>
                  <a:lnTo>
                    <a:pt x="5167" y="1137"/>
                  </a:lnTo>
                  <a:lnTo>
                    <a:pt x="5015" y="1268"/>
                  </a:lnTo>
                  <a:lnTo>
                    <a:pt x="4864" y="1428"/>
                  </a:lnTo>
                  <a:lnTo>
                    <a:pt x="4720" y="1588"/>
                  </a:lnTo>
                  <a:lnTo>
                    <a:pt x="4573" y="1748"/>
                  </a:lnTo>
                  <a:lnTo>
                    <a:pt x="4434" y="1923"/>
                  </a:lnTo>
                  <a:lnTo>
                    <a:pt x="4294" y="2112"/>
                  </a:lnTo>
                  <a:lnTo>
                    <a:pt x="4159" y="2302"/>
                  </a:lnTo>
                  <a:lnTo>
                    <a:pt x="4028" y="2491"/>
                  </a:lnTo>
                  <a:lnTo>
                    <a:pt x="3897" y="2680"/>
                  </a:lnTo>
                  <a:lnTo>
                    <a:pt x="3770" y="2884"/>
                  </a:lnTo>
                  <a:lnTo>
                    <a:pt x="3643" y="3103"/>
                  </a:lnTo>
                  <a:lnTo>
                    <a:pt x="3524" y="3321"/>
                  </a:lnTo>
                  <a:lnTo>
                    <a:pt x="3401" y="3540"/>
                  </a:lnTo>
                  <a:lnTo>
                    <a:pt x="3172" y="3991"/>
                  </a:lnTo>
                  <a:lnTo>
                    <a:pt x="2950" y="4457"/>
                  </a:lnTo>
                  <a:lnTo>
                    <a:pt x="2741" y="4952"/>
                  </a:lnTo>
                  <a:lnTo>
                    <a:pt x="2541" y="5447"/>
                  </a:lnTo>
                  <a:lnTo>
                    <a:pt x="2348" y="5957"/>
                  </a:lnTo>
                  <a:lnTo>
                    <a:pt x="2168" y="6481"/>
                  </a:lnTo>
                  <a:lnTo>
                    <a:pt x="1996" y="7020"/>
                  </a:lnTo>
                  <a:lnTo>
                    <a:pt x="1832" y="7544"/>
                  </a:lnTo>
                  <a:lnTo>
                    <a:pt x="1676" y="8098"/>
                  </a:lnTo>
                  <a:lnTo>
                    <a:pt x="1533" y="8636"/>
                  </a:lnTo>
                  <a:lnTo>
                    <a:pt x="1394" y="9190"/>
                  </a:lnTo>
                  <a:lnTo>
                    <a:pt x="1267" y="9729"/>
                  </a:lnTo>
                  <a:lnTo>
                    <a:pt x="1144" y="10282"/>
                  </a:lnTo>
                  <a:lnTo>
                    <a:pt x="1029" y="10821"/>
                  </a:lnTo>
                  <a:lnTo>
                    <a:pt x="922" y="11359"/>
                  </a:lnTo>
                  <a:lnTo>
                    <a:pt x="812" y="11942"/>
                  </a:lnTo>
                  <a:lnTo>
                    <a:pt x="709" y="12510"/>
                  </a:lnTo>
                  <a:lnTo>
                    <a:pt x="660" y="12830"/>
                  </a:lnTo>
                  <a:lnTo>
                    <a:pt x="611" y="13151"/>
                  </a:lnTo>
                  <a:lnTo>
                    <a:pt x="517" y="13791"/>
                  </a:lnTo>
                  <a:lnTo>
                    <a:pt x="431" y="14461"/>
                  </a:lnTo>
                  <a:lnTo>
                    <a:pt x="353" y="15131"/>
                  </a:lnTo>
                  <a:lnTo>
                    <a:pt x="255" y="15903"/>
                  </a:lnTo>
                  <a:lnTo>
                    <a:pt x="164" y="16675"/>
                  </a:lnTo>
                  <a:lnTo>
                    <a:pt x="82" y="17461"/>
                  </a:lnTo>
                  <a:lnTo>
                    <a:pt x="1" y="18262"/>
                  </a:lnTo>
                  <a:lnTo>
                    <a:pt x="21" y="18145"/>
                  </a:lnTo>
                  <a:lnTo>
                    <a:pt x="25" y="18844"/>
                  </a:lnTo>
                  <a:lnTo>
                    <a:pt x="37" y="19543"/>
                  </a:lnTo>
                  <a:lnTo>
                    <a:pt x="50" y="20228"/>
                  </a:lnTo>
                  <a:lnTo>
                    <a:pt x="70" y="20927"/>
                  </a:lnTo>
                  <a:lnTo>
                    <a:pt x="95" y="21626"/>
                  </a:lnTo>
                  <a:lnTo>
                    <a:pt x="128" y="22325"/>
                  </a:lnTo>
                  <a:lnTo>
                    <a:pt x="160" y="23024"/>
                  </a:lnTo>
                  <a:lnTo>
                    <a:pt x="197" y="23723"/>
                  </a:lnTo>
                  <a:lnTo>
                    <a:pt x="242" y="24422"/>
                  </a:lnTo>
                  <a:lnTo>
                    <a:pt x="287" y="25121"/>
                  </a:lnTo>
                  <a:lnTo>
                    <a:pt x="336" y="25805"/>
                  </a:lnTo>
                  <a:lnTo>
                    <a:pt x="394" y="26504"/>
                  </a:lnTo>
                  <a:lnTo>
                    <a:pt x="451" y="27189"/>
                  </a:lnTo>
                  <a:lnTo>
                    <a:pt x="513" y="27888"/>
                  </a:lnTo>
                  <a:lnTo>
                    <a:pt x="578" y="28572"/>
                  </a:lnTo>
                  <a:lnTo>
                    <a:pt x="648" y="29256"/>
                  </a:lnTo>
                  <a:lnTo>
                    <a:pt x="718" y="29926"/>
                  </a:lnTo>
                  <a:lnTo>
                    <a:pt x="795" y="30611"/>
                  </a:lnTo>
                  <a:lnTo>
                    <a:pt x="873" y="31281"/>
                  </a:lnTo>
                  <a:lnTo>
                    <a:pt x="955" y="31950"/>
                  </a:lnTo>
                  <a:lnTo>
                    <a:pt x="1041" y="32620"/>
                  </a:lnTo>
                  <a:lnTo>
                    <a:pt x="1127" y="33290"/>
                  </a:lnTo>
                  <a:lnTo>
                    <a:pt x="1217" y="33945"/>
                  </a:lnTo>
                  <a:lnTo>
                    <a:pt x="1312" y="34601"/>
                  </a:lnTo>
                  <a:lnTo>
                    <a:pt x="1406" y="35256"/>
                  </a:lnTo>
                  <a:lnTo>
                    <a:pt x="1504" y="35897"/>
                  </a:lnTo>
                  <a:lnTo>
                    <a:pt x="1602" y="36538"/>
                  </a:lnTo>
                  <a:lnTo>
                    <a:pt x="1705" y="37178"/>
                  </a:lnTo>
                  <a:lnTo>
                    <a:pt x="1811" y="37804"/>
                  </a:lnTo>
                  <a:lnTo>
                    <a:pt x="1914" y="38431"/>
                  </a:lnTo>
                  <a:lnTo>
                    <a:pt x="2135" y="39654"/>
                  </a:lnTo>
                  <a:lnTo>
                    <a:pt x="2356" y="40862"/>
                  </a:lnTo>
                  <a:lnTo>
                    <a:pt x="2586" y="42027"/>
                  </a:lnTo>
                  <a:lnTo>
                    <a:pt x="2819" y="43178"/>
                  </a:lnTo>
                  <a:lnTo>
                    <a:pt x="3061" y="44285"/>
                  </a:lnTo>
                  <a:lnTo>
                    <a:pt x="3299" y="45362"/>
                  </a:lnTo>
                  <a:lnTo>
                    <a:pt x="3545" y="46396"/>
                  </a:lnTo>
                  <a:lnTo>
                    <a:pt x="3790" y="47401"/>
                  </a:lnTo>
                  <a:lnTo>
                    <a:pt x="4032" y="48362"/>
                  </a:lnTo>
                  <a:lnTo>
                    <a:pt x="4278" y="49279"/>
                  </a:lnTo>
                  <a:lnTo>
                    <a:pt x="4520" y="50168"/>
                  </a:lnTo>
                  <a:lnTo>
                    <a:pt x="4761" y="50998"/>
                  </a:lnTo>
                  <a:lnTo>
                    <a:pt x="4999" y="51770"/>
                  </a:lnTo>
                  <a:lnTo>
                    <a:pt x="5233" y="52512"/>
                  </a:lnTo>
                  <a:lnTo>
                    <a:pt x="5462" y="53197"/>
                  </a:lnTo>
                  <a:lnTo>
                    <a:pt x="5687" y="53823"/>
                  </a:lnTo>
                  <a:lnTo>
                    <a:pt x="5904" y="54391"/>
                  </a:lnTo>
                  <a:lnTo>
                    <a:pt x="5962" y="54522"/>
                  </a:lnTo>
                  <a:lnTo>
                    <a:pt x="6019" y="54653"/>
                  </a:lnTo>
                  <a:lnTo>
                    <a:pt x="6077" y="54755"/>
                  </a:lnTo>
                  <a:lnTo>
                    <a:pt x="6134" y="54857"/>
                  </a:lnTo>
                  <a:lnTo>
                    <a:pt x="6195" y="54944"/>
                  </a:lnTo>
                  <a:lnTo>
                    <a:pt x="6257" y="55017"/>
                  </a:lnTo>
                  <a:lnTo>
                    <a:pt x="6318" y="55075"/>
                  </a:lnTo>
                  <a:lnTo>
                    <a:pt x="6380" y="55119"/>
                  </a:lnTo>
                  <a:lnTo>
                    <a:pt x="6441" y="55148"/>
                  </a:lnTo>
                  <a:lnTo>
                    <a:pt x="6503" y="55177"/>
                  </a:lnTo>
                  <a:lnTo>
                    <a:pt x="6626" y="55177"/>
                  </a:lnTo>
                  <a:lnTo>
                    <a:pt x="6687" y="55163"/>
                  </a:lnTo>
                  <a:lnTo>
                    <a:pt x="6748" y="55148"/>
                  </a:lnTo>
                  <a:lnTo>
                    <a:pt x="6810" y="55104"/>
                  </a:lnTo>
                  <a:lnTo>
                    <a:pt x="6871" y="55061"/>
                  </a:lnTo>
                  <a:lnTo>
                    <a:pt x="6933" y="55002"/>
                  </a:lnTo>
                  <a:lnTo>
                    <a:pt x="6994" y="54944"/>
                  </a:lnTo>
                  <a:lnTo>
                    <a:pt x="7052" y="54857"/>
                  </a:lnTo>
                  <a:lnTo>
                    <a:pt x="7113" y="54769"/>
                  </a:lnTo>
                  <a:lnTo>
                    <a:pt x="7170" y="54682"/>
                  </a:lnTo>
                  <a:lnTo>
                    <a:pt x="7228" y="54566"/>
                  </a:lnTo>
                  <a:lnTo>
                    <a:pt x="7281" y="54449"/>
                  </a:lnTo>
                  <a:lnTo>
                    <a:pt x="7338" y="54333"/>
                  </a:lnTo>
                  <a:lnTo>
                    <a:pt x="7392" y="54201"/>
                  </a:lnTo>
                  <a:lnTo>
                    <a:pt x="7441" y="54056"/>
                  </a:lnTo>
                  <a:lnTo>
                    <a:pt x="7494" y="53896"/>
                  </a:lnTo>
                  <a:lnTo>
                    <a:pt x="7543" y="53735"/>
                  </a:lnTo>
                  <a:lnTo>
                    <a:pt x="7588" y="53575"/>
                  </a:lnTo>
                  <a:lnTo>
                    <a:pt x="7638" y="53401"/>
                  </a:lnTo>
                  <a:lnTo>
                    <a:pt x="7678" y="53211"/>
                  </a:lnTo>
                  <a:lnTo>
                    <a:pt x="7719" y="53022"/>
                  </a:lnTo>
                  <a:lnTo>
                    <a:pt x="7793" y="52702"/>
                  </a:lnTo>
                  <a:lnTo>
                    <a:pt x="7867" y="52396"/>
                  </a:lnTo>
                  <a:lnTo>
                    <a:pt x="7945" y="52119"/>
                  </a:lnTo>
                  <a:lnTo>
                    <a:pt x="8027" y="51857"/>
                  </a:lnTo>
                  <a:lnTo>
                    <a:pt x="8113" y="51624"/>
                  </a:lnTo>
                  <a:lnTo>
                    <a:pt x="8199" y="51406"/>
                  </a:lnTo>
                  <a:lnTo>
                    <a:pt x="8289" y="51202"/>
                  </a:lnTo>
                  <a:lnTo>
                    <a:pt x="8383" y="51027"/>
                  </a:lnTo>
                  <a:lnTo>
                    <a:pt x="8482" y="50867"/>
                  </a:lnTo>
                  <a:lnTo>
                    <a:pt x="8580" y="50721"/>
                  </a:lnTo>
                  <a:lnTo>
                    <a:pt x="8678" y="50590"/>
                  </a:lnTo>
                  <a:lnTo>
                    <a:pt x="8781" y="50474"/>
                  </a:lnTo>
                  <a:lnTo>
                    <a:pt x="8883" y="50386"/>
                  </a:lnTo>
                  <a:lnTo>
                    <a:pt x="8990" y="50313"/>
                  </a:lnTo>
                  <a:lnTo>
                    <a:pt x="9096" y="50255"/>
                  </a:lnTo>
                  <a:lnTo>
                    <a:pt x="9203" y="50211"/>
                  </a:lnTo>
                  <a:lnTo>
                    <a:pt x="9313" y="50182"/>
                  </a:lnTo>
                  <a:lnTo>
                    <a:pt x="9420" y="50168"/>
                  </a:lnTo>
                  <a:lnTo>
                    <a:pt x="9530" y="50168"/>
                  </a:lnTo>
                  <a:lnTo>
                    <a:pt x="9637" y="50182"/>
                  </a:lnTo>
                  <a:lnTo>
                    <a:pt x="9748" y="50211"/>
                  </a:lnTo>
                  <a:lnTo>
                    <a:pt x="9854" y="50255"/>
                  </a:lnTo>
                  <a:lnTo>
                    <a:pt x="9965" y="50313"/>
                  </a:lnTo>
                  <a:lnTo>
                    <a:pt x="10071" y="50386"/>
                  </a:lnTo>
                  <a:lnTo>
                    <a:pt x="10178" y="50459"/>
                  </a:lnTo>
                  <a:lnTo>
                    <a:pt x="10284" y="50561"/>
                  </a:lnTo>
                  <a:lnTo>
                    <a:pt x="10387" y="50663"/>
                  </a:lnTo>
                  <a:lnTo>
                    <a:pt x="10489" y="50779"/>
                  </a:lnTo>
                  <a:lnTo>
                    <a:pt x="10592" y="50910"/>
                  </a:lnTo>
                  <a:lnTo>
                    <a:pt x="10690" y="51056"/>
                  </a:lnTo>
                  <a:lnTo>
                    <a:pt x="10784" y="51202"/>
                  </a:lnTo>
                  <a:lnTo>
                    <a:pt x="10878" y="51362"/>
                  </a:lnTo>
                  <a:lnTo>
                    <a:pt x="10993" y="51697"/>
                  </a:lnTo>
                  <a:lnTo>
                    <a:pt x="11100" y="52046"/>
                  </a:lnTo>
                  <a:lnTo>
                    <a:pt x="11198" y="52396"/>
                  </a:lnTo>
                  <a:lnTo>
                    <a:pt x="11288" y="52760"/>
                  </a:lnTo>
                  <a:lnTo>
                    <a:pt x="11370" y="53124"/>
                  </a:lnTo>
                  <a:lnTo>
                    <a:pt x="11444" y="53502"/>
                  </a:lnTo>
                  <a:lnTo>
                    <a:pt x="11509" y="53867"/>
                  </a:lnTo>
                  <a:lnTo>
                    <a:pt x="11571" y="54245"/>
                  </a:lnTo>
                  <a:lnTo>
                    <a:pt x="11624" y="54638"/>
                  </a:lnTo>
                  <a:lnTo>
                    <a:pt x="11669" y="55031"/>
                  </a:lnTo>
                  <a:lnTo>
                    <a:pt x="11706" y="55410"/>
                  </a:lnTo>
                  <a:lnTo>
                    <a:pt x="11739" y="55818"/>
                  </a:lnTo>
                  <a:lnTo>
                    <a:pt x="11767" y="56211"/>
                  </a:lnTo>
                  <a:lnTo>
                    <a:pt x="11788" y="56604"/>
                  </a:lnTo>
                  <a:lnTo>
                    <a:pt x="11800" y="57012"/>
                  </a:lnTo>
                  <a:lnTo>
                    <a:pt x="11808" y="57420"/>
                  </a:lnTo>
                  <a:lnTo>
                    <a:pt x="11812" y="57813"/>
                  </a:lnTo>
                  <a:lnTo>
                    <a:pt x="11808" y="58221"/>
                  </a:lnTo>
                  <a:lnTo>
                    <a:pt x="11800" y="58628"/>
                  </a:lnTo>
                  <a:lnTo>
                    <a:pt x="11788" y="59036"/>
                  </a:lnTo>
                  <a:lnTo>
                    <a:pt x="11771" y="59444"/>
                  </a:lnTo>
                  <a:lnTo>
                    <a:pt x="11747" y="59837"/>
                  </a:lnTo>
                  <a:lnTo>
                    <a:pt x="11722" y="60245"/>
                  </a:lnTo>
                  <a:lnTo>
                    <a:pt x="11690" y="60653"/>
                  </a:lnTo>
                  <a:lnTo>
                    <a:pt x="11657" y="61046"/>
                  </a:lnTo>
                  <a:lnTo>
                    <a:pt x="11616" y="61439"/>
                  </a:lnTo>
                  <a:lnTo>
                    <a:pt x="11571" y="61832"/>
                  </a:lnTo>
                  <a:lnTo>
                    <a:pt x="11526" y="62225"/>
                  </a:lnTo>
                  <a:lnTo>
                    <a:pt x="11476" y="62618"/>
                  </a:lnTo>
                  <a:lnTo>
                    <a:pt x="11423" y="62997"/>
                  </a:lnTo>
                  <a:lnTo>
                    <a:pt x="11366" y="63390"/>
                  </a:lnTo>
                  <a:lnTo>
                    <a:pt x="11304" y="63754"/>
                  </a:lnTo>
                  <a:lnTo>
                    <a:pt x="11243" y="64133"/>
                  </a:lnTo>
                  <a:lnTo>
                    <a:pt x="11182" y="64497"/>
                  </a:lnTo>
                  <a:lnTo>
                    <a:pt x="11112" y="64861"/>
                  </a:lnTo>
                  <a:lnTo>
                    <a:pt x="11042" y="65210"/>
                  </a:lnTo>
                  <a:lnTo>
                    <a:pt x="10973" y="65560"/>
                  </a:lnTo>
                  <a:lnTo>
                    <a:pt x="10899" y="65895"/>
                  </a:lnTo>
                  <a:lnTo>
                    <a:pt x="10825" y="66230"/>
                  </a:lnTo>
                  <a:lnTo>
                    <a:pt x="10751" y="66550"/>
                  </a:lnTo>
                  <a:lnTo>
                    <a:pt x="10596" y="67191"/>
                  </a:lnTo>
                  <a:lnTo>
                    <a:pt x="10436" y="67773"/>
                  </a:lnTo>
                  <a:lnTo>
                    <a:pt x="10276" y="68327"/>
                  </a:lnTo>
                  <a:lnTo>
                    <a:pt x="10116" y="68851"/>
                  </a:lnTo>
                  <a:lnTo>
                    <a:pt x="9956" y="69317"/>
                  </a:lnTo>
                  <a:lnTo>
                    <a:pt x="9801" y="69739"/>
                  </a:lnTo>
                  <a:lnTo>
                    <a:pt x="9645" y="70103"/>
                  </a:lnTo>
                  <a:lnTo>
                    <a:pt x="9571" y="70278"/>
                  </a:lnTo>
                  <a:lnTo>
                    <a:pt x="9498" y="70424"/>
                  </a:lnTo>
                  <a:lnTo>
                    <a:pt x="9424" y="70569"/>
                  </a:lnTo>
                  <a:lnTo>
                    <a:pt x="9354" y="70686"/>
                  </a:lnTo>
                  <a:lnTo>
                    <a:pt x="9289" y="70802"/>
                  </a:lnTo>
                  <a:lnTo>
                    <a:pt x="9223" y="70890"/>
                  </a:lnTo>
                  <a:lnTo>
                    <a:pt x="9158" y="70977"/>
                  </a:lnTo>
                  <a:lnTo>
                    <a:pt x="9100" y="71035"/>
                  </a:lnTo>
                  <a:lnTo>
                    <a:pt x="9039" y="71079"/>
                  </a:lnTo>
                  <a:lnTo>
                    <a:pt x="8985" y="71108"/>
                  </a:lnTo>
                  <a:lnTo>
                    <a:pt x="8899" y="71763"/>
                  </a:lnTo>
                  <a:lnTo>
                    <a:pt x="8813" y="72419"/>
                  </a:lnTo>
                  <a:lnTo>
                    <a:pt x="8723" y="73045"/>
                  </a:lnTo>
                  <a:lnTo>
                    <a:pt x="8633" y="73657"/>
                  </a:lnTo>
                  <a:lnTo>
                    <a:pt x="8539" y="74254"/>
                  </a:lnTo>
                  <a:lnTo>
                    <a:pt x="8445" y="74836"/>
                  </a:lnTo>
                  <a:lnTo>
                    <a:pt x="8350" y="75404"/>
                  </a:lnTo>
                  <a:lnTo>
                    <a:pt x="8252" y="75972"/>
                  </a:lnTo>
                  <a:lnTo>
                    <a:pt x="8154" y="76511"/>
                  </a:lnTo>
                  <a:lnTo>
                    <a:pt x="8051" y="77035"/>
                  </a:lnTo>
                  <a:lnTo>
                    <a:pt x="7949" y="77545"/>
                  </a:lnTo>
                  <a:lnTo>
                    <a:pt x="7846" y="78040"/>
                  </a:lnTo>
                  <a:lnTo>
                    <a:pt x="7740" y="78520"/>
                  </a:lnTo>
                  <a:lnTo>
                    <a:pt x="7633" y="79001"/>
                  </a:lnTo>
                  <a:lnTo>
                    <a:pt x="7527" y="79452"/>
                  </a:lnTo>
                  <a:lnTo>
                    <a:pt x="7420" y="79889"/>
                  </a:lnTo>
                  <a:lnTo>
                    <a:pt x="7310" y="80326"/>
                  </a:lnTo>
                  <a:lnTo>
                    <a:pt x="7199" y="80748"/>
                  </a:lnTo>
                  <a:lnTo>
                    <a:pt x="7089" y="81156"/>
                  </a:lnTo>
                  <a:lnTo>
                    <a:pt x="6974" y="81549"/>
                  </a:lnTo>
                  <a:lnTo>
                    <a:pt x="6859" y="81928"/>
                  </a:lnTo>
                  <a:lnTo>
                    <a:pt x="6744" y="82292"/>
                  </a:lnTo>
                  <a:lnTo>
                    <a:pt x="6630" y="82641"/>
                  </a:lnTo>
                  <a:lnTo>
                    <a:pt x="6515" y="82991"/>
                  </a:lnTo>
                  <a:lnTo>
                    <a:pt x="6396" y="83326"/>
                  </a:lnTo>
                  <a:lnTo>
                    <a:pt x="6277" y="83646"/>
                  </a:lnTo>
                  <a:lnTo>
                    <a:pt x="6163" y="83967"/>
                  </a:lnTo>
                  <a:lnTo>
                    <a:pt x="6044" y="84258"/>
                  </a:lnTo>
                  <a:lnTo>
                    <a:pt x="5921" y="84549"/>
                  </a:lnTo>
                  <a:lnTo>
                    <a:pt x="5802" y="84826"/>
                  </a:lnTo>
                  <a:lnTo>
                    <a:pt x="5683" y="85102"/>
                  </a:lnTo>
                  <a:lnTo>
                    <a:pt x="5560" y="85350"/>
                  </a:lnTo>
                  <a:lnTo>
                    <a:pt x="5376" y="86442"/>
                  </a:lnTo>
                  <a:lnTo>
                    <a:pt x="5200" y="87520"/>
                  </a:lnTo>
                  <a:lnTo>
                    <a:pt x="5036" y="88597"/>
                  </a:lnTo>
                  <a:lnTo>
                    <a:pt x="4880" y="89675"/>
                  </a:lnTo>
                  <a:lnTo>
                    <a:pt x="4733" y="90753"/>
                  </a:lnTo>
                  <a:lnTo>
                    <a:pt x="4593" y="91830"/>
                  </a:lnTo>
                  <a:lnTo>
                    <a:pt x="4466" y="92893"/>
                  </a:lnTo>
                  <a:lnTo>
                    <a:pt x="4343" y="93971"/>
                  </a:lnTo>
                  <a:lnTo>
                    <a:pt x="4233" y="95034"/>
                  </a:lnTo>
                  <a:lnTo>
                    <a:pt x="4130" y="96082"/>
                  </a:lnTo>
                  <a:lnTo>
                    <a:pt x="4036" y="97145"/>
                  </a:lnTo>
                  <a:lnTo>
                    <a:pt x="3946" y="98194"/>
                  </a:lnTo>
                  <a:lnTo>
                    <a:pt x="3868" y="99242"/>
                  </a:lnTo>
                  <a:lnTo>
                    <a:pt x="3794" y="100276"/>
                  </a:lnTo>
                  <a:lnTo>
                    <a:pt x="3733" y="101325"/>
                  </a:lnTo>
                  <a:lnTo>
                    <a:pt x="3676" y="102344"/>
                  </a:lnTo>
                  <a:lnTo>
                    <a:pt x="3622" y="103378"/>
                  </a:lnTo>
                  <a:lnTo>
                    <a:pt x="3581" y="104397"/>
                  </a:lnTo>
                  <a:lnTo>
                    <a:pt x="3545" y="105402"/>
                  </a:lnTo>
                  <a:lnTo>
                    <a:pt x="3512" y="106421"/>
                  </a:lnTo>
                  <a:lnTo>
                    <a:pt x="3487" y="107412"/>
                  </a:lnTo>
                  <a:lnTo>
                    <a:pt x="3471" y="108417"/>
                  </a:lnTo>
                  <a:lnTo>
                    <a:pt x="3458" y="109407"/>
                  </a:lnTo>
                  <a:lnTo>
                    <a:pt x="3450" y="110382"/>
                  </a:lnTo>
                  <a:lnTo>
                    <a:pt x="3450" y="111358"/>
                  </a:lnTo>
                  <a:lnTo>
                    <a:pt x="3450" y="112319"/>
                  </a:lnTo>
                  <a:lnTo>
                    <a:pt x="3463" y="113280"/>
                  </a:lnTo>
                  <a:lnTo>
                    <a:pt x="3475" y="114227"/>
                  </a:lnTo>
                  <a:lnTo>
                    <a:pt x="3491" y="115159"/>
                  </a:lnTo>
                  <a:lnTo>
                    <a:pt x="3516" y="116091"/>
                  </a:lnTo>
                  <a:lnTo>
                    <a:pt x="3545" y="117008"/>
                  </a:lnTo>
                  <a:lnTo>
                    <a:pt x="3573" y="117926"/>
                  </a:lnTo>
                  <a:lnTo>
                    <a:pt x="3610" y="118828"/>
                  </a:lnTo>
                  <a:lnTo>
                    <a:pt x="3647" y="119717"/>
                  </a:lnTo>
                  <a:lnTo>
                    <a:pt x="3692" y="120605"/>
                  </a:lnTo>
                  <a:lnTo>
                    <a:pt x="3737" y="121479"/>
                  </a:lnTo>
                  <a:lnTo>
                    <a:pt x="3786" y="122338"/>
                  </a:lnTo>
                  <a:lnTo>
                    <a:pt x="3835" y="123183"/>
                  </a:lnTo>
                  <a:lnTo>
                    <a:pt x="3893" y="124027"/>
                  </a:lnTo>
                  <a:lnTo>
                    <a:pt x="3946" y="124857"/>
                  </a:lnTo>
                  <a:lnTo>
                    <a:pt x="4007" y="125673"/>
                  </a:lnTo>
                  <a:lnTo>
                    <a:pt x="4069" y="126474"/>
                  </a:lnTo>
                  <a:lnTo>
                    <a:pt x="4130" y="127275"/>
                  </a:lnTo>
                  <a:lnTo>
                    <a:pt x="4196" y="128061"/>
                  </a:lnTo>
                  <a:lnTo>
                    <a:pt x="4266" y="128818"/>
                  </a:lnTo>
                  <a:lnTo>
                    <a:pt x="4331" y="129575"/>
                  </a:lnTo>
                  <a:lnTo>
                    <a:pt x="4470" y="131046"/>
                  </a:lnTo>
                  <a:lnTo>
                    <a:pt x="4614" y="132459"/>
                  </a:lnTo>
                  <a:lnTo>
                    <a:pt x="4761" y="133828"/>
                  </a:lnTo>
                  <a:lnTo>
                    <a:pt x="4905" y="135124"/>
                  </a:lnTo>
                  <a:lnTo>
                    <a:pt x="5048" y="136361"/>
                  </a:lnTo>
                  <a:lnTo>
                    <a:pt x="5187" y="137541"/>
                  </a:lnTo>
                  <a:lnTo>
                    <a:pt x="5323" y="138662"/>
                  </a:lnTo>
                  <a:lnTo>
                    <a:pt x="5577" y="140686"/>
                  </a:lnTo>
                  <a:lnTo>
                    <a:pt x="5843" y="142812"/>
                  </a:lnTo>
                  <a:lnTo>
                    <a:pt x="6081" y="144735"/>
                  </a:lnTo>
                  <a:lnTo>
                    <a:pt x="6187" y="145637"/>
                  </a:lnTo>
                  <a:lnTo>
                    <a:pt x="6290" y="146497"/>
                  </a:lnTo>
                  <a:lnTo>
                    <a:pt x="6380" y="147356"/>
                  </a:lnTo>
                  <a:lnTo>
                    <a:pt x="6470" y="148200"/>
                  </a:lnTo>
                  <a:lnTo>
                    <a:pt x="6548" y="149030"/>
                  </a:lnTo>
                  <a:lnTo>
                    <a:pt x="6621" y="149890"/>
                  </a:lnTo>
                  <a:lnTo>
                    <a:pt x="6687" y="150749"/>
                  </a:lnTo>
                  <a:lnTo>
                    <a:pt x="6748" y="151637"/>
                  </a:lnTo>
                  <a:lnTo>
                    <a:pt x="6802" y="152569"/>
                  </a:lnTo>
                  <a:lnTo>
                    <a:pt x="6851" y="153545"/>
                  </a:lnTo>
                  <a:lnTo>
                    <a:pt x="6896" y="154579"/>
                  </a:lnTo>
                  <a:lnTo>
                    <a:pt x="6933" y="155656"/>
                  </a:lnTo>
                  <a:lnTo>
                    <a:pt x="6966" y="156821"/>
                  </a:lnTo>
                  <a:lnTo>
                    <a:pt x="6994" y="158074"/>
                  </a:lnTo>
                  <a:lnTo>
                    <a:pt x="7019" y="159413"/>
                  </a:lnTo>
                  <a:lnTo>
                    <a:pt x="7035" y="160840"/>
                  </a:lnTo>
                  <a:lnTo>
                    <a:pt x="7052" y="162384"/>
                  </a:lnTo>
                  <a:lnTo>
                    <a:pt x="7060" y="164044"/>
                  </a:lnTo>
                  <a:lnTo>
                    <a:pt x="7064" y="165835"/>
                  </a:lnTo>
                  <a:lnTo>
                    <a:pt x="7068" y="167757"/>
                  </a:lnTo>
                  <a:lnTo>
                    <a:pt x="7064" y="169825"/>
                  </a:lnTo>
                  <a:lnTo>
                    <a:pt x="7060" y="172053"/>
                  </a:lnTo>
                  <a:lnTo>
                    <a:pt x="7052" y="174442"/>
                  </a:lnTo>
                  <a:lnTo>
                    <a:pt x="7039" y="177004"/>
                  </a:lnTo>
                  <a:lnTo>
                    <a:pt x="7007" y="182684"/>
                  </a:lnTo>
                  <a:lnTo>
                    <a:pt x="6966" y="189164"/>
                  </a:lnTo>
                  <a:lnTo>
                    <a:pt x="6957" y="190882"/>
                  </a:lnTo>
                  <a:lnTo>
                    <a:pt x="6957" y="192601"/>
                  </a:lnTo>
                  <a:lnTo>
                    <a:pt x="6970" y="194304"/>
                  </a:lnTo>
                  <a:lnTo>
                    <a:pt x="6986" y="196008"/>
                  </a:lnTo>
                  <a:lnTo>
                    <a:pt x="7015" y="197697"/>
                  </a:lnTo>
                  <a:lnTo>
                    <a:pt x="7048" y="199372"/>
                  </a:lnTo>
                  <a:lnTo>
                    <a:pt x="7093" y="201047"/>
                  </a:lnTo>
                  <a:lnTo>
                    <a:pt x="7146" y="202692"/>
                  </a:lnTo>
                  <a:lnTo>
                    <a:pt x="7207" y="204338"/>
                  </a:lnTo>
                  <a:lnTo>
                    <a:pt x="7277" y="205969"/>
                  </a:lnTo>
                  <a:lnTo>
                    <a:pt x="7355" y="207585"/>
                  </a:lnTo>
                  <a:lnTo>
                    <a:pt x="7441" y="209187"/>
                  </a:lnTo>
                  <a:lnTo>
                    <a:pt x="7535" y="210774"/>
                  </a:lnTo>
                  <a:lnTo>
                    <a:pt x="7642" y="212332"/>
                  </a:lnTo>
                  <a:lnTo>
                    <a:pt x="7756" y="213890"/>
                  </a:lnTo>
                  <a:lnTo>
                    <a:pt x="7814" y="214648"/>
                  </a:lnTo>
                  <a:lnTo>
                    <a:pt x="7875" y="215420"/>
                  </a:lnTo>
                  <a:lnTo>
                    <a:pt x="7941" y="216177"/>
                  </a:lnTo>
                  <a:lnTo>
                    <a:pt x="8006" y="216934"/>
                  </a:lnTo>
                  <a:lnTo>
                    <a:pt x="8076" y="217677"/>
                  </a:lnTo>
                  <a:lnTo>
                    <a:pt x="8146" y="218419"/>
                  </a:lnTo>
                  <a:lnTo>
                    <a:pt x="8219" y="219147"/>
                  </a:lnTo>
                  <a:lnTo>
                    <a:pt x="8297" y="219890"/>
                  </a:lnTo>
                  <a:lnTo>
                    <a:pt x="8375" y="220604"/>
                  </a:lnTo>
                  <a:lnTo>
                    <a:pt x="8453" y="221332"/>
                  </a:lnTo>
                  <a:lnTo>
                    <a:pt x="8535" y="222045"/>
                  </a:lnTo>
                  <a:lnTo>
                    <a:pt x="8621" y="222759"/>
                  </a:lnTo>
                  <a:lnTo>
                    <a:pt x="8707" y="223458"/>
                  </a:lnTo>
                  <a:lnTo>
                    <a:pt x="8793" y="224157"/>
                  </a:lnTo>
                  <a:lnTo>
                    <a:pt x="8887" y="224841"/>
                  </a:lnTo>
                  <a:lnTo>
                    <a:pt x="8977" y="225526"/>
                  </a:lnTo>
                  <a:lnTo>
                    <a:pt x="9076" y="226196"/>
                  </a:lnTo>
                  <a:lnTo>
                    <a:pt x="9170" y="226880"/>
                  </a:lnTo>
                  <a:lnTo>
                    <a:pt x="9272" y="227535"/>
                  </a:lnTo>
                  <a:lnTo>
                    <a:pt x="9375" y="228191"/>
                  </a:lnTo>
                  <a:lnTo>
                    <a:pt x="9477" y="228846"/>
                  </a:lnTo>
                  <a:lnTo>
                    <a:pt x="9584" y="229487"/>
                  </a:lnTo>
                  <a:lnTo>
                    <a:pt x="9694" y="230127"/>
                  </a:lnTo>
                  <a:lnTo>
                    <a:pt x="9805" y="230753"/>
                  </a:lnTo>
                  <a:lnTo>
                    <a:pt x="9915" y="231380"/>
                  </a:lnTo>
                  <a:lnTo>
                    <a:pt x="10034" y="231991"/>
                  </a:lnTo>
                  <a:lnTo>
                    <a:pt x="10149" y="232603"/>
                  </a:lnTo>
                  <a:lnTo>
                    <a:pt x="10272" y="233200"/>
                  </a:lnTo>
                  <a:lnTo>
                    <a:pt x="10391" y="233782"/>
                  </a:lnTo>
                  <a:lnTo>
                    <a:pt x="10518" y="234365"/>
                  </a:lnTo>
                  <a:lnTo>
                    <a:pt x="10645" y="234947"/>
                  </a:lnTo>
                  <a:lnTo>
                    <a:pt x="10772" y="235515"/>
                  </a:lnTo>
                  <a:lnTo>
                    <a:pt x="10903" y="236069"/>
                  </a:lnTo>
                  <a:lnTo>
                    <a:pt x="11038" y="236622"/>
                  </a:lnTo>
                  <a:lnTo>
                    <a:pt x="11173" y="237175"/>
                  </a:lnTo>
                  <a:lnTo>
                    <a:pt x="11313" y="237700"/>
                  </a:lnTo>
                  <a:lnTo>
                    <a:pt x="11452" y="238224"/>
                  </a:lnTo>
                  <a:lnTo>
                    <a:pt x="11595" y="238748"/>
                  </a:lnTo>
                  <a:lnTo>
                    <a:pt x="11739" y="239258"/>
                  </a:lnTo>
                  <a:lnTo>
                    <a:pt x="11886" y="239753"/>
                  </a:lnTo>
                  <a:lnTo>
                    <a:pt x="12038" y="240248"/>
                  </a:lnTo>
                  <a:lnTo>
                    <a:pt x="12189" y="240729"/>
                  </a:lnTo>
                  <a:lnTo>
                    <a:pt x="12341" y="241195"/>
                  </a:lnTo>
                  <a:lnTo>
                    <a:pt x="12497" y="241661"/>
                  </a:lnTo>
                  <a:lnTo>
                    <a:pt x="12656" y="242112"/>
                  </a:lnTo>
                  <a:lnTo>
                    <a:pt x="12816" y="242549"/>
                  </a:lnTo>
                  <a:lnTo>
                    <a:pt x="12980" y="242986"/>
                  </a:lnTo>
                  <a:lnTo>
                    <a:pt x="13148" y="243408"/>
                  </a:lnTo>
                  <a:lnTo>
                    <a:pt x="13316" y="243830"/>
                  </a:lnTo>
                  <a:lnTo>
                    <a:pt x="13484" y="244238"/>
                  </a:lnTo>
                  <a:lnTo>
                    <a:pt x="13656" y="244631"/>
                  </a:lnTo>
                  <a:lnTo>
                    <a:pt x="13832" y="245010"/>
                  </a:lnTo>
                  <a:lnTo>
                    <a:pt x="14008" y="245389"/>
                  </a:lnTo>
                  <a:lnTo>
                    <a:pt x="14189" y="245753"/>
                  </a:lnTo>
                  <a:lnTo>
                    <a:pt x="14369" y="246102"/>
                  </a:lnTo>
                  <a:lnTo>
                    <a:pt x="14553" y="246437"/>
                  </a:lnTo>
                  <a:lnTo>
                    <a:pt x="14738" y="246772"/>
                  </a:lnTo>
                  <a:lnTo>
                    <a:pt x="14926" y="247092"/>
                  </a:lnTo>
                  <a:lnTo>
                    <a:pt x="15119" y="247398"/>
                  </a:lnTo>
                  <a:lnTo>
                    <a:pt x="15311" y="247704"/>
                  </a:lnTo>
                  <a:lnTo>
                    <a:pt x="15508" y="247981"/>
                  </a:lnTo>
                  <a:lnTo>
                    <a:pt x="15705" y="248257"/>
                  </a:lnTo>
                  <a:lnTo>
                    <a:pt x="15905" y="248519"/>
                  </a:lnTo>
                  <a:lnTo>
                    <a:pt x="16106" y="248781"/>
                  </a:lnTo>
                  <a:lnTo>
                    <a:pt x="16311" y="249014"/>
                  </a:lnTo>
                  <a:lnTo>
                    <a:pt x="16520" y="249247"/>
                  </a:lnTo>
                  <a:lnTo>
                    <a:pt x="16729" y="249466"/>
                  </a:lnTo>
                  <a:lnTo>
                    <a:pt x="16942" y="249670"/>
                  </a:lnTo>
                  <a:lnTo>
                    <a:pt x="17155" y="249874"/>
                  </a:lnTo>
                  <a:lnTo>
                    <a:pt x="17372" y="250048"/>
                  </a:lnTo>
                  <a:lnTo>
                    <a:pt x="17589" y="250223"/>
                  </a:lnTo>
                  <a:lnTo>
                    <a:pt x="17811" y="250369"/>
                  </a:lnTo>
                  <a:lnTo>
                    <a:pt x="18036" y="250514"/>
                  </a:lnTo>
                  <a:lnTo>
                    <a:pt x="18261" y="250645"/>
                  </a:lnTo>
                  <a:lnTo>
                    <a:pt x="18491" y="250762"/>
                  </a:lnTo>
                  <a:lnTo>
                    <a:pt x="18720" y="250878"/>
                  </a:lnTo>
                  <a:lnTo>
                    <a:pt x="18954" y="250966"/>
                  </a:lnTo>
                  <a:lnTo>
                    <a:pt x="19187" y="251053"/>
                  </a:lnTo>
                  <a:lnTo>
                    <a:pt x="19425" y="251111"/>
                  </a:lnTo>
                  <a:lnTo>
                    <a:pt x="19667" y="251170"/>
                  </a:lnTo>
                  <a:lnTo>
                    <a:pt x="19908" y="251213"/>
                  </a:lnTo>
                  <a:lnTo>
                    <a:pt x="20154" y="251243"/>
                  </a:lnTo>
                  <a:lnTo>
                    <a:pt x="20400" y="251257"/>
                  </a:lnTo>
                  <a:lnTo>
                    <a:pt x="20650" y="251257"/>
                  </a:lnTo>
                  <a:lnTo>
                    <a:pt x="20900" y="251243"/>
                  </a:lnTo>
                  <a:lnTo>
                    <a:pt x="21154" y="251213"/>
                  </a:lnTo>
                  <a:lnTo>
                    <a:pt x="21412" y="251170"/>
                  </a:lnTo>
                  <a:lnTo>
                    <a:pt x="21670" y="251111"/>
                  </a:lnTo>
                  <a:lnTo>
                    <a:pt x="21932" y="251039"/>
                  </a:lnTo>
                  <a:lnTo>
                    <a:pt x="22194" y="250951"/>
                  </a:lnTo>
                  <a:lnTo>
                    <a:pt x="22461" y="250864"/>
                  </a:lnTo>
                  <a:lnTo>
                    <a:pt x="22731" y="250747"/>
                  </a:lnTo>
                  <a:lnTo>
                    <a:pt x="23002" y="250616"/>
                  </a:lnTo>
                  <a:lnTo>
                    <a:pt x="23276" y="250471"/>
                  </a:lnTo>
                  <a:lnTo>
                    <a:pt x="23551" y="250311"/>
                  </a:lnTo>
                  <a:lnTo>
                    <a:pt x="23829" y="250150"/>
                  </a:lnTo>
                  <a:lnTo>
                    <a:pt x="24108" y="249961"/>
                  </a:lnTo>
                  <a:lnTo>
                    <a:pt x="24395" y="249757"/>
                  </a:lnTo>
                  <a:lnTo>
                    <a:pt x="25239" y="249029"/>
                  </a:lnTo>
                  <a:lnTo>
                    <a:pt x="25652" y="248665"/>
                  </a:lnTo>
                  <a:lnTo>
                    <a:pt x="26066" y="248286"/>
                  </a:lnTo>
                  <a:lnTo>
                    <a:pt x="26472" y="247908"/>
                  </a:lnTo>
                  <a:lnTo>
                    <a:pt x="26873" y="247515"/>
                  </a:lnTo>
                  <a:lnTo>
                    <a:pt x="27271" y="247136"/>
                  </a:lnTo>
                  <a:lnTo>
                    <a:pt x="27664" y="246743"/>
                  </a:lnTo>
                  <a:lnTo>
                    <a:pt x="28053" y="246335"/>
                  </a:lnTo>
                  <a:lnTo>
                    <a:pt x="28434" y="245942"/>
                  </a:lnTo>
                  <a:lnTo>
                    <a:pt x="28815" y="245534"/>
                  </a:lnTo>
                  <a:lnTo>
                    <a:pt x="29188" y="245126"/>
                  </a:lnTo>
                  <a:lnTo>
                    <a:pt x="29557" y="244704"/>
                  </a:lnTo>
                  <a:lnTo>
                    <a:pt x="29922" y="244282"/>
                  </a:lnTo>
                  <a:lnTo>
                    <a:pt x="30282" y="243859"/>
                  </a:lnTo>
                  <a:lnTo>
                    <a:pt x="30639" y="243437"/>
                  </a:lnTo>
                  <a:lnTo>
                    <a:pt x="30991" y="243000"/>
                  </a:lnTo>
                  <a:lnTo>
                    <a:pt x="31339" y="242563"/>
                  </a:lnTo>
                  <a:lnTo>
                    <a:pt x="31683" y="242112"/>
                  </a:lnTo>
                  <a:lnTo>
                    <a:pt x="32023" y="241675"/>
                  </a:lnTo>
                  <a:lnTo>
                    <a:pt x="32355" y="241224"/>
                  </a:lnTo>
                  <a:lnTo>
                    <a:pt x="32687" y="240772"/>
                  </a:lnTo>
                  <a:lnTo>
                    <a:pt x="33011" y="240306"/>
                  </a:lnTo>
                  <a:lnTo>
                    <a:pt x="33334" y="239855"/>
                  </a:lnTo>
                  <a:lnTo>
                    <a:pt x="33650" y="239389"/>
                  </a:lnTo>
                  <a:lnTo>
                    <a:pt x="33965" y="238908"/>
                  </a:lnTo>
                  <a:lnTo>
                    <a:pt x="34273" y="238442"/>
                  </a:lnTo>
                  <a:lnTo>
                    <a:pt x="34576" y="237962"/>
                  </a:lnTo>
                  <a:lnTo>
                    <a:pt x="34879" y="237481"/>
                  </a:lnTo>
                  <a:lnTo>
                    <a:pt x="35174" y="237001"/>
                  </a:lnTo>
                  <a:lnTo>
                    <a:pt x="35465" y="236506"/>
                  </a:lnTo>
                  <a:lnTo>
                    <a:pt x="35752" y="236025"/>
                  </a:lnTo>
                  <a:lnTo>
                    <a:pt x="36039" y="235530"/>
                  </a:lnTo>
                  <a:lnTo>
                    <a:pt x="36317" y="235035"/>
                  </a:lnTo>
                  <a:lnTo>
                    <a:pt x="36592" y="234525"/>
                  </a:lnTo>
                  <a:lnTo>
                    <a:pt x="36866" y="234015"/>
                  </a:lnTo>
                  <a:lnTo>
                    <a:pt x="37132" y="233506"/>
                  </a:lnTo>
                  <a:lnTo>
                    <a:pt x="37395" y="232996"/>
                  </a:lnTo>
                  <a:lnTo>
                    <a:pt x="37657" y="232486"/>
                  </a:lnTo>
                  <a:lnTo>
                    <a:pt x="37911" y="231962"/>
                  </a:lnTo>
                  <a:lnTo>
                    <a:pt x="38165" y="231438"/>
                  </a:lnTo>
                  <a:lnTo>
                    <a:pt x="38411" y="230914"/>
                  </a:lnTo>
                  <a:lnTo>
                    <a:pt x="38657" y="230389"/>
                  </a:lnTo>
                  <a:lnTo>
                    <a:pt x="38894" y="229865"/>
                  </a:lnTo>
                  <a:lnTo>
                    <a:pt x="39132" y="229326"/>
                  </a:lnTo>
                  <a:lnTo>
                    <a:pt x="39365" y="228788"/>
                  </a:lnTo>
                  <a:lnTo>
                    <a:pt x="39591" y="228249"/>
                  </a:lnTo>
                  <a:lnTo>
                    <a:pt x="39816" y="227710"/>
                  </a:lnTo>
                  <a:lnTo>
                    <a:pt x="40037" y="227157"/>
                  </a:lnTo>
                  <a:lnTo>
                    <a:pt x="40254" y="226618"/>
                  </a:lnTo>
                  <a:lnTo>
                    <a:pt x="40472" y="226064"/>
                  </a:lnTo>
                  <a:lnTo>
                    <a:pt x="40681" y="225511"/>
                  </a:lnTo>
                  <a:lnTo>
                    <a:pt x="40885" y="224958"/>
                  </a:lnTo>
                  <a:lnTo>
                    <a:pt x="41090" y="224390"/>
                  </a:lnTo>
                  <a:lnTo>
                    <a:pt x="41287" y="223836"/>
                  </a:lnTo>
                  <a:lnTo>
                    <a:pt x="41484" y="223269"/>
                  </a:lnTo>
                  <a:lnTo>
                    <a:pt x="41676" y="222701"/>
                  </a:lnTo>
                  <a:lnTo>
                    <a:pt x="41861" y="222133"/>
                  </a:lnTo>
                  <a:lnTo>
                    <a:pt x="42049" y="221550"/>
                  </a:lnTo>
                  <a:lnTo>
                    <a:pt x="42229" y="220982"/>
                  </a:lnTo>
                  <a:lnTo>
                    <a:pt x="42405" y="220400"/>
                  </a:lnTo>
                  <a:lnTo>
                    <a:pt x="42582" y="219832"/>
                  </a:lnTo>
                  <a:lnTo>
                    <a:pt x="42750" y="219249"/>
                  </a:lnTo>
                  <a:lnTo>
                    <a:pt x="42918" y="218667"/>
                  </a:lnTo>
                  <a:lnTo>
                    <a:pt x="43081" y="218084"/>
                  </a:lnTo>
                  <a:lnTo>
                    <a:pt x="43241" y="217487"/>
                  </a:lnTo>
                  <a:lnTo>
                    <a:pt x="43397" y="216905"/>
                  </a:lnTo>
                  <a:lnTo>
                    <a:pt x="43553" y="216308"/>
                  </a:lnTo>
                  <a:lnTo>
                    <a:pt x="43700" y="215711"/>
                  </a:lnTo>
                  <a:lnTo>
                    <a:pt x="43848" y="215128"/>
                  </a:lnTo>
                  <a:lnTo>
                    <a:pt x="43991" y="214531"/>
                  </a:lnTo>
                  <a:lnTo>
                    <a:pt x="44130" y="213920"/>
                  </a:lnTo>
                  <a:lnTo>
                    <a:pt x="44270" y="213323"/>
                  </a:lnTo>
                  <a:lnTo>
                    <a:pt x="44405" y="212725"/>
                  </a:lnTo>
                  <a:lnTo>
                    <a:pt x="44532" y="212114"/>
                  </a:lnTo>
                  <a:lnTo>
                    <a:pt x="44659" y="211517"/>
                  </a:lnTo>
                  <a:lnTo>
                    <a:pt x="44786" y="210905"/>
                  </a:lnTo>
                  <a:lnTo>
                    <a:pt x="44905" y="210294"/>
                  </a:lnTo>
                  <a:lnTo>
                    <a:pt x="45023" y="209682"/>
                  </a:lnTo>
                  <a:lnTo>
                    <a:pt x="45138" y="209070"/>
                  </a:lnTo>
                  <a:lnTo>
                    <a:pt x="45249" y="208459"/>
                  </a:lnTo>
                  <a:lnTo>
                    <a:pt x="45359" y="207847"/>
                  </a:lnTo>
                  <a:lnTo>
                    <a:pt x="45462" y="207221"/>
                  </a:lnTo>
                  <a:lnTo>
                    <a:pt x="45564" y="206609"/>
                  </a:lnTo>
                  <a:lnTo>
                    <a:pt x="45667" y="205983"/>
                  </a:lnTo>
                  <a:lnTo>
                    <a:pt x="45761" y="205372"/>
                  </a:lnTo>
                  <a:lnTo>
                    <a:pt x="45855" y="204745"/>
                  </a:lnTo>
                  <a:lnTo>
                    <a:pt x="45945" y="204119"/>
                  </a:lnTo>
                  <a:lnTo>
                    <a:pt x="46031" y="203508"/>
                  </a:lnTo>
                  <a:lnTo>
                    <a:pt x="46117" y="202881"/>
                  </a:lnTo>
                  <a:lnTo>
                    <a:pt x="46199" y="202255"/>
                  </a:lnTo>
                  <a:lnTo>
                    <a:pt x="46277" y="201629"/>
                  </a:lnTo>
                  <a:lnTo>
                    <a:pt x="46355" y="201003"/>
                  </a:lnTo>
                  <a:lnTo>
                    <a:pt x="46429" y="200362"/>
                  </a:lnTo>
                  <a:lnTo>
                    <a:pt x="46498" y="199736"/>
                  </a:lnTo>
                  <a:lnTo>
                    <a:pt x="46564" y="199110"/>
                  </a:lnTo>
                  <a:lnTo>
                    <a:pt x="46630" y="198484"/>
                  </a:lnTo>
                  <a:lnTo>
                    <a:pt x="46691" y="197843"/>
                  </a:lnTo>
                  <a:lnTo>
                    <a:pt x="46752" y="197217"/>
                  </a:lnTo>
                  <a:lnTo>
                    <a:pt x="46806" y="196576"/>
                  </a:lnTo>
                  <a:lnTo>
                    <a:pt x="46863" y="195950"/>
                  </a:lnTo>
                  <a:lnTo>
                    <a:pt x="46912" y="195309"/>
                  </a:lnTo>
                  <a:lnTo>
                    <a:pt x="46961" y="194683"/>
                  </a:lnTo>
                  <a:lnTo>
                    <a:pt x="47006" y="194042"/>
                  </a:lnTo>
                  <a:lnTo>
                    <a:pt x="47052" y="193401"/>
                  </a:lnTo>
                  <a:lnTo>
                    <a:pt x="47093" y="192775"/>
                  </a:lnTo>
                  <a:lnTo>
                    <a:pt x="47129" y="192135"/>
                  </a:lnTo>
                  <a:lnTo>
                    <a:pt x="47166" y="191494"/>
                  </a:lnTo>
                  <a:lnTo>
                    <a:pt x="47199" y="190868"/>
                  </a:lnTo>
                  <a:lnTo>
                    <a:pt x="47228" y="190227"/>
                  </a:lnTo>
                  <a:lnTo>
                    <a:pt x="47281" y="188945"/>
                  </a:lnTo>
                  <a:lnTo>
                    <a:pt x="47326" y="187679"/>
                  </a:lnTo>
                  <a:lnTo>
                    <a:pt x="47363" y="186397"/>
                  </a:lnTo>
                  <a:lnTo>
                    <a:pt x="47388" y="185130"/>
                  </a:lnTo>
                  <a:lnTo>
                    <a:pt x="47404" y="183849"/>
                  </a:lnTo>
                  <a:lnTo>
                    <a:pt x="47408" y="182582"/>
                  </a:lnTo>
                  <a:lnTo>
                    <a:pt x="47408" y="181315"/>
                  </a:lnTo>
                  <a:lnTo>
                    <a:pt x="47396" y="180048"/>
                  </a:lnTo>
                  <a:lnTo>
                    <a:pt x="47375" y="178781"/>
                  </a:lnTo>
                  <a:lnTo>
                    <a:pt x="47351" y="177514"/>
                  </a:lnTo>
                  <a:lnTo>
                    <a:pt x="47314" y="176247"/>
                  </a:lnTo>
                  <a:lnTo>
                    <a:pt x="47269" y="174995"/>
                  </a:lnTo>
                  <a:lnTo>
                    <a:pt x="47215" y="173743"/>
                  </a:lnTo>
                  <a:lnTo>
                    <a:pt x="47158" y="172490"/>
                  </a:lnTo>
                  <a:lnTo>
                    <a:pt x="47088" y="171252"/>
                  </a:lnTo>
                  <a:lnTo>
                    <a:pt x="47015" y="170000"/>
                  </a:lnTo>
                  <a:lnTo>
                    <a:pt x="46933" y="168777"/>
                  </a:lnTo>
                  <a:lnTo>
                    <a:pt x="46843" y="167539"/>
                  </a:lnTo>
                  <a:lnTo>
                    <a:pt x="46748" y="166316"/>
                  </a:lnTo>
                  <a:lnTo>
                    <a:pt x="46646" y="165093"/>
                  </a:lnTo>
                  <a:lnTo>
                    <a:pt x="46535" y="163884"/>
                  </a:lnTo>
                  <a:lnTo>
                    <a:pt x="46421" y="162675"/>
                  </a:lnTo>
                  <a:lnTo>
                    <a:pt x="46298" y="161481"/>
                  </a:lnTo>
                  <a:lnTo>
                    <a:pt x="46167" y="160287"/>
                  </a:lnTo>
                  <a:lnTo>
                    <a:pt x="46035" y="159108"/>
                  </a:lnTo>
                  <a:lnTo>
                    <a:pt x="45896" y="157928"/>
                  </a:lnTo>
                  <a:lnTo>
                    <a:pt x="45749" y="156763"/>
                  </a:lnTo>
                  <a:lnTo>
                    <a:pt x="45597" y="155598"/>
                  </a:lnTo>
                  <a:lnTo>
                    <a:pt x="45441" y="154448"/>
                  </a:lnTo>
                  <a:lnTo>
                    <a:pt x="45282" y="153312"/>
                  </a:lnTo>
                  <a:lnTo>
                    <a:pt x="45114" y="152176"/>
                  </a:lnTo>
                  <a:lnTo>
                    <a:pt x="44942" y="151069"/>
                  </a:lnTo>
                  <a:lnTo>
                    <a:pt x="44765" y="149948"/>
                  </a:lnTo>
                  <a:lnTo>
                    <a:pt x="44589" y="148856"/>
                  </a:lnTo>
                  <a:lnTo>
                    <a:pt x="44405" y="147764"/>
                  </a:lnTo>
                  <a:lnTo>
                    <a:pt x="44216" y="146686"/>
                  </a:lnTo>
                  <a:lnTo>
                    <a:pt x="44024" y="145623"/>
                  </a:lnTo>
                  <a:lnTo>
                    <a:pt x="43827" y="144574"/>
                  </a:lnTo>
                  <a:lnTo>
                    <a:pt x="43626" y="143541"/>
                  </a:lnTo>
                  <a:lnTo>
                    <a:pt x="43426" y="142521"/>
                  </a:lnTo>
                  <a:lnTo>
                    <a:pt x="43217" y="141502"/>
                  </a:lnTo>
                  <a:lnTo>
                    <a:pt x="43008" y="140512"/>
                  </a:lnTo>
                  <a:lnTo>
                    <a:pt x="42795" y="139521"/>
                  </a:lnTo>
                  <a:lnTo>
                    <a:pt x="42582" y="138546"/>
                  </a:lnTo>
                  <a:lnTo>
                    <a:pt x="42364" y="137599"/>
                  </a:lnTo>
                  <a:lnTo>
                    <a:pt x="42143" y="136653"/>
                  </a:lnTo>
                  <a:lnTo>
                    <a:pt x="41922" y="135735"/>
                  </a:lnTo>
                  <a:lnTo>
                    <a:pt x="41697" y="134818"/>
                  </a:lnTo>
                  <a:lnTo>
                    <a:pt x="41467" y="133929"/>
                  </a:lnTo>
                  <a:lnTo>
                    <a:pt x="41242" y="133056"/>
                  </a:lnTo>
                  <a:lnTo>
                    <a:pt x="41012" y="132197"/>
                  </a:lnTo>
                  <a:lnTo>
                    <a:pt x="40779" y="131352"/>
                  </a:lnTo>
                  <a:lnTo>
                    <a:pt x="40545" y="130522"/>
                  </a:lnTo>
                  <a:lnTo>
                    <a:pt x="40312" y="129721"/>
                  </a:lnTo>
                  <a:lnTo>
                    <a:pt x="40078" y="128935"/>
                  </a:lnTo>
                  <a:lnTo>
                    <a:pt x="39845" y="128163"/>
                  </a:lnTo>
                  <a:lnTo>
                    <a:pt x="39607" y="127406"/>
                  </a:lnTo>
                  <a:lnTo>
                    <a:pt x="39370" y="126677"/>
                  </a:lnTo>
                  <a:lnTo>
                    <a:pt x="39136" y="125964"/>
                  </a:lnTo>
                  <a:lnTo>
                    <a:pt x="38898" y="125265"/>
                  </a:lnTo>
                  <a:lnTo>
                    <a:pt x="38661" y="124595"/>
                  </a:lnTo>
                  <a:lnTo>
                    <a:pt x="38423" y="123940"/>
                  </a:lnTo>
                  <a:lnTo>
                    <a:pt x="38190" y="123314"/>
                  </a:lnTo>
                  <a:lnTo>
                    <a:pt x="37952" y="122702"/>
                  </a:lnTo>
                  <a:lnTo>
                    <a:pt x="37718" y="122120"/>
                  </a:lnTo>
                  <a:lnTo>
                    <a:pt x="37485" y="121552"/>
                  </a:lnTo>
                  <a:lnTo>
                    <a:pt x="37251" y="121013"/>
                  </a:lnTo>
                  <a:lnTo>
                    <a:pt x="37018" y="120489"/>
                  </a:lnTo>
                  <a:lnTo>
                    <a:pt x="36788" y="119993"/>
                  </a:lnTo>
                  <a:lnTo>
                    <a:pt x="36559" y="119513"/>
                  </a:lnTo>
                  <a:lnTo>
                    <a:pt x="36334" y="119061"/>
                  </a:lnTo>
                  <a:lnTo>
                    <a:pt x="36108" y="118639"/>
                  </a:lnTo>
                  <a:lnTo>
                    <a:pt x="35883" y="118246"/>
                  </a:lnTo>
                  <a:lnTo>
                    <a:pt x="35449" y="117460"/>
                  </a:lnTo>
                  <a:lnTo>
                    <a:pt x="35018" y="116673"/>
                  </a:lnTo>
                  <a:lnTo>
                    <a:pt x="34605" y="115872"/>
                  </a:lnTo>
                  <a:lnTo>
                    <a:pt x="34199" y="115071"/>
                  </a:lnTo>
                  <a:lnTo>
                    <a:pt x="33806" y="114271"/>
                  </a:lnTo>
                  <a:lnTo>
                    <a:pt x="33425" y="113455"/>
                  </a:lnTo>
                  <a:lnTo>
                    <a:pt x="33052" y="112640"/>
                  </a:lnTo>
                  <a:lnTo>
                    <a:pt x="32691" y="111809"/>
                  </a:lnTo>
                  <a:lnTo>
                    <a:pt x="32339" y="110979"/>
                  </a:lnTo>
                  <a:lnTo>
                    <a:pt x="31999" y="110135"/>
                  </a:lnTo>
                  <a:lnTo>
                    <a:pt x="31667" y="109290"/>
                  </a:lnTo>
                  <a:lnTo>
                    <a:pt x="31343" y="108446"/>
                  </a:lnTo>
                  <a:lnTo>
                    <a:pt x="31032" y="107572"/>
                  </a:lnTo>
                  <a:lnTo>
                    <a:pt x="30729" y="106713"/>
                  </a:lnTo>
                  <a:lnTo>
                    <a:pt x="30434" y="105839"/>
                  </a:lnTo>
                  <a:lnTo>
                    <a:pt x="30147" y="104951"/>
                  </a:lnTo>
                  <a:lnTo>
                    <a:pt x="29872" y="104062"/>
                  </a:lnTo>
                  <a:lnTo>
                    <a:pt x="29602" y="103160"/>
                  </a:lnTo>
                  <a:lnTo>
                    <a:pt x="29344" y="102257"/>
                  </a:lnTo>
                  <a:lnTo>
                    <a:pt x="29090" y="101339"/>
                  </a:lnTo>
                  <a:lnTo>
                    <a:pt x="28844" y="100407"/>
                  </a:lnTo>
                  <a:lnTo>
                    <a:pt x="28611" y="99475"/>
                  </a:lnTo>
                  <a:lnTo>
                    <a:pt x="28381" y="98543"/>
                  </a:lnTo>
                  <a:lnTo>
                    <a:pt x="28156" y="97597"/>
                  </a:lnTo>
                  <a:lnTo>
                    <a:pt x="27943" y="96636"/>
                  </a:lnTo>
                  <a:lnTo>
                    <a:pt x="27734" y="95675"/>
                  </a:lnTo>
                  <a:lnTo>
                    <a:pt x="27533" y="94699"/>
                  </a:lnTo>
                  <a:lnTo>
                    <a:pt x="27336" y="93709"/>
                  </a:lnTo>
                  <a:lnTo>
                    <a:pt x="27148" y="92718"/>
                  </a:lnTo>
                  <a:lnTo>
                    <a:pt x="26968" y="91714"/>
                  </a:lnTo>
                  <a:lnTo>
                    <a:pt x="26791" y="90709"/>
                  </a:lnTo>
                  <a:lnTo>
                    <a:pt x="26619" y="89675"/>
                  </a:lnTo>
                  <a:lnTo>
                    <a:pt x="26451" y="88656"/>
                  </a:lnTo>
                  <a:lnTo>
                    <a:pt x="26292" y="87607"/>
                  </a:lnTo>
                  <a:lnTo>
                    <a:pt x="26136" y="86559"/>
                  </a:lnTo>
                  <a:lnTo>
                    <a:pt x="25988" y="85496"/>
                  </a:lnTo>
                  <a:lnTo>
                    <a:pt x="25841" y="84433"/>
                  </a:lnTo>
                  <a:lnTo>
                    <a:pt x="25702" y="83355"/>
                  </a:lnTo>
                  <a:lnTo>
                    <a:pt x="25566" y="82263"/>
                  </a:lnTo>
                  <a:lnTo>
                    <a:pt x="25431" y="81156"/>
                  </a:lnTo>
                  <a:lnTo>
                    <a:pt x="25304" y="80049"/>
                  </a:lnTo>
                  <a:lnTo>
                    <a:pt x="25181" y="78928"/>
                  </a:lnTo>
                  <a:lnTo>
                    <a:pt x="25058" y="77792"/>
                  </a:lnTo>
                  <a:lnTo>
                    <a:pt x="24940" y="76656"/>
                  </a:lnTo>
                  <a:lnTo>
                    <a:pt x="24829" y="75506"/>
                  </a:lnTo>
                  <a:lnTo>
                    <a:pt x="24714" y="74341"/>
                  </a:lnTo>
                  <a:lnTo>
                    <a:pt x="24608" y="73161"/>
                  </a:lnTo>
                  <a:lnTo>
                    <a:pt x="24501" y="71967"/>
                  </a:lnTo>
                  <a:lnTo>
                    <a:pt x="24399" y="70773"/>
                  </a:lnTo>
                  <a:lnTo>
                    <a:pt x="24296" y="69565"/>
                  </a:lnTo>
                  <a:lnTo>
                    <a:pt x="24198" y="68341"/>
                  </a:lnTo>
                  <a:lnTo>
                    <a:pt x="24100" y="67104"/>
                  </a:lnTo>
                  <a:lnTo>
                    <a:pt x="23911" y="64613"/>
                  </a:lnTo>
                  <a:lnTo>
                    <a:pt x="23723" y="62050"/>
                  </a:lnTo>
                  <a:lnTo>
                    <a:pt x="23542" y="59458"/>
                  </a:lnTo>
                  <a:lnTo>
                    <a:pt x="23362" y="56808"/>
                  </a:lnTo>
                  <a:lnTo>
                    <a:pt x="23182" y="54114"/>
                  </a:lnTo>
                  <a:lnTo>
                    <a:pt x="23002" y="51362"/>
                  </a:lnTo>
                  <a:lnTo>
                    <a:pt x="22911" y="49978"/>
                  </a:lnTo>
                  <a:lnTo>
                    <a:pt x="22817" y="48610"/>
                  </a:lnTo>
                  <a:lnTo>
                    <a:pt x="22715" y="47270"/>
                  </a:lnTo>
                  <a:lnTo>
                    <a:pt x="22612" y="45930"/>
                  </a:lnTo>
                  <a:lnTo>
                    <a:pt x="22510" y="44605"/>
                  </a:lnTo>
                  <a:lnTo>
                    <a:pt x="22399" y="43309"/>
                  </a:lnTo>
                  <a:lnTo>
                    <a:pt x="22289" y="42027"/>
                  </a:lnTo>
                  <a:lnTo>
                    <a:pt x="22170" y="40761"/>
                  </a:lnTo>
                  <a:lnTo>
                    <a:pt x="22051" y="39494"/>
                  </a:lnTo>
                  <a:lnTo>
                    <a:pt x="21928" y="38270"/>
                  </a:lnTo>
                  <a:lnTo>
                    <a:pt x="21805" y="37047"/>
                  </a:lnTo>
                  <a:lnTo>
                    <a:pt x="21674" y="35839"/>
                  </a:lnTo>
                  <a:lnTo>
                    <a:pt x="21539" y="34659"/>
                  </a:lnTo>
                  <a:lnTo>
                    <a:pt x="21404" y="33494"/>
                  </a:lnTo>
                  <a:lnTo>
                    <a:pt x="21260" y="32344"/>
                  </a:lnTo>
                  <a:lnTo>
                    <a:pt x="21117" y="31208"/>
                  </a:lnTo>
                  <a:lnTo>
                    <a:pt x="20969" y="30086"/>
                  </a:lnTo>
                  <a:lnTo>
                    <a:pt x="20818" y="28994"/>
                  </a:lnTo>
                  <a:lnTo>
                    <a:pt x="20662" y="27902"/>
                  </a:lnTo>
                  <a:lnTo>
                    <a:pt x="20502" y="26854"/>
                  </a:lnTo>
                  <a:lnTo>
                    <a:pt x="20339" y="25805"/>
                  </a:lnTo>
                  <a:lnTo>
                    <a:pt x="20171" y="24771"/>
                  </a:lnTo>
                  <a:lnTo>
                    <a:pt x="19998" y="23766"/>
                  </a:lnTo>
                  <a:lnTo>
                    <a:pt x="19822" y="22776"/>
                  </a:lnTo>
                  <a:lnTo>
                    <a:pt x="19642" y="21815"/>
                  </a:lnTo>
                  <a:lnTo>
                    <a:pt x="19458" y="20869"/>
                  </a:lnTo>
                  <a:lnTo>
                    <a:pt x="19269" y="19937"/>
                  </a:lnTo>
                  <a:lnTo>
                    <a:pt x="19077" y="19019"/>
                  </a:lnTo>
                  <a:lnTo>
                    <a:pt x="18880" y="18131"/>
                  </a:lnTo>
                  <a:lnTo>
                    <a:pt x="18683" y="17257"/>
                  </a:lnTo>
                  <a:lnTo>
                    <a:pt x="18478" y="16398"/>
                  </a:lnTo>
                  <a:lnTo>
                    <a:pt x="18269" y="15568"/>
                  </a:lnTo>
                  <a:lnTo>
                    <a:pt x="18056" y="14752"/>
                  </a:lnTo>
                  <a:lnTo>
                    <a:pt x="17835" y="13952"/>
                  </a:lnTo>
                  <a:lnTo>
                    <a:pt x="17614" y="13180"/>
                  </a:lnTo>
                  <a:lnTo>
                    <a:pt x="17389" y="12423"/>
                  </a:lnTo>
                  <a:lnTo>
                    <a:pt x="17159" y="11694"/>
                  </a:lnTo>
                  <a:lnTo>
                    <a:pt x="16922" y="10981"/>
                  </a:lnTo>
                  <a:lnTo>
                    <a:pt x="16684" y="10296"/>
                  </a:lnTo>
                  <a:lnTo>
                    <a:pt x="16438" y="9627"/>
                  </a:lnTo>
                  <a:lnTo>
                    <a:pt x="16188" y="8971"/>
                  </a:lnTo>
                  <a:lnTo>
                    <a:pt x="15934" y="8345"/>
                  </a:lnTo>
                  <a:lnTo>
                    <a:pt x="15676" y="7733"/>
                  </a:lnTo>
                  <a:lnTo>
                    <a:pt x="15414" y="7151"/>
                  </a:lnTo>
                  <a:lnTo>
                    <a:pt x="15147" y="6583"/>
                  </a:lnTo>
                  <a:lnTo>
                    <a:pt x="14873" y="6044"/>
                  </a:lnTo>
                  <a:lnTo>
                    <a:pt x="14594" y="5520"/>
                  </a:lnTo>
                  <a:lnTo>
                    <a:pt x="14312" y="5025"/>
                  </a:lnTo>
                  <a:lnTo>
                    <a:pt x="14025" y="4559"/>
                  </a:lnTo>
                  <a:lnTo>
                    <a:pt x="13734" y="4107"/>
                  </a:lnTo>
                  <a:lnTo>
                    <a:pt x="13439" y="3671"/>
                  </a:lnTo>
                  <a:lnTo>
                    <a:pt x="13136" y="3263"/>
                  </a:lnTo>
                  <a:lnTo>
                    <a:pt x="12829" y="2884"/>
                  </a:lnTo>
                  <a:lnTo>
                    <a:pt x="12517" y="2520"/>
                  </a:lnTo>
                  <a:lnTo>
                    <a:pt x="12198" y="2171"/>
                  </a:lnTo>
                  <a:lnTo>
                    <a:pt x="11878" y="1865"/>
                  </a:lnTo>
                  <a:lnTo>
                    <a:pt x="11550" y="1574"/>
                  </a:lnTo>
                  <a:lnTo>
                    <a:pt x="11218" y="1297"/>
                  </a:lnTo>
                  <a:lnTo>
                    <a:pt x="10878" y="1049"/>
                  </a:lnTo>
                  <a:lnTo>
                    <a:pt x="10538" y="831"/>
                  </a:lnTo>
                  <a:lnTo>
                    <a:pt x="10190" y="642"/>
                  </a:lnTo>
                  <a:lnTo>
                    <a:pt x="9834" y="467"/>
                  </a:lnTo>
                  <a:lnTo>
                    <a:pt x="9477" y="321"/>
                  </a:lnTo>
                  <a:lnTo>
                    <a:pt x="9112" y="190"/>
                  </a:lnTo>
                  <a:lnTo>
                    <a:pt x="8891" y="132"/>
                  </a:lnTo>
                  <a:lnTo>
                    <a:pt x="8674" y="74"/>
                  </a:lnTo>
                  <a:lnTo>
                    <a:pt x="8457" y="45"/>
                  </a:lnTo>
                  <a:lnTo>
                    <a:pt x="8248" y="16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4;p56">
              <a:extLst>
                <a:ext uri="{FF2B5EF4-FFF2-40B4-BE49-F238E27FC236}">
                  <a16:creationId xmlns:a16="http://schemas.microsoft.com/office/drawing/2014/main" id="{E999B6ED-92A6-52BA-EE32-A14419935785}"/>
                </a:ext>
              </a:extLst>
            </p:cNvPr>
            <p:cNvSpPr/>
            <p:nvPr/>
          </p:nvSpPr>
          <p:spPr>
            <a:xfrm>
              <a:off x="3205550" y="-11352675"/>
              <a:ext cx="1268075" cy="10836500"/>
            </a:xfrm>
            <a:custGeom>
              <a:avLst/>
              <a:gdLst/>
              <a:ahLst/>
              <a:cxnLst/>
              <a:rect l="l" t="t" r="r" b="b"/>
              <a:pathLst>
                <a:path w="50723" h="433460" extrusionOk="0">
                  <a:moveTo>
                    <a:pt x="16881" y="1"/>
                  </a:moveTo>
                  <a:lnTo>
                    <a:pt x="16213" y="7981"/>
                  </a:lnTo>
                  <a:lnTo>
                    <a:pt x="14447" y="29125"/>
                  </a:lnTo>
                  <a:lnTo>
                    <a:pt x="13263" y="43352"/>
                  </a:lnTo>
                  <a:lnTo>
                    <a:pt x="11935" y="59342"/>
                  </a:lnTo>
                  <a:lnTo>
                    <a:pt x="10510" y="76554"/>
                  </a:lnTo>
                  <a:lnTo>
                    <a:pt x="9031" y="94495"/>
                  </a:lnTo>
                  <a:lnTo>
                    <a:pt x="7539" y="112625"/>
                  </a:lnTo>
                  <a:lnTo>
                    <a:pt x="6085" y="130464"/>
                  </a:lnTo>
                  <a:lnTo>
                    <a:pt x="5384" y="139084"/>
                  </a:lnTo>
                  <a:lnTo>
                    <a:pt x="4708" y="147458"/>
                  </a:lnTo>
                  <a:lnTo>
                    <a:pt x="4061" y="155481"/>
                  </a:lnTo>
                  <a:lnTo>
                    <a:pt x="3454" y="163112"/>
                  </a:lnTo>
                  <a:lnTo>
                    <a:pt x="2885" y="170277"/>
                  </a:lnTo>
                  <a:lnTo>
                    <a:pt x="2365" y="176902"/>
                  </a:lnTo>
                  <a:lnTo>
                    <a:pt x="1898" y="182946"/>
                  </a:lnTo>
                  <a:lnTo>
                    <a:pt x="1492" y="188334"/>
                  </a:lnTo>
                  <a:lnTo>
                    <a:pt x="1308" y="190751"/>
                  </a:lnTo>
                  <a:lnTo>
                    <a:pt x="1144" y="192994"/>
                  </a:lnTo>
                  <a:lnTo>
                    <a:pt x="996" y="195032"/>
                  </a:lnTo>
                  <a:lnTo>
                    <a:pt x="869" y="196867"/>
                  </a:lnTo>
                  <a:lnTo>
                    <a:pt x="759" y="198484"/>
                  </a:lnTo>
                  <a:lnTo>
                    <a:pt x="668" y="199882"/>
                  </a:lnTo>
                  <a:lnTo>
                    <a:pt x="595" y="201061"/>
                  </a:lnTo>
                  <a:lnTo>
                    <a:pt x="545" y="201993"/>
                  </a:lnTo>
                  <a:lnTo>
                    <a:pt x="525" y="202430"/>
                  </a:lnTo>
                  <a:lnTo>
                    <a:pt x="509" y="202940"/>
                  </a:lnTo>
                  <a:lnTo>
                    <a:pt x="472" y="204119"/>
                  </a:lnTo>
                  <a:lnTo>
                    <a:pt x="435" y="205546"/>
                  </a:lnTo>
                  <a:lnTo>
                    <a:pt x="402" y="207206"/>
                  </a:lnTo>
                  <a:lnTo>
                    <a:pt x="369" y="209085"/>
                  </a:lnTo>
                  <a:lnTo>
                    <a:pt x="341" y="211182"/>
                  </a:lnTo>
                  <a:lnTo>
                    <a:pt x="312" y="213483"/>
                  </a:lnTo>
                  <a:lnTo>
                    <a:pt x="283" y="215987"/>
                  </a:lnTo>
                  <a:lnTo>
                    <a:pt x="259" y="218681"/>
                  </a:lnTo>
                  <a:lnTo>
                    <a:pt x="234" y="221565"/>
                  </a:lnTo>
                  <a:lnTo>
                    <a:pt x="214" y="224608"/>
                  </a:lnTo>
                  <a:lnTo>
                    <a:pt x="193" y="227841"/>
                  </a:lnTo>
                  <a:lnTo>
                    <a:pt x="152" y="234758"/>
                  </a:lnTo>
                  <a:lnTo>
                    <a:pt x="119" y="242258"/>
                  </a:lnTo>
                  <a:lnTo>
                    <a:pt x="91" y="250267"/>
                  </a:lnTo>
                  <a:lnTo>
                    <a:pt x="66" y="258727"/>
                  </a:lnTo>
                  <a:lnTo>
                    <a:pt x="46" y="267581"/>
                  </a:lnTo>
                  <a:lnTo>
                    <a:pt x="29" y="276755"/>
                  </a:lnTo>
                  <a:lnTo>
                    <a:pt x="17" y="286206"/>
                  </a:lnTo>
                  <a:lnTo>
                    <a:pt x="9" y="295846"/>
                  </a:lnTo>
                  <a:lnTo>
                    <a:pt x="5" y="305618"/>
                  </a:lnTo>
                  <a:lnTo>
                    <a:pt x="1" y="315462"/>
                  </a:lnTo>
                  <a:lnTo>
                    <a:pt x="1" y="335135"/>
                  </a:lnTo>
                  <a:lnTo>
                    <a:pt x="9" y="354328"/>
                  </a:lnTo>
                  <a:lnTo>
                    <a:pt x="25" y="372560"/>
                  </a:lnTo>
                  <a:lnTo>
                    <a:pt x="42" y="389321"/>
                  </a:lnTo>
                  <a:lnTo>
                    <a:pt x="70" y="416392"/>
                  </a:lnTo>
                  <a:lnTo>
                    <a:pt x="82" y="425712"/>
                  </a:lnTo>
                  <a:lnTo>
                    <a:pt x="87" y="431522"/>
                  </a:lnTo>
                  <a:lnTo>
                    <a:pt x="353" y="431683"/>
                  </a:lnTo>
                  <a:lnTo>
                    <a:pt x="627" y="431843"/>
                  </a:lnTo>
                  <a:lnTo>
                    <a:pt x="906" y="432003"/>
                  </a:lnTo>
                  <a:lnTo>
                    <a:pt x="1193" y="432134"/>
                  </a:lnTo>
                  <a:lnTo>
                    <a:pt x="1480" y="432280"/>
                  </a:lnTo>
                  <a:lnTo>
                    <a:pt x="1766" y="432396"/>
                  </a:lnTo>
                  <a:lnTo>
                    <a:pt x="2352" y="432629"/>
                  </a:lnTo>
                  <a:lnTo>
                    <a:pt x="2942" y="432833"/>
                  </a:lnTo>
                  <a:lnTo>
                    <a:pt x="3532" y="433008"/>
                  </a:lnTo>
                  <a:lnTo>
                    <a:pt x="4114" y="433153"/>
                  </a:lnTo>
                  <a:lnTo>
                    <a:pt x="4688" y="433270"/>
                  </a:lnTo>
                  <a:lnTo>
                    <a:pt x="5241" y="433357"/>
                  </a:lnTo>
                  <a:lnTo>
                    <a:pt x="5777" y="433415"/>
                  </a:lnTo>
                  <a:lnTo>
                    <a:pt x="6285" y="433445"/>
                  </a:lnTo>
                  <a:lnTo>
                    <a:pt x="6761" y="433459"/>
                  </a:lnTo>
                  <a:lnTo>
                    <a:pt x="7199" y="433430"/>
                  </a:lnTo>
                  <a:lnTo>
                    <a:pt x="7597" y="433386"/>
                  </a:lnTo>
                  <a:lnTo>
                    <a:pt x="7777" y="433343"/>
                  </a:lnTo>
                  <a:lnTo>
                    <a:pt x="7949" y="433299"/>
                  </a:lnTo>
                  <a:lnTo>
                    <a:pt x="8105" y="433255"/>
                  </a:lnTo>
                  <a:lnTo>
                    <a:pt x="8244" y="433212"/>
                  </a:lnTo>
                  <a:lnTo>
                    <a:pt x="8740" y="426833"/>
                  </a:lnTo>
                  <a:lnTo>
                    <a:pt x="9231" y="420586"/>
                  </a:lnTo>
                  <a:lnTo>
                    <a:pt x="9715" y="414455"/>
                  </a:lnTo>
                  <a:lnTo>
                    <a:pt x="10198" y="408412"/>
                  </a:lnTo>
                  <a:lnTo>
                    <a:pt x="11145" y="396602"/>
                  </a:lnTo>
                  <a:lnTo>
                    <a:pt x="11604" y="390792"/>
                  </a:lnTo>
                  <a:lnTo>
                    <a:pt x="12054" y="385040"/>
                  </a:lnTo>
                  <a:lnTo>
                    <a:pt x="12493" y="379331"/>
                  </a:lnTo>
                  <a:lnTo>
                    <a:pt x="12710" y="376492"/>
                  </a:lnTo>
                  <a:lnTo>
                    <a:pt x="12923" y="373652"/>
                  </a:lnTo>
                  <a:lnTo>
                    <a:pt x="13132" y="370827"/>
                  </a:lnTo>
                  <a:lnTo>
                    <a:pt x="13337" y="368002"/>
                  </a:lnTo>
                  <a:lnTo>
                    <a:pt x="13537" y="365177"/>
                  </a:lnTo>
                  <a:lnTo>
                    <a:pt x="13738" y="362367"/>
                  </a:lnTo>
                  <a:lnTo>
                    <a:pt x="13931" y="359541"/>
                  </a:lnTo>
                  <a:lnTo>
                    <a:pt x="14123" y="356716"/>
                  </a:lnTo>
                  <a:lnTo>
                    <a:pt x="14308" y="353891"/>
                  </a:lnTo>
                  <a:lnTo>
                    <a:pt x="14488" y="351066"/>
                  </a:lnTo>
                  <a:lnTo>
                    <a:pt x="14668" y="348227"/>
                  </a:lnTo>
                  <a:lnTo>
                    <a:pt x="14840" y="345387"/>
                  </a:lnTo>
                  <a:lnTo>
                    <a:pt x="15008" y="342533"/>
                  </a:lnTo>
                  <a:lnTo>
                    <a:pt x="15168" y="339664"/>
                  </a:lnTo>
                  <a:lnTo>
                    <a:pt x="15328" y="336795"/>
                  </a:lnTo>
                  <a:lnTo>
                    <a:pt x="15479" y="333897"/>
                  </a:lnTo>
                  <a:lnTo>
                    <a:pt x="15627" y="331000"/>
                  </a:lnTo>
                  <a:lnTo>
                    <a:pt x="15770" y="328087"/>
                  </a:lnTo>
                  <a:lnTo>
                    <a:pt x="15905" y="325146"/>
                  </a:lnTo>
                  <a:lnTo>
                    <a:pt x="16037" y="322189"/>
                  </a:lnTo>
                  <a:lnTo>
                    <a:pt x="16159" y="319219"/>
                  </a:lnTo>
                  <a:lnTo>
                    <a:pt x="16278" y="316233"/>
                  </a:lnTo>
                  <a:lnTo>
                    <a:pt x="16389" y="313205"/>
                  </a:lnTo>
                  <a:lnTo>
                    <a:pt x="16495" y="310176"/>
                  </a:lnTo>
                  <a:lnTo>
                    <a:pt x="16594" y="307103"/>
                  </a:lnTo>
                  <a:lnTo>
                    <a:pt x="16684" y="304016"/>
                  </a:lnTo>
                  <a:lnTo>
                    <a:pt x="16770" y="300885"/>
                  </a:lnTo>
                  <a:lnTo>
                    <a:pt x="16848" y="297739"/>
                  </a:lnTo>
                  <a:lnTo>
                    <a:pt x="16917" y="294550"/>
                  </a:lnTo>
                  <a:lnTo>
                    <a:pt x="16983" y="291332"/>
                  </a:lnTo>
                  <a:lnTo>
                    <a:pt x="17036" y="288085"/>
                  </a:lnTo>
                  <a:lnTo>
                    <a:pt x="17085" y="284808"/>
                  </a:lnTo>
                  <a:lnTo>
                    <a:pt x="17126" y="281474"/>
                  </a:lnTo>
                  <a:lnTo>
                    <a:pt x="17159" y="278124"/>
                  </a:lnTo>
                  <a:lnTo>
                    <a:pt x="17184" y="274717"/>
                  </a:lnTo>
                  <a:lnTo>
                    <a:pt x="17200" y="271280"/>
                  </a:lnTo>
                  <a:lnTo>
                    <a:pt x="17208" y="267800"/>
                  </a:lnTo>
                  <a:lnTo>
                    <a:pt x="17208" y="264276"/>
                  </a:lnTo>
                  <a:lnTo>
                    <a:pt x="17200" y="260693"/>
                  </a:lnTo>
                  <a:lnTo>
                    <a:pt x="17180" y="257082"/>
                  </a:lnTo>
                  <a:lnTo>
                    <a:pt x="17155" y="253412"/>
                  </a:lnTo>
                  <a:lnTo>
                    <a:pt x="17118" y="249699"/>
                  </a:lnTo>
                  <a:lnTo>
                    <a:pt x="17073" y="245927"/>
                  </a:lnTo>
                  <a:lnTo>
                    <a:pt x="17016" y="242112"/>
                  </a:lnTo>
                  <a:lnTo>
                    <a:pt x="16954" y="238238"/>
                  </a:lnTo>
                  <a:lnTo>
                    <a:pt x="16881" y="234307"/>
                  </a:lnTo>
                  <a:lnTo>
                    <a:pt x="16881" y="233229"/>
                  </a:lnTo>
                  <a:lnTo>
                    <a:pt x="16889" y="232151"/>
                  </a:lnTo>
                  <a:lnTo>
                    <a:pt x="16901" y="231059"/>
                  </a:lnTo>
                  <a:lnTo>
                    <a:pt x="16917" y="229967"/>
                  </a:lnTo>
                  <a:lnTo>
                    <a:pt x="16938" y="228875"/>
                  </a:lnTo>
                  <a:lnTo>
                    <a:pt x="16963" y="227783"/>
                  </a:lnTo>
                  <a:lnTo>
                    <a:pt x="16991" y="226691"/>
                  </a:lnTo>
                  <a:lnTo>
                    <a:pt x="17024" y="225598"/>
                  </a:lnTo>
                  <a:lnTo>
                    <a:pt x="17061" y="224492"/>
                  </a:lnTo>
                  <a:lnTo>
                    <a:pt x="17106" y="223385"/>
                  </a:lnTo>
                  <a:lnTo>
                    <a:pt x="17151" y="222278"/>
                  </a:lnTo>
                  <a:lnTo>
                    <a:pt x="17200" y="221157"/>
                  </a:lnTo>
                  <a:lnTo>
                    <a:pt x="17258" y="220050"/>
                  </a:lnTo>
                  <a:lnTo>
                    <a:pt x="17315" y="218929"/>
                  </a:lnTo>
                  <a:lnTo>
                    <a:pt x="17380" y="217808"/>
                  </a:lnTo>
                  <a:lnTo>
                    <a:pt x="17446" y="216672"/>
                  </a:lnTo>
                  <a:lnTo>
                    <a:pt x="17520" y="215536"/>
                  </a:lnTo>
                  <a:lnTo>
                    <a:pt x="17598" y="214400"/>
                  </a:lnTo>
                  <a:lnTo>
                    <a:pt x="17675" y="213250"/>
                  </a:lnTo>
                  <a:lnTo>
                    <a:pt x="17761" y="212099"/>
                  </a:lnTo>
                  <a:lnTo>
                    <a:pt x="17847" y="210949"/>
                  </a:lnTo>
                  <a:lnTo>
                    <a:pt x="17942" y="209784"/>
                  </a:lnTo>
                  <a:lnTo>
                    <a:pt x="18036" y="208619"/>
                  </a:lnTo>
                  <a:lnTo>
                    <a:pt x="18138" y="207454"/>
                  </a:lnTo>
                  <a:lnTo>
                    <a:pt x="18241" y="206274"/>
                  </a:lnTo>
                  <a:lnTo>
                    <a:pt x="18351" y="205080"/>
                  </a:lnTo>
                  <a:lnTo>
                    <a:pt x="18462" y="203901"/>
                  </a:lnTo>
                  <a:lnTo>
                    <a:pt x="18577" y="202692"/>
                  </a:lnTo>
                  <a:lnTo>
                    <a:pt x="18700" y="201483"/>
                  </a:lnTo>
                  <a:lnTo>
                    <a:pt x="18823" y="200275"/>
                  </a:lnTo>
                  <a:lnTo>
                    <a:pt x="18950" y="199066"/>
                  </a:lnTo>
                  <a:lnTo>
                    <a:pt x="19081" y="197828"/>
                  </a:lnTo>
                  <a:lnTo>
                    <a:pt x="19216" y="196605"/>
                  </a:lnTo>
                  <a:lnTo>
                    <a:pt x="19355" y="195353"/>
                  </a:lnTo>
                  <a:lnTo>
                    <a:pt x="19499" y="194100"/>
                  </a:lnTo>
                  <a:lnTo>
                    <a:pt x="19642" y="192848"/>
                  </a:lnTo>
                  <a:lnTo>
                    <a:pt x="19945" y="190300"/>
                  </a:lnTo>
                  <a:lnTo>
                    <a:pt x="20265" y="187722"/>
                  </a:lnTo>
                  <a:lnTo>
                    <a:pt x="20593" y="185115"/>
                  </a:lnTo>
                  <a:lnTo>
                    <a:pt x="20941" y="182465"/>
                  </a:lnTo>
                  <a:lnTo>
                    <a:pt x="21297" y="179771"/>
                  </a:lnTo>
                  <a:lnTo>
                    <a:pt x="21670" y="177048"/>
                  </a:lnTo>
                  <a:lnTo>
                    <a:pt x="22055" y="174267"/>
                  </a:lnTo>
                  <a:lnTo>
                    <a:pt x="22457" y="171456"/>
                  </a:lnTo>
                  <a:lnTo>
                    <a:pt x="22866" y="168587"/>
                  </a:lnTo>
                  <a:lnTo>
                    <a:pt x="23293" y="165675"/>
                  </a:lnTo>
                  <a:lnTo>
                    <a:pt x="23731" y="162719"/>
                  </a:lnTo>
                  <a:lnTo>
                    <a:pt x="24178" y="159719"/>
                  </a:lnTo>
                  <a:lnTo>
                    <a:pt x="24640" y="156661"/>
                  </a:lnTo>
                  <a:lnTo>
                    <a:pt x="25112" y="153545"/>
                  </a:lnTo>
                  <a:lnTo>
                    <a:pt x="25407" y="162049"/>
                  </a:lnTo>
                  <a:lnTo>
                    <a:pt x="25558" y="166403"/>
                  </a:lnTo>
                  <a:lnTo>
                    <a:pt x="25714" y="170786"/>
                  </a:lnTo>
                  <a:lnTo>
                    <a:pt x="25874" y="175169"/>
                  </a:lnTo>
                  <a:lnTo>
                    <a:pt x="26038" y="179553"/>
                  </a:lnTo>
                  <a:lnTo>
                    <a:pt x="26201" y="183878"/>
                  </a:lnTo>
                  <a:lnTo>
                    <a:pt x="26365" y="188130"/>
                  </a:lnTo>
                  <a:lnTo>
                    <a:pt x="26533" y="192295"/>
                  </a:lnTo>
                  <a:lnTo>
                    <a:pt x="26697" y="196328"/>
                  </a:lnTo>
                  <a:lnTo>
                    <a:pt x="26865" y="200231"/>
                  </a:lnTo>
                  <a:lnTo>
                    <a:pt x="27025" y="203944"/>
                  </a:lnTo>
                  <a:lnTo>
                    <a:pt x="27189" y="207468"/>
                  </a:lnTo>
                  <a:lnTo>
                    <a:pt x="27349" y="210774"/>
                  </a:lnTo>
                  <a:lnTo>
                    <a:pt x="27427" y="212332"/>
                  </a:lnTo>
                  <a:lnTo>
                    <a:pt x="27504" y="213832"/>
                  </a:lnTo>
                  <a:lnTo>
                    <a:pt x="27582" y="215259"/>
                  </a:lnTo>
                  <a:lnTo>
                    <a:pt x="27656" y="216599"/>
                  </a:lnTo>
                  <a:lnTo>
                    <a:pt x="27734" y="217968"/>
                  </a:lnTo>
                  <a:lnTo>
                    <a:pt x="27832" y="219570"/>
                  </a:lnTo>
                  <a:lnTo>
                    <a:pt x="28074" y="223414"/>
                  </a:lnTo>
                  <a:lnTo>
                    <a:pt x="28377" y="228074"/>
                  </a:lnTo>
                  <a:lnTo>
                    <a:pt x="28733" y="233506"/>
                  </a:lnTo>
                  <a:lnTo>
                    <a:pt x="29143" y="239636"/>
                  </a:lnTo>
                  <a:lnTo>
                    <a:pt x="29602" y="246393"/>
                  </a:lnTo>
                  <a:lnTo>
                    <a:pt x="30102" y="253718"/>
                  </a:lnTo>
                  <a:lnTo>
                    <a:pt x="30639" y="261538"/>
                  </a:lnTo>
                  <a:lnTo>
                    <a:pt x="31802" y="278430"/>
                  </a:lnTo>
                  <a:lnTo>
                    <a:pt x="33064" y="296575"/>
                  </a:lnTo>
                  <a:lnTo>
                    <a:pt x="34379" y="315418"/>
                  </a:lnTo>
                  <a:lnTo>
                    <a:pt x="35719" y="334480"/>
                  </a:lnTo>
                  <a:lnTo>
                    <a:pt x="37034" y="353221"/>
                  </a:lnTo>
                  <a:lnTo>
                    <a:pt x="38300" y="371133"/>
                  </a:lnTo>
                  <a:lnTo>
                    <a:pt x="40513" y="402427"/>
                  </a:lnTo>
                  <a:lnTo>
                    <a:pt x="42061" y="424227"/>
                  </a:lnTo>
                  <a:lnTo>
                    <a:pt x="42643" y="432411"/>
                  </a:lnTo>
                  <a:lnTo>
                    <a:pt x="42877" y="432483"/>
                  </a:lnTo>
                  <a:lnTo>
                    <a:pt x="43520" y="432658"/>
                  </a:lnTo>
                  <a:lnTo>
                    <a:pt x="43966" y="432775"/>
                  </a:lnTo>
                  <a:lnTo>
                    <a:pt x="44475" y="432877"/>
                  </a:lnTo>
                  <a:lnTo>
                    <a:pt x="45036" y="432993"/>
                  </a:lnTo>
                  <a:lnTo>
                    <a:pt x="45634" y="433081"/>
                  </a:lnTo>
                  <a:lnTo>
                    <a:pt x="46265" y="433153"/>
                  </a:lnTo>
                  <a:lnTo>
                    <a:pt x="46908" y="433197"/>
                  </a:lnTo>
                  <a:lnTo>
                    <a:pt x="47560" y="433197"/>
                  </a:lnTo>
                  <a:lnTo>
                    <a:pt x="47879" y="433182"/>
                  </a:lnTo>
                  <a:lnTo>
                    <a:pt x="48199" y="433168"/>
                  </a:lnTo>
                  <a:lnTo>
                    <a:pt x="48510" y="433124"/>
                  </a:lnTo>
                  <a:lnTo>
                    <a:pt x="48817" y="433066"/>
                  </a:lnTo>
                  <a:lnTo>
                    <a:pt x="49117" y="433008"/>
                  </a:lnTo>
                  <a:lnTo>
                    <a:pt x="49403" y="432920"/>
                  </a:lnTo>
                  <a:lnTo>
                    <a:pt x="49678" y="432818"/>
                  </a:lnTo>
                  <a:lnTo>
                    <a:pt x="49944" y="432702"/>
                  </a:lnTo>
                  <a:lnTo>
                    <a:pt x="50190" y="432571"/>
                  </a:lnTo>
                  <a:lnTo>
                    <a:pt x="50423" y="432411"/>
                  </a:lnTo>
                  <a:lnTo>
                    <a:pt x="50452" y="428479"/>
                  </a:lnTo>
                  <a:lnTo>
                    <a:pt x="50505" y="420164"/>
                  </a:lnTo>
                  <a:lnTo>
                    <a:pt x="50567" y="408529"/>
                  </a:lnTo>
                  <a:lnTo>
                    <a:pt x="50600" y="401801"/>
                  </a:lnTo>
                  <a:lnTo>
                    <a:pt x="50632" y="394651"/>
                  </a:lnTo>
                  <a:lnTo>
                    <a:pt x="50661" y="387224"/>
                  </a:lnTo>
                  <a:lnTo>
                    <a:pt x="50690" y="379623"/>
                  </a:lnTo>
                  <a:lnTo>
                    <a:pt x="50706" y="372021"/>
                  </a:lnTo>
                  <a:lnTo>
                    <a:pt x="50718" y="364522"/>
                  </a:lnTo>
                  <a:lnTo>
                    <a:pt x="50723" y="357284"/>
                  </a:lnTo>
                  <a:lnTo>
                    <a:pt x="50723" y="353804"/>
                  </a:lnTo>
                  <a:lnTo>
                    <a:pt x="50718" y="350440"/>
                  </a:lnTo>
                  <a:lnTo>
                    <a:pt x="50710" y="347207"/>
                  </a:lnTo>
                  <a:lnTo>
                    <a:pt x="50702" y="344106"/>
                  </a:lnTo>
                  <a:lnTo>
                    <a:pt x="50690" y="341193"/>
                  </a:lnTo>
                  <a:lnTo>
                    <a:pt x="50673" y="338441"/>
                  </a:lnTo>
                  <a:lnTo>
                    <a:pt x="50678" y="334218"/>
                  </a:lnTo>
                  <a:lnTo>
                    <a:pt x="50669" y="330097"/>
                  </a:lnTo>
                  <a:lnTo>
                    <a:pt x="50657" y="326063"/>
                  </a:lnTo>
                  <a:lnTo>
                    <a:pt x="50632" y="322117"/>
                  </a:lnTo>
                  <a:lnTo>
                    <a:pt x="50600" y="318258"/>
                  </a:lnTo>
                  <a:lnTo>
                    <a:pt x="50563" y="314501"/>
                  </a:lnTo>
                  <a:lnTo>
                    <a:pt x="50514" y="310831"/>
                  </a:lnTo>
                  <a:lnTo>
                    <a:pt x="50456" y="307249"/>
                  </a:lnTo>
                  <a:lnTo>
                    <a:pt x="50395" y="303739"/>
                  </a:lnTo>
                  <a:lnTo>
                    <a:pt x="50325" y="300332"/>
                  </a:lnTo>
                  <a:lnTo>
                    <a:pt x="50247" y="296997"/>
                  </a:lnTo>
                  <a:lnTo>
                    <a:pt x="50161" y="293749"/>
                  </a:lnTo>
                  <a:lnTo>
                    <a:pt x="50071" y="290575"/>
                  </a:lnTo>
                  <a:lnTo>
                    <a:pt x="49973" y="287488"/>
                  </a:lnTo>
                  <a:lnTo>
                    <a:pt x="49870" y="284488"/>
                  </a:lnTo>
                  <a:lnTo>
                    <a:pt x="49764" y="281546"/>
                  </a:lnTo>
                  <a:lnTo>
                    <a:pt x="49649" y="278692"/>
                  </a:lnTo>
                  <a:lnTo>
                    <a:pt x="49534" y="275911"/>
                  </a:lnTo>
                  <a:lnTo>
                    <a:pt x="49412" y="273202"/>
                  </a:lnTo>
                  <a:lnTo>
                    <a:pt x="49285" y="270566"/>
                  </a:lnTo>
                  <a:lnTo>
                    <a:pt x="49153" y="268003"/>
                  </a:lnTo>
                  <a:lnTo>
                    <a:pt x="49018" y="265513"/>
                  </a:lnTo>
                  <a:lnTo>
                    <a:pt x="48879" y="263081"/>
                  </a:lnTo>
                  <a:lnTo>
                    <a:pt x="48735" y="260722"/>
                  </a:lnTo>
                  <a:lnTo>
                    <a:pt x="48592" y="258436"/>
                  </a:lnTo>
                  <a:lnTo>
                    <a:pt x="48445" y="256208"/>
                  </a:lnTo>
                  <a:lnTo>
                    <a:pt x="48293" y="254038"/>
                  </a:lnTo>
                  <a:lnTo>
                    <a:pt x="48141" y="251941"/>
                  </a:lnTo>
                  <a:lnTo>
                    <a:pt x="47990" y="249903"/>
                  </a:lnTo>
                  <a:lnTo>
                    <a:pt x="47834" y="247922"/>
                  </a:lnTo>
                  <a:lnTo>
                    <a:pt x="47678" y="246000"/>
                  </a:lnTo>
                  <a:lnTo>
                    <a:pt x="47519" y="244136"/>
                  </a:lnTo>
                  <a:lnTo>
                    <a:pt x="47363" y="242330"/>
                  </a:lnTo>
                  <a:lnTo>
                    <a:pt x="47203" y="240568"/>
                  </a:lnTo>
                  <a:lnTo>
                    <a:pt x="47043" y="238879"/>
                  </a:lnTo>
                  <a:lnTo>
                    <a:pt x="46884" y="237219"/>
                  </a:lnTo>
                  <a:lnTo>
                    <a:pt x="46728" y="235632"/>
                  </a:lnTo>
                  <a:lnTo>
                    <a:pt x="46568" y="234088"/>
                  </a:lnTo>
                  <a:lnTo>
                    <a:pt x="46412" y="232588"/>
                  </a:lnTo>
                  <a:lnTo>
                    <a:pt x="46257" y="231132"/>
                  </a:lnTo>
                  <a:lnTo>
                    <a:pt x="46105" y="229734"/>
                  </a:lnTo>
                  <a:lnTo>
                    <a:pt x="45954" y="228380"/>
                  </a:lnTo>
                  <a:lnTo>
                    <a:pt x="45654" y="225788"/>
                  </a:lnTo>
                  <a:lnTo>
                    <a:pt x="45368" y="223370"/>
                  </a:lnTo>
                  <a:lnTo>
                    <a:pt x="45097" y="221113"/>
                  </a:lnTo>
                  <a:lnTo>
                    <a:pt x="44597" y="217007"/>
                  </a:lnTo>
                  <a:lnTo>
                    <a:pt x="44376" y="215143"/>
                  </a:lnTo>
                  <a:lnTo>
                    <a:pt x="44274" y="214254"/>
                  </a:lnTo>
                  <a:lnTo>
                    <a:pt x="44180" y="213395"/>
                  </a:lnTo>
                  <a:lnTo>
                    <a:pt x="44089" y="212565"/>
                  </a:lnTo>
                  <a:lnTo>
                    <a:pt x="44003" y="211764"/>
                  </a:lnTo>
                  <a:lnTo>
                    <a:pt x="43930" y="210978"/>
                  </a:lnTo>
                  <a:lnTo>
                    <a:pt x="43860" y="210221"/>
                  </a:lnTo>
                  <a:lnTo>
                    <a:pt x="43794" y="209478"/>
                  </a:lnTo>
                  <a:lnTo>
                    <a:pt x="43741" y="208764"/>
                  </a:lnTo>
                  <a:lnTo>
                    <a:pt x="43692" y="208065"/>
                  </a:lnTo>
                  <a:lnTo>
                    <a:pt x="43651" y="207381"/>
                  </a:lnTo>
                  <a:lnTo>
                    <a:pt x="43635" y="207032"/>
                  </a:lnTo>
                  <a:lnTo>
                    <a:pt x="43618" y="206653"/>
                  </a:lnTo>
                  <a:lnTo>
                    <a:pt x="43590" y="205808"/>
                  </a:lnTo>
                  <a:lnTo>
                    <a:pt x="43569" y="204862"/>
                  </a:lnTo>
                  <a:lnTo>
                    <a:pt x="43549" y="203813"/>
                  </a:lnTo>
                  <a:lnTo>
                    <a:pt x="43536" y="202677"/>
                  </a:lnTo>
                  <a:lnTo>
                    <a:pt x="43528" y="201425"/>
                  </a:lnTo>
                  <a:lnTo>
                    <a:pt x="43524" y="200100"/>
                  </a:lnTo>
                  <a:lnTo>
                    <a:pt x="43520" y="198687"/>
                  </a:lnTo>
                  <a:lnTo>
                    <a:pt x="43524" y="197188"/>
                  </a:lnTo>
                  <a:lnTo>
                    <a:pt x="43532" y="195600"/>
                  </a:lnTo>
                  <a:lnTo>
                    <a:pt x="43544" y="193955"/>
                  </a:lnTo>
                  <a:lnTo>
                    <a:pt x="43557" y="192222"/>
                  </a:lnTo>
                  <a:lnTo>
                    <a:pt x="43577" y="190431"/>
                  </a:lnTo>
                  <a:lnTo>
                    <a:pt x="43598" y="188581"/>
                  </a:lnTo>
                  <a:lnTo>
                    <a:pt x="43647" y="184693"/>
                  </a:lnTo>
                  <a:lnTo>
                    <a:pt x="43712" y="180601"/>
                  </a:lnTo>
                  <a:lnTo>
                    <a:pt x="43786" y="176349"/>
                  </a:lnTo>
                  <a:lnTo>
                    <a:pt x="43868" y="171937"/>
                  </a:lnTo>
                  <a:lnTo>
                    <a:pt x="43958" y="167408"/>
                  </a:lnTo>
                  <a:lnTo>
                    <a:pt x="44057" y="162806"/>
                  </a:lnTo>
                  <a:lnTo>
                    <a:pt x="44159" y="158146"/>
                  </a:lnTo>
                  <a:lnTo>
                    <a:pt x="44266" y="153472"/>
                  </a:lnTo>
                  <a:lnTo>
                    <a:pt x="44380" y="148797"/>
                  </a:lnTo>
                  <a:lnTo>
                    <a:pt x="44491" y="144181"/>
                  </a:lnTo>
                  <a:lnTo>
                    <a:pt x="44606" y="139623"/>
                  </a:lnTo>
                  <a:lnTo>
                    <a:pt x="44835" y="130871"/>
                  </a:lnTo>
                  <a:lnTo>
                    <a:pt x="45052" y="122775"/>
                  </a:lnTo>
                  <a:lnTo>
                    <a:pt x="45249" y="115596"/>
                  </a:lnTo>
                  <a:lnTo>
                    <a:pt x="45421" y="109581"/>
                  </a:lnTo>
                  <a:lnTo>
                    <a:pt x="45556" y="104980"/>
                  </a:lnTo>
                  <a:lnTo>
                    <a:pt x="45671" y="101004"/>
                  </a:lnTo>
                  <a:lnTo>
                    <a:pt x="45802" y="99839"/>
                  </a:lnTo>
                  <a:lnTo>
                    <a:pt x="45954" y="98470"/>
                  </a:lnTo>
                  <a:lnTo>
                    <a:pt x="46154" y="96636"/>
                  </a:lnTo>
                  <a:lnTo>
                    <a:pt x="46388" y="94393"/>
                  </a:lnTo>
                  <a:lnTo>
                    <a:pt x="46650" y="91772"/>
                  </a:lnTo>
                  <a:lnTo>
                    <a:pt x="46793" y="90345"/>
                  </a:lnTo>
                  <a:lnTo>
                    <a:pt x="46937" y="88830"/>
                  </a:lnTo>
                  <a:lnTo>
                    <a:pt x="47084" y="87257"/>
                  </a:lnTo>
                  <a:lnTo>
                    <a:pt x="47236" y="85627"/>
                  </a:lnTo>
                  <a:lnTo>
                    <a:pt x="47388" y="83937"/>
                  </a:lnTo>
                  <a:lnTo>
                    <a:pt x="47539" y="82204"/>
                  </a:lnTo>
                  <a:lnTo>
                    <a:pt x="47691" y="80413"/>
                  </a:lnTo>
                  <a:lnTo>
                    <a:pt x="47838" y="78608"/>
                  </a:lnTo>
                  <a:lnTo>
                    <a:pt x="47982" y="76758"/>
                  </a:lnTo>
                  <a:lnTo>
                    <a:pt x="48125" y="74880"/>
                  </a:lnTo>
                  <a:lnTo>
                    <a:pt x="48260" y="72987"/>
                  </a:lnTo>
                  <a:lnTo>
                    <a:pt x="48391" y="71079"/>
                  </a:lnTo>
                  <a:lnTo>
                    <a:pt x="48514" y="69171"/>
                  </a:lnTo>
                  <a:lnTo>
                    <a:pt x="48629" y="67264"/>
                  </a:lnTo>
                  <a:lnTo>
                    <a:pt x="48731" y="65356"/>
                  </a:lnTo>
                  <a:lnTo>
                    <a:pt x="48781" y="64395"/>
                  </a:lnTo>
                  <a:lnTo>
                    <a:pt x="48826" y="63463"/>
                  </a:lnTo>
                  <a:lnTo>
                    <a:pt x="48871" y="62516"/>
                  </a:lnTo>
                  <a:lnTo>
                    <a:pt x="48912" y="61584"/>
                  </a:lnTo>
                  <a:lnTo>
                    <a:pt x="48949" y="60652"/>
                  </a:lnTo>
                  <a:lnTo>
                    <a:pt x="48981" y="59720"/>
                  </a:lnTo>
                  <a:lnTo>
                    <a:pt x="49014" y="58803"/>
                  </a:lnTo>
                  <a:lnTo>
                    <a:pt x="49039" y="57900"/>
                  </a:lnTo>
                  <a:lnTo>
                    <a:pt x="49063" y="56997"/>
                  </a:lnTo>
                  <a:lnTo>
                    <a:pt x="49084" y="56109"/>
                  </a:lnTo>
                  <a:lnTo>
                    <a:pt x="49088" y="54959"/>
                  </a:lnTo>
                  <a:lnTo>
                    <a:pt x="49084" y="53808"/>
                  </a:lnTo>
                  <a:lnTo>
                    <a:pt x="49071" y="52658"/>
                  </a:lnTo>
                  <a:lnTo>
                    <a:pt x="49051" y="51507"/>
                  </a:lnTo>
                  <a:lnTo>
                    <a:pt x="49022" y="50371"/>
                  </a:lnTo>
                  <a:lnTo>
                    <a:pt x="48985" y="49236"/>
                  </a:lnTo>
                  <a:lnTo>
                    <a:pt x="48940" y="48114"/>
                  </a:lnTo>
                  <a:lnTo>
                    <a:pt x="48891" y="46993"/>
                  </a:lnTo>
                  <a:lnTo>
                    <a:pt x="48830" y="45886"/>
                  </a:lnTo>
                  <a:lnTo>
                    <a:pt x="48764" y="44780"/>
                  </a:lnTo>
                  <a:lnTo>
                    <a:pt x="48695" y="43687"/>
                  </a:lnTo>
                  <a:lnTo>
                    <a:pt x="48613" y="42595"/>
                  </a:lnTo>
                  <a:lnTo>
                    <a:pt x="48527" y="41518"/>
                  </a:lnTo>
                  <a:lnTo>
                    <a:pt x="48436" y="40440"/>
                  </a:lnTo>
                  <a:lnTo>
                    <a:pt x="48338" y="39377"/>
                  </a:lnTo>
                  <a:lnTo>
                    <a:pt x="48236" y="38314"/>
                  </a:lnTo>
                  <a:lnTo>
                    <a:pt x="48129" y="37265"/>
                  </a:lnTo>
                  <a:lnTo>
                    <a:pt x="48014" y="36232"/>
                  </a:lnTo>
                  <a:lnTo>
                    <a:pt x="47896" y="35198"/>
                  </a:lnTo>
                  <a:lnTo>
                    <a:pt x="47773" y="34178"/>
                  </a:lnTo>
                  <a:lnTo>
                    <a:pt x="47646" y="33174"/>
                  </a:lnTo>
                  <a:lnTo>
                    <a:pt x="47510" y="32169"/>
                  </a:lnTo>
                  <a:lnTo>
                    <a:pt x="47375" y="31178"/>
                  </a:lnTo>
                  <a:lnTo>
                    <a:pt x="47236" y="30203"/>
                  </a:lnTo>
                  <a:lnTo>
                    <a:pt x="47093" y="29227"/>
                  </a:lnTo>
                  <a:lnTo>
                    <a:pt x="46945" y="28281"/>
                  </a:lnTo>
                  <a:lnTo>
                    <a:pt x="46798" y="27334"/>
                  </a:lnTo>
                  <a:lnTo>
                    <a:pt x="46642" y="26388"/>
                  </a:lnTo>
                  <a:lnTo>
                    <a:pt x="46486" y="25470"/>
                  </a:lnTo>
                  <a:lnTo>
                    <a:pt x="46330" y="24567"/>
                  </a:lnTo>
                  <a:lnTo>
                    <a:pt x="46167" y="23664"/>
                  </a:lnTo>
                  <a:lnTo>
                    <a:pt x="46007" y="22776"/>
                  </a:lnTo>
                  <a:lnTo>
                    <a:pt x="45843" y="21902"/>
                  </a:lnTo>
                  <a:lnTo>
                    <a:pt x="45675" y="21043"/>
                  </a:lnTo>
                  <a:lnTo>
                    <a:pt x="45507" y="20199"/>
                  </a:lnTo>
                  <a:lnTo>
                    <a:pt x="45339" y="19369"/>
                  </a:lnTo>
                  <a:lnTo>
                    <a:pt x="45171" y="18538"/>
                  </a:lnTo>
                  <a:lnTo>
                    <a:pt x="44999" y="17738"/>
                  </a:lnTo>
                  <a:lnTo>
                    <a:pt x="44831" y="16951"/>
                  </a:lnTo>
                  <a:lnTo>
                    <a:pt x="44659" y="16179"/>
                  </a:lnTo>
                  <a:lnTo>
                    <a:pt x="44491" y="15408"/>
                  </a:lnTo>
                  <a:lnTo>
                    <a:pt x="44319" y="14665"/>
                  </a:lnTo>
                  <a:lnTo>
                    <a:pt x="43979" y="13223"/>
                  </a:lnTo>
                  <a:lnTo>
                    <a:pt x="43643" y="11840"/>
                  </a:lnTo>
                  <a:lnTo>
                    <a:pt x="43315" y="10529"/>
                  </a:lnTo>
                  <a:lnTo>
                    <a:pt x="42991" y="9277"/>
                  </a:lnTo>
                  <a:lnTo>
                    <a:pt x="42680" y="8097"/>
                  </a:lnTo>
                  <a:lnTo>
                    <a:pt x="42377" y="6991"/>
                  </a:lnTo>
                  <a:lnTo>
                    <a:pt x="42086" y="5957"/>
                  </a:lnTo>
                  <a:lnTo>
                    <a:pt x="41811" y="4996"/>
                  </a:lnTo>
                  <a:lnTo>
                    <a:pt x="41549" y="4122"/>
                  </a:lnTo>
                  <a:lnTo>
                    <a:pt x="41307" y="3321"/>
                  </a:lnTo>
                  <a:lnTo>
                    <a:pt x="41086" y="2593"/>
                  </a:lnTo>
                  <a:lnTo>
                    <a:pt x="41029" y="2709"/>
                  </a:lnTo>
                  <a:lnTo>
                    <a:pt x="40971" y="2826"/>
                  </a:lnTo>
                  <a:lnTo>
                    <a:pt x="40906" y="2942"/>
                  </a:lnTo>
                  <a:lnTo>
                    <a:pt x="40840" y="3044"/>
                  </a:lnTo>
                  <a:lnTo>
                    <a:pt x="40693" y="3248"/>
                  </a:lnTo>
                  <a:lnTo>
                    <a:pt x="40537" y="3423"/>
                  </a:lnTo>
                  <a:lnTo>
                    <a:pt x="40365" y="3598"/>
                  </a:lnTo>
                  <a:lnTo>
                    <a:pt x="40185" y="3743"/>
                  </a:lnTo>
                  <a:lnTo>
                    <a:pt x="39988" y="3874"/>
                  </a:lnTo>
                  <a:lnTo>
                    <a:pt x="39779" y="3991"/>
                  </a:lnTo>
                  <a:lnTo>
                    <a:pt x="39554" y="4107"/>
                  </a:lnTo>
                  <a:lnTo>
                    <a:pt x="39320" y="4195"/>
                  </a:lnTo>
                  <a:lnTo>
                    <a:pt x="39075" y="4268"/>
                  </a:lnTo>
                  <a:lnTo>
                    <a:pt x="38812" y="4340"/>
                  </a:lnTo>
                  <a:lnTo>
                    <a:pt x="38542" y="4399"/>
                  </a:lnTo>
                  <a:lnTo>
                    <a:pt x="38255" y="4442"/>
                  </a:lnTo>
                  <a:lnTo>
                    <a:pt x="37960" y="4471"/>
                  </a:lnTo>
                  <a:lnTo>
                    <a:pt x="37653" y="4501"/>
                  </a:lnTo>
                  <a:lnTo>
                    <a:pt x="36944" y="4544"/>
                  </a:lnTo>
                  <a:lnTo>
                    <a:pt x="36182" y="4602"/>
                  </a:lnTo>
                  <a:lnTo>
                    <a:pt x="34523" y="4748"/>
                  </a:lnTo>
                  <a:lnTo>
                    <a:pt x="32740" y="4879"/>
                  </a:lnTo>
                  <a:lnTo>
                    <a:pt x="31827" y="4952"/>
                  </a:lnTo>
                  <a:lnTo>
                    <a:pt x="30905" y="4996"/>
                  </a:lnTo>
                  <a:lnTo>
                    <a:pt x="29991" y="5025"/>
                  </a:lnTo>
                  <a:lnTo>
                    <a:pt x="29086" y="5039"/>
                  </a:lnTo>
                  <a:lnTo>
                    <a:pt x="28201" y="5039"/>
                  </a:lnTo>
                  <a:lnTo>
                    <a:pt x="27345" y="4996"/>
                  </a:lnTo>
                  <a:lnTo>
                    <a:pt x="26935" y="4967"/>
                  </a:lnTo>
                  <a:lnTo>
                    <a:pt x="26529" y="4923"/>
                  </a:lnTo>
                  <a:lnTo>
                    <a:pt x="26140" y="4879"/>
                  </a:lnTo>
                  <a:lnTo>
                    <a:pt x="25759" y="4821"/>
                  </a:lnTo>
                  <a:lnTo>
                    <a:pt x="25394" y="4763"/>
                  </a:lnTo>
                  <a:lnTo>
                    <a:pt x="25046" y="4675"/>
                  </a:lnTo>
                  <a:lnTo>
                    <a:pt x="24714" y="4588"/>
                  </a:lnTo>
                  <a:lnTo>
                    <a:pt x="24395" y="4501"/>
                  </a:lnTo>
                  <a:lnTo>
                    <a:pt x="24026" y="4384"/>
                  </a:lnTo>
                  <a:lnTo>
                    <a:pt x="23665" y="4311"/>
                  </a:lnTo>
                  <a:lnTo>
                    <a:pt x="23313" y="4253"/>
                  </a:lnTo>
                  <a:lnTo>
                    <a:pt x="22973" y="4224"/>
                  </a:lnTo>
                  <a:lnTo>
                    <a:pt x="22637" y="4209"/>
                  </a:lnTo>
                  <a:lnTo>
                    <a:pt x="22313" y="4209"/>
                  </a:lnTo>
                  <a:lnTo>
                    <a:pt x="21682" y="4224"/>
                  </a:lnTo>
                  <a:lnTo>
                    <a:pt x="20998" y="4238"/>
                  </a:lnTo>
                  <a:lnTo>
                    <a:pt x="20666" y="4238"/>
                  </a:lnTo>
                  <a:lnTo>
                    <a:pt x="20347" y="4209"/>
                  </a:lnTo>
                  <a:lnTo>
                    <a:pt x="20031" y="4166"/>
                  </a:lnTo>
                  <a:lnTo>
                    <a:pt x="19876" y="4122"/>
                  </a:lnTo>
                  <a:lnTo>
                    <a:pt x="19720" y="4078"/>
                  </a:lnTo>
                  <a:lnTo>
                    <a:pt x="19568" y="4020"/>
                  </a:lnTo>
                  <a:lnTo>
                    <a:pt x="19417" y="3947"/>
                  </a:lnTo>
                  <a:lnTo>
                    <a:pt x="19269" y="3874"/>
                  </a:lnTo>
                  <a:lnTo>
                    <a:pt x="19122" y="3787"/>
                  </a:lnTo>
                  <a:lnTo>
                    <a:pt x="18974" y="3685"/>
                  </a:lnTo>
                  <a:lnTo>
                    <a:pt x="18831" y="3569"/>
                  </a:lnTo>
                  <a:lnTo>
                    <a:pt x="18683" y="3437"/>
                  </a:lnTo>
                  <a:lnTo>
                    <a:pt x="18540" y="3277"/>
                  </a:lnTo>
                  <a:lnTo>
                    <a:pt x="18401" y="3117"/>
                  </a:lnTo>
                  <a:lnTo>
                    <a:pt x="18257" y="2942"/>
                  </a:lnTo>
                  <a:lnTo>
                    <a:pt x="18118" y="2739"/>
                  </a:lnTo>
                  <a:lnTo>
                    <a:pt x="17979" y="2520"/>
                  </a:lnTo>
                  <a:lnTo>
                    <a:pt x="17839" y="2287"/>
                  </a:lnTo>
                  <a:lnTo>
                    <a:pt x="17700" y="2025"/>
                  </a:lnTo>
                  <a:lnTo>
                    <a:pt x="17561" y="1748"/>
                  </a:lnTo>
                  <a:lnTo>
                    <a:pt x="17425" y="1442"/>
                  </a:lnTo>
                  <a:lnTo>
                    <a:pt x="17286" y="1122"/>
                  </a:lnTo>
                  <a:lnTo>
                    <a:pt x="17151" y="773"/>
                  </a:lnTo>
                  <a:lnTo>
                    <a:pt x="17016" y="409"/>
                  </a:lnTo>
                  <a:lnTo>
                    <a:pt x="16881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5;p56">
              <a:extLst>
                <a:ext uri="{FF2B5EF4-FFF2-40B4-BE49-F238E27FC236}">
                  <a16:creationId xmlns:a16="http://schemas.microsoft.com/office/drawing/2014/main" id="{24862BB0-4A41-EC8E-3368-641862C40232}"/>
                </a:ext>
              </a:extLst>
            </p:cNvPr>
            <p:cNvSpPr/>
            <p:nvPr/>
          </p:nvSpPr>
          <p:spPr>
            <a:xfrm>
              <a:off x="3205550" y="-11352675"/>
              <a:ext cx="1268075" cy="10836500"/>
            </a:xfrm>
            <a:custGeom>
              <a:avLst/>
              <a:gdLst/>
              <a:ahLst/>
              <a:cxnLst/>
              <a:rect l="l" t="t" r="r" b="b"/>
              <a:pathLst>
                <a:path w="50723" h="433460" fill="none" extrusionOk="0">
                  <a:moveTo>
                    <a:pt x="545" y="201993"/>
                  </a:moveTo>
                  <a:lnTo>
                    <a:pt x="545" y="201993"/>
                  </a:lnTo>
                  <a:lnTo>
                    <a:pt x="595" y="201061"/>
                  </a:lnTo>
                  <a:lnTo>
                    <a:pt x="668" y="199882"/>
                  </a:lnTo>
                  <a:lnTo>
                    <a:pt x="759" y="198484"/>
                  </a:lnTo>
                  <a:lnTo>
                    <a:pt x="869" y="196867"/>
                  </a:lnTo>
                  <a:lnTo>
                    <a:pt x="996" y="195032"/>
                  </a:lnTo>
                  <a:lnTo>
                    <a:pt x="1144" y="192994"/>
                  </a:lnTo>
                  <a:lnTo>
                    <a:pt x="1308" y="190751"/>
                  </a:lnTo>
                  <a:lnTo>
                    <a:pt x="1492" y="188334"/>
                  </a:lnTo>
                  <a:lnTo>
                    <a:pt x="1898" y="182946"/>
                  </a:lnTo>
                  <a:lnTo>
                    <a:pt x="2365" y="176902"/>
                  </a:lnTo>
                  <a:lnTo>
                    <a:pt x="2885" y="170277"/>
                  </a:lnTo>
                  <a:lnTo>
                    <a:pt x="3454" y="163112"/>
                  </a:lnTo>
                  <a:lnTo>
                    <a:pt x="4061" y="155481"/>
                  </a:lnTo>
                  <a:lnTo>
                    <a:pt x="4708" y="147458"/>
                  </a:lnTo>
                  <a:lnTo>
                    <a:pt x="5384" y="139084"/>
                  </a:lnTo>
                  <a:lnTo>
                    <a:pt x="6085" y="130464"/>
                  </a:lnTo>
                  <a:lnTo>
                    <a:pt x="7539" y="112625"/>
                  </a:lnTo>
                  <a:lnTo>
                    <a:pt x="9031" y="94495"/>
                  </a:lnTo>
                  <a:lnTo>
                    <a:pt x="10510" y="76554"/>
                  </a:lnTo>
                  <a:lnTo>
                    <a:pt x="11935" y="59342"/>
                  </a:lnTo>
                  <a:lnTo>
                    <a:pt x="13263" y="43352"/>
                  </a:lnTo>
                  <a:lnTo>
                    <a:pt x="14447" y="29125"/>
                  </a:lnTo>
                  <a:lnTo>
                    <a:pt x="16213" y="7981"/>
                  </a:lnTo>
                  <a:lnTo>
                    <a:pt x="16881" y="1"/>
                  </a:lnTo>
                  <a:lnTo>
                    <a:pt x="16881" y="1"/>
                  </a:lnTo>
                  <a:lnTo>
                    <a:pt x="17016" y="409"/>
                  </a:lnTo>
                  <a:lnTo>
                    <a:pt x="17151" y="773"/>
                  </a:lnTo>
                  <a:lnTo>
                    <a:pt x="17286" y="1122"/>
                  </a:lnTo>
                  <a:lnTo>
                    <a:pt x="17425" y="1442"/>
                  </a:lnTo>
                  <a:lnTo>
                    <a:pt x="17561" y="1748"/>
                  </a:lnTo>
                  <a:lnTo>
                    <a:pt x="17700" y="2025"/>
                  </a:lnTo>
                  <a:lnTo>
                    <a:pt x="17839" y="2287"/>
                  </a:lnTo>
                  <a:lnTo>
                    <a:pt x="17979" y="2520"/>
                  </a:lnTo>
                  <a:lnTo>
                    <a:pt x="18118" y="2739"/>
                  </a:lnTo>
                  <a:lnTo>
                    <a:pt x="18257" y="2942"/>
                  </a:lnTo>
                  <a:lnTo>
                    <a:pt x="18401" y="3117"/>
                  </a:lnTo>
                  <a:lnTo>
                    <a:pt x="18540" y="3277"/>
                  </a:lnTo>
                  <a:lnTo>
                    <a:pt x="18683" y="3437"/>
                  </a:lnTo>
                  <a:lnTo>
                    <a:pt x="18831" y="3569"/>
                  </a:lnTo>
                  <a:lnTo>
                    <a:pt x="18974" y="3685"/>
                  </a:lnTo>
                  <a:lnTo>
                    <a:pt x="19122" y="3787"/>
                  </a:lnTo>
                  <a:lnTo>
                    <a:pt x="19269" y="3874"/>
                  </a:lnTo>
                  <a:lnTo>
                    <a:pt x="19417" y="3947"/>
                  </a:lnTo>
                  <a:lnTo>
                    <a:pt x="19568" y="4020"/>
                  </a:lnTo>
                  <a:lnTo>
                    <a:pt x="19720" y="4078"/>
                  </a:lnTo>
                  <a:lnTo>
                    <a:pt x="19876" y="4122"/>
                  </a:lnTo>
                  <a:lnTo>
                    <a:pt x="20031" y="4166"/>
                  </a:lnTo>
                  <a:lnTo>
                    <a:pt x="20347" y="4209"/>
                  </a:lnTo>
                  <a:lnTo>
                    <a:pt x="20666" y="4238"/>
                  </a:lnTo>
                  <a:lnTo>
                    <a:pt x="20998" y="4238"/>
                  </a:lnTo>
                  <a:lnTo>
                    <a:pt x="21682" y="4224"/>
                  </a:lnTo>
                  <a:lnTo>
                    <a:pt x="21682" y="4224"/>
                  </a:lnTo>
                  <a:lnTo>
                    <a:pt x="22313" y="4209"/>
                  </a:lnTo>
                  <a:lnTo>
                    <a:pt x="22637" y="4209"/>
                  </a:lnTo>
                  <a:lnTo>
                    <a:pt x="22973" y="4224"/>
                  </a:lnTo>
                  <a:lnTo>
                    <a:pt x="23313" y="4253"/>
                  </a:lnTo>
                  <a:lnTo>
                    <a:pt x="23665" y="4311"/>
                  </a:lnTo>
                  <a:lnTo>
                    <a:pt x="24026" y="4384"/>
                  </a:lnTo>
                  <a:lnTo>
                    <a:pt x="24395" y="4501"/>
                  </a:lnTo>
                  <a:lnTo>
                    <a:pt x="24395" y="4501"/>
                  </a:lnTo>
                  <a:lnTo>
                    <a:pt x="24714" y="4588"/>
                  </a:lnTo>
                  <a:lnTo>
                    <a:pt x="25046" y="4675"/>
                  </a:lnTo>
                  <a:lnTo>
                    <a:pt x="25394" y="4763"/>
                  </a:lnTo>
                  <a:lnTo>
                    <a:pt x="25759" y="4821"/>
                  </a:lnTo>
                  <a:lnTo>
                    <a:pt x="26140" y="4879"/>
                  </a:lnTo>
                  <a:lnTo>
                    <a:pt x="26529" y="4923"/>
                  </a:lnTo>
                  <a:lnTo>
                    <a:pt x="26935" y="4967"/>
                  </a:lnTo>
                  <a:lnTo>
                    <a:pt x="27345" y="4996"/>
                  </a:lnTo>
                  <a:lnTo>
                    <a:pt x="28201" y="5039"/>
                  </a:lnTo>
                  <a:lnTo>
                    <a:pt x="29086" y="5039"/>
                  </a:lnTo>
                  <a:lnTo>
                    <a:pt x="29991" y="5025"/>
                  </a:lnTo>
                  <a:lnTo>
                    <a:pt x="30905" y="4996"/>
                  </a:lnTo>
                  <a:lnTo>
                    <a:pt x="31827" y="4952"/>
                  </a:lnTo>
                  <a:lnTo>
                    <a:pt x="32740" y="4879"/>
                  </a:lnTo>
                  <a:lnTo>
                    <a:pt x="34523" y="4748"/>
                  </a:lnTo>
                  <a:lnTo>
                    <a:pt x="36182" y="4602"/>
                  </a:lnTo>
                  <a:lnTo>
                    <a:pt x="36944" y="4544"/>
                  </a:lnTo>
                  <a:lnTo>
                    <a:pt x="37653" y="4501"/>
                  </a:lnTo>
                  <a:lnTo>
                    <a:pt x="37653" y="4501"/>
                  </a:lnTo>
                  <a:lnTo>
                    <a:pt x="37960" y="4471"/>
                  </a:lnTo>
                  <a:lnTo>
                    <a:pt x="38255" y="4442"/>
                  </a:lnTo>
                  <a:lnTo>
                    <a:pt x="38542" y="4399"/>
                  </a:lnTo>
                  <a:lnTo>
                    <a:pt x="38812" y="4340"/>
                  </a:lnTo>
                  <a:lnTo>
                    <a:pt x="39075" y="4268"/>
                  </a:lnTo>
                  <a:lnTo>
                    <a:pt x="39320" y="4195"/>
                  </a:lnTo>
                  <a:lnTo>
                    <a:pt x="39554" y="4107"/>
                  </a:lnTo>
                  <a:lnTo>
                    <a:pt x="39779" y="3991"/>
                  </a:lnTo>
                  <a:lnTo>
                    <a:pt x="39988" y="3874"/>
                  </a:lnTo>
                  <a:lnTo>
                    <a:pt x="40185" y="3743"/>
                  </a:lnTo>
                  <a:lnTo>
                    <a:pt x="40365" y="3598"/>
                  </a:lnTo>
                  <a:lnTo>
                    <a:pt x="40537" y="3423"/>
                  </a:lnTo>
                  <a:lnTo>
                    <a:pt x="40693" y="3248"/>
                  </a:lnTo>
                  <a:lnTo>
                    <a:pt x="40840" y="3044"/>
                  </a:lnTo>
                  <a:lnTo>
                    <a:pt x="40906" y="2942"/>
                  </a:lnTo>
                  <a:lnTo>
                    <a:pt x="40971" y="2826"/>
                  </a:lnTo>
                  <a:lnTo>
                    <a:pt x="41029" y="2709"/>
                  </a:lnTo>
                  <a:lnTo>
                    <a:pt x="41086" y="2593"/>
                  </a:lnTo>
                  <a:lnTo>
                    <a:pt x="41086" y="2593"/>
                  </a:lnTo>
                  <a:lnTo>
                    <a:pt x="41307" y="3321"/>
                  </a:lnTo>
                  <a:lnTo>
                    <a:pt x="41549" y="4122"/>
                  </a:lnTo>
                  <a:lnTo>
                    <a:pt x="41811" y="4996"/>
                  </a:lnTo>
                  <a:lnTo>
                    <a:pt x="42086" y="5957"/>
                  </a:lnTo>
                  <a:lnTo>
                    <a:pt x="42377" y="6991"/>
                  </a:lnTo>
                  <a:lnTo>
                    <a:pt x="42680" y="8097"/>
                  </a:lnTo>
                  <a:lnTo>
                    <a:pt x="42991" y="9277"/>
                  </a:lnTo>
                  <a:lnTo>
                    <a:pt x="43315" y="10529"/>
                  </a:lnTo>
                  <a:lnTo>
                    <a:pt x="43643" y="11840"/>
                  </a:lnTo>
                  <a:lnTo>
                    <a:pt x="43979" y="13223"/>
                  </a:lnTo>
                  <a:lnTo>
                    <a:pt x="44319" y="14665"/>
                  </a:lnTo>
                  <a:lnTo>
                    <a:pt x="44491" y="15408"/>
                  </a:lnTo>
                  <a:lnTo>
                    <a:pt x="44659" y="16179"/>
                  </a:lnTo>
                  <a:lnTo>
                    <a:pt x="44831" y="16951"/>
                  </a:lnTo>
                  <a:lnTo>
                    <a:pt x="44999" y="17738"/>
                  </a:lnTo>
                  <a:lnTo>
                    <a:pt x="45171" y="18538"/>
                  </a:lnTo>
                  <a:lnTo>
                    <a:pt x="45339" y="19369"/>
                  </a:lnTo>
                  <a:lnTo>
                    <a:pt x="45507" y="20199"/>
                  </a:lnTo>
                  <a:lnTo>
                    <a:pt x="45675" y="21043"/>
                  </a:lnTo>
                  <a:lnTo>
                    <a:pt x="45843" y="21902"/>
                  </a:lnTo>
                  <a:lnTo>
                    <a:pt x="46007" y="22776"/>
                  </a:lnTo>
                  <a:lnTo>
                    <a:pt x="46167" y="23664"/>
                  </a:lnTo>
                  <a:lnTo>
                    <a:pt x="46330" y="24567"/>
                  </a:lnTo>
                  <a:lnTo>
                    <a:pt x="46486" y="25470"/>
                  </a:lnTo>
                  <a:lnTo>
                    <a:pt x="46642" y="26388"/>
                  </a:lnTo>
                  <a:lnTo>
                    <a:pt x="46798" y="27334"/>
                  </a:lnTo>
                  <a:lnTo>
                    <a:pt x="46945" y="28281"/>
                  </a:lnTo>
                  <a:lnTo>
                    <a:pt x="47093" y="29227"/>
                  </a:lnTo>
                  <a:lnTo>
                    <a:pt x="47236" y="30203"/>
                  </a:lnTo>
                  <a:lnTo>
                    <a:pt x="47375" y="31178"/>
                  </a:lnTo>
                  <a:lnTo>
                    <a:pt x="47510" y="32169"/>
                  </a:lnTo>
                  <a:lnTo>
                    <a:pt x="47646" y="33174"/>
                  </a:lnTo>
                  <a:lnTo>
                    <a:pt x="47773" y="34178"/>
                  </a:lnTo>
                  <a:lnTo>
                    <a:pt x="47896" y="35198"/>
                  </a:lnTo>
                  <a:lnTo>
                    <a:pt x="48014" y="36232"/>
                  </a:lnTo>
                  <a:lnTo>
                    <a:pt x="48129" y="37265"/>
                  </a:lnTo>
                  <a:lnTo>
                    <a:pt x="48236" y="38314"/>
                  </a:lnTo>
                  <a:lnTo>
                    <a:pt x="48338" y="39377"/>
                  </a:lnTo>
                  <a:lnTo>
                    <a:pt x="48436" y="40440"/>
                  </a:lnTo>
                  <a:lnTo>
                    <a:pt x="48527" y="41518"/>
                  </a:lnTo>
                  <a:lnTo>
                    <a:pt x="48613" y="42595"/>
                  </a:lnTo>
                  <a:lnTo>
                    <a:pt x="48695" y="43687"/>
                  </a:lnTo>
                  <a:lnTo>
                    <a:pt x="48764" y="44780"/>
                  </a:lnTo>
                  <a:lnTo>
                    <a:pt x="48830" y="45886"/>
                  </a:lnTo>
                  <a:lnTo>
                    <a:pt x="48891" y="46993"/>
                  </a:lnTo>
                  <a:lnTo>
                    <a:pt x="48940" y="48114"/>
                  </a:lnTo>
                  <a:lnTo>
                    <a:pt x="48985" y="49236"/>
                  </a:lnTo>
                  <a:lnTo>
                    <a:pt x="49022" y="50371"/>
                  </a:lnTo>
                  <a:lnTo>
                    <a:pt x="49051" y="51507"/>
                  </a:lnTo>
                  <a:lnTo>
                    <a:pt x="49071" y="52658"/>
                  </a:lnTo>
                  <a:lnTo>
                    <a:pt x="49084" y="53808"/>
                  </a:lnTo>
                  <a:lnTo>
                    <a:pt x="49088" y="54959"/>
                  </a:lnTo>
                  <a:lnTo>
                    <a:pt x="49084" y="56109"/>
                  </a:lnTo>
                  <a:lnTo>
                    <a:pt x="49084" y="56109"/>
                  </a:lnTo>
                  <a:lnTo>
                    <a:pt x="49063" y="56997"/>
                  </a:lnTo>
                  <a:lnTo>
                    <a:pt x="49039" y="57900"/>
                  </a:lnTo>
                  <a:lnTo>
                    <a:pt x="49014" y="58803"/>
                  </a:lnTo>
                  <a:lnTo>
                    <a:pt x="48981" y="59720"/>
                  </a:lnTo>
                  <a:lnTo>
                    <a:pt x="48949" y="60652"/>
                  </a:lnTo>
                  <a:lnTo>
                    <a:pt x="48912" y="61584"/>
                  </a:lnTo>
                  <a:lnTo>
                    <a:pt x="48871" y="62516"/>
                  </a:lnTo>
                  <a:lnTo>
                    <a:pt x="48826" y="63463"/>
                  </a:lnTo>
                  <a:lnTo>
                    <a:pt x="48781" y="64395"/>
                  </a:lnTo>
                  <a:lnTo>
                    <a:pt x="48731" y="65356"/>
                  </a:lnTo>
                  <a:lnTo>
                    <a:pt x="48629" y="67264"/>
                  </a:lnTo>
                  <a:lnTo>
                    <a:pt x="48514" y="69171"/>
                  </a:lnTo>
                  <a:lnTo>
                    <a:pt x="48391" y="71079"/>
                  </a:lnTo>
                  <a:lnTo>
                    <a:pt x="48260" y="72987"/>
                  </a:lnTo>
                  <a:lnTo>
                    <a:pt x="48125" y="74880"/>
                  </a:lnTo>
                  <a:lnTo>
                    <a:pt x="47982" y="76758"/>
                  </a:lnTo>
                  <a:lnTo>
                    <a:pt x="47838" y="78608"/>
                  </a:lnTo>
                  <a:lnTo>
                    <a:pt x="47691" y="80413"/>
                  </a:lnTo>
                  <a:lnTo>
                    <a:pt x="47539" y="82204"/>
                  </a:lnTo>
                  <a:lnTo>
                    <a:pt x="47388" y="83937"/>
                  </a:lnTo>
                  <a:lnTo>
                    <a:pt x="47236" y="85627"/>
                  </a:lnTo>
                  <a:lnTo>
                    <a:pt x="47084" y="87257"/>
                  </a:lnTo>
                  <a:lnTo>
                    <a:pt x="46937" y="88830"/>
                  </a:lnTo>
                  <a:lnTo>
                    <a:pt x="46793" y="90345"/>
                  </a:lnTo>
                  <a:lnTo>
                    <a:pt x="46650" y="91772"/>
                  </a:lnTo>
                  <a:lnTo>
                    <a:pt x="46388" y="94393"/>
                  </a:lnTo>
                  <a:lnTo>
                    <a:pt x="46154" y="96636"/>
                  </a:lnTo>
                  <a:lnTo>
                    <a:pt x="45954" y="98470"/>
                  </a:lnTo>
                  <a:lnTo>
                    <a:pt x="45802" y="99839"/>
                  </a:lnTo>
                  <a:lnTo>
                    <a:pt x="45671" y="101004"/>
                  </a:lnTo>
                  <a:lnTo>
                    <a:pt x="45671" y="101004"/>
                  </a:lnTo>
                  <a:lnTo>
                    <a:pt x="45556" y="104980"/>
                  </a:lnTo>
                  <a:lnTo>
                    <a:pt x="45421" y="109581"/>
                  </a:lnTo>
                  <a:lnTo>
                    <a:pt x="45249" y="115596"/>
                  </a:lnTo>
                  <a:lnTo>
                    <a:pt x="45052" y="122775"/>
                  </a:lnTo>
                  <a:lnTo>
                    <a:pt x="44835" y="130871"/>
                  </a:lnTo>
                  <a:lnTo>
                    <a:pt x="44606" y="139623"/>
                  </a:lnTo>
                  <a:lnTo>
                    <a:pt x="44491" y="144181"/>
                  </a:lnTo>
                  <a:lnTo>
                    <a:pt x="44380" y="148797"/>
                  </a:lnTo>
                  <a:lnTo>
                    <a:pt x="44266" y="153472"/>
                  </a:lnTo>
                  <a:lnTo>
                    <a:pt x="44159" y="158146"/>
                  </a:lnTo>
                  <a:lnTo>
                    <a:pt x="44057" y="162806"/>
                  </a:lnTo>
                  <a:lnTo>
                    <a:pt x="43958" y="167408"/>
                  </a:lnTo>
                  <a:lnTo>
                    <a:pt x="43868" y="171937"/>
                  </a:lnTo>
                  <a:lnTo>
                    <a:pt x="43786" y="176349"/>
                  </a:lnTo>
                  <a:lnTo>
                    <a:pt x="43712" y="180601"/>
                  </a:lnTo>
                  <a:lnTo>
                    <a:pt x="43647" y="184693"/>
                  </a:lnTo>
                  <a:lnTo>
                    <a:pt x="43598" y="188581"/>
                  </a:lnTo>
                  <a:lnTo>
                    <a:pt x="43577" y="190431"/>
                  </a:lnTo>
                  <a:lnTo>
                    <a:pt x="43557" y="192222"/>
                  </a:lnTo>
                  <a:lnTo>
                    <a:pt x="43544" y="193955"/>
                  </a:lnTo>
                  <a:lnTo>
                    <a:pt x="43532" y="195600"/>
                  </a:lnTo>
                  <a:lnTo>
                    <a:pt x="43524" y="197188"/>
                  </a:lnTo>
                  <a:lnTo>
                    <a:pt x="43520" y="198687"/>
                  </a:lnTo>
                  <a:lnTo>
                    <a:pt x="43524" y="200100"/>
                  </a:lnTo>
                  <a:lnTo>
                    <a:pt x="43528" y="201425"/>
                  </a:lnTo>
                  <a:lnTo>
                    <a:pt x="43536" y="202677"/>
                  </a:lnTo>
                  <a:lnTo>
                    <a:pt x="43549" y="203813"/>
                  </a:lnTo>
                  <a:lnTo>
                    <a:pt x="43569" y="204862"/>
                  </a:lnTo>
                  <a:lnTo>
                    <a:pt x="43590" y="205808"/>
                  </a:lnTo>
                  <a:lnTo>
                    <a:pt x="43618" y="206653"/>
                  </a:lnTo>
                  <a:lnTo>
                    <a:pt x="43635" y="207032"/>
                  </a:lnTo>
                  <a:lnTo>
                    <a:pt x="43651" y="207381"/>
                  </a:lnTo>
                  <a:lnTo>
                    <a:pt x="43651" y="207381"/>
                  </a:lnTo>
                  <a:lnTo>
                    <a:pt x="43692" y="208065"/>
                  </a:lnTo>
                  <a:lnTo>
                    <a:pt x="43741" y="208764"/>
                  </a:lnTo>
                  <a:lnTo>
                    <a:pt x="43794" y="209478"/>
                  </a:lnTo>
                  <a:lnTo>
                    <a:pt x="43860" y="210221"/>
                  </a:lnTo>
                  <a:lnTo>
                    <a:pt x="43930" y="210978"/>
                  </a:lnTo>
                  <a:lnTo>
                    <a:pt x="44003" y="211764"/>
                  </a:lnTo>
                  <a:lnTo>
                    <a:pt x="44089" y="212565"/>
                  </a:lnTo>
                  <a:lnTo>
                    <a:pt x="44180" y="213395"/>
                  </a:lnTo>
                  <a:lnTo>
                    <a:pt x="44274" y="214254"/>
                  </a:lnTo>
                  <a:lnTo>
                    <a:pt x="44376" y="215143"/>
                  </a:lnTo>
                  <a:lnTo>
                    <a:pt x="44597" y="217007"/>
                  </a:lnTo>
                  <a:lnTo>
                    <a:pt x="45097" y="221113"/>
                  </a:lnTo>
                  <a:lnTo>
                    <a:pt x="45368" y="223370"/>
                  </a:lnTo>
                  <a:lnTo>
                    <a:pt x="45654" y="225788"/>
                  </a:lnTo>
                  <a:lnTo>
                    <a:pt x="45954" y="228380"/>
                  </a:lnTo>
                  <a:lnTo>
                    <a:pt x="46105" y="229734"/>
                  </a:lnTo>
                  <a:lnTo>
                    <a:pt x="46257" y="231132"/>
                  </a:lnTo>
                  <a:lnTo>
                    <a:pt x="46412" y="232588"/>
                  </a:lnTo>
                  <a:lnTo>
                    <a:pt x="46568" y="234088"/>
                  </a:lnTo>
                  <a:lnTo>
                    <a:pt x="46728" y="235632"/>
                  </a:lnTo>
                  <a:lnTo>
                    <a:pt x="46884" y="237219"/>
                  </a:lnTo>
                  <a:lnTo>
                    <a:pt x="47043" y="238879"/>
                  </a:lnTo>
                  <a:lnTo>
                    <a:pt x="47203" y="240568"/>
                  </a:lnTo>
                  <a:lnTo>
                    <a:pt x="47363" y="242330"/>
                  </a:lnTo>
                  <a:lnTo>
                    <a:pt x="47519" y="244136"/>
                  </a:lnTo>
                  <a:lnTo>
                    <a:pt x="47678" y="246000"/>
                  </a:lnTo>
                  <a:lnTo>
                    <a:pt x="47834" y="247922"/>
                  </a:lnTo>
                  <a:lnTo>
                    <a:pt x="47990" y="249903"/>
                  </a:lnTo>
                  <a:lnTo>
                    <a:pt x="48141" y="251941"/>
                  </a:lnTo>
                  <a:lnTo>
                    <a:pt x="48293" y="254038"/>
                  </a:lnTo>
                  <a:lnTo>
                    <a:pt x="48445" y="256208"/>
                  </a:lnTo>
                  <a:lnTo>
                    <a:pt x="48592" y="258436"/>
                  </a:lnTo>
                  <a:lnTo>
                    <a:pt x="48735" y="260722"/>
                  </a:lnTo>
                  <a:lnTo>
                    <a:pt x="48879" y="263081"/>
                  </a:lnTo>
                  <a:lnTo>
                    <a:pt x="49018" y="265513"/>
                  </a:lnTo>
                  <a:lnTo>
                    <a:pt x="49153" y="268003"/>
                  </a:lnTo>
                  <a:lnTo>
                    <a:pt x="49285" y="270566"/>
                  </a:lnTo>
                  <a:lnTo>
                    <a:pt x="49412" y="273202"/>
                  </a:lnTo>
                  <a:lnTo>
                    <a:pt x="49534" y="275911"/>
                  </a:lnTo>
                  <a:lnTo>
                    <a:pt x="49649" y="278692"/>
                  </a:lnTo>
                  <a:lnTo>
                    <a:pt x="49764" y="281546"/>
                  </a:lnTo>
                  <a:lnTo>
                    <a:pt x="49870" y="284488"/>
                  </a:lnTo>
                  <a:lnTo>
                    <a:pt x="49973" y="287488"/>
                  </a:lnTo>
                  <a:lnTo>
                    <a:pt x="50071" y="290575"/>
                  </a:lnTo>
                  <a:lnTo>
                    <a:pt x="50161" y="293749"/>
                  </a:lnTo>
                  <a:lnTo>
                    <a:pt x="50247" y="296997"/>
                  </a:lnTo>
                  <a:lnTo>
                    <a:pt x="50325" y="300332"/>
                  </a:lnTo>
                  <a:lnTo>
                    <a:pt x="50395" y="303739"/>
                  </a:lnTo>
                  <a:lnTo>
                    <a:pt x="50456" y="307249"/>
                  </a:lnTo>
                  <a:lnTo>
                    <a:pt x="50514" y="310831"/>
                  </a:lnTo>
                  <a:lnTo>
                    <a:pt x="50563" y="314501"/>
                  </a:lnTo>
                  <a:lnTo>
                    <a:pt x="50600" y="318258"/>
                  </a:lnTo>
                  <a:lnTo>
                    <a:pt x="50632" y="322117"/>
                  </a:lnTo>
                  <a:lnTo>
                    <a:pt x="50657" y="326063"/>
                  </a:lnTo>
                  <a:lnTo>
                    <a:pt x="50669" y="330097"/>
                  </a:lnTo>
                  <a:lnTo>
                    <a:pt x="50678" y="334218"/>
                  </a:lnTo>
                  <a:lnTo>
                    <a:pt x="50673" y="338441"/>
                  </a:lnTo>
                  <a:lnTo>
                    <a:pt x="50673" y="338441"/>
                  </a:lnTo>
                  <a:lnTo>
                    <a:pt x="50690" y="341193"/>
                  </a:lnTo>
                  <a:lnTo>
                    <a:pt x="50702" y="344106"/>
                  </a:lnTo>
                  <a:lnTo>
                    <a:pt x="50710" y="347207"/>
                  </a:lnTo>
                  <a:lnTo>
                    <a:pt x="50718" y="350440"/>
                  </a:lnTo>
                  <a:lnTo>
                    <a:pt x="50723" y="353804"/>
                  </a:lnTo>
                  <a:lnTo>
                    <a:pt x="50723" y="357284"/>
                  </a:lnTo>
                  <a:lnTo>
                    <a:pt x="50718" y="364522"/>
                  </a:lnTo>
                  <a:lnTo>
                    <a:pt x="50706" y="372021"/>
                  </a:lnTo>
                  <a:lnTo>
                    <a:pt x="50690" y="379623"/>
                  </a:lnTo>
                  <a:lnTo>
                    <a:pt x="50661" y="387224"/>
                  </a:lnTo>
                  <a:lnTo>
                    <a:pt x="50632" y="394651"/>
                  </a:lnTo>
                  <a:lnTo>
                    <a:pt x="50600" y="401801"/>
                  </a:lnTo>
                  <a:lnTo>
                    <a:pt x="50567" y="408529"/>
                  </a:lnTo>
                  <a:lnTo>
                    <a:pt x="50505" y="420164"/>
                  </a:lnTo>
                  <a:lnTo>
                    <a:pt x="50452" y="428479"/>
                  </a:lnTo>
                  <a:lnTo>
                    <a:pt x="50423" y="432411"/>
                  </a:lnTo>
                  <a:lnTo>
                    <a:pt x="50423" y="432411"/>
                  </a:lnTo>
                  <a:lnTo>
                    <a:pt x="50190" y="432571"/>
                  </a:lnTo>
                  <a:lnTo>
                    <a:pt x="49944" y="432702"/>
                  </a:lnTo>
                  <a:lnTo>
                    <a:pt x="49678" y="432818"/>
                  </a:lnTo>
                  <a:lnTo>
                    <a:pt x="49403" y="432920"/>
                  </a:lnTo>
                  <a:lnTo>
                    <a:pt x="49117" y="433008"/>
                  </a:lnTo>
                  <a:lnTo>
                    <a:pt x="48817" y="433066"/>
                  </a:lnTo>
                  <a:lnTo>
                    <a:pt x="48510" y="433124"/>
                  </a:lnTo>
                  <a:lnTo>
                    <a:pt x="48199" y="433168"/>
                  </a:lnTo>
                  <a:lnTo>
                    <a:pt x="47879" y="433182"/>
                  </a:lnTo>
                  <a:lnTo>
                    <a:pt x="47560" y="433197"/>
                  </a:lnTo>
                  <a:lnTo>
                    <a:pt x="47236" y="433197"/>
                  </a:lnTo>
                  <a:lnTo>
                    <a:pt x="46908" y="433197"/>
                  </a:lnTo>
                  <a:lnTo>
                    <a:pt x="46265" y="433153"/>
                  </a:lnTo>
                  <a:lnTo>
                    <a:pt x="45634" y="433081"/>
                  </a:lnTo>
                  <a:lnTo>
                    <a:pt x="45036" y="432993"/>
                  </a:lnTo>
                  <a:lnTo>
                    <a:pt x="44475" y="432877"/>
                  </a:lnTo>
                  <a:lnTo>
                    <a:pt x="43966" y="432775"/>
                  </a:lnTo>
                  <a:lnTo>
                    <a:pt x="43520" y="432658"/>
                  </a:lnTo>
                  <a:lnTo>
                    <a:pt x="42877" y="432483"/>
                  </a:lnTo>
                  <a:lnTo>
                    <a:pt x="42643" y="432411"/>
                  </a:lnTo>
                  <a:lnTo>
                    <a:pt x="42643" y="432411"/>
                  </a:lnTo>
                  <a:lnTo>
                    <a:pt x="42061" y="424227"/>
                  </a:lnTo>
                  <a:lnTo>
                    <a:pt x="40513" y="402427"/>
                  </a:lnTo>
                  <a:lnTo>
                    <a:pt x="38300" y="371133"/>
                  </a:lnTo>
                  <a:lnTo>
                    <a:pt x="37034" y="353221"/>
                  </a:lnTo>
                  <a:lnTo>
                    <a:pt x="35719" y="334480"/>
                  </a:lnTo>
                  <a:lnTo>
                    <a:pt x="34379" y="315418"/>
                  </a:lnTo>
                  <a:lnTo>
                    <a:pt x="33064" y="296575"/>
                  </a:lnTo>
                  <a:lnTo>
                    <a:pt x="31802" y="278430"/>
                  </a:lnTo>
                  <a:lnTo>
                    <a:pt x="30639" y="261538"/>
                  </a:lnTo>
                  <a:lnTo>
                    <a:pt x="30102" y="253718"/>
                  </a:lnTo>
                  <a:lnTo>
                    <a:pt x="29602" y="246393"/>
                  </a:lnTo>
                  <a:lnTo>
                    <a:pt x="29143" y="239636"/>
                  </a:lnTo>
                  <a:lnTo>
                    <a:pt x="28733" y="233506"/>
                  </a:lnTo>
                  <a:lnTo>
                    <a:pt x="28377" y="228074"/>
                  </a:lnTo>
                  <a:lnTo>
                    <a:pt x="28074" y="223414"/>
                  </a:lnTo>
                  <a:lnTo>
                    <a:pt x="27832" y="219570"/>
                  </a:lnTo>
                  <a:lnTo>
                    <a:pt x="27734" y="217968"/>
                  </a:lnTo>
                  <a:lnTo>
                    <a:pt x="27656" y="216599"/>
                  </a:lnTo>
                  <a:lnTo>
                    <a:pt x="27656" y="216599"/>
                  </a:lnTo>
                  <a:lnTo>
                    <a:pt x="27582" y="215259"/>
                  </a:lnTo>
                  <a:lnTo>
                    <a:pt x="27504" y="213832"/>
                  </a:lnTo>
                  <a:lnTo>
                    <a:pt x="27427" y="212332"/>
                  </a:lnTo>
                  <a:lnTo>
                    <a:pt x="27349" y="210774"/>
                  </a:lnTo>
                  <a:lnTo>
                    <a:pt x="27189" y="207468"/>
                  </a:lnTo>
                  <a:lnTo>
                    <a:pt x="27025" y="203944"/>
                  </a:lnTo>
                  <a:lnTo>
                    <a:pt x="26865" y="200231"/>
                  </a:lnTo>
                  <a:lnTo>
                    <a:pt x="26697" y="196328"/>
                  </a:lnTo>
                  <a:lnTo>
                    <a:pt x="26533" y="192295"/>
                  </a:lnTo>
                  <a:lnTo>
                    <a:pt x="26365" y="188130"/>
                  </a:lnTo>
                  <a:lnTo>
                    <a:pt x="26201" y="183878"/>
                  </a:lnTo>
                  <a:lnTo>
                    <a:pt x="26038" y="179553"/>
                  </a:lnTo>
                  <a:lnTo>
                    <a:pt x="25874" y="175169"/>
                  </a:lnTo>
                  <a:lnTo>
                    <a:pt x="25714" y="170786"/>
                  </a:lnTo>
                  <a:lnTo>
                    <a:pt x="25558" y="166403"/>
                  </a:lnTo>
                  <a:lnTo>
                    <a:pt x="25407" y="162049"/>
                  </a:lnTo>
                  <a:lnTo>
                    <a:pt x="25112" y="153545"/>
                  </a:lnTo>
                  <a:lnTo>
                    <a:pt x="25112" y="153545"/>
                  </a:lnTo>
                  <a:lnTo>
                    <a:pt x="24640" y="156661"/>
                  </a:lnTo>
                  <a:lnTo>
                    <a:pt x="24178" y="159719"/>
                  </a:lnTo>
                  <a:lnTo>
                    <a:pt x="23731" y="162719"/>
                  </a:lnTo>
                  <a:lnTo>
                    <a:pt x="23293" y="165675"/>
                  </a:lnTo>
                  <a:lnTo>
                    <a:pt x="22866" y="168587"/>
                  </a:lnTo>
                  <a:lnTo>
                    <a:pt x="22457" y="171456"/>
                  </a:lnTo>
                  <a:lnTo>
                    <a:pt x="22055" y="174267"/>
                  </a:lnTo>
                  <a:lnTo>
                    <a:pt x="21670" y="177048"/>
                  </a:lnTo>
                  <a:lnTo>
                    <a:pt x="21297" y="179771"/>
                  </a:lnTo>
                  <a:lnTo>
                    <a:pt x="20941" y="182465"/>
                  </a:lnTo>
                  <a:lnTo>
                    <a:pt x="20593" y="185115"/>
                  </a:lnTo>
                  <a:lnTo>
                    <a:pt x="20265" y="187722"/>
                  </a:lnTo>
                  <a:lnTo>
                    <a:pt x="19945" y="190300"/>
                  </a:lnTo>
                  <a:lnTo>
                    <a:pt x="19642" y="192848"/>
                  </a:lnTo>
                  <a:lnTo>
                    <a:pt x="19499" y="194100"/>
                  </a:lnTo>
                  <a:lnTo>
                    <a:pt x="19355" y="195353"/>
                  </a:lnTo>
                  <a:lnTo>
                    <a:pt x="19216" y="196605"/>
                  </a:lnTo>
                  <a:lnTo>
                    <a:pt x="19081" y="197828"/>
                  </a:lnTo>
                  <a:lnTo>
                    <a:pt x="18950" y="199066"/>
                  </a:lnTo>
                  <a:lnTo>
                    <a:pt x="18823" y="200275"/>
                  </a:lnTo>
                  <a:lnTo>
                    <a:pt x="18700" y="201483"/>
                  </a:lnTo>
                  <a:lnTo>
                    <a:pt x="18577" y="202692"/>
                  </a:lnTo>
                  <a:lnTo>
                    <a:pt x="18462" y="203901"/>
                  </a:lnTo>
                  <a:lnTo>
                    <a:pt x="18351" y="205080"/>
                  </a:lnTo>
                  <a:lnTo>
                    <a:pt x="18241" y="206274"/>
                  </a:lnTo>
                  <a:lnTo>
                    <a:pt x="18138" y="207454"/>
                  </a:lnTo>
                  <a:lnTo>
                    <a:pt x="18036" y="208619"/>
                  </a:lnTo>
                  <a:lnTo>
                    <a:pt x="17942" y="209784"/>
                  </a:lnTo>
                  <a:lnTo>
                    <a:pt x="17847" y="210949"/>
                  </a:lnTo>
                  <a:lnTo>
                    <a:pt x="17761" y="212099"/>
                  </a:lnTo>
                  <a:lnTo>
                    <a:pt x="17675" y="213250"/>
                  </a:lnTo>
                  <a:lnTo>
                    <a:pt x="17598" y="214400"/>
                  </a:lnTo>
                  <a:lnTo>
                    <a:pt x="17520" y="215536"/>
                  </a:lnTo>
                  <a:lnTo>
                    <a:pt x="17446" y="216672"/>
                  </a:lnTo>
                  <a:lnTo>
                    <a:pt x="17380" y="217808"/>
                  </a:lnTo>
                  <a:lnTo>
                    <a:pt x="17315" y="218929"/>
                  </a:lnTo>
                  <a:lnTo>
                    <a:pt x="17258" y="220050"/>
                  </a:lnTo>
                  <a:lnTo>
                    <a:pt x="17200" y="221157"/>
                  </a:lnTo>
                  <a:lnTo>
                    <a:pt x="17151" y="222278"/>
                  </a:lnTo>
                  <a:lnTo>
                    <a:pt x="17106" y="223385"/>
                  </a:lnTo>
                  <a:lnTo>
                    <a:pt x="17061" y="224492"/>
                  </a:lnTo>
                  <a:lnTo>
                    <a:pt x="17024" y="225598"/>
                  </a:lnTo>
                  <a:lnTo>
                    <a:pt x="16991" y="226691"/>
                  </a:lnTo>
                  <a:lnTo>
                    <a:pt x="16963" y="227783"/>
                  </a:lnTo>
                  <a:lnTo>
                    <a:pt x="16938" y="228875"/>
                  </a:lnTo>
                  <a:lnTo>
                    <a:pt x="16917" y="229967"/>
                  </a:lnTo>
                  <a:lnTo>
                    <a:pt x="16901" y="231059"/>
                  </a:lnTo>
                  <a:lnTo>
                    <a:pt x="16889" y="232151"/>
                  </a:lnTo>
                  <a:lnTo>
                    <a:pt x="16881" y="233229"/>
                  </a:lnTo>
                  <a:lnTo>
                    <a:pt x="16881" y="234307"/>
                  </a:lnTo>
                  <a:lnTo>
                    <a:pt x="16881" y="234307"/>
                  </a:lnTo>
                  <a:lnTo>
                    <a:pt x="16954" y="238238"/>
                  </a:lnTo>
                  <a:lnTo>
                    <a:pt x="17016" y="242112"/>
                  </a:lnTo>
                  <a:lnTo>
                    <a:pt x="17073" y="245927"/>
                  </a:lnTo>
                  <a:lnTo>
                    <a:pt x="17118" y="249699"/>
                  </a:lnTo>
                  <a:lnTo>
                    <a:pt x="17155" y="253412"/>
                  </a:lnTo>
                  <a:lnTo>
                    <a:pt x="17180" y="257082"/>
                  </a:lnTo>
                  <a:lnTo>
                    <a:pt x="17200" y="260693"/>
                  </a:lnTo>
                  <a:lnTo>
                    <a:pt x="17208" y="264276"/>
                  </a:lnTo>
                  <a:lnTo>
                    <a:pt x="17208" y="267800"/>
                  </a:lnTo>
                  <a:lnTo>
                    <a:pt x="17200" y="271280"/>
                  </a:lnTo>
                  <a:lnTo>
                    <a:pt x="17184" y="274717"/>
                  </a:lnTo>
                  <a:lnTo>
                    <a:pt x="17159" y="278124"/>
                  </a:lnTo>
                  <a:lnTo>
                    <a:pt x="17126" y="281474"/>
                  </a:lnTo>
                  <a:lnTo>
                    <a:pt x="17085" y="284808"/>
                  </a:lnTo>
                  <a:lnTo>
                    <a:pt x="17036" y="288085"/>
                  </a:lnTo>
                  <a:lnTo>
                    <a:pt x="16983" y="291332"/>
                  </a:lnTo>
                  <a:lnTo>
                    <a:pt x="16917" y="294550"/>
                  </a:lnTo>
                  <a:lnTo>
                    <a:pt x="16848" y="297739"/>
                  </a:lnTo>
                  <a:lnTo>
                    <a:pt x="16770" y="300885"/>
                  </a:lnTo>
                  <a:lnTo>
                    <a:pt x="16684" y="304016"/>
                  </a:lnTo>
                  <a:lnTo>
                    <a:pt x="16594" y="307103"/>
                  </a:lnTo>
                  <a:lnTo>
                    <a:pt x="16495" y="310176"/>
                  </a:lnTo>
                  <a:lnTo>
                    <a:pt x="16389" y="313205"/>
                  </a:lnTo>
                  <a:lnTo>
                    <a:pt x="16278" y="316233"/>
                  </a:lnTo>
                  <a:lnTo>
                    <a:pt x="16159" y="319219"/>
                  </a:lnTo>
                  <a:lnTo>
                    <a:pt x="16037" y="322189"/>
                  </a:lnTo>
                  <a:lnTo>
                    <a:pt x="15905" y="325146"/>
                  </a:lnTo>
                  <a:lnTo>
                    <a:pt x="15770" y="328087"/>
                  </a:lnTo>
                  <a:lnTo>
                    <a:pt x="15627" y="331000"/>
                  </a:lnTo>
                  <a:lnTo>
                    <a:pt x="15479" y="333897"/>
                  </a:lnTo>
                  <a:lnTo>
                    <a:pt x="15328" y="336795"/>
                  </a:lnTo>
                  <a:lnTo>
                    <a:pt x="15168" y="339664"/>
                  </a:lnTo>
                  <a:lnTo>
                    <a:pt x="15008" y="342533"/>
                  </a:lnTo>
                  <a:lnTo>
                    <a:pt x="14840" y="345387"/>
                  </a:lnTo>
                  <a:lnTo>
                    <a:pt x="14668" y="348227"/>
                  </a:lnTo>
                  <a:lnTo>
                    <a:pt x="14488" y="351066"/>
                  </a:lnTo>
                  <a:lnTo>
                    <a:pt x="14308" y="353891"/>
                  </a:lnTo>
                  <a:lnTo>
                    <a:pt x="14123" y="356716"/>
                  </a:lnTo>
                  <a:lnTo>
                    <a:pt x="13931" y="359541"/>
                  </a:lnTo>
                  <a:lnTo>
                    <a:pt x="13738" y="362367"/>
                  </a:lnTo>
                  <a:lnTo>
                    <a:pt x="13537" y="365177"/>
                  </a:lnTo>
                  <a:lnTo>
                    <a:pt x="13337" y="368002"/>
                  </a:lnTo>
                  <a:lnTo>
                    <a:pt x="13132" y="370827"/>
                  </a:lnTo>
                  <a:lnTo>
                    <a:pt x="12923" y="373652"/>
                  </a:lnTo>
                  <a:lnTo>
                    <a:pt x="12710" y="376492"/>
                  </a:lnTo>
                  <a:lnTo>
                    <a:pt x="12493" y="379331"/>
                  </a:lnTo>
                  <a:lnTo>
                    <a:pt x="12054" y="385040"/>
                  </a:lnTo>
                  <a:lnTo>
                    <a:pt x="11604" y="390792"/>
                  </a:lnTo>
                  <a:lnTo>
                    <a:pt x="11145" y="396602"/>
                  </a:lnTo>
                  <a:lnTo>
                    <a:pt x="10198" y="408412"/>
                  </a:lnTo>
                  <a:lnTo>
                    <a:pt x="9715" y="414455"/>
                  </a:lnTo>
                  <a:lnTo>
                    <a:pt x="9231" y="420586"/>
                  </a:lnTo>
                  <a:lnTo>
                    <a:pt x="8740" y="426833"/>
                  </a:lnTo>
                  <a:lnTo>
                    <a:pt x="8244" y="433212"/>
                  </a:lnTo>
                  <a:lnTo>
                    <a:pt x="8244" y="433212"/>
                  </a:lnTo>
                  <a:lnTo>
                    <a:pt x="8105" y="433255"/>
                  </a:lnTo>
                  <a:lnTo>
                    <a:pt x="7949" y="433299"/>
                  </a:lnTo>
                  <a:lnTo>
                    <a:pt x="7777" y="433343"/>
                  </a:lnTo>
                  <a:lnTo>
                    <a:pt x="7597" y="433386"/>
                  </a:lnTo>
                  <a:lnTo>
                    <a:pt x="7199" y="433430"/>
                  </a:lnTo>
                  <a:lnTo>
                    <a:pt x="6761" y="433459"/>
                  </a:lnTo>
                  <a:lnTo>
                    <a:pt x="6285" y="433445"/>
                  </a:lnTo>
                  <a:lnTo>
                    <a:pt x="5777" y="433415"/>
                  </a:lnTo>
                  <a:lnTo>
                    <a:pt x="5241" y="433357"/>
                  </a:lnTo>
                  <a:lnTo>
                    <a:pt x="4688" y="433270"/>
                  </a:lnTo>
                  <a:lnTo>
                    <a:pt x="4114" y="433153"/>
                  </a:lnTo>
                  <a:lnTo>
                    <a:pt x="3532" y="433008"/>
                  </a:lnTo>
                  <a:lnTo>
                    <a:pt x="2942" y="432833"/>
                  </a:lnTo>
                  <a:lnTo>
                    <a:pt x="2352" y="432629"/>
                  </a:lnTo>
                  <a:lnTo>
                    <a:pt x="1766" y="432396"/>
                  </a:lnTo>
                  <a:lnTo>
                    <a:pt x="1480" y="432280"/>
                  </a:lnTo>
                  <a:lnTo>
                    <a:pt x="1193" y="432134"/>
                  </a:lnTo>
                  <a:lnTo>
                    <a:pt x="906" y="432003"/>
                  </a:lnTo>
                  <a:lnTo>
                    <a:pt x="627" y="431843"/>
                  </a:lnTo>
                  <a:lnTo>
                    <a:pt x="353" y="431683"/>
                  </a:lnTo>
                  <a:lnTo>
                    <a:pt x="87" y="431522"/>
                  </a:lnTo>
                  <a:lnTo>
                    <a:pt x="87" y="431522"/>
                  </a:lnTo>
                  <a:lnTo>
                    <a:pt x="82" y="425712"/>
                  </a:lnTo>
                  <a:lnTo>
                    <a:pt x="70" y="416392"/>
                  </a:lnTo>
                  <a:lnTo>
                    <a:pt x="42" y="389321"/>
                  </a:lnTo>
                  <a:lnTo>
                    <a:pt x="25" y="372560"/>
                  </a:lnTo>
                  <a:lnTo>
                    <a:pt x="9" y="354328"/>
                  </a:lnTo>
                  <a:lnTo>
                    <a:pt x="1" y="335135"/>
                  </a:lnTo>
                  <a:lnTo>
                    <a:pt x="1" y="315462"/>
                  </a:lnTo>
                  <a:lnTo>
                    <a:pt x="5" y="305618"/>
                  </a:lnTo>
                  <a:lnTo>
                    <a:pt x="9" y="295846"/>
                  </a:lnTo>
                  <a:lnTo>
                    <a:pt x="17" y="286206"/>
                  </a:lnTo>
                  <a:lnTo>
                    <a:pt x="29" y="276755"/>
                  </a:lnTo>
                  <a:lnTo>
                    <a:pt x="46" y="267581"/>
                  </a:lnTo>
                  <a:lnTo>
                    <a:pt x="66" y="258727"/>
                  </a:lnTo>
                  <a:lnTo>
                    <a:pt x="91" y="250267"/>
                  </a:lnTo>
                  <a:lnTo>
                    <a:pt x="119" y="242258"/>
                  </a:lnTo>
                  <a:lnTo>
                    <a:pt x="152" y="234758"/>
                  </a:lnTo>
                  <a:lnTo>
                    <a:pt x="193" y="227841"/>
                  </a:lnTo>
                  <a:lnTo>
                    <a:pt x="214" y="224608"/>
                  </a:lnTo>
                  <a:lnTo>
                    <a:pt x="234" y="221565"/>
                  </a:lnTo>
                  <a:lnTo>
                    <a:pt x="259" y="218681"/>
                  </a:lnTo>
                  <a:lnTo>
                    <a:pt x="283" y="215987"/>
                  </a:lnTo>
                  <a:lnTo>
                    <a:pt x="312" y="213483"/>
                  </a:lnTo>
                  <a:lnTo>
                    <a:pt x="341" y="211182"/>
                  </a:lnTo>
                  <a:lnTo>
                    <a:pt x="369" y="209085"/>
                  </a:lnTo>
                  <a:lnTo>
                    <a:pt x="402" y="207206"/>
                  </a:lnTo>
                  <a:lnTo>
                    <a:pt x="435" y="205546"/>
                  </a:lnTo>
                  <a:lnTo>
                    <a:pt x="472" y="204119"/>
                  </a:lnTo>
                  <a:lnTo>
                    <a:pt x="509" y="202940"/>
                  </a:lnTo>
                  <a:lnTo>
                    <a:pt x="525" y="202430"/>
                  </a:lnTo>
                  <a:lnTo>
                    <a:pt x="545" y="201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6;p56">
              <a:extLst>
                <a:ext uri="{FF2B5EF4-FFF2-40B4-BE49-F238E27FC236}">
                  <a16:creationId xmlns:a16="http://schemas.microsoft.com/office/drawing/2014/main" id="{80A24990-0DCC-2664-94D0-AC39618C96FF}"/>
                </a:ext>
              </a:extLst>
            </p:cNvPr>
            <p:cNvSpPr/>
            <p:nvPr/>
          </p:nvSpPr>
          <p:spPr>
            <a:xfrm>
              <a:off x="4105900" y="236300"/>
              <a:ext cx="315700" cy="1825"/>
            </a:xfrm>
            <a:custGeom>
              <a:avLst/>
              <a:gdLst/>
              <a:ahLst/>
              <a:cxnLst/>
              <a:rect l="l" t="t" r="r" b="b"/>
              <a:pathLst>
                <a:path w="12628" h="73" extrusionOk="0">
                  <a:moveTo>
                    <a:pt x="12627" y="0"/>
                  </a:moveTo>
                  <a:lnTo>
                    <a:pt x="10357" y="29"/>
                  </a:lnTo>
                  <a:lnTo>
                    <a:pt x="7170" y="29"/>
                  </a:lnTo>
                  <a:lnTo>
                    <a:pt x="0" y="15"/>
                  </a:lnTo>
                  <a:lnTo>
                    <a:pt x="303" y="58"/>
                  </a:lnTo>
                  <a:lnTo>
                    <a:pt x="615" y="73"/>
                  </a:lnTo>
                  <a:lnTo>
                    <a:pt x="12238" y="73"/>
                  </a:lnTo>
                  <a:lnTo>
                    <a:pt x="12340" y="58"/>
                  </a:lnTo>
                  <a:lnTo>
                    <a:pt x="12439" y="44"/>
                  </a:lnTo>
                  <a:lnTo>
                    <a:pt x="12627" y="0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7;p56">
              <a:extLst>
                <a:ext uri="{FF2B5EF4-FFF2-40B4-BE49-F238E27FC236}">
                  <a16:creationId xmlns:a16="http://schemas.microsoft.com/office/drawing/2014/main" id="{3A68F236-8268-2A6B-B8D6-3A77C0C874E1}"/>
                </a:ext>
              </a:extLst>
            </p:cNvPr>
            <p:cNvSpPr/>
            <p:nvPr/>
          </p:nvSpPr>
          <p:spPr>
            <a:xfrm>
              <a:off x="3970575" y="-302875"/>
              <a:ext cx="524150" cy="541000"/>
            </a:xfrm>
            <a:custGeom>
              <a:avLst/>
              <a:gdLst/>
              <a:ahLst/>
              <a:cxnLst/>
              <a:rect l="l" t="t" r="r" b="b"/>
              <a:pathLst>
                <a:path w="20966" h="21640" extrusionOk="0">
                  <a:moveTo>
                    <a:pt x="11161" y="1"/>
                  </a:moveTo>
                  <a:lnTo>
                    <a:pt x="11047" y="248"/>
                  </a:lnTo>
                  <a:lnTo>
                    <a:pt x="10924" y="496"/>
                  </a:lnTo>
                  <a:lnTo>
                    <a:pt x="10797" y="729"/>
                  </a:lnTo>
                  <a:lnTo>
                    <a:pt x="10665" y="976"/>
                  </a:lnTo>
                  <a:lnTo>
                    <a:pt x="10530" y="1209"/>
                  </a:lnTo>
                  <a:lnTo>
                    <a:pt x="10391" y="1442"/>
                  </a:lnTo>
                  <a:lnTo>
                    <a:pt x="10248" y="1661"/>
                  </a:lnTo>
                  <a:lnTo>
                    <a:pt x="10100" y="1879"/>
                  </a:lnTo>
                  <a:lnTo>
                    <a:pt x="9797" y="2316"/>
                  </a:lnTo>
                  <a:lnTo>
                    <a:pt x="9481" y="2724"/>
                  </a:lnTo>
                  <a:lnTo>
                    <a:pt x="9162" y="3117"/>
                  </a:lnTo>
                  <a:lnTo>
                    <a:pt x="8834" y="3496"/>
                  </a:lnTo>
                  <a:lnTo>
                    <a:pt x="8506" y="3845"/>
                  </a:lnTo>
                  <a:lnTo>
                    <a:pt x="8179" y="4194"/>
                  </a:lnTo>
                  <a:lnTo>
                    <a:pt x="7855" y="4515"/>
                  </a:lnTo>
                  <a:lnTo>
                    <a:pt x="7535" y="4806"/>
                  </a:lnTo>
                  <a:lnTo>
                    <a:pt x="7224" y="5097"/>
                  </a:lnTo>
                  <a:lnTo>
                    <a:pt x="6925" y="5359"/>
                  </a:lnTo>
                  <a:lnTo>
                    <a:pt x="6372" y="5825"/>
                  </a:lnTo>
                  <a:lnTo>
                    <a:pt x="6134" y="5869"/>
                  </a:lnTo>
                  <a:lnTo>
                    <a:pt x="5909" y="5927"/>
                  </a:lnTo>
                  <a:lnTo>
                    <a:pt x="5683" y="5986"/>
                  </a:lnTo>
                  <a:lnTo>
                    <a:pt x="5466" y="6073"/>
                  </a:lnTo>
                  <a:lnTo>
                    <a:pt x="5257" y="6160"/>
                  </a:lnTo>
                  <a:lnTo>
                    <a:pt x="5048" y="6262"/>
                  </a:lnTo>
                  <a:lnTo>
                    <a:pt x="4848" y="6379"/>
                  </a:lnTo>
                  <a:lnTo>
                    <a:pt x="4655" y="6495"/>
                  </a:lnTo>
                  <a:lnTo>
                    <a:pt x="4462" y="6626"/>
                  </a:lnTo>
                  <a:lnTo>
                    <a:pt x="4278" y="6772"/>
                  </a:lnTo>
                  <a:lnTo>
                    <a:pt x="4098" y="6932"/>
                  </a:lnTo>
                  <a:lnTo>
                    <a:pt x="3926" y="7092"/>
                  </a:lnTo>
                  <a:lnTo>
                    <a:pt x="3754" y="7267"/>
                  </a:lnTo>
                  <a:lnTo>
                    <a:pt x="3590" y="7442"/>
                  </a:lnTo>
                  <a:lnTo>
                    <a:pt x="3430" y="7631"/>
                  </a:lnTo>
                  <a:lnTo>
                    <a:pt x="3278" y="7820"/>
                  </a:lnTo>
                  <a:lnTo>
                    <a:pt x="3127" y="8024"/>
                  </a:lnTo>
                  <a:lnTo>
                    <a:pt x="2979" y="8243"/>
                  </a:lnTo>
                  <a:lnTo>
                    <a:pt x="2840" y="8461"/>
                  </a:lnTo>
                  <a:lnTo>
                    <a:pt x="2705" y="8680"/>
                  </a:lnTo>
                  <a:lnTo>
                    <a:pt x="2574" y="8913"/>
                  </a:lnTo>
                  <a:lnTo>
                    <a:pt x="2443" y="9146"/>
                  </a:lnTo>
                  <a:lnTo>
                    <a:pt x="2320" y="9393"/>
                  </a:lnTo>
                  <a:lnTo>
                    <a:pt x="2201" y="9641"/>
                  </a:lnTo>
                  <a:lnTo>
                    <a:pt x="2086" y="9888"/>
                  </a:lnTo>
                  <a:lnTo>
                    <a:pt x="1976" y="10150"/>
                  </a:lnTo>
                  <a:lnTo>
                    <a:pt x="1869" y="10398"/>
                  </a:lnTo>
                  <a:lnTo>
                    <a:pt x="1767" y="10675"/>
                  </a:lnTo>
                  <a:lnTo>
                    <a:pt x="1668" y="10937"/>
                  </a:lnTo>
                  <a:lnTo>
                    <a:pt x="1570" y="11213"/>
                  </a:lnTo>
                  <a:lnTo>
                    <a:pt x="1480" y="11476"/>
                  </a:lnTo>
                  <a:lnTo>
                    <a:pt x="1394" y="11752"/>
                  </a:lnTo>
                  <a:lnTo>
                    <a:pt x="1308" y="12044"/>
                  </a:lnTo>
                  <a:lnTo>
                    <a:pt x="1226" y="12320"/>
                  </a:lnTo>
                  <a:lnTo>
                    <a:pt x="1148" y="12597"/>
                  </a:lnTo>
                  <a:lnTo>
                    <a:pt x="1074" y="12888"/>
                  </a:lnTo>
                  <a:lnTo>
                    <a:pt x="1005" y="13165"/>
                  </a:lnTo>
                  <a:lnTo>
                    <a:pt x="935" y="13456"/>
                  </a:lnTo>
                  <a:lnTo>
                    <a:pt x="812" y="14024"/>
                  </a:lnTo>
                  <a:lnTo>
                    <a:pt x="697" y="14592"/>
                  </a:lnTo>
                  <a:lnTo>
                    <a:pt x="595" y="15160"/>
                  </a:lnTo>
                  <a:lnTo>
                    <a:pt x="501" y="15713"/>
                  </a:lnTo>
                  <a:lnTo>
                    <a:pt x="419" y="16267"/>
                  </a:lnTo>
                  <a:lnTo>
                    <a:pt x="345" y="16805"/>
                  </a:lnTo>
                  <a:lnTo>
                    <a:pt x="283" y="17315"/>
                  </a:lnTo>
                  <a:lnTo>
                    <a:pt x="226" y="17825"/>
                  </a:lnTo>
                  <a:lnTo>
                    <a:pt x="177" y="18305"/>
                  </a:lnTo>
                  <a:lnTo>
                    <a:pt x="140" y="18771"/>
                  </a:lnTo>
                  <a:lnTo>
                    <a:pt x="103" y="19208"/>
                  </a:lnTo>
                  <a:lnTo>
                    <a:pt x="79" y="19616"/>
                  </a:lnTo>
                  <a:lnTo>
                    <a:pt x="54" y="19994"/>
                  </a:lnTo>
                  <a:lnTo>
                    <a:pt x="38" y="20329"/>
                  </a:lnTo>
                  <a:lnTo>
                    <a:pt x="21" y="20650"/>
                  </a:lnTo>
                  <a:lnTo>
                    <a:pt x="5" y="21145"/>
                  </a:lnTo>
                  <a:lnTo>
                    <a:pt x="1" y="21451"/>
                  </a:lnTo>
                  <a:lnTo>
                    <a:pt x="1" y="21567"/>
                  </a:lnTo>
                  <a:lnTo>
                    <a:pt x="7687" y="21596"/>
                  </a:lnTo>
                  <a:lnTo>
                    <a:pt x="13734" y="21596"/>
                  </a:lnTo>
                  <a:lnTo>
                    <a:pt x="16270" y="21582"/>
                  </a:lnTo>
                  <a:lnTo>
                    <a:pt x="18085" y="21567"/>
                  </a:lnTo>
                  <a:lnTo>
                    <a:pt x="18954" y="21567"/>
                  </a:lnTo>
                  <a:lnTo>
                    <a:pt x="19659" y="21596"/>
                  </a:lnTo>
                  <a:lnTo>
                    <a:pt x="20298" y="21625"/>
                  </a:lnTo>
                  <a:lnTo>
                    <a:pt x="20966" y="21640"/>
                  </a:lnTo>
                  <a:lnTo>
                    <a:pt x="20966" y="21640"/>
                  </a:lnTo>
                  <a:lnTo>
                    <a:pt x="20961" y="20854"/>
                  </a:lnTo>
                  <a:lnTo>
                    <a:pt x="20957" y="19994"/>
                  </a:lnTo>
                  <a:lnTo>
                    <a:pt x="20949" y="18669"/>
                  </a:lnTo>
                  <a:lnTo>
                    <a:pt x="20937" y="17257"/>
                  </a:lnTo>
                  <a:lnTo>
                    <a:pt x="20916" y="15757"/>
                  </a:lnTo>
                  <a:lnTo>
                    <a:pt x="20892" y="14199"/>
                  </a:lnTo>
                  <a:lnTo>
                    <a:pt x="20855" y="12611"/>
                  </a:lnTo>
                  <a:lnTo>
                    <a:pt x="20814" y="11024"/>
                  </a:lnTo>
                  <a:lnTo>
                    <a:pt x="20789" y="10252"/>
                  </a:lnTo>
                  <a:lnTo>
                    <a:pt x="20765" y="9481"/>
                  </a:lnTo>
                  <a:lnTo>
                    <a:pt x="20736" y="8723"/>
                  </a:lnTo>
                  <a:lnTo>
                    <a:pt x="20703" y="7981"/>
                  </a:lnTo>
                  <a:lnTo>
                    <a:pt x="20671" y="7267"/>
                  </a:lnTo>
                  <a:lnTo>
                    <a:pt x="20634" y="6583"/>
                  </a:lnTo>
                  <a:lnTo>
                    <a:pt x="20597" y="5913"/>
                  </a:lnTo>
                  <a:lnTo>
                    <a:pt x="20556" y="5287"/>
                  </a:lnTo>
                  <a:lnTo>
                    <a:pt x="20511" y="4690"/>
                  </a:lnTo>
                  <a:lnTo>
                    <a:pt x="20466" y="4136"/>
                  </a:lnTo>
                  <a:lnTo>
                    <a:pt x="20417" y="3627"/>
                  </a:lnTo>
                  <a:lnTo>
                    <a:pt x="20363" y="3161"/>
                  </a:lnTo>
                  <a:lnTo>
                    <a:pt x="20306" y="2738"/>
                  </a:lnTo>
                  <a:lnTo>
                    <a:pt x="20277" y="2549"/>
                  </a:lnTo>
                  <a:lnTo>
                    <a:pt x="20249" y="2374"/>
                  </a:lnTo>
                  <a:lnTo>
                    <a:pt x="20216" y="2214"/>
                  </a:lnTo>
                  <a:lnTo>
                    <a:pt x="20183" y="2068"/>
                  </a:lnTo>
                  <a:lnTo>
                    <a:pt x="20150" y="1937"/>
                  </a:lnTo>
                  <a:lnTo>
                    <a:pt x="20117" y="1821"/>
                  </a:lnTo>
                  <a:lnTo>
                    <a:pt x="20085" y="1719"/>
                  </a:lnTo>
                  <a:lnTo>
                    <a:pt x="20052" y="1632"/>
                  </a:lnTo>
                  <a:lnTo>
                    <a:pt x="20015" y="1573"/>
                  </a:lnTo>
                  <a:lnTo>
                    <a:pt x="19978" y="1515"/>
                  </a:lnTo>
                  <a:lnTo>
                    <a:pt x="19941" y="1486"/>
                  </a:lnTo>
                  <a:lnTo>
                    <a:pt x="19900" y="1471"/>
                  </a:lnTo>
                  <a:lnTo>
                    <a:pt x="19863" y="1471"/>
                  </a:lnTo>
                  <a:lnTo>
                    <a:pt x="19822" y="1500"/>
                  </a:lnTo>
                  <a:lnTo>
                    <a:pt x="19360" y="1879"/>
                  </a:lnTo>
                  <a:lnTo>
                    <a:pt x="18917" y="2214"/>
                  </a:lnTo>
                  <a:lnTo>
                    <a:pt x="18499" y="2520"/>
                  </a:lnTo>
                  <a:lnTo>
                    <a:pt x="18098" y="2782"/>
                  </a:lnTo>
                  <a:lnTo>
                    <a:pt x="17712" y="3015"/>
                  </a:lnTo>
                  <a:lnTo>
                    <a:pt x="17348" y="3204"/>
                  </a:lnTo>
                  <a:lnTo>
                    <a:pt x="17000" y="3379"/>
                  </a:lnTo>
                  <a:lnTo>
                    <a:pt x="16668" y="3510"/>
                  </a:lnTo>
                  <a:lnTo>
                    <a:pt x="16352" y="3612"/>
                  </a:lnTo>
                  <a:lnTo>
                    <a:pt x="16049" y="3685"/>
                  </a:lnTo>
                  <a:lnTo>
                    <a:pt x="15758" y="3728"/>
                  </a:lnTo>
                  <a:lnTo>
                    <a:pt x="15484" y="3758"/>
                  </a:lnTo>
                  <a:lnTo>
                    <a:pt x="15217" y="3743"/>
                  </a:lnTo>
                  <a:lnTo>
                    <a:pt x="14963" y="3714"/>
                  </a:lnTo>
                  <a:lnTo>
                    <a:pt x="14718" y="3656"/>
                  </a:lnTo>
                  <a:lnTo>
                    <a:pt x="14480" y="3583"/>
                  </a:lnTo>
                  <a:lnTo>
                    <a:pt x="14250" y="3481"/>
                  </a:lnTo>
                  <a:lnTo>
                    <a:pt x="14029" y="3350"/>
                  </a:lnTo>
                  <a:lnTo>
                    <a:pt x="13812" y="3219"/>
                  </a:lnTo>
                  <a:lnTo>
                    <a:pt x="13603" y="3059"/>
                  </a:lnTo>
                  <a:lnTo>
                    <a:pt x="13398" y="2869"/>
                  </a:lnTo>
                  <a:lnTo>
                    <a:pt x="13193" y="2680"/>
                  </a:lnTo>
                  <a:lnTo>
                    <a:pt x="12997" y="2462"/>
                  </a:lnTo>
                  <a:lnTo>
                    <a:pt x="12796" y="2229"/>
                  </a:lnTo>
                  <a:lnTo>
                    <a:pt x="12599" y="1996"/>
                  </a:lnTo>
                  <a:lnTo>
                    <a:pt x="12403" y="1733"/>
                  </a:lnTo>
                  <a:lnTo>
                    <a:pt x="12001" y="1195"/>
                  </a:lnTo>
                  <a:lnTo>
                    <a:pt x="11591" y="612"/>
                  </a:lnTo>
                  <a:lnTo>
                    <a:pt x="1116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8;p56">
              <a:extLst>
                <a:ext uri="{FF2B5EF4-FFF2-40B4-BE49-F238E27FC236}">
                  <a16:creationId xmlns:a16="http://schemas.microsoft.com/office/drawing/2014/main" id="{A6CEC53C-1EE8-B987-DDE9-A5C189A104CB}"/>
                </a:ext>
              </a:extLst>
            </p:cNvPr>
            <p:cNvSpPr/>
            <p:nvPr/>
          </p:nvSpPr>
          <p:spPr>
            <a:xfrm>
              <a:off x="4205150" y="-279950"/>
              <a:ext cx="35350" cy="146375"/>
            </a:xfrm>
            <a:custGeom>
              <a:avLst/>
              <a:gdLst/>
              <a:ahLst/>
              <a:cxnLst/>
              <a:rect l="l" t="t" r="r" b="b"/>
              <a:pathLst>
                <a:path w="1414" h="5855" extrusionOk="0">
                  <a:moveTo>
                    <a:pt x="258" y="1"/>
                  </a:moveTo>
                  <a:lnTo>
                    <a:pt x="230" y="30"/>
                  </a:lnTo>
                  <a:lnTo>
                    <a:pt x="205" y="59"/>
                  </a:lnTo>
                  <a:lnTo>
                    <a:pt x="176" y="88"/>
                  </a:lnTo>
                  <a:lnTo>
                    <a:pt x="152" y="147"/>
                  </a:lnTo>
                  <a:lnTo>
                    <a:pt x="127" y="190"/>
                  </a:lnTo>
                  <a:lnTo>
                    <a:pt x="103" y="263"/>
                  </a:lnTo>
                  <a:lnTo>
                    <a:pt x="82" y="336"/>
                  </a:lnTo>
                  <a:lnTo>
                    <a:pt x="66" y="409"/>
                  </a:lnTo>
                  <a:lnTo>
                    <a:pt x="45" y="496"/>
                  </a:lnTo>
                  <a:lnTo>
                    <a:pt x="33" y="583"/>
                  </a:lnTo>
                  <a:lnTo>
                    <a:pt x="21" y="685"/>
                  </a:lnTo>
                  <a:lnTo>
                    <a:pt x="12" y="787"/>
                  </a:lnTo>
                  <a:lnTo>
                    <a:pt x="4" y="889"/>
                  </a:lnTo>
                  <a:lnTo>
                    <a:pt x="0" y="991"/>
                  </a:lnTo>
                  <a:lnTo>
                    <a:pt x="0" y="1093"/>
                  </a:lnTo>
                  <a:lnTo>
                    <a:pt x="4" y="1195"/>
                  </a:lnTo>
                  <a:lnTo>
                    <a:pt x="8" y="1297"/>
                  </a:lnTo>
                  <a:lnTo>
                    <a:pt x="16" y="1399"/>
                  </a:lnTo>
                  <a:lnTo>
                    <a:pt x="29" y="1486"/>
                  </a:lnTo>
                  <a:lnTo>
                    <a:pt x="41" y="1574"/>
                  </a:lnTo>
                  <a:lnTo>
                    <a:pt x="57" y="1661"/>
                  </a:lnTo>
                  <a:lnTo>
                    <a:pt x="74" y="1748"/>
                  </a:lnTo>
                  <a:lnTo>
                    <a:pt x="94" y="1821"/>
                  </a:lnTo>
                  <a:lnTo>
                    <a:pt x="115" y="1894"/>
                  </a:lnTo>
                  <a:lnTo>
                    <a:pt x="139" y="1952"/>
                  </a:lnTo>
                  <a:lnTo>
                    <a:pt x="168" y="2011"/>
                  </a:lnTo>
                  <a:lnTo>
                    <a:pt x="197" y="2069"/>
                  </a:lnTo>
                  <a:lnTo>
                    <a:pt x="258" y="2200"/>
                  </a:lnTo>
                  <a:lnTo>
                    <a:pt x="344" y="2433"/>
                  </a:lnTo>
                  <a:lnTo>
                    <a:pt x="393" y="2579"/>
                  </a:lnTo>
                  <a:lnTo>
                    <a:pt x="443" y="2753"/>
                  </a:lnTo>
                  <a:lnTo>
                    <a:pt x="496" y="2957"/>
                  </a:lnTo>
                  <a:lnTo>
                    <a:pt x="553" y="3176"/>
                  </a:lnTo>
                  <a:lnTo>
                    <a:pt x="606" y="3423"/>
                  </a:lnTo>
                  <a:lnTo>
                    <a:pt x="656" y="3700"/>
                  </a:lnTo>
                  <a:lnTo>
                    <a:pt x="709" y="4006"/>
                  </a:lnTo>
                  <a:lnTo>
                    <a:pt x="754" y="4326"/>
                  </a:lnTo>
                  <a:lnTo>
                    <a:pt x="795" y="4690"/>
                  </a:lnTo>
                  <a:lnTo>
                    <a:pt x="832" y="5083"/>
                  </a:lnTo>
                  <a:lnTo>
                    <a:pt x="848" y="5243"/>
                  </a:lnTo>
                  <a:lnTo>
                    <a:pt x="873" y="5389"/>
                  </a:lnTo>
                  <a:lnTo>
                    <a:pt x="901" y="5520"/>
                  </a:lnTo>
                  <a:lnTo>
                    <a:pt x="938" y="5637"/>
                  </a:lnTo>
                  <a:lnTo>
                    <a:pt x="979" y="5724"/>
                  </a:lnTo>
                  <a:lnTo>
                    <a:pt x="1020" y="5797"/>
                  </a:lnTo>
                  <a:lnTo>
                    <a:pt x="1069" y="5840"/>
                  </a:lnTo>
                  <a:lnTo>
                    <a:pt x="1115" y="5855"/>
                  </a:lnTo>
                  <a:lnTo>
                    <a:pt x="1155" y="5840"/>
                  </a:lnTo>
                  <a:lnTo>
                    <a:pt x="1196" y="5811"/>
                  </a:lnTo>
                  <a:lnTo>
                    <a:pt x="1225" y="5768"/>
                  </a:lnTo>
                  <a:lnTo>
                    <a:pt x="1254" y="5724"/>
                  </a:lnTo>
                  <a:lnTo>
                    <a:pt x="1278" y="5680"/>
                  </a:lnTo>
                  <a:lnTo>
                    <a:pt x="1303" y="5607"/>
                  </a:lnTo>
                  <a:lnTo>
                    <a:pt x="1323" y="5549"/>
                  </a:lnTo>
                  <a:lnTo>
                    <a:pt x="1344" y="5476"/>
                  </a:lnTo>
                  <a:lnTo>
                    <a:pt x="1360" y="5389"/>
                  </a:lnTo>
                  <a:lnTo>
                    <a:pt x="1377" y="5302"/>
                  </a:lnTo>
                  <a:lnTo>
                    <a:pt x="1389" y="5214"/>
                  </a:lnTo>
                  <a:lnTo>
                    <a:pt x="1401" y="5112"/>
                  </a:lnTo>
                  <a:lnTo>
                    <a:pt x="1405" y="5025"/>
                  </a:lnTo>
                  <a:lnTo>
                    <a:pt x="1414" y="4923"/>
                  </a:lnTo>
                  <a:lnTo>
                    <a:pt x="1414" y="4821"/>
                  </a:lnTo>
                  <a:lnTo>
                    <a:pt x="1414" y="4705"/>
                  </a:lnTo>
                  <a:lnTo>
                    <a:pt x="1409" y="4603"/>
                  </a:lnTo>
                  <a:lnTo>
                    <a:pt x="1401" y="4501"/>
                  </a:lnTo>
                  <a:lnTo>
                    <a:pt x="1377" y="4209"/>
                  </a:lnTo>
                  <a:lnTo>
                    <a:pt x="1352" y="3947"/>
                  </a:lnTo>
                  <a:lnTo>
                    <a:pt x="1323" y="3671"/>
                  </a:lnTo>
                  <a:lnTo>
                    <a:pt x="1291" y="3423"/>
                  </a:lnTo>
                  <a:lnTo>
                    <a:pt x="1258" y="3176"/>
                  </a:lnTo>
                  <a:lnTo>
                    <a:pt x="1225" y="2957"/>
                  </a:lnTo>
                  <a:lnTo>
                    <a:pt x="1188" y="2724"/>
                  </a:lnTo>
                  <a:lnTo>
                    <a:pt x="1151" y="2520"/>
                  </a:lnTo>
                  <a:lnTo>
                    <a:pt x="1074" y="2127"/>
                  </a:lnTo>
                  <a:lnTo>
                    <a:pt x="996" y="1763"/>
                  </a:lnTo>
                  <a:lnTo>
                    <a:pt x="914" y="1443"/>
                  </a:lnTo>
                  <a:lnTo>
                    <a:pt x="836" y="1166"/>
                  </a:lnTo>
                  <a:lnTo>
                    <a:pt x="758" y="918"/>
                  </a:lnTo>
                  <a:lnTo>
                    <a:pt x="684" y="700"/>
                  </a:lnTo>
                  <a:lnTo>
                    <a:pt x="619" y="525"/>
                  </a:lnTo>
                  <a:lnTo>
                    <a:pt x="561" y="380"/>
                  </a:lnTo>
                  <a:lnTo>
                    <a:pt x="471" y="190"/>
                  </a:lnTo>
                  <a:lnTo>
                    <a:pt x="430" y="103"/>
                  </a:lnTo>
                  <a:lnTo>
                    <a:pt x="402" y="59"/>
                  </a:lnTo>
                  <a:lnTo>
                    <a:pt x="373" y="30"/>
                  </a:lnTo>
                  <a:lnTo>
                    <a:pt x="344" y="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9;p56">
              <a:extLst>
                <a:ext uri="{FF2B5EF4-FFF2-40B4-BE49-F238E27FC236}">
                  <a16:creationId xmlns:a16="http://schemas.microsoft.com/office/drawing/2014/main" id="{5CA0B4DB-5DB6-DAFF-DC0C-D931CFB0BCB9}"/>
                </a:ext>
              </a:extLst>
            </p:cNvPr>
            <p:cNvSpPr/>
            <p:nvPr/>
          </p:nvSpPr>
          <p:spPr>
            <a:xfrm>
              <a:off x="4163850" y="-233700"/>
              <a:ext cx="35075" cy="147100"/>
            </a:xfrm>
            <a:custGeom>
              <a:avLst/>
              <a:gdLst/>
              <a:ahLst/>
              <a:cxnLst/>
              <a:rect l="l" t="t" r="r" b="b"/>
              <a:pathLst>
                <a:path w="1403" h="5884" extrusionOk="0">
                  <a:moveTo>
                    <a:pt x="263" y="0"/>
                  </a:moveTo>
                  <a:lnTo>
                    <a:pt x="235" y="30"/>
                  </a:lnTo>
                  <a:lnTo>
                    <a:pt x="206" y="44"/>
                  </a:lnTo>
                  <a:lnTo>
                    <a:pt x="181" y="88"/>
                  </a:lnTo>
                  <a:lnTo>
                    <a:pt x="157" y="131"/>
                  </a:lnTo>
                  <a:lnTo>
                    <a:pt x="132" y="190"/>
                  </a:lnTo>
                  <a:lnTo>
                    <a:pt x="107" y="248"/>
                  </a:lnTo>
                  <a:lnTo>
                    <a:pt x="87" y="321"/>
                  </a:lnTo>
                  <a:lnTo>
                    <a:pt x="67" y="394"/>
                  </a:lnTo>
                  <a:lnTo>
                    <a:pt x="50" y="481"/>
                  </a:lnTo>
                  <a:lnTo>
                    <a:pt x="34" y="583"/>
                  </a:lnTo>
                  <a:lnTo>
                    <a:pt x="21" y="670"/>
                  </a:lnTo>
                  <a:lnTo>
                    <a:pt x="13" y="772"/>
                  </a:lnTo>
                  <a:lnTo>
                    <a:pt x="5" y="874"/>
                  </a:lnTo>
                  <a:lnTo>
                    <a:pt x="5" y="976"/>
                  </a:lnTo>
                  <a:lnTo>
                    <a:pt x="1" y="1078"/>
                  </a:lnTo>
                  <a:lnTo>
                    <a:pt x="5" y="1180"/>
                  </a:lnTo>
                  <a:lnTo>
                    <a:pt x="9" y="1282"/>
                  </a:lnTo>
                  <a:lnTo>
                    <a:pt x="17" y="1384"/>
                  </a:lnTo>
                  <a:lnTo>
                    <a:pt x="26" y="1471"/>
                  </a:lnTo>
                  <a:lnTo>
                    <a:pt x="42" y="1573"/>
                  </a:lnTo>
                  <a:lnTo>
                    <a:pt x="54" y="1660"/>
                  </a:lnTo>
                  <a:lnTo>
                    <a:pt x="71" y="1733"/>
                  </a:lnTo>
                  <a:lnTo>
                    <a:pt x="91" y="1806"/>
                  </a:lnTo>
                  <a:lnTo>
                    <a:pt x="116" y="1879"/>
                  </a:lnTo>
                  <a:lnTo>
                    <a:pt x="136" y="1937"/>
                  </a:lnTo>
                  <a:lnTo>
                    <a:pt x="165" y="1995"/>
                  </a:lnTo>
                  <a:lnTo>
                    <a:pt x="189" y="2054"/>
                  </a:lnTo>
                  <a:lnTo>
                    <a:pt x="251" y="2185"/>
                  </a:lnTo>
                  <a:lnTo>
                    <a:pt x="337" y="2418"/>
                  </a:lnTo>
                  <a:lnTo>
                    <a:pt x="386" y="2578"/>
                  </a:lnTo>
                  <a:lnTo>
                    <a:pt x="435" y="2753"/>
                  </a:lnTo>
                  <a:lnTo>
                    <a:pt x="489" y="2942"/>
                  </a:lnTo>
                  <a:lnTo>
                    <a:pt x="546" y="3175"/>
                  </a:lnTo>
                  <a:lnTo>
                    <a:pt x="599" y="3423"/>
                  </a:lnTo>
                  <a:lnTo>
                    <a:pt x="648" y="3699"/>
                  </a:lnTo>
                  <a:lnTo>
                    <a:pt x="697" y="4005"/>
                  </a:lnTo>
                  <a:lnTo>
                    <a:pt x="743" y="4340"/>
                  </a:lnTo>
                  <a:lnTo>
                    <a:pt x="784" y="4704"/>
                  </a:lnTo>
                  <a:lnTo>
                    <a:pt x="816" y="5097"/>
                  </a:lnTo>
                  <a:lnTo>
                    <a:pt x="837" y="5272"/>
                  </a:lnTo>
                  <a:lnTo>
                    <a:pt x="861" y="5418"/>
                  </a:lnTo>
                  <a:lnTo>
                    <a:pt x="890" y="5549"/>
                  </a:lnTo>
                  <a:lnTo>
                    <a:pt x="927" y="5665"/>
                  </a:lnTo>
                  <a:lnTo>
                    <a:pt x="968" y="5752"/>
                  </a:lnTo>
                  <a:lnTo>
                    <a:pt x="1009" y="5825"/>
                  </a:lnTo>
                  <a:lnTo>
                    <a:pt x="1058" y="5869"/>
                  </a:lnTo>
                  <a:lnTo>
                    <a:pt x="1107" y="5884"/>
                  </a:lnTo>
                  <a:lnTo>
                    <a:pt x="1144" y="5869"/>
                  </a:lnTo>
                  <a:lnTo>
                    <a:pt x="1185" y="5840"/>
                  </a:lnTo>
                  <a:lnTo>
                    <a:pt x="1214" y="5811"/>
                  </a:lnTo>
                  <a:lnTo>
                    <a:pt x="1238" y="5767"/>
                  </a:lnTo>
                  <a:lnTo>
                    <a:pt x="1267" y="5709"/>
                  </a:lnTo>
                  <a:lnTo>
                    <a:pt x="1287" y="5651"/>
                  </a:lnTo>
                  <a:lnTo>
                    <a:pt x="1312" y="5592"/>
                  </a:lnTo>
                  <a:lnTo>
                    <a:pt x="1333" y="5505"/>
                  </a:lnTo>
                  <a:lnTo>
                    <a:pt x="1349" y="5432"/>
                  </a:lnTo>
                  <a:lnTo>
                    <a:pt x="1365" y="5345"/>
                  </a:lnTo>
                  <a:lnTo>
                    <a:pt x="1378" y="5257"/>
                  </a:lnTo>
                  <a:lnTo>
                    <a:pt x="1386" y="5155"/>
                  </a:lnTo>
                  <a:lnTo>
                    <a:pt x="1394" y="5068"/>
                  </a:lnTo>
                  <a:lnTo>
                    <a:pt x="1402" y="4966"/>
                  </a:lnTo>
                  <a:lnTo>
                    <a:pt x="1402" y="4864"/>
                  </a:lnTo>
                  <a:lnTo>
                    <a:pt x="1402" y="4748"/>
                  </a:lnTo>
                  <a:lnTo>
                    <a:pt x="1398" y="4646"/>
                  </a:lnTo>
                  <a:lnTo>
                    <a:pt x="1394" y="4544"/>
                  </a:lnTo>
                  <a:lnTo>
                    <a:pt x="1369" y="4253"/>
                  </a:lnTo>
                  <a:lnTo>
                    <a:pt x="1345" y="3976"/>
                  </a:lnTo>
                  <a:lnTo>
                    <a:pt x="1316" y="3714"/>
                  </a:lnTo>
                  <a:lnTo>
                    <a:pt x="1283" y="3466"/>
                  </a:lnTo>
                  <a:lnTo>
                    <a:pt x="1251" y="3219"/>
                  </a:lnTo>
                  <a:lnTo>
                    <a:pt x="1218" y="2986"/>
                  </a:lnTo>
                  <a:lnTo>
                    <a:pt x="1185" y="2767"/>
                  </a:lnTo>
                  <a:lnTo>
                    <a:pt x="1148" y="2549"/>
                  </a:lnTo>
                  <a:lnTo>
                    <a:pt x="1070" y="2156"/>
                  </a:lnTo>
                  <a:lnTo>
                    <a:pt x="992" y="1792"/>
                  </a:lnTo>
                  <a:lnTo>
                    <a:pt x="915" y="1471"/>
                  </a:lnTo>
                  <a:lnTo>
                    <a:pt x="837" y="1180"/>
                  </a:lnTo>
                  <a:lnTo>
                    <a:pt x="759" y="932"/>
                  </a:lnTo>
                  <a:lnTo>
                    <a:pt x="689" y="714"/>
                  </a:lnTo>
                  <a:lnTo>
                    <a:pt x="624" y="539"/>
                  </a:lnTo>
                  <a:lnTo>
                    <a:pt x="562" y="394"/>
                  </a:lnTo>
                  <a:lnTo>
                    <a:pt x="476" y="190"/>
                  </a:lnTo>
                  <a:lnTo>
                    <a:pt x="435" y="117"/>
                  </a:lnTo>
                  <a:lnTo>
                    <a:pt x="407" y="73"/>
                  </a:lnTo>
                  <a:lnTo>
                    <a:pt x="378" y="30"/>
                  </a:lnTo>
                  <a:lnTo>
                    <a:pt x="349" y="15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70;p56">
              <a:extLst>
                <a:ext uri="{FF2B5EF4-FFF2-40B4-BE49-F238E27FC236}">
                  <a16:creationId xmlns:a16="http://schemas.microsoft.com/office/drawing/2014/main" id="{3D1CE9D1-24CC-E94A-D0B8-1A5A89461085}"/>
                </a:ext>
              </a:extLst>
            </p:cNvPr>
            <p:cNvSpPr/>
            <p:nvPr/>
          </p:nvSpPr>
          <p:spPr>
            <a:xfrm>
              <a:off x="4123300" y="-190750"/>
              <a:ext cx="31475" cy="155125"/>
            </a:xfrm>
            <a:custGeom>
              <a:avLst/>
              <a:gdLst/>
              <a:ahLst/>
              <a:cxnLst/>
              <a:rect l="l" t="t" r="r" b="b"/>
              <a:pathLst>
                <a:path w="1259" h="6205" extrusionOk="0">
                  <a:moveTo>
                    <a:pt x="271" y="1"/>
                  </a:moveTo>
                  <a:lnTo>
                    <a:pt x="242" y="15"/>
                  </a:lnTo>
                  <a:lnTo>
                    <a:pt x="214" y="44"/>
                  </a:lnTo>
                  <a:lnTo>
                    <a:pt x="185" y="74"/>
                  </a:lnTo>
                  <a:lnTo>
                    <a:pt x="160" y="117"/>
                  </a:lnTo>
                  <a:lnTo>
                    <a:pt x="136" y="161"/>
                  </a:lnTo>
                  <a:lnTo>
                    <a:pt x="111" y="219"/>
                  </a:lnTo>
                  <a:lnTo>
                    <a:pt x="91" y="292"/>
                  </a:lnTo>
                  <a:lnTo>
                    <a:pt x="70" y="379"/>
                  </a:lnTo>
                  <a:lnTo>
                    <a:pt x="50" y="467"/>
                  </a:lnTo>
                  <a:lnTo>
                    <a:pt x="33" y="554"/>
                  </a:lnTo>
                  <a:lnTo>
                    <a:pt x="21" y="641"/>
                  </a:lnTo>
                  <a:lnTo>
                    <a:pt x="13" y="743"/>
                  </a:lnTo>
                  <a:lnTo>
                    <a:pt x="5" y="845"/>
                  </a:lnTo>
                  <a:lnTo>
                    <a:pt x="1" y="947"/>
                  </a:lnTo>
                  <a:lnTo>
                    <a:pt x="1" y="1049"/>
                  </a:lnTo>
                  <a:lnTo>
                    <a:pt x="1" y="1151"/>
                  </a:lnTo>
                  <a:lnTo>
                    <a:pt x="5" y="1253"/>
                  </a:lnTo>
                  <a:lnTo>
                    <a:pt x="13" y="1355"/>
                  </a:lnTo>
                  <a:lnTo>
                    <a:pt x="21" y="1442"/>
                  </a:lnTo>
                  <a:lnTo>
                    <a:pt x="33" y="1544"/>
                  </a:lnTo>
                  <a:lnTo>
                    <a:pt x="46" y="1632"/>
                  </a:lnTo>
                  <a:lnTo>
                    <a:pt x="62" y="1705"/>
                  </a:lnTo>
                  <a:lnTo>
                    <a:pt x="82" y="1792"/>
                  </a:lnTo>
                  <a:lnTo>
                    <a:pt x="103" y="1865"/>
                  </a:lnTo>
                  <a:lnTo>
                    <a:pt x="128" y="1923"/>
                  </a:lnTo>
                  <a:lnTo>
                    <a:pt x="156" y="1996"/>
                  </a:lnTo>
                  <a:lnTo>
                    <a:pt x="209" y="2171"/>
                  </a:lnTo>
                  <a:lnTo>
                    <a:pt x="287" y="2433"/>
                  </a:lnTo>
                  <a:lnTo>
                    <a:pt x="328" y="2607"/>
                  </a:lnTo>
                  <a:lnTo>
                    <a:pt x="373" y="2797"/>
                  </a:lnTo>
                  <a:lnTo>
                    <a:pt x="418" y="3030"/>
                  </a:lnTo>
                  <a:lnTo>
                    <a:pt x="463" y="3277"/>
                  </a:lnTo>
                  <a:lnTo>
                    <a:pt x="509" y="3539"/>
                  </a:lnTo>
                  <a:lnTo>
                    <a:pt x="550" y="3845"/>
                  </a:lnTo>
                  <a:lnTo>
                    <a:pt x="586" y="4166"/>
                  </a:lnTo>
                  <a:lnTo>
                    <a:pt x="619" y="4515"/>
                  </a:lnTo>
                  <a:lnTo>
                    <a:pt x="648" y="4894"/>
                  </a:lnTo>
                  <a:lnTo>
                    <a:pt x="668" y="5301"/>
                  </a:lnTo>
                  <a:lnTo>
                    <a:pt x="672" y="5389"/>
                  </a:lnTo>
                  <a:lnTo>
                    <a:pt x="681" y="5491"/>
                  </a:lnTo>
                  <a:lnTo>
                    <a:pt x="689" y="5578"/>
                  </a:lnTo>
                  <a:lnTo>
                    <a:pt x="701" y="5665"/>
                  </a:lnTo>
                  <a:lnTo>
                    <a:pt x="730" y="5811"/>
                  </a:lnTo>
                  <a:lnTo>
                    <a:pt x="767" y="5957"/>
                  </a:lnTo>
                  <a:lnTo>
                    <a:pt x="812" y="6059"/>
                  </a:lnTo>
                  <a:lnTo>
                    <a:pt x="857" y="6146"/>
                  </a:lnTo>
                  <a:lnTo>
                    <a:pt x="906" y="6190"/>
                  </a:lnTo>
                  <a:lnTo>
                    <a:pt x="935" y="6204"/>
                  </a:lnTo>
                  <a:lnTo>
                    <a:pt x="963" y="6204"/>
                  </a:lnTo>
                  <a:lnTo>
                    <a:pt x="1004" y="6190"/>
                  </a:lnTo>
                  <a:lnTo>
                    <a:pt x="1033" y="6175"/>
                  </a:lnTo>
                  <a:lnTo>
                    <a:pt x="1062" y="6146"/>
                  </a:lnTo>
                  <a:lnTo>
                    <a:pt x="1090" y="6102"/>
                  </a:lnTo>
                  <a:lnTo>
                    <a:pt x="1115" y="6059"/>
                  </a:lnTo>
                  <a:lnTo>
                    <a:pt x="1140" y="6000"/>
                  </a:lnTo>
                  <a:lnTo>
                    <a:pt x="1160" y="5942"/>
                  </a:lnTo>
                  <a:lnTo>
                    <a:pt x="1180" y="5869"/>
                  </a:lnTo>
                  <a:lnTo>
                    <a:pt x="1201" y="5782"/>
                  </a:lnTo>
                  <a:lnTo>
                    <a:pt x="1217" y="5709"/>
                  </a:lnTo>
                  <a:lnTo>
                    <a:pt x="1230" y="5622"/>
                  </a:lnTo>
                  <a:lnTo>
                    <a:pt x="1242" y="5520"/>
                  </a:lnTo>
                  <a:lnTo>
                    <a:pt x="1250" y="5418"/>
                  </a:lnTo>
                  <a:lnTo>
                    <a:pt x="1254" y="5316"/>
                  </a:lnTo>
                  <a:lnTo>
                    <a:pt x="1258" y="5214"/>
                  </a:lnTo>
                  <a:lnTo>
                    <a:pt x="1258" y="5112"/>
                  </a:lnTo>
                  <a:lnTo>
                    <a:pt x="1258" y="5010"/>
                  </a:lnTo>
                  <a:lnTo>
                    <a:pt x="1242" y="4704"/>
                  </a:lnTo>
                  <a:lnTo>
                    <a:pt x="1226" y="4428"/>
                  </a:lnTo>
                  <a:lnTo>
                    <a:pt x="1209" y="4151"/>
                  </a:lnTo>
                  <a:lnTo>
                    <a:pt x="1189" y="3889"/>
                  </a:lnTo>
                  <a:lnTo>
                    <a:pt x="1164" y="3627"/>
                  </a:lnTo>
                  <a:lnTo>
                    <a:pt x="1140" y="3379"/>
                  </a:lnTo>
                  <a:lnTo>
                    <a:pt x="1111" y="3146"/>
                  </a:lnTo>
                  <a:lnTo>
                    <a:pt x="1082" y="2913"/>
                  </a:lnTo>
                  <a:lnTo>
                    <a:pt x="1025" y="2491"/>
                  </a:lnTo>
                  <a:lnTo>
                    <a:pt x="959" y="2098"/>
                  </a:lnTo>
                  <a:lnTo>
                    <a:pt x="890" y="1734"/>
                  </a:lnTo>
                  <a:lnTo>
                    <a:pt x="824" y="1428"/>
                  </a:lnTo>
                  <a:lnTo>
                    <a:pt x="758" y="1137"/>
                  </a:lnTo>
                  <a:lnTo>
                    <a:pt x="693" y="889"/>
                  </a:lnTo>
                  <a:lnTo>
                    <a:pt x="636" y="685"/>
                  </a:lnTo>
                  <a:lnTo>
                    <a:pt x="582" y="510"/>
                  </a:lnTo>
                  <a:lnTo>
                    <a:pt x="500" y="277"/>
                  </a:lnTo>
                  <a:lnTo>
                    <a:pt x="463" y="175"/>
                  </a:lnTo>
                  <a:lnTo>
                    <a:pt x="439" y="117"/>
                  </a:lnTo>
                  <a:lnTo>
                    <a:pt x="410" y="74"/>
                  </a:lnTo>
                  <a:lnTo>
                    <a:pt x="382" y="44"/>
                  </a:lnTo>
                  <a:lnTo>
                    <a:pt x="353" y="1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1;p56">
              <a:extLst>
                <a:ext uri="{FF2B5EF4-FFF2-40B4-BE49-F238E27FC236}">
                  <a16:creationId xmlns:a16="http://schemas.microsoft.com/office/drawing/2014/main" id="{3E3479FF-D011-7B6E-B61D-182BA8544576}"/>
                </a:ext>
              </a:extLst>
            </p:cNvPr>
            <p:cNvSpPr/>
            <p:nvPr/>
          </p:nvSpPr>
          <p:spPr>
            <a:xfrm>
              <a:off x="2901850" y="-302875"/>
              <a:ext cx="524150" cy="541000"/>
            </a:xfrm>
            <a:custGeom>
              <a:avLst/>
              <a:gdLst/>
              <a:ahLst/>
              <a:cxnLst/>
              <a:rect l="l" t="t" r="r" b="b"/>
              <a:pathLst>
                <a:path w="20966" h="21640" extrusionOk="0">
                  <a:moveTo>
                    <a:pt x="11161" y="1"/>
                  </a:moveTo>
                  <a:lnTo>
                    <a:pt x="11046" y="248"/>
                  </a:lnTo>
                  <a:lnTo>
                    <a:pt x="10928" y="496"/>
                  </a:lnTo>
                  <a:lnTo>
                    <a:pt x="10801" y="729"/>
                  </a:lnTo>
                  <a:lnTo>
                    <a:pt x="10670" y="976"/>
                  </a:lnTo>
                  <a:lnTo>
                    <a:pt x="10534" y="1209"/>
                  </a:lnTo>
                  <a:lnTo>
                    <a:pt x="10391" y="1442"/>
                  </a:lnTo>
                  <a:lnTo>
                    <a:pt x="10247" y="1661"/>
                  </a:lnTo>
                  <a:lnTo>
                    <a:pt x="10100" y="1879"/>
                  </a:lnTo>
                  <a:lnTo>
                    <a:pt x="9797" y="2316"/>
                  </a:lnTo>
                  <a:lnTo>
                    <a:pt x="9485" y="2724"/>
                  </a:lnTo>
                  <a:lnTo>
                    <a:pt x="9162" y="3117"/>
                  </a:lnTo>
                  <a:lnTo>
                    <a:pt x="8838" y="3496"/>
                  </a:lnTo>
                  <a:lnTo>
                    <a:pt x="8506" y="3845"/>
                  </a:lnTo>
                  <a:lnTo>
                    <a:pt x="8178" y="4194"/>
                  </a:lnTo>
                  <a:lnTo>
                    <a:pt x="7855" y="4515"/>
                  </a:lnTo>
                  <a:lnTo>
                    <a:pt x="7535" y="4806"/>
                  </a:lnTo>
                  <a:lnTo>
                    <a:pt x="7224" y="5097"/>
                  </a:lnTo>
                  <a:lnTo>
                    <a:pt x="6925" y="5359"/>
                  </a:lnTo>
                  <a:lnTo>
                    <a:pt x="6372" y="5825"/>
                  </a:lnTo>
                  <a:lnTo>
                    <a:pt x="6138" y="5869"/>
                  </a:lnTo>
                  <a:lnTo>
                    <a:pt x="5909" y="5927"/>
                  </a:lnTo>
                  <a:lnTo>
                    <a:pt x="5683" y="5986"/>
                  </a:lnTo>
                  <a:lnTo>
                    <a:pt x="5466" y="6073"/>
                  </a:lnTo>
                  <a:lnTo>
                    <a:pt x="5257" y="6160"/>
                  </a:lnTo>
                  <a:lnTo>
                    <a:pt x="5048" y="6262"/>
                  </a:lnTo>
                  <a:lnTo>
                    <a:pt x="4848" y="6379"/>
                  </a:lnTo>
                  <a:lnTo>
                    <a:pt x="4655" y="6495"/>
                  </a:lnTo>
                  <a:lnTo>
                    <a:pt x="4462" y="6626"/>
                  </a:lnTo>
                  <a:lnTo>
                    <a:pt x="4278" y="6772"/>
                  </a:lnTo>
                  <a:lnTo>
                    <a:pt x="4102" y="6932"/>
                  </a:lnTo>
                  <a:lnTo>
                    <a:pt x="3926" y="7092"/>
                  </a:lnTo>
                  <a:lnTo>
                    <a:pt x="3758" y="7267"/>
                  </a:lnTo>
                  <a:lnTo>
                    <a:pt x="3590" y="7442"/>
                  </a:lnTo>
                  <a:lnTo>
                    <a:pt x="3434" y="7631"/>
                  </a:lnTo>
                  <a:lnTo>
                    <a:pt x="3278" y="7820"/>
                  </a:lnTo>
                  <a:lnTo>
                    <a:pt x="3127" y="8024"/>
                  </a:lnTo>
                  <a:lnTo>
                    <a:pt x="2983" y="8243"/>
                  </a:lnTo>
                  <a:lnTo>
                    <a:pt x="2840" y="8461"/>
                  </a:lnTo>
                  <a:lnTo>
                    <a:pt x="2705" y="8680"/>
                  </a:lnTo>
                  <a:lnTo>
                    <a:pt x="2574" y="8913"/>
                  </a:lnTo>
                  <a:lnTo>
                    <a:pt x="2447" y="9146"/>
                  </a:lnTo>
                  <a:lnTo>
                    <a:pt x="2324" y="9393"/>
                  </a:lnTo>
                  <a:lnTo>
                    <a:pt x="2201" y="9641"/>
                  </a:lnTo>
                  <a:lnTo>
                    <a:pt x="2086" y="9888"/>
                  </a:lnTo>
                  <a:lnTo>
                    <a:pt x="1975" y="10150"/>
                  </a:lnTo>
                  <a:lnTo>
                    <a:pt x="1869" y="10398"/>
                  </a:lnTo>
                  <a:lnTo>
                    <a:pt x="1767" y="10675"/>
                  </a:lnTo>
                  <a:lnTo>
                    <a:pt x="1668" y="10937"/>
                  </a:lnTo>
                  <a:lnTo>
                    <a:pt x="1574" y="11213"/>
                  </a:lnTo>
                  <a:lnTo>
                    <a:pt x="1480" y="11476"/>
                  </a:lnTo>
                  <a:lnTo>
                    <a:pt x="1394" y="11752"/>
                  </a:lnTo>
                  <a:lnTo>
                    <a:pt x="1308" y="12044"/>
                  </a:lnTo>
                  <a:lnTo>
                    <a:pt x="1230" y="12320"/>
                  </a:lnTo>
                  <a:lnTo>
                    <a:pt x="1152" y="12597"/>
                  </a:lnTo>
                  <a:lnTo>
                    <a:pt x="1078" y="12888"/>
                  </a:lnTo>
                  <a:lnTo>
                    <a:pt x="1004" y="13165"/>
                  </a:lnTo>
                  <a:lnTo>
                    <a:pt x="939" y="13456"/>
                  </a:lnTo>
                  <a:lnTo>
                    <a:pt x="812" y="14024"/>
                  </a:lnTo>
                  <a:lnTo>
                    <a:pt x="697" y="14592"/>
                  </a:lnTo>
                  <a:lnTo>
                    <a:pt x="595" y="15160"/>
                  </a:lnTo>
                  <a:lnTo>
                    <a:pt x="501" y="15713"/>
                  </a:lnTo>
                  <a:lnTo>
                    <a:pt x="419" y="16267"/>
                  </a:lnTo>
                  <a:lnTo>
                    <a:pt x="345" y="16805"/>
                  </a:lnTo>
                  <a:lnTo>
                    <a:pt x="283" y="17315"/>
                  </a:lnTo>
                  <a:lnTo>
                    <a:pt x="226" y="17825"/>
                  </a:lnTo>
                  <a:lnTo>
                    <a:pt x="181" y="18305"/>
                  </a:lnTo>
                  <a:lnTo>
                    <a:pt x="140" y="18771"/>
                  </a:lnTo>
                  <a:lnTo>
                    <a:pt x="107" y="19208"/>
                  </a:lnTo>
                  <a:lnTo>
                    <a:pt x="79" y="19616"/>
                  </a:lnTo>
                  <a:lnTo>
                    <a:pt x="54" y="19994"/>
                  </a:lnTo>
                  <a:lnTo>
                    <a:pt x="38" y="20329"/>
                  </a:lnTo>
                  <a:lnTo>
                    <a:pt x="25" y="20650"/>
                  </a:lnTo>
                  <a:lnTo>
                    <a:pt x="9" y="21145"/>
                  </a:lnTo>
                  <a:lnTo>
                    <a:pt x="1" y="21451"/>
                  </a:lnTo>
                  <a:lnTo>
                    <a:pt x="1" y="21567"/>
                  </a:lnTo>
                  <a:lnTo>
                    <a:pt x="7687" y="21596"/>
                  </a:lnTo>
                  <a:lnTo>
                    <a:pt x="13734" y="21596"/>
                  </a:lnTo>
                  <a:lnTo>
                    <a:pt x="16270" y="21582"/>
                  </a:lnTo>
                  <a:lnTo>
                    <a:pt x="18085" y="21567"/>
                  </a:lnTo>
                  <a:lnTo>
                    <a:pt x="18954" y="21567"/>
                  </a:lnTo>
                  <a:lnTo>
                    <a:pt x="19659" y="21596"/>
                  </a:lnTo>
                  <a:lnTo>
                    <a:pt x="20298" y="21625"/>
                  </a:lnTo>
                  <a:lnTo>
                    <a:pt x="20966" y="21640"/>
                  </a:lnTo>
                  <a:lnTo>
                    <a:pt x="20966" y="20854"/>
                  </a:lnTo>
                  <a:lnTo>
                    <a:pt x="20957" y="19994"/>
                  </a:lnTo>
                  <a:lnTo>
                    <a:pt x="20949" y="18669"/>
                  </a:lnTo>
                  <a:lnTo>
                    <a:pt x="20937" y="17257"/>
                  </a:lnTo>
                  <a:lnTo>
                    <a:pt x="20916" y="15757"/>
                  </a:lnTo>
                  <a:lnTo>
                    <a:pt x="20892" y="14199"/>
                  </a:lnTo>
                  <a:lnTo>
                    <a:pt x="20859" y="12611"/>
                  </a:lnTo>
                  <a:lnTo>
                    <a:pt x="20814" y="11024"/>
                  </a:lnTo>
                  <a:lnTo>
                    <a:pt x="20793" y="10252"/>
                  </a:lnTo>
                  <a:lnTo>
                    <a:pt x="20765" y="9481"/>
                  </a:lnTo>
                  <a:lnTo>
                    <a:pt x="20736" y="8723"/>
                  </a:lnTo>
                  <a:lnTo>
                    <a:pt x="20707" y="7981"/>
                  </a:lnTo>
                  <a:lnTo>
                    <a:pt x="20671" y="7267"/>
                  </a:lnTo>
                  <a:lnTo>
                    <a:pt x="20638" y="6583"/>
                  </a:lnTo>
                  <a:lnTo>
                    <a:pt x="20597" y="5913"/>
                  </a:lnTo>
                  <a:lnTo>
                    <a:pt x="20556" y="5287"/>
                  </a:lnTo>
                  <a:lnTo>
                    <a:pt x="20511" y="4690"/>
                  </a:lnTo>
                  <a:lnTo>
                    <a:pt x="20466" y="4136"/>
                  </a:lnTo>
                  <a:lnTo>
                    <a:pt x="20416" y="3627"/>
                  </a:lnTo>
                  <a:lnTo>
                    <a:pt x="20363" y="3161"/>
                  </a:lnTo>
                  <a:lnTo>
                    <a:pt x="20306" y="2738"/>
                  </a:lnTo>
                  <a:lnTo>
                    <a:pt x="20277" y="2549"/>
                  </a:lnTo>
                  <a:lnTo>
                    <a:pt x="20249" y="2374"/>
                  </a:lnTo>
                  <a:lnTo>
                    <a:pt x="20216" y="2214"/>
                  </a:lnTo>
                  <a:lnTo>
                    <a:pt x="20187" y="2068"/>
                  </a:lnTo>
                  <a:lnTo>
                    <a:pt x="20154" y="1937"/>
                  </a:lnTo>
                  <a:lnTo>
                    <a:pt x="20122" y="1821"/>
                  </a:lnTo>
                  <a:lnTo>
                    <a:pt x="20085" y="1719"/>
                  </a:lnTo>
                  <a:lnTo>
                    <a:pt x="20052" y="1632"/>
                  </a:lnTo>
                  <a:lnTo>
                    <a:pt x="20015" y="1573"/>
                  </a:lnTo>
                  <a:lnTo>
                    <a:pt x="19978" y="1515"/>
                  </a:lnTo>
                  <a:lnTo>
                    <a:pt x="19941" y="1486"/>
                  </a:lnTo>
                  <a:lnTo>
                    <a:pt x="19904" y="1471"/>
                  </a:lnTo>
                  <a:lnTo>
                    <a:pt x="19863" y="1471"/>
                  </a:lnTo>
                  <a:lnTo>
                    <a:pt x="19822" y="1500"/>
                  </a:lnTo>
                  <a:lnTo>
                    <a:pt x="19359" y="1879"/>
                  </a:lnTo>
                  <a:lnTo>
                    <a:pt x="18921" y="2214"/>
                  </a:lnTo>
                  <a:lnTo>
                    <a:pt x="18499" y="2520"/>
                  </a:lnTo>
                  <a:lnTo>
                    <a:pt x="18098" y="2782"/>
                  </a:lnTo>
                  <a:lnTo>
                    <a:pt x="17712" y="3015"/>
                  </a:lnTo>
                  <a:lnTo>
                    <a:pt x="17348" y="3204"/>
                  </a:lnTo>
                  <a:lnTo>
                    <a:pt x="17000" y="3379"/>
                  </a:lnTo>
                  <a:lnTo>
                    <a:pt x="16668" y="3510"/>
                  </a:lnTo>
                  <a:lnTo>
                    <a:pt x="16352" y="3612"/>
                  </a:lnTo>
                  <a:lnTo>
                    <a:pt x="16049" y="3685"/>
                  </a:lnTo>
                  <a:lnTo>
                    <a:pt x="15758" y="3728"/>
                  </a:lnTo>
                  <a:lnTo>
                    <a:pt x="15484" y="3758"/>
                  </a:lnTo>
                  <a:lnTo>
                    <a:pt x="15217" y="3743"/>
                  </a:lnTo>
                  <a:lnTo>
                    <a:pt x="14963" y="3714"/>
                  </a:lnTo>
                  <a:lnTo>
                    <a:pt x="14717" y="3656"/>
                  </a:lnTo>
                  <a:lnTo>
                    <a:pt x="14480" y="3583"/>
                  </a:lnTo>
                  <a:lnTo>
                    <a:pt x="14250" y="3481"/>
                  </a:lnTo>
                  <a:lnTo>
                    <a:pt x="14029" y="3350"/>
                  </a:lnTo>
                  <a:lnTo>
                    <a:pt x="13816" y="3219"/>
                  </a:lnTo>
                  <a:lnTo>
                    <a:pt x="13603" y="3059"/>
                  </a:lnTo>
                  <a:lnTo>
                    <a:pt x="13398" y="2869"/>
                  </a:lnTo>
                  <a:lnTo>
                    <a:pt x="13197" y="2680"/>
                  </a:lnTo>
                  <a:lnTo>
                    <a:pt x="12997" y="2462"/>
                  </a:lnTo>
                  <a:lnTo>
                    <a:pt x="12796" y="2229"/>
                  </a:lnTo>
                  <a:lnTo>
                    <a:pt x="12599" y="1996"/>
                  </a:lnTo>
                  <a:lnTo>
                    <a:pt x="12403" y="1733"/>
                  </a:lnTo>
                  <a:lnTo>
                    <a:pt x="12001" y="1195"/>
                  </a:lnTo>
                  <a:lnTo>
                    <a:pt x="11591" y="612"/>
                  </a:lnTo>
                  <a:lnTo>
                    <a:pt x="1116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2;p56">
              <a:extLst>
                <a:ext uri="{FF2B5EF4-FFF2-40B4-BE49-F238E27FC236}">
                  <a16:creationId xmlns:a16="http://schemas.microsoft.com/office/drawing/2014/main" id="{1F88D626-347B-5121-5CD2-89B120C6AC71}"/>
                </a:ext>
              </a:extLst>
            </p:cNvPr>
            <p:cNvSpPr/>
            <p:nvPr/>
          </p:nvSpPr>
          <p:spPr>
            <a:xfrm>
              <a:off x="3136525" y="-279950"/>
              <a:ext cx="35250" cy="146375"/>
            </a:xfrm>
            <a:custGeom>
              <a:avLst/>
              <a:gdLst/>
              <a:ahLst/>
              <a:cxnLst/>
              <a:rect l="l" t="t" r="r" b="b"/>
              <a:pathLst>
                <a:path w="1410" h="5855" extrusionOk="0">
                  <a:moveTo>
                    <a:pt x="254" y="1"/>
                  </a:moveTo>
                  <a:lnTo>
                    <a:pt x="225" y="30"/>
                  </a:lnTo>
                  <a:lnTo>
                    <a:pt x="201" y="59"/>
                  </a:lnTo>
                  <a:lnTo>
                    <a:pt x="172" y="88"/>
                  </a:lnTo>
                  <a:lnTo>
                    <a:pt x="148" y="147"/>
                  </a:lnTo>
                  <a:lnTo>
                    <a:pt x="123" y="190"/>
                  </a:lnTo>
                  <a:lnTo>
                    <a:pt x="103" y="263"/>
                  </a:lnTo>
                  <a:lnTo>
                    <a:pt x="78" y="336"/>
                  </a:lnTo>
                  <a:lnTo>
                    <a:pt x="62" y="409"/>
                  </a:lnTo>
                  <a:lnTo>
                    <a:pt x="45" y="496"/>
                  </a:lnTo>
                  <a:lnTo>
                    <a:pt x="29" y="583"/>
                  </a:lnTo>
                  <a:lnTo>
                    <a:pt x="16" y="685"/>
                  </a:lnTo>
                  <a:lnTo>
                    <a:pt x="8" y="787"/>
                  </a:lnTo>
                  <a:lnTo>
                    <a:pt x="0" y="889"/>
                  </a:lnTo>
                  <a:lnTo>
                    <a:pt x="0" y="991"/>
                  </a:lnTo>
                  <a:lnTo>
                    <a:pt x="0" y="1093"/>
                  </a:lnTo>
                  <a:lnTo>
                    <a:pt x="0" y="1195"/>
                  </a:lnTo>
                  <a:lnTo>
                    <a:pt x="4" y="1297"/>
                  </a:lnTo>
                  <a:lnTo>
                    <a:pt x="12" y="1399"/>
                  </a:lnTo>
                  <a:lnTo>
                    <a:pt x="25" y="1486"/>
                  </a:lnTo>
                  <a:lnTo>
                    <a:pt x="37" y="1574"/>
                  </a:lnTo>
                  <a:lnTo>
                    <a:pt x="53" y="1661"/>
                  </a:lnTo>
                  <a:lnTo>
                    <a:pt x="70" y="1748"/>
                  </a:lnTo>
                  <a:lnTo>
                    <a:pt x="90" y="1821"/>
                  </a:lnTo>
                  <a:lnTo>
                    <a:pt x="111" y="1894"/>
                  </a:lnTo>
                  <a:lnTo>
                    <a:pt x="135" y="1952"/>
                  </a:lnTo>
                  <a:lnTo>
                    <a:pt x="164" y="2011"/>
                  </a:lnTo>
                  <a:lnTo>
                    <a:pt x="193" y="2069"/>
                  </a:lnTo>
                  <a:lnTo>
                    <a:pt x="254" y="2200"/>
                  </a:lnTo>
                  <a:lnTo>
                    <a:pt x="340" y="2433"/>
                  </a:lnTo>
                  <a:lnTo>
                    <a:pt x="389" y="2579"/>
                  </a:lnTo>
                  <a:lnTo>
                    <a:pt x="438" y="2753"/>
                  </a:lnTo>
                  <a:lnTo>
                    <a:pt x="496" y="2957"/>
                  </a:lnTo>
                  <a:lnTo>
                    <a:pt x="549" y="3176"/>
                  </a:lnTo>
                  <a:lnTo>
                    <a:pt x="602" y="3423"/>
                  </a:lnTo>
                  <a:lnTo>
                    <a:pt x="656" y="3700"/>
                  </a:lnTo>
                  <a:lnTo>
                    <a:pt x="705" y="4006"/>
                  </a:lnTo>
                  <a:lnTo>
                    <a:pt x="750" y="4326"/>
                  </a:lnTo>
                  <a:lnTo>
                    <a:pt x="791" y="4690"/>
                  </a:lnTo>
                  <a:lnTo>
                    <a:pt x="828" y="5083"/>
                  </a:lnTo>
                  <a:lnTo>
                    <a:pt x="844" y="5243"/>
                  </a:lnTo>
                  <a:lnTo>
                    <a:pt x="869" y="5389"/>
                  </a:lnTo>
                  <a:lnTo>
                    <a:pt x="901" y="5520"/>
                  </a:lnTo>
                  <a:lnTo>
                    <a:pt x="934" y="5637"/>
                  </a:lnTo>
                  <a:lnTo>
                    <a:pt x="975" y="5724"/>
                  </a:lnTo>
                  <a:lnTo>
                    <a:pt x="1020" y="5797"/>
                  </a:lnTo>
                  <a:lnTo>
                    <a:pt x="1065" y="5840"/>
                  </a:lnTo>
                  <a:lnTo>
                    <a:pt x="1115" y="5855"/>
                  </a:lnTo>
                  <a:lnTo>
                    <a:pt x="1155" y="5840"/>
                  </a:lnTo>
                  <a:lnTo>
                    <a:pt x="1192" y="5811"/>
                  </a:lnTo>
                  <a:lnTo>
                    <a:pt x="1225" y="5768"/>
                  </a:lnTo>
                  <a:lnTo>
                    <a:pt x="1250" y="5724"/>
                  </a:lnTo>
                  <a:lnTo>
                    <a:pt x="1274" y="5680"/>
                  </a:lnTo>
                  <a:lnTo>
                    <a:pt x="1299" y="5607"/>
                  </a:lnTo>
                  <a:lnTo>
                    <a:pt x="1319" y="5549"/>
                  </a:lnTo>
                  <a:lnTo>
                    <a:pt x="1340" y="5476"/>
                  </a:lnTo>
                  <a:lnTo>
                    <a:pt x="1356" y="5389"/>
                  </a:lnTo>
                  <a:lnTo>
                    <a:pt x="1373" y="5302"/>
                  </a:lnTo>
                  <a:lnTo>
                    <a:pt x="1385" y="5214"/>
                  </a:lnTo>
                  <a:lnTo>
                    <a:pt x="1397" y="5112"/>
                  </a:lnTo>
                  <a:lnTo>
                    <a:pt x="1405" y="5025"/>
                  </a:lnTo>
                  <a:lnTo>
                    <a:pt x="1410" y="4923"/>
                  </a:lnTo>
                  <a:lnTo>
                    <a:pt x="1410" y="4821"/>
                  </a:lnTo>
                  <a:lnTo>
                    <a:pt x="1410" y="4705"/>
                  </a:lnTo>
                  <a:lnTo>
                    <a:pt x="1405" y="4603"/>
                  </a:lnTo>
                  <a:lnTo>
                    <a:pt x="1401" y="4501"/>
                  </a:lnTo>
                  <a:lnTo>
                    <a:pt x="1377" y="4209"/>
                  </a:lnTo>
                  <a:lnTo>
                    <a:pt x="1348" y="3947"/>
                  </a:lnTo>
                  <a:lnTo>
                    <a:pt x="1319" y="3671"/>
                  </a:lnTo>
                  <a:lnTo>
                    <a:pt x="1287" y="3423"/>
                  </a:lnTo>
                  <a:lnTo>
                    <a:pt x="1254" y="3176"/>
                  </a:lnTo>
                  <a:lnTo>
                    <a:pt x="1221" y="2957"/>
                  </a:lnTo>
                  <a:lnTo>
                    <a:pt x="1184" y="2724"/>
                  </a:lnTo>
                  <a:lnTo>
                    <a:pt x="1147" y="2520"/>
                  </a:lnTo>
                  <a:lnTo>
                    <a:pt x="1069" y="2127"/>
                  </a:lnTo>
                  <a:lnTo>
                    <a:pt x="992" y="1763"/>
                  </a:lnTo>
                  <a:lnTo>
                    <a:pt x="910" y="1443"/>
                  </a:lnTo>
                  <a:lnTo>
                    <a:pt x="832" y="1166"/>
                  </a:lnTo>
                  <a:lnTo>
                    <a:pt x="754" y="918"/>
                  </a:lnTo>
                  <a:lnTo>
                    <a:pt x="684" y="700"/>
                  </a:lnTo>
                  <a:lnTo>
                    <a:pt x="615" y="525"/>
                  </a:lnTo>
                  <a:lnTo>
                    <a:pt x="557" y="380"/>
                  </a:lnTo>
                  <a:lnTo>
                    <a:pt x="467" y="190"/>
                  </a:lnTo>
                  <a:lnTo>
                    <a:pt x="426" y="103"/>
                  </a:lnTo>
                  <a:lnTo>
                    <a:pt x="398" y="59"/>
                  </a:lnTo>
                  <a:lnTo>
                    <a:pt x="369" y="30"/>
                  </a:lnTo>
                  <a:lnTo>
                    <a:pt x="340" y="1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3;p56">
              <a:extLst>
                <a:ext uri="{FF2B5EF4-FFF2-40B4-BE49-F238E27FC236}">
                  <a16:creationId xmlns:a16="http://schemas.microsoft.com/office/drawing/2014/main" id="{097C3D95-761B-D026-B9EE-6DBC74797F66}"/>
                </a:ext>
              </a:extLst>
            </p:cNvPr>
            <p:cNvSpPr/>
            <p:nvPr/>
          </p:nvSpPr>
          <p:spPr>
            <a:xfrm>
              <a:off x="3095225" y="-233700"/>
              <a:ext cx="34975" cy="147100"/>
            </a:xfrm>
            <a:custGeom>
              <a:avLst/>
              <a:gdLst/>
              <a:ahLst/>
              <a:cxnLst/>
              <a:rect l="l" t="t" r="r" b="b"/>
              <a:pathLst>
                <a:path w="1399" h="5884" extrusionOk="0">
                  <a:moveTo>
                    <a:pt x="259" y="0"/>
                  </a:moveTo>
                  <a:lnTo>
                    <a:pt x="230" y="30"/>
                  </a:lnTo>
                  <a:lnTo>
                    <a:pt x="206" y="44"/>
                  </a:lnTo>
                  <a:lnTo>
                    <a:pt x="177" y="88"/>
                  </a:lnTo>
                  <a:lnTo>
                    <a:pt x="153" y="131"/>
                  </a:lnTo>
                  <a:lnTo>
                    <a:pt x="128" y="190"/>
                  </a:lnTo>
                  <a:lnTo>
                    <a:pt x="103" y="248"/>
                  </a:lnTo>
                  <a:lnTo>
                    <a:pt x="83" y="321"/>
                  </a:lnTo>
                  <a:lnTo>
                    <a:pt x="62" y="394"/>
                  </a:lnTo>
                  <a:lnTo>
                    <a:pt x="46" y="481"/>
                  </a:lnTo>
                  <a:lnTo>
                    <a:pt x="34" y="583"/>
                  </a:lnTo>
                  <a:lnTo>
                    <a:pt x="21" y="670"/>
                  </a:lnTo>
                  <a:lnTo>
                    <a:pt x="9" y="772"/>
                  </a:lnTo>
                  <a:lnTo>
                    <a:pt x="5" y="874"/>
                  </a:lnTo>
                  <a:lnTo>
                    <a:pt x="1" y="976"/>
                  </a:lnTo>
                  <a:lnTo>
                    <a:pt x="1" y="1078"/>
                  </a:lnTo>
                  <a:lnTo>
                    <a:pt x="1" y="1180"/>
                  </a:lnTo>
                  <a:lnTo>
                    <a:pt x="5" y="1282"/>
                  </a:lnTo>
                  <a:lnTo>
                    <a:pt x="13" y="1384"/>
                  </a:lnTo>
                  <a:lnTo>
                    <a:pt x="26" y="1471"/>
                  </a:lnTo>
                  <a:lnTo>
                    <a:pt x="38" y="1573"/>
                  </a:lnTo>
                  <a:lnTo>
                    <a:pt x="50" y="1660"/>
                  </a:lnTo>
                  <a:lnTo>
                    <a:pt x="71" y="1733"/>
                  </a:lnTo>
                  <a:lnTo>
                    <a:pt x="87" y="1806"/>
                  </a:lnTo>
                  <a:lnTo>
                    <a:pt x="112" y="1879"/>
                  </a:lnTo>
                  <a:lnTo>
                    <a:pt x="136" y="1937"/>
                  </a:lnTo>
                  <a:lnTo>
                    <a:pt x="161" y="1995"/>
                  </a:lnTo>
                  <a:lnTo>
                    <a:pt x="189" y="2054"/>
                  </a:lnTo>
                  <a:lnTo>
                    <a:pt x="247" y="2185"/>
                  </a:lnTo>
                  <a:lnTo>
                    <a:pt x="333" y="2418"/>
                  </a:lnTo>
                  <a:lnTo>
                    <a:pt x="382" y="2578"/>
                  </a:lnTo>
                  <a:lnTo>
                    <a:pt x="435" y="2753"/>
                  </a:lnTo>
                  <a:lnTo>
                    <a:pt x="489" y="2942"/>
                  </a:lnTo>
                  <a:lnTo>
                    <a:pt x="542" y="3175"/>
                  </a:lnTo>
                  <a:lnTo>
                    <a:pt x="595" y="3423"/>
                  </a:lnTo>
                  <a:lnTo>
                    <a:pt x="644" y="3699"/>
                  </a:lnTo>
                  <a:lnTo>
                    <a:pt x="693" y="4005"/>
                  </a:lnTo>
                  <a:lnTo>
                    <a:pt x="738" y="4340"/>
                  </a:lnTo>
                  <a:lnTo>
                    <a:pt x="779" y="4704"/>
                  </a:lnTo>
                  <a:lnTo>
                    <a:pt x="816" y="5097"/>
                  </a:lnTo>
                  <a:lnTo>
                    <a:pt x="833" y="5272"/>
                  </a:lnTo>
                  <a:lnTo>
                    <a:pt x="857" y="5418"/>
                  </a:lnTo>
                  <a:lnTo>
                    <a:pt x="886" y="5549"/>
                  </a:lnTo>
                  <a:lnTo>
                    <a:pt x="923" y="5665"/>
                  </a:lnTo>
                  <a:lnTo>
                    <a:pt x="964" y="5752"/>
                  </a:lnTo>
                  <a:lnTo>
                    <a:pt x="1009" y="5825"/>
                  </a:lnTo>
                  <a:lnTo>
                    <a:pt x="1054" y="5869"/>
                  </a:lnTo>
                  <a:lnTo>
                    <a:pt x="1103" y="5884"/>
                  </a:lnTo>
                  <a:lnTo>
                    <a:pt x="1140" y="5869"/>
                  </a:lnTo>
                  <a:lnTo>
                    <a:pt x="1181" y="5840"/>
                  </a:lnTo>
                  <a:lnTo>
                    <a:pt x="1210" y="5811"/>
                  </a:lnTo>
                  <a:lnTo>
                    <a:pt x="1238" y="5767"/>
                  </a:lnTo>
                  <a:lnTo>
                    <a:pt x="1263" y="5709"/>
                  </a:lnTo>
                  <a:lnTo>
                    <a:pt x="1287" y="5651"/>
                  </a:lnTo>
                  <a:lnTo>
                    <a:pt x="1308" y="5592"/>
                  </a:lnTo>
                  <a:lnTo>
                    <a:pt x="1328" y="5505"/>
                  </a:lnTo>
                  <a:lnTo>
                    <a:pt x="1345" y="5432"/>
                  </a:lnTo>
                  <a:lnTo>
                    <a:pt x="1361" y="5345"/>
                  </a:lnTo>
                  <a:lnTo>
                    <a:pt x="1374" y="5257"/>
                  </a:lnTo>
                  <a:lnTo>
                    <a:pt x="1386" y="5155"/>
                  </a:lnTo>
                  <a:lnTo>
                    <a:pt x="1390" y="5068"/>
                  </a:lnTo>
                  <a:lnTo>
                    <a:pt x="1398" y="4966"/>
                  </a:lnTo>
                  <a:lnTo>
                    <a:pt x="1398" y="4864"/>
                  </a:lnTo>
                  <a:lnTo>
                    <a:pt x="1398" y="4748"/>
                  </a:lnTo>
                  <a:lnTo>
                    <a:pt x="1394" y="4646"/>
                  </a:lnTo>
                  <a:lnTo>
                    <a:pt x="1390" y="4544"/>
                  </a:lnTo>
                  <a:lnTo>
                    <a:pt x="1365" y="4253"/>
                  </a:lnTo>
                  <a:lnTo>
                    <a:pt x="1341" y="3976"/>
                  </a:lnTo>
                  <a:lnTo>
                    <a:pt x="1312" y="3714"/>
                  </a:lnTo>
                  <a:lnTo>
                    <a:pt x="1283" y="3466"/>
                  </a:lnTo>
                  <a:lnTo>
                    <a:pt x="1251" y="3219"/>
                  </a:lnTo>
                  <a:lnTo>
                    <a:pt x="1214" y="2986"/>
                  </a:lnTo>
                  <a:lnTo>
                    <a:pt x="1181" y="2767"/>
                  </a:lnTo>
                  <a:lnTo>
                    <a:pt x="1144" y="2549"/>
                  </a:lnTo>
                  <a:lnTo>
                    <a:pt x="1066" y="2156"/>
                  </a:lnTo>
                  <a:lnTo>
                    <a:pt x="988" y="1792"/>
                  </a:lnTo>
                  <a:lnTo>
                    <a:pt x="911" y="1471"/>
                  </a:lnTo>
                  <a:lnTo>
                    <a:pt x="833" y="1180"/>
                  </a:lnTo>
                  <a:lnTo>
                    <a:pt x="759" y="932"/>
                  </a:lnTo>
                  <a:lnTo>
                    <a:pt x="685" y="714"/>
                  </a:lnTo>
                  <a:lnTo>
                    <a:pt x="620" y="539"/>
                  </a:lnTo>
                  <a:lnTo>
                    <a:pt x="562" y="394"/>
                  </a:lnTo>
                  <a:lnTo>
                    <a:pt x="472" y="190"/>
                  </a:lnTo>
                  <a:lnTo>
                    <a:pt x="431" y="117"/>
                  </a:lnTo>
                  <a:lnTo>
                    <a:pt x="402" y="73"/>
                  </a:lnTo>
                  <a:lnTo>
                    <a:pt x="374" y="30"/>
                  </a:lnTo>
                  <a:lnTo>
                    <a:pt x="345" y="1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4;p56">
              <a:extLst>
                <a:ext uri="{FF2B5EF4-FFF2-40B4-BE49-F238E27FC236}">
                  <a16:creationId xmlns:a16="http://schemas.microsoft.com/office/drawing/2014/main" id="{1C3E1125-4221-E007-A480-7C3D97834650}"/>
                </a:ext>
              </a:extLst>
            </p:cNvPr>
            <p:cNvSpPr/>
            <p:nvPr/>
          </p:nvSpPr>
          <p:spPr>
            <a:xfrm>
              <a:off x="3054575" y="-190750"/>
              <a:ext cx="31575" cy="155125"/>
            </a:xfrm>
            <a:custGeom>
              <a:avLst/>
              <a:gdLst/>
              <a:ahLst/>
              <a:cxnLst/>
              <a:rect l="l" t="t" r="r" b="b"/>
              <a:pathLst>
                <a:path w="1263" h="6205" extrusionOk="0">
                  <a:moveTo>
                    <a:pt x="271" y="1"/>
                  </a:moveTo>
                  <a:lnTo>
                    <a:pt x="242" y="15"/>
                  </a:lnTo>
                  <a:lnTo>
                    <a:pt x="213" y="44"/>
                  </a:lnTo>
                  <a:lnTo>
                    <a:pt x="189" y="74"/>
                  </a:lnTo>
                  <a:lnTo>
                    <a:pt x="160" y="117"/>
                  </a:lnTo>
                  <a:lnTo>
                    <a:pt x="136" y="161"/>
                  </a:lnTo>
                  <a:lnTo>
                    <a:pt x="111" y="219"/>
                  </a:lnTo>
                  <a:lnTo>
                    <a:pt x="91" y="292"/>
                  </a:lnTo>
                  <a:lnTo>
                    <a:pt x="70" y="379"/>
                  </a:lnTo>
                  <a:lnTo>
                    <a:pt x="50" y="467"/>
                  </a:lnTo>
                  <a:lnTo>
                    <a:pt x="37" y="554"/>
                  </a:lnTo>
                  <a:lnTo>
                    <a:pt x="21" y="641"/>
                  </a:lnTo>
                  <a:lnTo>
                    <a:pt x="13" y="743"/>
                  </a:lnTo>
                  <a:lnTo>
                    <a:pt x="5" y="845"/>
                  </a:lnTo>
                  <a:lnTo>
                    <a:pt x="0" y="947"/>
                  </a:lnTo>
                  <a:lnTo>
                    <a:pt x="0" y="1049"/>
                  </a:lnTo>
                  <a:lnTo>
                    <a:pt x="0" y="1151"/>
                  </a:lnTo>
                  <a:lnTo>
                    <a:pt x="5" y="1253"/>
                  </a:lnTo>
                  <a:lnTo>
                    <a:pt x="13" y="1355"/>
                  </a:lnTo>
                  <a:lnTo>
                    <a:pt x="21" y="1442"/>
                  </a:lnTo>
                  <a:lnTo>
                    <a:pt x="33" y="1544"/>
                  </a:lnTo>
                  <a:lnTo>
                    <a:pt x="46" y="1632"/>
                  </a:lnTo>
                  <a:lnTo>
                    <a:pt x="66" y="1705"/>
                  </a:lnTo>
                  <a:lnTo>
                    <a:pt x="82" y="1792"/>
                  </a:lnTo>
                  <a:lnTo>
                    <a:pt x="107" y="1865"/>
                  </a:lnTo>
                  <a:lnTo>
                    <a:pt x="127" y="1923"/>
                  </a:lnTo>
                  <a:lnTo>
                    <a:pt x="152" y="1996"/>
                  </a:lnTo>
                  <a:lnTo>
                    <a:pt x="209" y="2156"/>
                  </a:lnTo>
                  <a:lnTo>
                    <a:pt x="283" y="2433"/>
                  </a:lnTo>
                  <a:lnTo>
                    <a:pt x="328" y="2593"/>
                  </a:lnTo>
                  <a:lnTo>
                    <a:pt x="373" y="2797"/>
                  </a:lnTo>
                  <a:lnTo>
                    <a:pt x="418" y="3015"/>
                  </a:lnTo>
                  <a:lnTo>
                    <a:pt x="463" y="3263"/>
                  </a:lnTo>
                  <a:lnTo>
                    <a:pt x="508" y="3539"/>
                  </a:lnTo>
                  <a:lnTo>
                    <a:pt x="549" y="3831"/>
                  </a:lnTo>
                  <a:lnTo>
                    <a:pt x="586" y="4166"/>
                  </a:lnTo>
                  <a:lnTo>
                    <a:pt x="619" y="4515"/>
                  </a:lnTo>
                  <a:lnTo>
                    <a:pt x="648" y="4894"/>
                  </a:lnTo>
                  <a:lnTo>
                    <a:pt x="668" y="5301"/>
                  </a:lnTo>
                  <a:lnTo>
                    <a:pt x="672" y="5389"/>
                  </a:lnTo>
                  <a:lnTo>
                    <a:pt x="681" y="5491"/>
                  </a:lnTo>
                  <a:lnTo>
                    <a:pt x="693" y="5578"/>
                  </a:lnTo>
                  <a:lnTo>
                    <a:pt x="701" y="5665"/>
                  </a:lnTo>
                  <a:lnTo>
                    <a:pt x="734" y="5811"/>
                  </a:lnTo>
                  <a:lnTo>
                    <a:pt x="767" y="5957"/>
                  </a:lnTo>
                  <a:lnTo>
                    <a:pt x="812" y="6059"/>
                  </a:lnTo>
                  <a:lnTo>
                    <a:pt x="857" y="6146"/>
                  </a:lnTo>
                  <a:lnTo>
                    <a:pt x="910" y="6190"/>
                  </a:lnTo>
                  <a:lnTo>
                    <a:pt x="935" y="6204"/>
                  </a:lnTo>
                  <a:lnTo>
                    <a:pt x="963" y="6204"/>
                  </a:lnTo>
                  <a:lnTo>
                    <a:pt x="1004" y="6190"/>
                  </a:lnTo>
                  <a:lnTo>
                    <a:pt x="1033" y="6175"/>
                  </a:lnTo>
                  <a:lnTo>
                    <a:pt x="1062" y="6146"/>
                  </a:lnTo>
                  <a:lnTo>
                    <a:pt x="1090" y="6102"/>
                  </a:lnTo>
                  <a:lnTo>
                    <a:pt x="1115" y="6059"/>
                  </a:lnTo>
                  <a:lnTo>
                    <a:pt x="1139" y="6000"/>
                  </a:lnTo>
                  <a:lnTo>
                    <a:pt x="1164" y="5942"/>
                  </a:lnTo>
                  <a:lnTo>
                    <a:pt x="1180" y="5869"/>
                  </a:lnTo>
                  <a:lnTo>
                    <a:pt x="1201" y="5782"/>
                  </a:lnTo>
                  <a:lnTo>
                    <a:pt x="1217" y="5709"/>
                  </a:lnTo>
                  <a:lnTo>
                    <a:pt x="1230" y="5607"/>
                  </a:lnTo>
                  <a:lnTo>
                    <a:pt x="1242" y="5520"/>
                  </a:lnTo>
                  <a:lnTo>
                    <a:pt x="1250" y="5418"/>
                  </a:lnTo>
                  <a:lnTo>
                    <a:pt x="1258" y="5316"/>
                  </a:lnTo>
                  <a:lnTo>
                    <a:pt x="1258" y="5214"/>
                  </a:lnTo>
                  <a:lnTo>
                    <a:pt x="1262" y="5112"/>
                  </a:lnTo>
                  <a:lnTo>
                    <a:pt x="1258" y="5010"/>
                  </a:lnTo>
                  <a:lnTo>
                    <a:pt x="1246" y="4704"/>
                  </a:lnTo>
                  <a:lnTo>
                    <a:pt x="1230" y="4428"/>
                  </a:lnTo>
                  <a:lnTo>
                    <a:pt x="1209" y="4151"/>
                  </a:lnTo>
                  <a:lnTo>
                    <a:pt x="1189" y="3889"/>
                  </a:lnTo>
                  <a:lnTo>
                    <a:pt x="1164" y="3627"/>
                  </a:lnTo>
                  <a:lnTo>
                    <a:pt x="1139" y="3379"/>
                  </a:lnTo>
                  <a:lnTo>
                    <a:pt x="1115" y="3146"/>
                  </a:lnTo>
                  <a:lnTo>
                    <a:pt x="1086" y="2913"/>
                  </a:lnTo>
                  <a:lnTo>
                    <a:pt x="1025" y="2491"/>
                  </a:lnTo>
                  <a:lnTo>
                    <a:pt x="959" y="2098"/>
                  </a:lnTo>
                  <a:lnTo>
                    <a:pt x="894" y="1734"/>
                  </a:lnTo>
                  <a:lnTo>
                    <a:pt x="824" y="1428"/>
                  </a:lnTo>
                  <a:lnTo>
                    <a:pt x="758" y="1137"/>
                  </a:lnTo>
                  <a:lnTo>
                    <a:pt x="693" y="889"/>
                  </a:lnTo>
                  <a:lnTo>
                    <a:pt x="635" y="685"/>
                  </a:lnTo>
                  <a:lnTo>
                    <a:pt x="582" y="510"/>
                  </a:lnTo>
                  <a:lnTo>
                    <a:pt x="500" y="277"/>
                  </a:lnTo>
                  <a:lnTo>
                    <a:pt x="463" y="175"/>
                  </a:lnTo>
                  <a:lnTo>
                    <a:pt x="439" y="117"/>
                  </a:lnTo>
                  <a:lnTo>
                    <a:pt x="410" y="74"/>
                  </a:lnTo>
                  <a:lnTo>
                    <a:pt x="386" y="44"/>
                  </a:lnTo>
                  <a:lnTo>
                    <a:pt x="357" y="1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5;p56">
              <a:extLst>
                <a:ext uri="{FF2B5EF4-FFF2-40B4-BE49-F238E27FC236}">
                  <a16:creationId xmlns:a16="http://schemas.microsoft.com/office/drawing/2014/main" id="{E9CF8EBF-8500-2054-6A4D-50616405526A}"/>
                </a:ext>
              </a:extLst>
            </p:cNvPr>
            <p:cNvSpPr/>
            <p:nvPr/>
          </p:nvSpPr>
          <p:spPr>
            <a:xfrm>
              <a:off x="3180975" y="-559900"/>
              <a:ext cx="217275" cy="350625"/>
            </a:xfrm>
            <a:custGeom>
              <a:avLst/>
              <a:gdLst/>
              <a:ahLst/>
              <a:cxnLst/>
              <a:rect l="l" t="t" r="r" b="b"/>
              <a:pathLst>
                <a:path w="8691" h="14025" extrusionOk="0">
                  <a:moveTo>
                    <a:pt x="1385" y="1"/>
                  </a:moveTo>
                  <a:lnTo>
                    <a:pt x="1336" y="831"/>
                  </a:lnTo>
                  <a:lnTo>
                    <a:pt x="1279" y="1661"/>
                  </a:lnTo>
                  <a:lnTo>
                    <a:pt x="1217" y="2462"/>
                  </a:lnTo>
                  <a:lnTo>
                    <a:pt x="1156" y="3248"/>
                  </a:lnTo>
                  <a:lnTo>
                    <a:pt x="1086" y="4005"/>
                  </a:lnTo>
                  <a:lnTo>
                    <a:pt x="1012" y="4748"/>
                  </a:lnTo>
                  <a:lnTo>
                    <a:pt x="934" y="5461"/>
                  </a:lnTo>
                  <a:lnTo>
                    <a:pt x="852" y="6146"/>
                  </a:lnTo>
                  <a:lnTo>
                    <a:pt x="766" y="6787"/>
                  </a:lnTo>
                  <a:lnTo>
                    <a:pt x="672" y="7413"/>
                  </a:lnTo>
                  <a:lnTo>
                    <a:pt x="623" y="7704"/>
                  </a:lnTo>
                  <a:lnTo>
                    <a:pt x="574" y="7995"/>
                  </a:lnTo>
                  <a:lnTo>
                    <a:pt x="525" y="8272"/>
                  </a:lnTo>
                  <a:lnTo>
                    <a:pt x="471" y="8534"/>
                  </a:lnTo>
                  <a:lnTo>
                    <a:pt x="418" y="8796"/>
                  </a:lnTo>
                  <a:lnTo>
                    <a:pt x="361" y="9044"/>
                  </a:lnTo>
                  <a:lnTo>
                    <a:pt x="303" y="9277"/>
                  </a:lnTo>
                  <a:lnTo>
                    <a:pt x="246" y="9495"/>
                  </a:lnTo>
                  <a:lnTo>
                    <a:pt x="189" y="9714"/>
                  </a:lnTo>
                  <a:lnTo>
                    <a:pt x="127" y="9918"/>
                  </a:lnTo>
                  <a:lnTo>
                    <a:pt x="62" y="10107"/>
                  </a:lnTo>
                  <a:lnTo>
                    <a:pt x="0" y="10282"/>
                  </a:lnTo>
                  <a:lnTo>
                    <a:pt x="426" y="10893"/>
                  </a:lnTo>
                  <a:lnTo>
                    <a:pt x="832" y="11461"/>
                  </a:lnTo>
                  <a:lnTo>
                    <a:pt x="1229" y="12000"/>
                  </a:lnTo>
                  <a:lnTo>
                    <a:pt x="1422" y="12262"/>
                  </a:lnTo>
                  <a:lnTo>
                    <a:pt x="1619" y="12495"/>
                  </a:lnTo>
                  <a:lnTo>
                    <a:pt x="1815" y="12728"/>
                  </a:lnTo>
                  <a:lnTo>
                    <a:pt x="2016" y="12932"/>
                  </a:lnTo>
                  <a:lnTo>
                    <a:pt x="2217" y="13136"/>
                  </a:lnTo>
                  <a:lnTo>
                    <a:pt x="2418" y="13311"/>
                  </a:lnTo>
                  <a:lnTo>
                    <a:pt x="2626" y="13471"/>
                  </a:lnTo>
                  <a:lnTo>
                    <a:pt x="2840" y="13616"/>
                  </a:lnTo>
                  <a:lnTo>
                    <a:pt x="3061" y="13747"/>
                  </a:lnTo>
                  <a:lnTo>
                    <a:pt x="3286" y="13849"/>
                  </a:lnTo>
                  <a:lnTo>
                    <a:pt x="3520" y="13922"/>
                  </a:lnTo>
                  <a:lnTo>
                    <a:pt x="3761" y="13980"/>
                  </a:lnTo>
                  <a:lnTo>
                    <a:pt x="4011" y="14024"/>
                  </a:lnTo>
                  <a:lnTo>
                    <a:pt x="4274" y="14024"/>
                  </a:lnTo>
                  <a:lnTo>
                    <a:pt x="4544" y="14009"/>
                  </a:lnTo>
                  <a:lnTo>
                    <a:pt x="4831" y="13980"/>
                  </a:lnTo>
                  <a:lnTo>
                    <a:pt x="5126" y="13908"/>
                  </a:lnTo>
                  <a:lnTo>
                    <a:pt x="5437" y="13806"/>
                  </a:lnTo>
                  <a:lnTo>
                    <a:pt x="5765" y="13675"/>
                  </a:lnTo>
                  <a:lnTo>
                    <a:pt x="6105" y="13529"/>
                  </a:lnTo>
                  <a:lnTo>
                    <a:pt x="6461" y="13340"/>
                  </a:lnTo>
                  <a:lnTo>
                    <a:pt x="6838" y="13107"/>
                  </a:lnTo>
                  <a:lnTo>
                    <a:pt x="7232" y="12859"/>
                  </a:lnTo>
                  <a:lnTo>
                    <a:pt x="7641" y="12568"/>
                  </a:lnTo>
                  <a:lnTo>
                    <a:pt x="8072" y="12247"/>
                  </a:lnTo>
                  <a:lnTo>
                    <a:pt x="8526" y="11883"/>
                  </a:lnTo>
                  <a:lnTo>
                    <a:pt x="8498" y="11374"/>
                  </a:lnTo>
                  <a:lnTo>
                    <a:pt x="8477" y="10835"/>
                  </a:lnTo>
                  <a:lnTo>
                    <a:pt x="8461" y="10267"/>
                  </a:lnTo>
                  <a:lnTo>
                    <a:pt x="8448" y="9699"/>
                  </a:lnTo>
                  <a:lnTo>
                    <a:pt x="8444" y="9102"/>
                  </a:lnTo>
                  <a:lnTo>
                    <a:pt x="8444" y="8476"/>
                  </a:lnTo>
                  <a:lnTo>
                    <a:pt x="8453" y="7850"/>
                  </a:lnTo>
                  <a:lnTo>
                    <a:pt x="8461" y="7209"/>
                  </a:lnTo>
                  <a:lnTo>
                    <a:pt x="8477" y="6554"/>
                  </a:lnTo>
                  <a:lnTo>
                    <a:pt x="8494" y="5884"/>
                  </a:lnTo>
                  <a:lnTo>
                    <a:pt x="8518" y="5199"/>
                  </a:lnTo>
                  <a:lnTo>
                    <a:pt x="8547" y="4500"/>
                  </a:lnTo>
                  <a:lnTo>
                    <a:pt x="8575" y="3801"/>
                  </a:lnTo>
                  <a:lnTo>
                    <a:pt x="8608" y="3088"/>
                  </a:lnTo>
                  <a:lnTo>
                    <a:pt x="8649" y="2374"/>
                  </a:lnTo>
                  <a:lnTo>
                    <a:pt x="8690" y="1646"/>
                  </a:lnTo>
                  <a:lnTo>
                    <a:pt x="8690" y="1646"/>
                  </a:lnTo>
                  <a:lnTo>
                    <a:pt x="8362" y="1690"/>
                  </a:lnTo>
                  <a:lnTo>
                    <a:pt x="8002" y="1734"/>
                  </a:lnTo>
                  <a:lnTo>
                    <a:pt x="7203" y="1734"/>
                  </a:lnTo>
                  <a:lnTo>
                    <a:pt x="6769" y="1704"/>
                  </a:lnTo>
                  <a:lnTo>
                    <a:pt x="6310" y="1661"/>
                  </a:lnTo>
                  <a:lnTo>
                    <a:pt x="5839" y="1588"/>
                  </a:lnTo>
                  <a:lnTo>
                    <a:pt x="5355" y="1501"/>
                  </a:lnTo>
                  <a:lnTo>
                    <a:pt x="4859" y="1384"/>
                  </a:lnTo>
                  <a:lnTo>
                    <a:pt x="4360" y="1253"/>
                  </a:lnTo>
                  <a:lnTo>
                    <a:pt x="3852" y="1093"/>
                  </a:lnTo>
                  <a:lnTo>
                    <a:pt x="3348" y="918"/>
                  </a:lnTo>
                  <a:lnTo>
                    <a:pt x="2844" y="729"/>
                  </a:lnTo>
                  <a:lnTo>
                    <a:pt x="2348" y="510"/>
                  </a:lnTo>
                  <a:lnTo>
                    <a:pt x="1860" y="263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6;p56">
              <a:extLst>
                <a:ext uri="{FF2B5EF4-FFF2-40B4-BE49-F238E27FC236}">
                  <a16:creationId xmlns:a16="http://schemas.microsoft.com/office/drawing/2014/main" id="{CF41FF2F-A03F-7867-9A98-356F601FFFE8}"/>
                </a:ext>
              </a:extLst>
            </p:cNvPr>
            <p:cNvSpPr/>
            <p:nvPr/>
          </p:nvSpPr>
          <p:spPr>
            <a:xfrm>
              <a:off x="3829550" y="-10641675"/>
              <a:ext cx="419250" cy="3145475"/>
            </a:xfrm>
            <a:custGeom>
              <a:avLst/>
              <a:gdLst/>
              <a:ahLst/>
              <a:cxnLst/>
              <a:rect l="l" t="t" r="r" b="b"/>
              <a:pathLst>
                <a:path w="16770" h="125819" extrusionOk="0">
                  <a:moveTo>
                    <a:pt x="14147" y="1"/>
                  </a:moveTo>
                  <a:lnTo>
                    <a:pt x="14352" y="1326"/>
                  </a:lnTo>
                  <a:lnTo>
                    <a:pt x="14557" y="2666"/>
                  </a:lnTo>
                  <a:lnTo>
                    <a:pt x="14750" y="4035"/>
                  </a:lnTo>
                  <a:lnTo>
                    <a:pt x="14934" y="5403"/>
                  </a:lnTo>
                  <a:lnTo>
                    <a:pt x="15020" y="6088"/>
                  </a:lnTo>
                  <a:lnTo>
                    <a:pt x="15110" y="6787"/>
                  </a:lnTo>
                  <a:lnTo>
                    <a:pt x="15192" y="7486"/>
                  </a:lnTo>
                  <a:lnTo>
                    <a:pt x="15274" y="8185"/>
                  </a:lnTo>
                  <a:lnTo>
                    <a:pt x="15352" y="8898"/>
                  </a:lnTo>
                  <a:lnTo>
                    <a:pt x="15430" y="9597"/>
                  </a:lnTo>
                  <a:lnTo>
                    <a:pt x="15577" y="11024"/>
                  </a:lnTo>
                  <a:lnTo>
                    <a:pt x="15712" y="12466"/>
                  </a:lnTo>
                  <a:lnTo>
                    <a:pt x="15774" y="13180"/>
                  </a:lnTo>
                  <a:lnTo>
                    <a:pt x="15835" y="13908"/>
                  </a:lnTo>
                  <a:lnTo>
                    <a:pt x="15893" y="14636"/>
                  </a:lnTo>
                  <a:lnTo>
                    <a:pt x="15950" y="15364"/>
                  </a:lnTo>
                  <a:lnTo>
                    <a:pt x="15999" y="16107"/>
                  </a:lnTo>
                  <a:lnTo>
                    <a:pt x="16048" y="16835"/>
                  </a:lnTo>
                  <a:lnTo>
                    <a:pt x="16093" y="17577"/>
                  </a:lnTo>
                  <a:lnTo>
                    <a:pt x="16139" y="18320"/>
                  </a:lnTo>
                  <a:lnTo>
                    <a:pt x="16179" y="19063"/>
                  </a:lnTo>
                  <a:lnTo>
                    <a:pt x="16196" y="19427"/>
                  </a:lnTo>
                  <a:lnTo>
                    <a:pt x="16216" y="19805"/>
                  </a:lnTo>
                  <a:lnTo>
                    <a:pt x="16249" y="20548"/>
                  </a:lnTo>
                  <a:lnTo>
                    <a:pt x="16278" y="21291"/>
                  </a:lnTo>
                  <a:lnTo>
                    <a:pt x="16306" y="22033"/>
                  </a:lnTo>
                  <a:lnTo>
                    <a:pt x="16331" y="22791"/>
                  </a:lnTo>
                  <a:lnTo>
                    <a:pt x="16352" y="23533"/>
                  </a:lnTo>
                  <a:lnTo>
                    <a:pt x="16368" y="24291"/>
                  </a:lnTo>
                  <a:lnTo>
                    <a:pt x="16384" y="25033"/>
                  </a:lnTo>
                  <a:lnTo>
                    <a:pt x="16397" y="25790"/>
                  </a:lnTo>
                  <a:lnTo>
                    <a:pt x="16405" y="26548"/>
                  </a:lnTo>
                  <a:lnTo>
                    <a:pt x="16409" y="27290"/>
                  </a:lnTo>
                  <a:lnTo>
                    <a:pt x="16409" y="28048"/>
                  </a:lnTo>
                  <a:lnTo>
                    <a:pt x="16409" y="28805"/>
                  </a:lnTo>
                  <a:lnTo>
                    <a:pt x="16405" y="29547"/>
                  </a:lnTo>
                  <a:lnTo>
                    <a:pt x="16397" y="30305"/>
                  </a:lnTo>
                  <a:lnTo>
                    <a:pt x="16384" y="31047"/>
                  </a:lnTo>
                  <a:lnTo>
                    <a:pt x="16380" y="31237"/>
                  </a:lnTo>
                  <a:lnTo>
                    <a:pt x="16376" y="31426"/>
                  </a:lnTo>
                  <a:lnTo>
                    <a:pt x="16368" y="31805"/>
                  </a:lnTo>
                  <a:lnTo>
                    <a:pt x="16352" y="32547"/>
                  </a:lnTo>
                  <a:lnTo>
                    <a:pt x="16331" y="33305"/>
                  </a:lnTo>
                  <a:lnTo>
                    <a:pt x="16306" y="34047"/>
                  </a:lnTo>
                  <a:lnTo>
                    <a:pt x="16278" y="34790"/>
                  </a:lnTo>
                  <a:lnTo>
                    <a:pt x="16249" y="35533"/>
                  </a:lnTo>
                  <a:lnTo>
                    <a:pt x="16216" y="36275"/>
                  </a:lnTo>
                  <a:lnTo>
                    <a:pt x="16179" y="37018"/>
                  </a:lnTo>
                  <a:lnTo>
                    <a:pt x="16139" y="37746"/>
                  </a:lnTo>
                  <a:lnTo>
                    <a:pt x="16098" y="38489"/>
                  </a:lnTo>
                  <a:lnTo>
                    <a:pt x="16052" y="39217"/>
                  </a:lnTo>
                  <a:lnTo>
                    <a:pt x="16003" y="39959"/>
                  </a:lnTo>
                  <a:lnTo>
                    <a:pt x="15950" y="40688"/>
                  </a:lnTo>
                  <a:lnTo>
                    <a:pt x="15897" y="41401"/>
                  </a:lnTo>
                  <a:lnTo>
                    <a:pt x="15839" y="42129"/>
                  </a:lnTo>
                  <a:lnTo>
                    <a:pt x="15782" y="42857"/>
                  </a:lnTo>
                  <a:lnTo>
                    <a:pt x="15717" y="43571"/>
                  </a:lnTo>
                  <a:lnTo>
                    <a:pt x="15651" y="44284"/>
                  </a:lnTo>
                  <a:lnTo>
                    <a:pt x="15585" y="44998"/>
                  </a:lnTo>
                  <a:lnTo>
                    <a:pt x="15516" y="45697"/>
                  </a:lnTo>
                  <a:lnTo>
                    <a:pt x="15442" y="46411"/>
                  </a:lnTo>
                  <a:lnTo>
                    <a:pt x="15364" y="47109"/>
                  </a:lnTo>
                  <a:lnTo>
                    <a:pt x="15286" y="47808"/>
                  </a:lnTo>
                  <a:lnTo>
                    <a:pt x="15208" y="48507"/>
                  </a:lnTo>
                  <a:lnTo>
                    <a:pt x="15127" y="49192"/>
                  </a:lnTo>
                  <a:lnTo>
                    <a:pt x="15040" y="49891"/>
                  </a:lnTo>
                  <a:lnTo>
                    <a:pt x="14954" y="50575"/>
                  </a:lnTo>
                  <a:lnTo>
                    <a:pt x="14864" y="51245"/>
                  </a:lnTo>
                  <a:lnTo>
                    <a:pt x="14770" y="51930"/>
                  </a:lnTo>
                  <a:lnTo>
                    <a:pt x="14582" y="53269"/>
                  </a:lnTo>
                  <a:lnTo>
                    <a:pt x="14381" y="54609"/>
                  </a:lnTo>
                  <a:lnTo>
                    <a:pt x="14176" y="55920"/>
                  </a:lnTo>
                  <a:lnTo>
                    <a:pt x="13963" y="57216"/>
                  </a:lnTo>
                  <a:lnTo>
                    <a:pt x="13742" y="58497"/>
                  </a:lnTo>
                  <a:lnTo>
                    <a:pt x="13512" y="59764"/>
                  </a:lnTo>
                  <a:lnTo>
                    <a:pt x="13279" y="61016"/>
                  </a:lnTo>
                  <a:lnTo>
                    <a:pt x="13037" y="62254"/>
                  </a:lnTo>
                  <a:lnTo>
                    <a:pt x="12787" y="63477"/>
                  </a:lnTo>
                  <a:lnTo>
                    <a:pt x="12533" y="64686"/>
                  </a:lnTo>
                  <a:lnTo>
                    <a:pt x="12271" y="65880"/>
                  </a:lnTo>
                  <a:lnTo>
                    <a:pt x="12005" y="67060"/>
                  </a:lnTo>
                  <a:lnTo>
                    <a:pt x="11734" y="68225"/>
                  </a:lnTo>
                  <a:lnTo>
                    <a:pt x="11460" y="69361"/>
                  </a:lnTo>
                  <a:lnTo>
                    <a:pt x="11177" y="70496"/>
                  </a:lnTo>
                  <a:lnTo>
                    <a:pt x="10890" y="71618"/>
                  </a:lnTo>
                  <a:lnTo>
                    <a:pt x="10599" y="72710"/>
                  </a:lnTo>
                  <a:lnTo>
                    <a:pt x="10304" y="73802"/>
                  </a:lnTo>
                  <a:lnTo>
                    <a:pt x="10005" y="74865"/>
                  </a:lnTo>
                  <a:lnTo>
                    <a:pt x="9702" y="75928"/>
                  </a:lnTo>
                  <a:lnTo>
                    <a:pt x="9391" y="76962"/>
                  </a:lnTo>
                  <a:lnTo>
                    <a:pt x="9079" y="77981"/>
                  </a:lnTo>
                  <a:lnTo>
                    <a:pt x="8760" y="78986"/>
                  </a:lnTo>
                  <a:lnTo>
                    <a:pt x="8440" y="79976"/>
                  </a:lnTo>
                  <a:lnTo>
                    <a:pt x="8116" y="80952"/>
                  </a:lnTo>
                  <a:lnTo>
                    <a:pt x="7785" y="81899"/>
                  </a:lnTo>
                  <a:lnTo>
                    <a:pt x="7453" y="82831"/>
                  </a:lnTo>
                  <a:lnTo>
                    <a:pt x="7281" y="83282"/>
                  </a:lnTo>
                  <a:lnTo>
                    <a:pt x="7199" y="83500"/>
                  </a:lnTo>
                  <a:lnTo>
                    <a:pt x="7113" y="83719"/>
                  </a:lnTo>
                  <a:lnTo>
                    <a:pt x="7092" y="83777"/>
                  </a:lnTo>
                  <a:lnTo>
                    <a:pt x="7080" y="83821"/>
                  </a:lnTo>
                  <a:lnTo>
                    <a:pt x="7059" y="83908"/>
                  </a:lnTo>
                  <a:lnTo>
                    <a:pt x="7039" y="83981"/>
                  </a:lnTo>
                  <a:lnTo>
                    <a:pt x="7002" y="84127"/>
                  </a:lnTo>
                  <a:lnTo>
                    <a:pt x="6928" y="84432"/>
                  </a:lnTo>
                  <a:lnTo>
                    <a:pt x="6789" y="85044"/>
                  </a:lnTo>
                  <a:lnTo>
                    <a:pt x="6654" y="85641"/>
                  </a:lnTo>
                  <a:lnTo>
                    <a:pt x="6523" y="86267"/>
                  </a:lnTo>
                  <a:lnTo>
                    <a:pt x="6265" y="87505"/>
                  </a:lnTo>
                  <a:lnTo>
                    <a:pt x="6015" y="88757"/>
                  </a:lnTo>
                  <a:lnTo>
                    <a:pt x="5769" y="90010"/>
                  </a:lnTo>
                  <a:lnTo>
                    <a:pt x="5527" y="91291"/>
                  </a:lnTo>
                  <a:lnTo>
                    <a:pt x="5289" y="92573"/>
                  </a:lnTo>
                  <a:lnTo>
                    <a:pt x="5056" y="93854"/>
                  </a:lnTo>
                  <a:lnTo>
                    <a:pt x="4822" y="95150"/>
                  </a:lnTo>
                  <a:lnTo>
                    <a:pt x="4597" y="96446"/>
                  </a:lnTo>
                  <a:lnTo>
                    <a:pt x="4142" y="99053"/>
                  </a:lnTo>
                  <a:lnTo>
                    <a:pt x="3921" y="100363"/>
                  </a:lnTo>
                  <a:lnTo>
                    <a:pt x="3704" y="101674"/>
                  </a:lnTo>
                  <a:lnTo>
                    <a:pt x="3483" y="102985"/>
                  </a:lnTo>
                  <a:lnTo>
                    <a:pt x="3270" y="104310"/>
                  </a:lnTo>
                  <a:lnTo>
                    <a:pt x="2839" y="106960"/>
                  </a:lnTo>
                  <a:lnTo>
                    <a:pt x="2417" y="109625"/>
                  </a:lnTo>
                  <a:lnTo>
                    <a:pt x="2004" y="112304"/>
                  </a:lnTo>
                  <a:lnTo>
                    <a:pt x="1594" y="114984"/>
                  </a:lnTo>
                  <a:lnTo>
                    <a:pt x="1188" y="117678"/>
                  </a:lnTo>
                  <a:lnTo>
                    <a:pt x="787" y="120372"/>
                  </a:lnTo>
                  <a:lnTo>
                    <a:pt x="389" y="123095"/>
                  </a:lnTo>
                  <a:lnTo>
                    <a:pt x="0" y="125818"/>
                  </a:lnTo>
                  <a:lnTo>
                    <a:pt x="869" y="120547"/>
                  </a:lnTo>
                  <a:lnTo>
                    <a:pt x="1307" y="117911"/>
                  </a:lnTo>
                  <a:lnTo>
                    <a:pt x="1745" y="115290"/>
                  </a:lnTo>
                  <a:lnTo>
                    <a:pt x="2184" y="112668"/>
                  </a:lnTo>
                  <a:lnTo>
                    <a:pt x="2626" y="110062"/>
                  </a:lnTo>
                  <a:lnTo>
                    <a:pt x="3073" y="107455"/>
                  </a:lnTo>
                  <a:lnTo>
                    <a:pt x="3524" y="104863"/>
                  </a:lnTo>
                  <a:lnTo>
                    <a:pt x="3978" y="102271"/>
                  </a:lnTo>
                  <a:lnTo>
                    <a:pt x="4441" y="99708"/>
                  </a:lnTo>
                  <a:lnTo>
                    <a:pt x="4904" y="97145"/>
                  </a:lnTo>
                  <a:lnTo>
                    <a:pt x="5142" y="95878"/>
                  </a:lnTo>
                  <a:lnTo>
                    <a:pt x="5380" y="94611"/>
                  </a:lnTo>
                  <a:lnTo>
                    <a:pt x="5621" y="93359"/>
                  </a:lnTo>
                  <a:lnTo>
                    <a:pt x="5863" y="92107"/>
                  </a:lnTo>
                  <a:lnTo>
                    <a:pt x="6109" y="90854"/>
                  </a:lnTo>
                  <a:lnTo>
                    <a:pt x="6359" y="89631"/>
                  </a:lnTo>
                  <a:lnTo>
                    <a:pt x="6613" y="88408"/>
                  </a:lnTo>
                  <a:lnTo>
                    <a:pt x="6871" y="87214"/>
                  </a:lnTo>
                  <a:lnTo>
                    <a:pt x="7002" y="86617"/>
                  </a:lnTo>
                  <a:lnTo>
                    <a:pt x="7133" y="86034"/>
                  </a:lnTo>
                  <a:lnTo>
                    <a:pt x="7268" y="85466"/>
                  </a:lnTo>
                  <a:lnTo>
                    <a:pt x="7338" y="85190"/>
                  </a:lnTo>
                  <a:lnTo>
                    <a:pt x="7371" y="85059"/>
                  </a:lnTo>
                  <a:lnTo>
                    <a:pt x="7387" y="85000"/>
                  </a:lnTo>
                  <a:lnTo>
                    <a:pt x="7461" y="84811"/>
                  </a:lnTo>
                  <a:lnTo>
                    <a:pt x="7551" y="84593"/>
                  </a:lnTo>
                  <a:lnTo>
                    <a:pt x="7727" y="84127"/>
                  </a:lnTo>
                  <a:lnTo>
                    <a:pt x="7899" y="83675"/>
                  </a:lnTo>
                  <a:lnTo>
                    <a:pt x="8071" y="83195"/>
                  </a:lnTo>
                  <a:lnTo>
                    <a:pt x="8411" y="82248"/>
                  </a:lnTo>
                  <a:lnTo>
                    <a:pt x="8747" y="81272"/>
                  </a:lnTo>
                  <a:lnTo>
                    <a:pt x="9075" y="80282"/>
                  </a:lnTo>
                  <a:lnTo>
                    <a:pt x="9403" y="79263"/>
                  </a:lnTo>
                  <a:lnTo>
                    <a:pt x="9722" y="78229"/>
                  </a:lnTo>
                  <a:lnTo>
                    <a:pt x="10038" y="77180"/>
                  </a:lnTo>
                  <a:lnTo>
                    <a:pt x="10349" y="76117"/>
                  </a:lnTo>
                  <a:lnTo>
                    <a:pt x="10657" y="75040"/>
                  </a:lnTo>
                  <a:lnTo>
                    <a:pt x="10960" y="73933"/>
                  </a:lnTo>
                  <a:lnTo>
                    <a:pt x="11259" y="72826"/>
                  </a:lnTo>
                  <a:lnTo>
                    <a:pt x="11550" y="71690"/>
                  </a:lnTo>
                  <a:lnTo>
                    <a:pt x="11837" y="70540"/>
                  </a:lnTo>
                  <a:lnTo>
                    <a:pt x="12119" y="69375"/>
                  </a:lnTo>
                  <a:lnTo>
                    <a:pt x="12398" y="68196"/>
                  </a:lnTo>
                  <a:lnTo>
                    <a:pt x="12668" y="66987"/>
                  </a:lnTo>
                  <a:lnTo>
                    <a:pt x="12935" y="65778"/>
                  </a:lnTo>
                  <a:lnTo>
                    <a:pt x="13193" y="64540"/>
                  </a:lnTo>
                  <a:lnTo>
                    <a:pt x="13447" y="63288"/>
                  </a:lnTo>
                  <a:lnTo>
                    <a:pt x="13693" y="62021"/>
                  </a:lnTo>
                  <a:lnTo>
                    <a:pt x="13930" y="60740"/>
                  </a:lnTo>
                  <a:lnTo>
                    <a:pt x="14164" y="59429"/>
                  </a:lnTo>
                  <a:lnTo>
                    <a:pt x="14389" y="58119"/>
                  </a:lnTo>
                  <a:lnTo>
                    <a:pt x="14606" y="56779"/>
                  </a:lnTo>
                  <a:lnTo>
                    <a:pt x="14811" y="55425"/>
                  </a:lnTo>
                  <a:lnTo>
                    <a:pt x="15012" y="54056"/>
                  </a:lnTo>
                  <a:lnTo>
                    <a:pt x="15204" y="52672"/>
                  </a:lnTo>
                  <a:lnTo>
                    <a:pt x="15299" y="51973"/>
                  </a:lnTo>
                  <a:lnTo>
                    <a:pt x="15389" y="51274"/>
                  </a:lnTo>
                  <a:lnTo>
                    <a:pt x="15475" y="50561"/>
                  </a:lnTo>
                  <a:lnTo>
                    <a:pt x="15561" y="49847"/>
                  </a:lnTo>
                  <a:lnTo>
                    <a:pt x="15643" y="49134"/>
                  </a:lnTo>
                  <a:lnTo>
                    <a:pt x="15721" y="48420"/>
                  </a:lnTo>
                  <a:lnTo>
                    <a:pt x="15798" y="47692"/>
                  </a:lnTo>
                  <a:lnTo>
                    <a:pt x="15876" y="46978"/>
                  </a:lnTo>
                  <a:lnTo>
                    <a:pt x="15946" y="46250"/>
                  </a:lnTo>
                  <a:lnTo>
                    <a:pt x="16016" y="45508"/>
                  </a:lnTo>
                  <a:lnTo>
                    <a:pt x="16081" y="44780"/>
                  </a:lnTo>
                  <a:lnTo>
                    <a:pt x="16147" y="44037"/>
                  </a:lnTo>
                  <a:lnTo>
                    <a:pt x="16208" y="43294"/>
                  </a:lnTo>
                  <a:lnTo>
                    <a:pt x="16266" y="42552"/>
                  </a:lnTo>
                  <a:lnTo>
                    <a:pt x="16319" y="41809"/>
                  </a:lnTo>
                  <a:lnTo>
                    <a:pt x="16372" y="41052"/>
                  </a:lnTo>
                  <a:lnTo>
                    <a:pt x="16421" y="40294"/>
                  </a:lnTo>
                  <a:lnTo>
                    <a:pt x="16466" y="39552"/>
                  </a:lnTo>
                  <a:lnTo>
                    <a:pt x="16511" y="38794"/>
                  </a:lnTo>
                  <a:lnTo>
                    <a:pt x="16552" y="38023"/>
                  </a:lnTo>
                  <a:lnTo>
                    <a:pt x="16585" y="37265"/>
                  </a:lnTo>
                  <a:lnTo>
                    <a:pt x="16622" y="36508"/>
                  </a:lnTo>
                  <a:lnTo>
                    <a:pt x="16651" y="35736"/>
                  </a:lnTo>
                  <a:lnTo>
                    <a:pt x="16675" y="34965"/>
                  </a:lnTo>
                  <a:lnTo>
                    <a:pt x="16700" y="34193"/>
                  </a:lnTo>
                  <a:lnTo>
                    <a:pt x="16720" y="33436"/>
                  </a:lnTo>
                  <a:lnTo>
                    <a:pt x="16737" y="32664"/>
                  </a:lnTo>
                  <a:lnTo>
                    <a:pt x="16749" y="31892"/>
                  </a:lnTo>
                  <a:lnTo>
                    <a:pt x="16757" y="31120"/>
                  </a:lnTo>
                  <a:lnTo>
                    <a:pt x="16765" y="30348"/>
                  </a:lnTo>
                  <a:lnTo>
                    <a:pt x="16769" y="29577"/>
                  </a:lnTo>
                  <a:lnTo>
                    <a:pt x="16765" y="28805"/>
                  </a:lnTo>
                  <a:lnTo>
                    <a:pt x="16761" y="28033"/>
                  </a:lnTo>
                  <a:lnTo>
                    <a:pt x="16757" y="27261"/>
                  </a:lnTo>
                  <a:lnTo>
                    <a:pt x="16745" y="26489"/>
                  </a:lnTo>
                  <a:lnTo>
                    <a:pt x="16728" y="25718"/>
                  </a:lnTo>
                  <a:lnTo>
                    <a:pt x="16712" y="24946"/>
                  </a:lnTo>
                  <a:lnTo>
                    <a:pt x="16692" y="24189"/>
                  </a:lnTo>
                  <a:lnTo>
                    <a:pt x="16667" y="23417"/>
                  </a:lnTo>
                  <a:lnTo>
                    <a:pt x="16638" y="22645"/>
                  </a:lnTo>
                  <a:lnTo>
                    <a:pt x="16606" y="21888"/>
                  </a:lnTo>
                  <a:lnTo>
                    <a:pt x="16573" y="21131"/>
                  </a:lnTo>
                  <a:lnTo>
                    <a:pt x="16532" y="20373"/>
                  </a:lnTo>
                  <a:lnTo>
                    <a:pt x="16491" y="19616"/>
                  </a:lnTo>
                  <a:lnTo>
                    <a:pt x="16470" y="19237"/>
                  </a:lnTo>
                  <a:lnTo>
                    <a:pt x="16446" y="18859"/>
                  </a:lnTo>
                  <a:lnTo>
                    <a:pt x="16397" y="18116"/>
                  </a:lnTo>
                  <a:lnTo>
                    <a:pt x="16347" y="17359"/>
                  </a:lnTo>
                  <a:lnTo>
                    <a:pt x="16290" y="16616"/>
                  </a:lnTo>
                  <a:lnTo>
                    <a:pt x="16233" y="15874"/>
                  </a:lnTo>
                  <a:lnTo>
                    <a:pt x="16175" y="15145"/>
                  </a:lnTo>
                  <a:lnTo>
                    <a:pt x="16110" y="14403"/>
                  </a:lnTo>
                  <a:lnTo>
                    <a:pt x="16044" y="13675"/>
                  </a:lnTo>
                  <a:lnTo>
                    <a:pt x="15975" y="12961"/>
                  </a:lnTo>
                  <a:lnTo>
                    <a:pt x="15901" y="12233"/>
                  </a:lnTo>
                  <a:lnTo>
                    <a:pt x="15823" y="11519"/>
                  </a:lnTo>
                  <a:lnTo>
                    <a:pt x="15745" y="10791"/>
                  </a:lnTo>
                  <a:lnTo>
                    <a:pt x="15663" y="10092"/>
                  </a:lnTo>
                  <a:lnTo>
                    <a:pt x="15622" y="9728"/>
                  </a:lnTo>
                  <a:lnTo>
                    <a:pt x="15581" y="9379"/>
                  </a:lnTo>
                  <a:lnTo>
                    <a:pt x="15495" y="8680"/>
                  </a:lnTo>
                  <a:lnTo>
                    <a:pt x="15405" y="7981"/>
                  </a:lnTo>
                  <a:lnTo>
                    <a:pt x="15360" y="7631"/>
                  </a:lnTo>
                  <a:lnTo>
                    <a:pt x="15315" y="7296"/>
                  </a:lnTo>
                  <a:lnTo>
                    <a:pt x="15221" y="6612"/>
                  </a:lnTo>
                  <a:lnTo>
                    <a:pt x="15122" y="5928"/>
                  </a:lnTo>
                  <a:lnTo>
                    <a:pt x="15073" y="5578"/>
                  </a:lnTo>
                  <a:lnTo>
                    <a:pt x="15024" y="5243"/>
                  </a:lnTo>
                  <a:lnTo>
                    <a:pt x="14922" y="4573"/>
                  </a:lnTo>
                  <a:lnTo>
                    <a:pt x="14815" y="3903"/>
                  </a:lnTo>
                  <a:lnTo>
                    <a:pt x="14709" y="3234"/>
                  </a:lnTo>
                  <a:lnTo>
                    <a:pt x="14602" y="2578"/>
                  </a:lnTo>
                  <a:lnTo>
                    <a:pt x="14491" y="1923"/>
                  </a:lnTo>
                  <a:lnTo>
                    <a:pt x="14377" y="1282"/>
                  </a:lnTo>
                  <a:lnTo>
                    <a:pt x="14262" y="627"/>
                  </a:lnTo>
                  <a:lnTo>
                    <a:pt x="14147" y="1"/>
                  </a:lnTo>
                  <a:close/>
                </a:path>
              </a:pathLst>
            </a:custGeom>
            <a:solidFill>
              <a:srgbClr val="020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7;p56">
              <a:extLst>
                <a:ext uri="{FF2B5EF4-FFF2-40B4-BE49-F238E27FC236}">
                  <a16:creationId xmlns:a16="http://schemas.microsoft.com/office/drawing/2014/main" id="{E88B9E35-DCBD-61CA-1A7A-41703B8251E8}"/>
                </a:ext>
              </a:extLst>
            </p:cNvPr>
            <p:cNvSpPr/>
            <p:nvPr/>
          </p:nvSpPr>
          <p:spPr>
            <a:xfrm>
              <a:off x="3829550" y="-10641675"/>
              <a:ext cx="419250" cy="3145475"/>
            </a:xfrm>
            <a:custGeom>
              <a:avLst/>
              <a:gdLst/>
              <a:ahLst/>
              <a:cxnLst/>
              <a:rect l="l" t="t" r="r" b="b"/>
              <a:pathLst>
                <a:path w="16770" h="125819" fill="none" extrusionOk="0">
                  <a:moveTo>
                    <a:pt x="0" y="125818"/>
                  </a:moveTo>
                  <a:lnTo>
                    <a:pt x="0" y="125818"/>
                  </a:lnTo>
                  <a:lnTo>
                    <a:pt x="389" y="123095"/>
                  </a:lnTo>
                  <a:lnTo>
                    <a:pt x="787" y="120372"/>
                  </a:lnTo>
                  <a:lnTo>
                    <a:pt x="1188" y="117678"/>
                  </a:lnTo>
                  <a:lnTo>
                    <a:pt x="1594" y="114984"/>
                  </a:lnTo>
                  <a:lnTo>
                    <a:pt x="1594" y="114984"/>
                  </a:lnTo>
                  <a:lnTo>
                    <a:pt x="2004" y="112304"/>
                  </a:lnTo>
                  <a:lnTo>
                    <a:pt x="2417" y="109625"/>
                  </a:lnTo>
                  <a:lnTo>
                    <a:pt x="2839" y="106960"/>
                  </a:lnTo>
                  <a:lnTo>
                    <a:pt x="3270" y="104310"/>
                  </a:lnTo>
                  <a:lnTo>
                    <a:pt x="3270" y="104310"/>
                  </a:lnTo>
                  <a:lnTo>
                    <a:pt x="3483" y="102985"/>
                  </a:lnTo>
                  <a:lnTo>
                    <a:pt x="3704" y="101674"/>
                  </a:lnTo>
                  <a:lnTo>
                    <a:pt x="3704" y="101674"/>
                  </a:lnTo>
                  <a:lnTo>
                    <a:pt x="3921" y="100363"/>
                  </a:lnTo>
                  <a:lnTo>
                    <a:pt x="4142" y="99053"/>
                  </a:lnTo>
                  <a:lnTo>
                    <a:pt x="4142" y="99053"/>
                  </a:lnTo>
                  <a:lnTo>
                    <a:pt x="4597" y="96446"/>
                  </a:lnTo>
                  <a:lnTo>
                    <a:pt x="4822" y="95150"/>
                  </a:lnTo>
                  <a:lnTo>
                    <a:pt x="5056" y="93854"/>
                  </a:lnTo>
                  <a:lnTo>
                    <a:pt x="5056" y="93854"/>
                  </a:lnTo>
                  <a:lnTo>
                    <a:pt x="5289" y="92573"/>
                  </a:lnTo>
                  <a:lnTo>
                    <a:pt x="5527" y="91291"/>
                  </a:lnTo>
                  <a:lnTo>
                    <a:pt x="5769" y="90010"/>
                  </a:lnTo>
                  <a:lnTo>
                    <a:pt x="6015" y="88757"/>
                  </a:lnTo>
                  <a:lnTo>
                    <a:pt x="6015" y="88757"/>
                  </a:lnTo>
                  <a:lnTo>
                    <a:pt x="6265" y="87505"/>
                  </a:lnTo>
                  <a:lnTo>
                    <a:pt x="6523" y="86267"/>
                  </a:lnTo>
                  <a:lnTo>
                    <a:pt x="6523" y="86267"/>
                  </a:lnTo>
                  <a:lnTo>
                    <a:pt x="6654" y="85641"/>
                  </a:lnTo>
                  <a:lnTo>
                    <a:pt x="6789" y="85044"/>
                  </a:lnTo>
                  <a:lnTo>
                    <a:pt x="6789" y="85044"/>
                  </a:lnTo>
                  <a:lnTo>
                    <a:pt x="6928" y="84432"/>
                  </a:lnTo>
                  <a:lnTo>
                    <a:pt x="6928" y="84432"/>
                  </a:lnTo>
                  <a:lnTo>
                    <a:pt x="7002" y="84127"/>
                  </a:lnTo>
                  <a:lnTo>
                    <a:pt x="7002" y="84127"/>
                  </a:lnTo>
                  <a:lnTo>
                    <a:pt x="7039" y="83981"/>
                  </a:lnTo>
                  <a:lnTo>
                    <a:pt x="7059" y="83908"/>
                  </a:lnTo>
                  <a:lnTo>
                    <a:pt x="7080" y="83821"/>
                  </a:lnTo>
                  <a:lnTo>
                    <a:pt x="7092" y="83777"/>
                  </a:lnTo>
                  <a:lnTo>
                    <a:pt x="7113" y="83719"/>
                  </a:lnTo>
                  <a:lnTo>
                    <a:pt x="7113" y="83719"/>
                  </a:lnTo>
                  <a:lnTo>
                    <a:pt x="7199" y="83500"/>
                  </a:lnTo>
                  <a:lnTo>
                    <a:pt x="7281" y="83282"/>
                  </a:lnTo>
                  <a:lnTo>
                    <a:pt x="7281" y="83282"/>
                  </a:lnTo>
                  <a:lnTo>
                    <a:pt x="7453" y="82831"/>
                  </a:lnTo>
                  <a:lnTo>
                    <a:pt x="7453" y="82831"/>
                  </a:lnTo>
                  <a:lnTo>
                    <a:pt x="7785" y="81899"/>
                  </a:lnTo>
                  <a:lnTo>
                    <a:pt x="7785" y="81899"/>
                  </a:lnTo>
                  <a:lnTo>
                    <a:pt x="8116" y="80952"/>
                  </a:lnTo>
                  <a:lnTo>
                    <a:pt x="8440" y="79976"/>
                  </a:lnTo>
                  <a:lnTo>
                    <a:pt x="8440" y="79976"/>
                  </a:lnTo>
                  <a:lnTo>
                    <a:pt x="8760" y="78986"/>
                  </a:lnTo>
                  <a:lnTo>
                    <a:pt x="9079" y="77981"/>
                  </a:lnTo>
                  <a:lnTo>
                    <a:pt x="9079" y="77981"/>
                  </a:lnTo>
                  <a:lnTo>
                    <a:pt x="9391" y="76962"/>
                  </a:lnTo>
                  <a:lnTo>
                    <a:pt x="9702" y="75928"/>
                  </a:lnTo>
                  <a:lnTo>
                    <a:pt x="9702" y="75928"/>
                  </a:lnTo>
                  <a:lnTo>
                    <a:pt x="10005" y="74865"/>
                  </a:lnTo>
                  <a:lnTo>
                    <a:pt x="10304" y="73802"/>
                  </a:lnTo>
                  <a:lnTo>
                    <a:pt x="10304" y="73802"/>
                  </a:lnTo>
                  <a:lnTo>
                    <a:pt x="10599" y="72710"/>
                  </a:lnTo>
                  <a:lnTo>
                    <a:pt x="10890" y="71618"/>
                  </a:lnTo>
                  <a:lnTo>
                    <a:pt x="10890" y="71618"/>
                  </a:lnTo>
                  <a:lnTo>
                    <a:pt x="11177" y="70496"/>
                  </a:lnTo>
                  <a:lnTo>
                    <a:pt x="11460" y="69361"/>
                  </a:lnTo>
                  <a:lnTo>
                    <a:pt x="11734" y="68225"/>
                  </a:lnTo>
                  <a:lnTo>
                    <a:pt x="12005" y="67060"/>
                  </a:lnTo>
                  <a:lnTo>
                    <a:pt x="12005" y="67060"/>
                  </a:lnTo>
                  <a:lnTo>
                    <a:pt x="12271" y="65880"/>
                  </a:lnTo>
                  <a:lnTo>
                    <a:pt x="12533" y="64686"/>
                  </a:lnTo>
                  <a:lnTo>
                    <a:pt x="12787" y="63477"/>
                  </a:lnTo>
                  <a:lnTo>
                    <a:pt x="13037" y="62254"/>
                  </a:lnTo>
                  <a:lnTo>
                    <a:pt x="13037" y="62254"/>
                  </a:lnTo>
                  <a:lnTo>
                    <a:pt x="13279" y="61016"/>
                  </a:lnTo>
                  <a:lnTo>
                    <a:pt x="13512" y="59764"/>
                  </a:lnTo>
                  <a:lnTo>
                    <a:pt x="13742" y="58497"/>
                  </a:lnTo>
                  <a:lnTo>
                    <a:pt x="13963" y="57216"/>
                  </a:lnTo>
                  <a:lnTo>
                    <a:pt x="13963" y="57216"/>
                  </a:lnTo>
                  <a:lnTo>
                    <a:pt x="14176" y="55920"/>
                  </a:lnTo>
                  <a:lnTo>
                    <a:pt x="14381" y="54609"/>
                  </a:lnTo>
                  <a:lnTo>
                    <a:pt x="14582" y="53269"/>
                  </a:lnTo>
                  <a:lnTo>
                    <a:pt x="14770" y="51930"/>
                  </a:lnTo>
                  <a:lnTo>
                    <a:pt x="14770" y="51930"/>
                  </a:lnTo>
                  <a:lnTo>
                    <a:pt x="14864" y="51245"/>
                  </a:lnTo>
                  <a:lnTo>
                    <a:pt x="14954" y="50575"/>
                  </a:lnTo>
                  <a:lnTo>
                    <a:pt x="15040" y="49891"/>
                  </a:lnTo>
                  <a:lnTo>
                    <a:pt x="15127" y="49192"/>
                  </a:lnTo>
                  <a:lnTo>
                    <a:pt x="15208" y="48507"/>
                  </a:lnTo>
                  <a:lnTo>
                    <a:pt x="15286" y="47808"/>
                  </a:lnTo>
                  <a:lnTo>
                    <a:pt x="15364" y="47109"/>
                  </a:lnTo>
                  <a:lnTo>
                    <a:pt x="15442" y="46411"/>
                  </a:lnTo>
                  <a:lnTo>
                    <a:pt x="15442" y="46411"/>
                  </a:lnTo>
                  <a:lnTo>
                    <a:pt x="15516" y="45697"/>
                  </a:lnTo>
                  <a:lnTo>
                    <a:pt x="15585" y="44998"/>
                  </a:lnTo>
                  <a:lnTo>
                    <a:pt x="15651" y="44284"/>
                  </a:lnTo>
                  <a:lnTo>
                    <a:pt x="15717" y="43571"/>
                  </a:lnTo>
                  <a:lnTo>
                    <a:pt x="15782" y="42857"/>
                  </a:lnTo>
                  <a:lnTo>
                    <a:pt x="15839" y="42129"/>
                  </a:lnTo>
                  <a:lnTo>
                    <a:pt x="15897" y="41401"/>
                  </a:lnTo>
                  <a:lnTo>
                    <a:pt x="15950" y="40688"/>
                  </a:lnTo>
                  <a:lnTo>
                    <a:pt x="16003" y="39959"/>
                  </a:lnTo>
                  <a:lnTo>
                    <a:pt x="16052" y="39217"/>
                  </a:lnTo>
                  <a:lnTo>
                    <a:pt x="16098" y="38489"/>
                  </a:lnTo>
                  <a:lnTo>
                    <a:pt x="16139" y="37746"/>
                  </a:lnTo>
                  <a:lnTo>
                    <a:pt x="16179" y="37018"/>
                  </a:lnTo>
                  <a:lnTo>
                    <a:pt x="16216" y="36275"/>
                  </a:lnTo>
                  <a:lnTo>
                    <a:pt x="16249" y="35533"/>
                  </a:lnTo>
                  <a:lnTo>
                    <a:pt x="16278" y="34790"/>
                  </a:lnTo>
                  <a:lnTo>
                    <a:pt x="16278" y="34790"/>
                  </a:lnTo>
                  <a:lnTo>
                    <a:pt x="16306" y="34047"/>
                  </a:lnTo>
                  <a:lnTo>
                    <a:pt x="16331" y="33305"/>
                  </a:lnTo>
                  <a:lnTo>
                    <a:pt x="16352" y="32547"/>
                  </a:lnTo>
                  <a:lnTo>
                    <a:pt x="16368" y="31805"/>
                  </a:lnTo>
                  <a:lnTo>
                    <a:pt x="16376" y="31426"/>
                  </a:lnTo>
                  <a:lnTo>
                    <a:pt x="16380" y="31237"/>
                  </a:lnTo>
                  <a:lnTo>
                    <a:pt x="16384" y="31047"/>
                  </a:lnTo>
                  <a:lnTo>
                    <a:pt x="16397" y="30305"/>
                  </a:lnTo>
                  <a:lnTo>
                    <a:pt x="16397" y="30305"/>
                  </a:lnTo>
                  <a:lnTo>
                    <a:pt x="16405" y="29547"/>
                  </a:lnTo>
                  <a:lnTo>
                    <a:pt x="16409" y="28805"/>
                  </a:lnTo>
                  <a:lnTo>
                    <a:pt x="16409" y="28805"/>
                  </a:lnTo>
                  <a:lnTo>
                    <a:pt x="16409" y="28048"/>
                  </a:lnTo>
                  <a:lnTo>
                    <a:pt x="16409" y="27290"/>
                  </a:lnTo>
                  <a:lnTo>
                    <a:pt x="16405" y="26548"/>
                  </a:lnTo>
                  <a:lnTo>
                    <a:pt x="16397" y="25790"/>
                  </a:lnTo>
                  <a:lnTo>
                    <a:pt x="16397" y="25790"/>
                  </a:lnTo>
                  <a:lnTo>
                    <a:pt x="16384" y="25033"/>
                  </a:lnTo>
                  <a:lnTo>
                    <a:pt x="16368" y="24291"/>
                  </a:lnTo>
                  <a:lnTo>
                    <a:pt x="16352" y="23533"/>
                  </a:lnTo>
                  <a:lnTo>
                    <a:pt x="16331" y="22791"/>
                  </a:lnTo>
                  <a:lnTo>
                    <a:pt x="16331" y="22791"/>
                  </a:lnTo>
                  <a:lnTo>
                    <a:pt x="16306" y="22033"/>
                  </a:lnTo>
                  <a:lnTo>
                    <a:pt x="16278" y="21291"/>
                  </a:lnTo>
                  <a:lnTo>
                    <a:pt x="16249" y="20548"/>
                  </a:lnTo>
                  <a:lnTo>
                    <a:pt x="16216" y="19805"/>
                  </a:lnTo>
                  <a:lnTo>
                    <a:pt x="16196" y="19427"/>
                  </a:lnTo>
                  <a:lnTo>
                    <a:pt x="16179" y="19063"/>
                  </a:lnTo>
                  <a:lnTo>
                    <a:pt x="16179" y="19063"/>
                  </a:lnTo>
                  <a:lnTo>
                    <a:pt x="16139" y="18320"/>
                  </a:lnTo>
                  <a:lnTo>
                    <a:pt x="16139" y="18320"/>
                  </a:lnTo>
                  <a:lnTo>
                    <a:pt x="16093" y="17577"/>
                  </a:lnTo>
                  <a:lnTo>
                    <a:pt x="16048" y="16835"/>
                  </a:lnTo>
                  <a:lnTo>
                    <a:pt x="16048" y="16835"/>
                  </a:lnTo>
                  <a:lnTo>
                    <a:pt x="15999" y="16107"/>
                  </a:lnTo>
                  <a:lnTo>
                    <a:pt x="15950" y="15364"/>
                  </a:lnTo>
                  <a:lnTo>
                    <a:pt x="15893" y="14636"/>
                  </a:lnTo>
                  <a:lnTo>
                    <a:pt x="15835" y="13908"/>
                  </a:lnTo>
                  <a:lnTo>
                    <a:pt x="15774" y="13180"/>
                  </a:lnTo>
                  <a:lnTo>
                    <a:pt x="15712" y="12466"/>
                  </a:lnTo>
                  <a:lnTo>
                    <a:pt x="15577" y="11024"/>
                  </a:lnTo>
                  <a:lnTo>
                    <a:pt x="15577" y="11024"/>
                  </a:lnTo>
                  <a:lnTo>
                    <a:pt x="15430" y="9597"/>
                  </a:lnTo>
                  <a:lnTo>
                    <a:pt x="15352" y="8898"/>
                  </a:lnTo>
                  <a:lnTo>
                    <a:pt x="15274" y="8185"/>
                  </a:lnTo>
                  <a:lnTo>
                    <a:pt x="15192" y="7486"/>
                  </a:lnTo>
                  <a:lnTo>
                    <a:pt x="15110" y="6787"/>
                  </a:lnTo>
                  <a:lnTo>
                    <a:pt x="15020" y="6088"/>
                  </a:lnTo>
                  <a:lnTo>
                    <a:pt x="14934" y="5403"/>
                  </a:lnTo>
                  <a:lnTo>
                    <a:pt x="14934" y="5403"/>
                  </a:lnTo>
                  <a:lnTo>
                    <a:pt x="14750" y="4035"/>
                  </a:lnTo>
                  <a:lnTo>
                    <a:pt x="14557" y="2666"/>
                  </a:lnTo>
                  <a:lnTo>
                    <a:pt x="14352" y="1326"/>
                  </a:lnTo>
                  <a:lnTo>
                    <a:pt x="14147" y="1"/>
                  </a:lnTo>
                  <a:lnTo>
                    <a:pt x="14147" y="1"/>
                  </a:lnTo>
                  <a:lnTo>
                    <a:pt x="14262" y="627"/>
                  </a:lnTo>
                  <a:lnTo>
                    <a:pt x="14377" y="1282"/>
                  </a:lnTo>
                  <a:lnTo>
                    <a:pt x="14491" y="1923"/>
                  </a:lnTo>
                  <a:lnTo>
                    <a:pt x="14602" y="2578"/>
                  </a:lnTo>
                  <a:lnTo>
                    <a:pt x="14709" y="3234"/>
                  </a:lnTo>
                  <a:lnTo>
                    <a:pt x="14815" y="3903"/>
                  </a:lnTo>
                  <a:lnTo>
                    <a:pt x="14922" y="4573"/>
                  </a:lnTo>
                  <a:lnTo>
                    <a:pt x="15024" y="5243"/>
                  </a:lnTo>
                  <a:lnTo>
                    <a:pt x="15024" y="5243"/>
                  </a:lnTo>
                  <a:lnTo>
                    <a:pt x="15073" y="5578"/>
                  </a:lnTo>
                  <a:lnTo>
                    <a:pt x="15122" y="5928"/>
                  </a:lnTo>
                  <a:lnTo>
                    <a:pt x="15122" y="5928"/>
                  </a:lnTo>
                  <a:lnTo>
                    <a:pt x="15221" y="6612"/>
                  </a:lnTo>
                  <a:lnTo>
                    <a:pt x="15315" y="7296"/>
                  </a:lnTo>
                  <a:lnTo>
                    <a:pt x="15315" y="7296"/>
                  </a:lnTo>
                  <a:lnTo>
                    <a:pt x="15360" y="7631"/>
                  </a:lnTo>
                  <a:lnTo>
                    <a:pt x="15405" y="7981"/>
                  </a:lnTo>
                  <a:lnTo>
                    <a:pt x="15495" y="8680"/>
                  </a:lnTo>
                  <a:lnTo>
                    <a:pt x="15581" y="9379"/>
                  </a:lnTo>
                  <a:lnTo>
                    <a:pt x="15622" y="9728"/>
                  </a:lnTo>
                  <a:lnTo>
                    <a:pt x="15663" y="10092"/>
                  </a:lnTo>
                  <a:lnTo>
                    <a:pt x="15745" y="10791"/>
                  </a:lnTo>
                  <a:lnTo>
                    <a:pt x="15745" y="10791"/>
                  </a:lnTo>
                  <a:lnTo>
                    <a:pt x="15823" y="11519"/>
                  </a:lnTo>
                  <a:lnTo>
                    <a:pt x="15901" y="12233"/>
                  </a:lnTo>
                  <a:lnTo>
                    <a:pt x="15975" y="12961"/>
                  </a:lnTo>
                  <a:lnTo>
                    <a:pt x="16044" y="13675"/>
                  </a:lnTo>
                  <a:lnTo>
                    <a:pt x="16110" y="14403"/>
                  </a:lnTo>
                  <a:lnTo>
                    <a:pt x="16175" y="15145"/>
                  </a:lnTo>
                  <a:lnTo>
                    <a:pt x="16233" y="15874"/>
                  </a:lnTo>
                  <a:lnTo>
                    <a:pt x="16290" y="16616"/>
                  </a:lnTo>
                  <a:lnTo>
                    <a:pt x="16290" y="16616"/>
                  </a:lnTo>
                  <a:lnTo>
                    <a:pt x="16347" y="17359"/>
                  </a:lnTo>
                  <a:lnTo>
                    <a:pt x="16397" y="18116"/>
                  </a:lnTo>
                  <a:lnTo>
                    <a:pt x="16397" y="18116"/>
                  </a:lnTo>
                  <a:lnTo>
                    <a:pt x="16446" y="18859"/>
                  </a:lnTo>
                  <a:lnTo>
                    <a:pt x="16470" y="19237"/>
                  </a:lnTo>
                  <a:lnTo>
                    <a:pt x="16491" y="19616"/>
                  </a:lnTo>
                  <a:lnTo>
                    <a:pt x="16491" y="19616"/>
                  </a:lnTo>
                  <a:lnTo>
                    <a:pt x="16532" y="20373"/>
                  </a:lnTo>
                  <a:lnTo>
                    <a:pt x="16573" y="21131"/>
                  </a:lnTo>
                  <a:lnTo>
                    <a:pt x="16606" y="21888"/>
                  </a:lnTo>
                  <a:lnTo>
                    <a:pt x="16638" y="22645"/>
                  </a:lnTo>
                  <a:lnTo>
                    <a:pt x="16638" y="22645"/>
                  </a:lnTo>
                  <a:lnTo>
                    <a:pt x="16667" y="23417"/>
                  </a:lnTo>
                  <a:lnTo>
                    <a:pt x="16692" y="24189"/>
                  </a:lnTo>
                  <a:lnTo>
                    <a:pt x="16712" y="24946"/>
                  </a:lnTo>
                  <a:lnTo>
                    <a:pt x="16728" y="25718"/>
                  </a:lnTo>
                  <a:lnTo>
                    <a:pt x="16745" y="26489"/>
                  </a:lnTo>
                  <a:lnTo>
                    <a:pt x="16757" y="27261"/>
                  </a:lnTo>
                  <a:lnTo>
                    <a:pt x="16761" y="28033"/>
                  </a:lnTo>
                  <a:lnTo>
                    <a:pt x="16765" y="28805"/>
                  </a:lnTo>
                  <a:lnTo>
                    <a:pt x="16769" y="29577"/>
                  </a:lnTo>
                  <a:lnTo>
                    <a:pt x="16765" y="30348"/>
                  </a:lnTo>
                  <a:lnTo>
                    <a:pt x="16757" y="31120"/>
                  </a:lnTo>
                  <a:lnTo>
                    <a:pt x="16749" y="31892"/>
                  </a:lnTo>
                  <a:lnTo>
                    <a:pt x="16737" y="32664"/>
                  </a:lnTo>
                  <a:lnTo>
                    <a:pt x="16720" y="33436"/>
                  </a:lnTo>
                  <a:lnTo>
                    <a:pt x="16700" y="34193"/>
                  </a:lnTo>
                  <a:lnTo>
                    <a:pt x="16675" y="34965"/>
                  </a:lnTo>
                  <a:lnTo>
                    <a:pt x="16675" y="34965"/>
                  </a:lnTo>
                  <a:lnTo>
                    <a:pt x="16651" y="35736"/>
                  </a:lnTo>
                  <a:lnTo>
                    <a:pt x="16622" y="36508"/>
                  </a:lnTo>
                  <a:lnTo>
                    <a:pt x="16585" y="37265"/>
                  </a:lnTo>
                  <a:lnTo>
                    <a:pt x="16552" y="38023"/>
                  </a:lnTo>
                  <a:lnTo>
                    <a:pt x="16511" y="38794"/>
                  </a:lnTo>
                  <a:lnTo>
                    <a:pt x="16466" y="39552"/>
                  </a:lnTo>
                  <a:lnTo>
                    <a:pt x="16421" y="40294"/>
                  </a:lnTo>
                  <a:lnTo>
                    <a:pt x="16372" y="41052"/>
                  </a:lnTo>
                  <a:lnTo>
                    <a:pt x="16319" y="41809"/>
                  </a:lnTo>
                  <a:lnTo>
                    <a:pt x="16266" y="42552"/>
                  </a:lnTo>
                  <a:lnTo>
                    <a:pt x="16208" y="43294"/>
                  </a:lnTo>
                  <a:lnTo>
                    <a:pt x="16147" y="44037"/>
                  </a:lnTo>
                  <a:lnTo>
                    <a:pt x="16081" y="44780"/>
                  </a:lnTo>
                  <a:lnTo>
                    <a:pt x="16016" y="45508"/>
                  </a:lnTo>
                  <a:lnTo>
                    <a:pt x="15946" y="46250"/>
                  </a:lnTo>
                  <a:lnTo>
                    <a:pt x="15876" y="46978"/>
                  </a:lnTo>
                  <a:lnTo>
                    <a:pt x="15876" y="46978"/>
                  </a:lnTo>
                  <a:lnTo>
                    <a:pt x="15798" y="47692"/>
                  </a:lnTo>
                  <a:lnTo>
                    <a:pt x="15721" y="48420"/>
                  </a:lnTo>
                  <a:lnTo>
                    <a:pt x="15643" y="49134"/>
                  </a:lnTo>
                  <a:lnTo>
                    <a:pt x="15561" y="49847"/>
                  </a:lnTo>
                  <a:lnTo>
                    <a:pt x="15475" y="50561"/>
                  </a:lnTo>
                  <a:lnTo>
                    <a:pt x="15389" y="51274"/>
                  </a:lnTo>
                  <a:lnTo>
                    <a:pt x="15299" y="51973"/>
                  </a:lnTo>
                  <a:lnTo>
                    <a:pt x="15204" y="52672"/>
                  </a:lnTo>
                  <a:lnTo>
                    <a:pt x="15204" y="52672"/>
                  </a:lnTo>
                  <a:lnTo>
                    <a:pt x="15012" y="54056"/>
                  </a:lnTo>
                  <a:lnTo>
                    <a:pt x="14811" y="55425"/>
                  </a:lnTo>
                  <a:lnTo>
                    <a:pt x="14606" y="56779"/>
                  </a:lnTo>
                  <a:lnTo>
                    <a:pt x="14389" y="58119"/>
                  </a:lnTo>
                  <a:lnTo>
                    <a:pt x="14389" y="58119"/>
                  </a:lnTo>
                  <a:lnTo>
                    <a:pt x="14164" y="59429"/>
                  </a:lnTo>
                  <a:lnTo>
                    <a:pt x="13930" y="60740"/>
                  </a:lnTo>
                  <a:lnTo>
                    <a:pt x="13693" y="62021"/>
                  </a:lnTo>
                  <a:lnTo>
                    <a:pt x="13447" y="63288"/>
                  </a:lnTo>
                  <a:lnTo>
                    <a:pt x="13447" y="63288"/>
                  </a:lnTo>
                  <a:lnTo>
                    <a:pt x="13193" y="64540"/>
                  </a:lnTo>
                  <a:lnTo>
                    <a:pt x="12935" y="65778"/>
                  </a:lnTo>
                  <a:lnTo>
                    <a:pt x="12935" y="65778"/>
                  </a:lnTo>
                  <a:lnTo>
                    <a:pt x="12668" y="66987"/>
                  </a:lnTo>
                  <a:lnTo>
                    <a:pt x="12398" y="68196"/>
                  </a:lnTo>
                  <a:lnTo>
                    <a:pt x="12398" y="68196"/>
                  </a:lnTo>
                  <a:lnTo>
                    <a:pt x="12119" y="69375"/>
                  </a:lnTo>
                  <a:lnTo>
                    <a:pt x="11837" y="70540"/>
                  </a:lnTo>
                  <a:lnTo>
                    <a:pt x="11550" y="71690"/>
                  </a:lnTo>
                  <a:lnTo>
                    <a:pt x="11259" y="72826"/>
                  </a:lnTo>
                  <a:lnTo>
                    <a:pt x="11259" y="72826"/>
                  </a:lnTo>
                  <a:lnTo>
                    <a:pt x="10960" y="73933"/>
                  </a:lnTo>
                  <a:lnTo>
                    <a:pt x="10657" y="75040"/>
                  </a:lnTo>
                  <a:lnTo>
                    <a:pt x="10349" y="76117"/>
                  </a:lnTo>
                  <a:lnTo>
                    <a:pt x="10038" y="77180"/>
                  </a:lnTo>
                  <a:lnTo>
                    <a:pt x="10038" y="77180"/>
                  </a:lnTo>
                  <a:lnTo>
                    <a:pt x="9722" y="78229"/>
                  </a:lnTo>
                  <a:lnTo>
                    <a:pt x="9403" y="79263"/>
                  </a:lnTo>
                  <a:lnTo>
                    <a:pt x="9403" y="79263"/>
                  </a:lnTo>
                  <a:lnTo>
                    <a:pt x="9075" y="80282"/>
                  </a:lnTo>
                  <a:lnTo>
                    <a:pt x="8747" y="81272"/>
                  </a:lnTo>
                  <a:lnTo>
                    <a:pt x="8747" y="81272"/>
                  </a:lnTo>
                  <a:lnTo>
                    <a:pt x="8411" y="82248"/>
                  </a:lnTo>
                  <a:lnTo>
                    <a:pt x="8071" y="83195"/>
                  </a:lnTo>
                  <a:lnTo>
                    <a:pt x="8071" y="83195"/>
                  </a:lnTo>
                  <a:lnTo>
                    <a:pt x="7899" y="83675"/>
                  </a:lnTo>
                  <a:lnTo>
                    <a:pt x="7727" y="84127"/>
                  </a:lnTo>
                  <a:lnTo>
                    <a:pt x="7727" y="84127"/>
                  </a:lnTo>
                  <a:lnTo>
                    <a:pt x="7551" y="84593"/>
                  </a:lnTo>
                  <a:lnTo>
                    <a:pt x="7461" y="84811"/>
                  </a:lnTo>
                  <a:lnTo>
                    <a:pt x="7461" y="84811"/>
                  </a:lnTo>
                  <a:lnTo>
                    <a:pt x="7387" y="85000"/>
                  </a:lnTo>
                  <a:lnTo>
                    <a:pt x="7387" y="85000"/>
                  </a:lnTo>
                  <a:lnTo>
                    <a:pt x="7371" y="85059"/>
                  </a:lnTo>
                  <a:lnTo>
                    <a:pt x="7371" y="85059"/>
                  </a:lnTo>
                  <a:lnTo>
                    <a:pt x="7338" y="85190"/>
                  </a:lnTo>
                  <a:lnTo>
                    <a:pt x="7338" y="85190"/>
                  </a:lnTo>
                  <a:lnTo>
                    <a:pt x="7268" y="85466"/>
                  </a:lnTo>
                  <a:lnTo>
                    <a:pt x="7268" y="85466"/>
                  </a:lnTo>
                  <a:lnTo>
                    <a:pt x="7133" y="86034"/>
                  </a:lnTo>
                  <a:lnTo>
                    <a:pt x="7133" y="86034"/>
                  </a:lnTo>
                  <a:lnTo>
                    <a:pt x="7002" y="86617"/>
                  </a:lnTo>
                  <a:lnTo>
                    <a:pt x="6871" y="87214"/>
                  </a:lnTo>
                  <a:lnTo>
                    <a:pt x="6871" y="87214"/>
                  </a:lnTo>
                  <a:lnTo>
                    <a:pt x="6613" y="88408"/>
                  </a:lnTo>
                  <a:lnTo>
                    <a:pt x="6359" y="89631"/>
                  </a:lnTo>
                  <a:lnTo>
                    <a:pt x="6359" y="89631"/>
                  </a:lnTo>
                  <a:lnTo>
                    <a:pt x="6109" y="90854"/>
                  </a:lnTo>
                  <a:lnTo>
                    <a:pt x="5863" y="92107"/>
                  </a:lnTo>
                  <a:lnTo>
                    <a:pt x="5621" y="93359"/>
                  </a:lnTo>
                  <a:lnTo>
                    <a:pt x="5380" y="94611"/>
                  </a:lnTo>
                  <a:lnTo>
                    <a:pt x="5380" y="94611"/>
                  </a:lnTo>
                  <a:lnTo>
                    <a:pt x="5142" y="95878"/>
                  </a:lnTo>
                  <a:lnTo>
                    <a:pt x="4904" y="97145"/>
                  </a:lnTo>
                  <a:lnTo>
                    <a:pt x="4441" y="99708"/>
                  </a:lnTo>
                  <a:lnTo>
                    <a:pt x="3978" y="102271"/>
                  </a:lnTo>
                  <a:lnTo>
                    <a:pt x="3524" y="104863"/>
                  </a:lnTo>
                  <a:lnTo>
                    <a:pt x="3524" y="104863"/>
                  </a:lnTo>
                  <a:lnTo>
                    <a:pt x="3073" y="107455"/>
                  </a:lnTo>
                  <a:lnTo>
                    <a:pt x="2626" y="110062"/>
                  </a:lnTo>
                  <a:lnTo>
                    <a:pt x="2184" y="112668"/>
                  </a:lnTo>
                  <a:lnTo>
                    <a:pt x="1745" y="115290"/>
                  </a:lnTo>
                  <a:lnTo>
                    <a:pt x="1745" y="115290"/>
                  </a:lnTo>
                  <a:lnTo>
                    <a:pt x="1307" y="117911"/>
                  </a:lnTo>
                  <a:lnTo>
                    <a:pt x="869" y="120547"/>
                  </a:lnTo>
                  <a:lnTo>
                    <a:pt x="0" y="1258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8;p56">
              <a:extLst>
                <a:ext uri="{FF2B5EF4-FFF2-40B4-BE49-F238E27FC236}">
                  <a16:creationId xmlns:a16="http://schemas.microsoft.com/office/drawing/2014/main" id="{CBBC768A-90A0-452E-F7CA-5A74F595F6BD}"/>
                </a:ext>
              </a:extLst>
            </p:cNvPr>
            <p:cNvSpPr/>
            <p:nvPr/>
          </p:nvSpPr>
          <p:spPr>
            <a:xfrm>
              <a:off x="3595900" y="-13899600"/>
              <a:ext cx="347350" cy="415050"/>
            </a:xfrm>
            <a:custGeom>
              <a:avLst/>
              <a:gdLst/>
              <a:ahLst/>
              <a:cxnLst/>
              <a:rect l="l" t="t" r="r" b="b"/>
              <a:pathLst>
                <a:path w="13894" h="16602" extrusionOk="0">
                  <a:moveTo>
                    <a:pt x="13894" y="1"/>
                  </a:moveTo>
                  <a:lnTo>
                    <a:pt x="13689" y="379"/>
                  </a:lnTo>
                  <a:lnTo>
                    <a:pt x="13488" y="773"/>
                  </a:lnTo>
                  <a:lnTo>
                    <a:pt x="13435" y="874"/>
                  </a:lnTo>
                  <a:lnTo>
                    <a:pt x="13386" y="962"/>
                  </a:lnTo>
                  <a:lnTo>
                    <a:pt x="13283" y="1151"/>
                  </a:lnTo>
                  <a:lnTo>
                    <a:pt x="13079" y="1544"/>
                  </a:lnTo>
                  <a:lnTo>
                    <a:pt x="12976" y="1734"/>
                  </a:lnTo>
                  <a:lnTo>
                    <a:pt x="12874" y="1908"/>
                  </a:lnTo>
                  <a:lnTo>
                    <a:pt x="12665" y="2272"/>
                  </a:lnTo>
                  <a:lnTo>
                    <a:pt x="12460" y="2636"/>
                  </a:lnTo>
                  <a:lnTo>
                    <a:pt x="12255" y="3001"/>
                  </a:lnTo>
                  <a:lnTo>
                    <a:pt x="11837" y="3700"/>
                  </a:lnTo>
                  <a:lnTo>
                    <a:pt x="11419" y="4369"/>
                  </a:lnTo>
                  <a:lnTo>
                    <a:pt x="11001" y="5025"/>
                  </a:lnTo>
                  <a:lnTo>
                    <a:pt x="10579" y="5665"/>
                  </a:lnTo>
                  <a:lnTo>
                    <a:pt x="10153" y="6292"/>
                  </a:lnTo>
                  <a:lnTo>
                    <a:pt x="9727" y="6889"/>
                  </a:lnTo>
                  <a:lnTo>
                    <a:pt x="9297" y="7471"/>
                  </a:lnTo>
                  <a:lnTo>
                    <a:pt x="9084" y="7748"/>
                  </a:lnTo>
                  <a:lnTo>
                    <a:pt x="8871" y="8024"/>
                  </a:lnTo>
                  <a:lnTo>
                    <a:pt x="8654" y="8301"/>
                  </a:lnTo>
                  <a:lnTo>
                    <a:pt x="8436" y="8578"/>
                  </a:lnTo>
                  <a:lnTo>
                    <a:pt x="8219" y="8855"/>
                  </a:lnTo>
                  <a:lnTo>
                    <a:pt x="8002" y="9102"/>
                  </a:lnTo>
                  <a:lnTo>
                    <a:pt x="7789" y="9379"/>
                  </a:lnTo>
                  <a:lnTo>
                    <a:pt x="7568" y="9626"/>
                  </a:lnTo>
                  <a:lnTo>
                    <a:pt x="7351" y="9888"/>
                  </a:lnTo>
                  <a:lnTo>
                    <a:pt x="7134" y="10136"/>
                  </a:lnTo>
                  <a:lnTo>
                    <a:pt x="6695" y="10617"/>
                  </a:lnTo>
                  <a:lnTo>
                    <a:pt x="6257" y="11097"/>
                  </a:lnTo>
                  <a:lnTo>
                    <a:pt x="5818" y="11563"/>
                  </a:lnTo>
                  <a:lnTo>
                    <a:pt x="5376" y="12000"/>
                  </a:lnTo>
                  <a:lnTo>
                    <a:pt x="4933" y="12451"/>
                  </a:lnTo>
                  <a:lnTo>
                    <a:pt x="4491" y="12874"/>
                  </a:lnTo>
                  <a:lnTo>
                    <a:pt x="4044" y="13281"/>
                  </a:lnTo>
                  <a:lnTo>
                    <a:pt x="3598" y="13689"/>
                  </a:lnTo>
                  <a:lnTo>
                    <a:pt x="3151" y="14082"/>
                  </a:lnTo>
                  <a:lnTo>
                    <a:pt x="2705" y="14461"/>
                  </a:lnTo>
                  <a:lnTo>
                    <a:pt x="2258" y="14840"/>
                  </a:lnTo>
                  <a:lnTo>
                    <a:pt x="1807" y="15204"/>
                  </a:lnTo>
                  <a:lnTo>
                    <a:pt x="906" y="15917"/>
                  </a:lnTo>
                  <a:lnTo>
                    <a:pt x="1" y="16602"/>
                  </a:lnTo>
                  <a:lnTo>
                    <a:pt x="234" y="16572"/>
                  </a:lnTo>
                  <a:lnTo>
                    <a:pt x="468" y="16529"/>
                  </a:lnTo>
                  <a:lnTo>
                    <a:pt x="697" y="16471"/>
                  </a:lnTo>
                  <a:lnTo>
                    <a:pt x="927" y="16412"/>
                  </a:lnTo>
                  <a:lnTo>
                    <a:pt x="1160" y="16339"/>
                  </a:lnTo>
                  <a:lnTo>
                    <a:pt x="1389" y="16252"/>
                  </a:lnTo>
                  <a:lnTo>
                    <a:pt x="1619" y="16165"/>
                  </a:lnTo>
                  <a:lnTo>
                    <a:pt x="1852" y="16077"/>
                  </a:lnTo>
                  <a:lnTo>
                    <a:pt x="2311" y="15859"/>
                  </a:lnTo>
                  <a:lnTo>
                    <a:pt x="2770" y="15626"/>
                  </a:lnTo>
                  <a:lnTo>
                    <a:pt x="3229" y="15349"/>
                  </a:lnTo>
                  <a:lnTo>
                    <a:pt x="3684" y="15058"/>
                  </a:lnTo>
                  <a:lnTo>
                    <a:pt x="4139" y="14752"/>
                  </a:lnTo>
                  <a:lnTo>
                    <a:pt x="4593" y="14403"/>
                  </a:lnTo>
                  <a:lnTo>
                    <a:pt x="5048" y="14039"/>
                  </a:lnTo>
                  <a:lnTo>
                    <a:pt x="5499" y="13645"/>
                  </a:lnTo>
                  <a:lnTo>
                    <a:pt x="5950" y="13238"/>
                  </a:lnTo>
                  <a:lnTo>
                    <a:pt x="6396" y="12801"/>
                  </a:lnTo>
                  <a:lnTo>
                    <a:pt x="6843" y="12335"/>
                  </a:lnTo>
                  <a:lnTo>
                    <a:pt x="7285" y="11840"/>
                  </a:lnTo>
                  <a:lnTo>
                    <a:pt x="7506" y="11592"/>
                  </a:lnTo>
                  <a:lnTo>
                    <a:pt x="7728" y="11316"/>
                  </a:lnTo>
                  <a:lnTo>
                    <a:pt x="7949" y="11053"/>
                  </a:lnTo>
                  <a:lnTo>
                    <a:pt x="8166" y="10777"/>
                  </a:lnTo>
                  <a:lnTo>
                    <a:pt x="8387" y="10500"/>
                  </a:lnTo>
                  <a:lnTo>
                    <a:pt x="8604" y="10209"/>
                  </a:lnTo>
                  <a:lnTo>
                    <a:pt x="8822" y="9918"/>
                  </a:lnTo>
                  <a:lnTo>
                    <a:pt x="8932" y="9772"/>
                  </a:lnTo>
                  <a:lnTo>
                    <a:pt x="9039" y="9626"/>
                  </a:lnTo>
                  <a:lnTo>
                    <a:pt x="9256" y="9306"/>
                  </a:lnTo>
                  <a:lnTo>
                    <a:pt x="9469" y="9000"/>
                  </a:lnTo>
                  <a:lnTo>
                    <a:pt x="9899" y="8345"/>
                  </a:lnTo>
                  <a:lnTo>
                    <a:pt x="10321" y="7660"/>
                  </a:lnTo>
                  <a:lnTo>
                    <a:pt x="10743" y="6947"/>
                  </a:lnTo>
                  <a:lnTo>
                    <a:pt x="10948" y="6583"/>
                  </a:lnTo>
                  <a:lnTo>
                    <a:pt x="11157" y="6204"/>
                  </a:lnTo>
                  <a:lnTo>
                    <a:pt x="11362" y="5826"/>
                  </a:lnTo>
                  <a:lnTo>
                    <a:pt x="11567" y="5432"/>
                  </a:lnTo>
                  <a:lnTo>
                    <a:pt x="11772" y="5025"/>
                  </a:lnTo>
                  <a:lnTo>
                    <a:pt x="11972" y="4617"/>
                  </a:lnTo>
                  <a:lnTo>
                    <a:pt x="12173" y="4195"/>
                  </a:lnTo>
                  <a:lnTo>
                    <a:pt x="12374" y="3772"/>
                  </a:lnTo>
                  <a:lnTo>
                    <a:pt x="12570" y="3335"/>
                  </a:lnTo>
                  <a:lnTo>
                    <a:pt x="12669" y="3117"/>
                  </a:lnTo>
                  <a:lnTo>
                    <a:pt x="12767" y="2884"/>
                  </a:lnTo>
                  <a:lnTo>
                    <a:pt x="12960" y="2433"/>
                  </a:lnTo>
                  <a:lnTo>
                    <a:pt x="13054" y="2200"/>
                  </a:lnTo>
                  <a:lnTo>
                    <a:pt x="13152" y="1967"/>
                  </a:lnTo>
                  <a:lnTo>
                    <a:pt x="13341" y="1486"/>
                  </a:lnTo>
                  <a:lnTo>
                    <a:pt x="13435" y="1253"/>
                  </a:lnTo>
                  <a:lnTo>
                    <a:pt x="13529" y="1006"/>
                  </a:lnTo>
                  <a:lnTo>
                    <a:pt x="13714" y="49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rgbClr val="0C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9;p56">
              <a:extLst>
                <a:ext uri="{FF2B5EF4-FFF2-40B4-BE49-F238E27FC236}">
                  <a16:creationId xmlns:a16="http://schemas.microsoft.com/office/drawing/2014/main" id="{3C04BC70-6069-B1D3-4552-76BA9E1136B7}"/>
                </a:ext>
              </a:extLst>
            </p:cNvPr>
            <p:cNvSpPr/>
            <p:nvPr/>
          </p:nvSpPr>
          <p:spPr>
            <a:xfrm>
              <a:off x="3595900" y="-13899600"/>
              <a:ext cx="347350" cy="415050"/>
            </a:xfrm>
            <a:custGeom>
              <a:avLst/>
              <a:gdLst/>
              <a:ahLst/>
              <a:cxnLst/>
              <a:rect l="l" t="t" r="r" b="b"/>
              <a:pathLst>
                <a:path w="13894" h="16602" fill="none" extrusionOk="0">
                  <a:moveTo>
                    <a:pt x="1" y="16602"/>
                  </a:moveTo>
                  <a:lnTo>
                    <a:pt x="1" y="16602"/>
                  </a:lnTo>
                  <a:lnTo>
                    <a:pt x="906" y="15917"/>
                  </a:lnTo>
                  <a:lnTo>
                    <a:pt x="1807" y="15204"/>
                  </a:lnTo>
                  <a:lnTo>
                    <a:pt x="2258" y="14840"/>
                  </a:lnTo>
                  <a:lnTo>
                    <a:pt x="2705" y="14461"/>
                  </a:lnTo>
                  <a:lnTo>
                    <a:pt x="3151" y="14082"/>
                  </a:lnTo>
                  <a:lnTo>
                    <a:pt x="3598" y="13689"/>
                  </a:lnTo>
                  <a:lnTo>
                    <a:pt x="3598" y="13689"/>
                  </a:lnTo>
                  <a:lnTo>
                    <a:pt x="4044" y="13281"/>
                  </a:lnTo>
                  <a:lnTo>
                    <a:pt x="4491" y="12874"/>
                  </a:lnTo>
                  <a:lnTo>
                    <a:pt x="4933" y="12451"/>
                  </a:lnTo>
                  <a:lnTo>
                    <a:pt x="5376" y="12000"/>
                  </a:lnTo>
                  <a:lnTo>
                    <a:pt x="5818" y="11563"/>
                  </a:lnTo>
                  <a:lnTo>
                    <a:pt x="6257" y="11097"/>
                  </a:lnTo>
                  <a:lnTo>
                    <a:pt x="6695" y="10617"/>
                  </a:lnTo>
                  <a:lnTo>
                    <a:pt x="7134" y="10136"/>
                  </a:lnTo>
                  <a:lnTo>
                    <a:pt x="7134" y="10136"/>
                  </a:lnTo>
                  <a:lnTo>
                    <a:pt x="7351" y="9888"/>
                  </a:lnTo>
                  <a:lnTo>
                    <a:pt x="7568" y="9626"/>
                  </a:lnTo>
                  <a:lnTo>
                    <a:pt x="7789" y="9379"/>
                  </a:lnTo>
                  <a:lnTo>
                    <a:pt x="8002" y="9102"/>
                  </a:lnTo>
                  <a:lnTo>
                    <a:pt x="8219" y="8855"/>
                  </a:lnTo>
                  <a:lnTo>
                    <a:pt x="8219" y="8855"/>
                  </a:lnTo>
                  <a:lnTo>
                    <a:pt x="8436" y="8578"/>
                  </a:lnTo>
                  <a:lnTo>
                    <a:pt x="8436" y="8578"/>
                  </a:lnTo>
                  <a:lnTo>
                    <a:pt x="8654" y="8301"/>
                  </a:lnTo>
                  <a:lnTo>
                    <a:pt x="8871" y="8024"/>
                  </a:lnTo>
                  <a:lnTo>
                    <a:pt x="9084" y="7748"/>
                  </a:lnTo>
                  <a:lnTo>
                    <a:pt x="9084" y="7748"/>
                  </a:lnTo>
                  <a:lnTo>
                    <a:pt x="9297" y="7471"/>
                  </a:lnTo>
                  <a:lnTo>
                    <a:pt x="9727" y="6889"/>
                  </a:lnTo>
                  <a:lnTo>
                    <a:pt x="10153" y="6292"/>
                  </a:lnTo>
                  <a:lnTo>
                    <a:pt x="10579" y="5665"/>
                  </a:lnTo>
                  <a:lnTo>
                    <a:pt x="10579" y="5665"/>
                  </a:lnTo>
                  <a:lnTo>
                    <a:pt x="11001" y="5025"/>
                  </a:lnTo>
                  <a:lnTo>
                    <a:pt x="11419" y="4369"/>
                  </a:lnTo>
                  <a:lnTo>
                    <a:pt x="11837" y="3700"/>
                  </a:lnTo>
                  <a:lnTo>
                    <a:pt x="12255" y="3001"/>
                  </a:lnTo>
                  <a:lnTo>
                    <a:pt x="12255" y="3001"/>
                  </a:lnTo>
                  <a:lnTo>
                    <a:pt x="12460" y="2636"/>
                  </a:lnTo>
                  <a:lnTo>
                    <a:pt x="12665" y="2272"/>
                  </a:lnTo>
                  <a:lnTo>
                    <a:pt x="12874" y="1908"/>
                  </a:lnTo>
                  <a:lnTo>
                    <a:pt x="12976" y="1734"/>
                  </a:lnTo>
                  <a:lnTo>
                    <a:pt x="12976" y="1734"/>
                  </a:lnTo>
                  <a:lnTo>
                    <a:pt x="13079" y="1544"/>
                  </a:lnTo>
                  <a:lnTo>
                    <a:pt x="13283" y="1151"/>
                  </a:lnTo>
                  <a:lnTo>
                    <a:pt x="13386" y="962"/>
                  </a:lnTo>
                  <a:lnTo>
                    <a:pt x="13435" y="874"/>
                  </a:lnTo>
                  <a:lnTo>
                    <a:pt x="13435" y="874"/>
                  </a:lnTo>
                  <a:lnTo>
                    <a:pt x="13488" y="773"/>
                  </a:lnTo>
                  <a:lnTo>
                    <a:pt x="13488" y="773"/>
                  </a:lnTo>
                  <a:lnTo>
                    <a:pt x="13689" y="379"/>
                  </a:lnTo>
                  <a:lnTo>
                    <a:pt x="13894" y="1"/>
                  </a:lnTo>
                  <a:lnTo>
                    <a:pt x="13894" y="1"/>
                  </a:lnTo>
                  <a:lnTo>
                    <a:pt x="13714" y="496"/>
                  </a:lnTo>
                  <a:lnTo>
                    <a:pt x="13529" y="1006"/>
                  </a:lnTo>
                  <a:lnTo>
                    <a:pt x="13529" y="1006"/>
                  </a:lnTo>
                  <a:lnTo>
                    <a:pt x="13435" y="1253"/>
                  </a:lnTo>
                  <a:lnTo>
                    <a:pt x="13341" y="1486"/>
                  </a:lnTo>
                  <a:lnTo>
                    <a:pt x="13152" y="1967"/>
                  </a:lnTo>
                  <a:lnTo>
                    <a:pt x="13152" y="1967"/>
                  </a:lnTo>
                  <a:lnTo>
                    <a:pt x="13054" y="2200"/>
                  </a:lnTo>
                  <a:lnTo>
                    <a:pt x="12960" y="2433"/>
                  </a:lnTo>
                  <a:lnTo>
                    <a:pt x="12767" y="2884"/>
                  </a:lnTo>
                  <a:lnTo>
                    <a:pt x="12767" y="2884"/>
                  </a:lnTo>
                  <a:lnTo>
                    <a:pt x="12669" y="3117"/>
                  </a:lnTo>
                  <a:lnTo>
                    <a:pt x="12570" y="3335"/>
                  </a:lnTo>
                  <a:lnTo>
                    <a:pt x="12374" y="3772"/>
                  </a:lnTo>
                  <a:lnTo>
                    <a:pt x="12374" y="3772"/>
                  </a:lnTo>
                  <a:lnTo>
                    <a:pt x="12173" y="4195"/>
                  </a:lnTo>
                  <a:lnTo>
                    <a:pt x="11972" y="4617"/>
                  </a:lnTo>
                  <a:lnTo>
                    <a:pt x="11772" y="5025"/>
                  </a:lnTo>
                  <a:lnTo>
                    <a:pt x="11567" y="5432"/>
                  </a:lnTo>
                  <a:lnTo>
                    <a:pt x="11362" y="5826"/>
                  </a:lnTo>
                  <a:lnTo>
                    <a:pt x="11157" y="6204"/>
                  </a:lnTo>
                  <a:lnTo>
                    <a:pt x="10948" y="6583"/>
                  </a:lnTo>
                  <a:lnTo>
                    <a:pt x="10743" y="6947"/>
                  </a:lnTo>
                  <a:lnTo>
                    <a:pt x="10321" y="7660"/>
                  </a:lnTo>
                  <a:lnTo>
                    <a:pt x="9899" y="8345"/>
                  </a:lnTo>
                  <a:lnTo>
                    <a:pt x="9899" y="8345"/>
                  </a:lnTo>
                  <a:lnTo>
                    <a:pt x="9469" y="9000"/>
                  </a:lnTo>
                  <a:lnTo>
                    <a:pt x="9469" y="9000"/>
                  </a:lnTo>
                  <a:lnTo>
                    <a:pt x="9256" y="9306"/>
                  </a:lnTo>
                  <a:lnTo>
                    <a:pt x="9039" y="9626"/>
                  </a:lnTo>
                  <a:lnTo>
                    <a:pt x="8932" y="9772"/>
                  </a:lnTo>
                  <a:lnTo>
                    <a:pt x="8932" y="9772"/>
                  </a:lnTo>
                  <a:lnTo>
                    <a:pt x="8822" y="9918"/>
                  </a:lnTo>
                  <a:lnTo>
                    <a:pt x="8604" y="10209"/>
                  </a:lnTo>
                  <a:lnTo>
                    <a:pt x="8604" y="10209"/>
                  </a:lnTo>
                  <a:lnTo>
                    <a:pt x="8387" y="10500"/>
                  </a:lnTo>
                  <a:lnTo>
                    <a:pt x="8166" y="10777"/>
                  </a:lnTo>
                  <a:lnTo>
                    <a:pt x="7949" y="11053"/>
                  </a:lnTo>
                  <a:lnTo>
                    <a:pt x="7728" y="11316"/>
                  </a:lnTo>
                  <a:lnTo>
                    <a:pt x="7506" y="11592"/>
                  </a:lnTo>
                  <a:lnTo>
                    <a:pt x="7506" y="11592"/>
                  </a:lnTo>
                  <a:lnTo>
                    <a:pt x="7285" y="11840"/>
                  </a:lnTo>
                  <a:lnTo>
                    <a:pt x="7285" y="11840"/>
                  </a:lnTo>
                  <a:lnTo>
                    <a:pt x="6843" y="12335"/>
                  </a:lnTo>
                  <a:lnTo>
                    <a:pt x="6396" y="12801"/>
                  </a:lnTo>
                  <a:lnTo>
                    <a:pt x="5950" y="13238"/>
                  </a:lnTo>
                  <a:lnTo>
                    <a:pt x="5499" y="13645"/>
                  </a:lnTo>
                  <a:lnTo>
                    <a:pt x="5048" y="14039"/>
                  </a:lnTo>
                  <a:lnTo>
                    <a:pt x="4593" y="14403"/>
                  </a:lnTo>
                  <a:lnTo>
                    <a:pt x="4139" y="14752"/>
                  </a:lnTo>
                  <a:lnTo>
                    <a:pt x="3684" y="15058"/>
                  </a:lnTo>
                  <a:lnTo>
                    <a:pt x="3684" y="15058"/>
                  </a:lnTo>
                  <a:lnTo>
                    <a:pt x="3229" y="15349"/>
                  </a:lnTo>
                  <a:lnTo>
                    <a:pt x="2770" y="15626"/>
                  </a:lnTo>
                  <a:lnTo>
                    <a:pt x="2311" y="15859"/>
                  </a:lnTo>
                  <a:lnTo>
                    <a:pt x="1852" y="16077"/>
                  </a:lnTo>
                  <a:lnTo>
                    <a:pt x="1852" y="16077"/>
                  </a:lnTo>
                  <a:lnTo>
                    <a:pt x="1619" y="16165"/>
                  </a:lnTo>
                  <a:lnTo>
                    <a:pt x="1389" y="16252"/>
                  </a:lnTo>
                  <a:lnTo>
                    <a:pt x="1389" y="16252"/>
                  </a:lnTo>
                  <a:lnTo>
                    <a:pt x="1160" y="16339"/>
                  </a:lnTo>
                  <a:lnTo>
                    <a:pt x="1160" y="16339"/>
                  </a:lnTo>
                  <a:lnTo>
                    <a:pt x="927" y="16412"/>
                  </a:lnTo>
                  <a:lnTo>
                    <a:pt x="927" y="16412"/>
                  </a:lnTo>
                  <a:lnTo>
                    <a:pt x="697" y="16471"/>
                  </a:lnTo>
                  <a:lnTo>
                    <a:pt x="468" y="16529"/>
                  </a:lnTo>
                  <a:lnTo>
                    <a:pt x="234" y="16572"/>
                  </a:lnTo>
                  <a:lnTo>
                    <a:pt x="1" y="166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0;p56">
              <a:extLst>
                <a:ext uri="{FF2B5EF4-FFF2-40B4-BE49-F238E27FC236}">
                  <a16:creationId xmlns:a16="http://schemas.microsoft.com/office/drawing/2014/main" id="{CA3DE726-95C8-6F50-9EFE-9133C3F07068}"/>
                </a:ext>
              </a:extLst>
            </p:cNvPr>
            <p:cNvSpPr/>
            <p:nvPr/>
          </p:nvSpPr>
          <p:spPr>
            <a:xfrm>
              <a:off x="4249700" y="-542425"/>
              <a:ext cx="216150" cy="333500"/>
            </a:xfrm>
            <a:custGeom>
              <a:avLst/>
              <a:gdLst/>
              <a:ahLst/>
              <a:cxnLst/>
              <a:rect l="l" t="t" r="r" b="b"/>
              <a:pathLst>
                <a:path w="8646" h="13340" extrusionOk="0">
                  <a:moveTo>
                    <a:pt x="898" y="1"/>
                  </a:moveTo>
                  <a:lnTo>
                    <a:pt x="893" y="787"/>
                  </a:lnTo>
                  <a:lnTo>
                    <a:pt x="885" y="1544"/>
                  </a:lnTo>
                  <a:lnTo>
                    <a:pt x="869" y="2301"/>
                  </a:lnTo>
                  <a:lnTo>
                    <a:pt x="844" y="3030"/>
                  </a:lnTo>
                  <a:lnTo>
                    <a:pt x="816" y="3743"/>
                  </a:lnTo>
                  <a:lnTo>
                    <a:pt x="783" y="4428"/>
                  </a:lnTo>
                  <a:lnTo>
                    <a:pt x="738" y="5083"/>
                  </a:lnTo>
                  <a:lnTo>
                    <a:pt x="689" y="5724"/>
                  </a:lnTo>
                  <a:lnTo>
                    <a:pt x="664" y="6029"/>
                  </a:lnTo>
                  <a:lnTo>
                    <a:pt x="631" y="6321"/>
                  </a:lnTo>
                  <a:lnTo>
                    <a:pt x="603" y="6612"/>
                  </a:lnTo>
                  <a:lnTo>
                    <a:pt x="570" y="6903"/>
                  </a:lnTo>
                  <a:lnTo>
                    <a:pt x="533" y="7180"/>
                  </a:lnTo>
                  <a:lnTo>
                    <a:pt x="496" y="7442"/>
                  </a:lnTo>
                  <a:lnTo>
                    <a:pt x="455" y="7704"/>
                  </a:lnTo>
                  <a:lnTo>
                    <a:pt x="414" y="7952"/>
                  </a:lnTo>
                  <a:lnTo>
                    <a:pt x="369" y="8185"/>
                  </a:lnTo>
                  <a:lnTo>
                    <a:pt x="324" y="8418"/>
                  </a:lnTo>
                  <a:lnTo>
                    <a:pt x="275" y="8636"/>
                  </a:lnTo>
                  <a:lnTo>
                    <a:pt x="226" y="8840"/>
                  </a:lnTo>
                  <a:lnTo>
                    <a:pt x="172" y="9044"/>
                  </a:lnTo>
                  <a:lnTo>
                    <a:pt x="115" y="9233"/>
                  </a:lnTo>
                  <a:lnTo>
                    <a:pt x="58" y="9408"/>
                  </a:lnTo>
                  <a:lnTo>
                    <a:pt x="0" y="9583"/>
                  </a:lnTo>
                  <a:lnTo>
                    <a:pt x="426" y="10194"/>
                  </a:lnTo>
                  <a:lnTo>
                    <a:pt x="836" y="10777"/>
                  </a:lnTo>
                  <a:lnTo>
                    <a:pt x="1238" y="11315"/>
                  </a:lnTo>
                  <a:lnTo>
                    <a:pt x="1434" y="11578"/>
                  </a:lnTo>
                  <a:lnTo>
                    <a:pt x="1631" y="11811"/>
                  </a:lnTo>
                  <a:lnTo>
                    <a:pt x="1828" y="12044"/>
                  </a:lnTo>
                  <a:lnTo>
                    <a:pt x="2028" y="12262"/>
                  </a:lnTo>
                  <a:lnTo>
                    <a:pt x="2233" y="12451"/>
                  </a:lnTo>
                  <a:lnTo>
                    <a:pt x="2438" y="12626"/>
                  </a:lnTo>
                  <a:lnTo>
                    <a:pt x="2647" y="12801"/>
                  </a:lnTo>
                  <a:lnTo>
                    <a:pt x="2864" y="12932"/>
                  </a:lnTo>
                  <a:lnTo>
                    <a:pt x="3085" y="13063"/>
                  </a:lnTo>
                  <a:lnTo>
                    <a:pt x="3311" y="13165"/>
                  </a:lnTo>
                  <a:lnTo>
                    <a:pt x="3548" y="13238"/>
                  </a:lnTo>
                  <a:lnTo>
                    <a:pt x="3794" y="13296"/>
                  </a:lnTo>
                  <a:lnTo>
                    <a:pt x="4048" y="13325"/>
                  </a:lnTo>
                  <a:lnTo>
                    <a:pt x="4315" y="13340"/>
                  </a:lnTo>
                  <a:lnTo>
                    <a:pt x="4589" y="13310"/>
                  </a:lnTo>
                  <a:lnTo>
                    <a:pt x="4880" y="13267"/>
                  </a:lnTo>
                  <a:lnTo>
                    <a:pt x="5183" y="13194"/>
                  </a:lnTo>
                  <a:lnTo>
                    <a:pt x="5499" y="13092"/>
                  </a:lnTo>
                  <a:lnTo>
                    <a:pt x="5830" y="12961"/>
                  </a:lnTo>
                  <a:lnTo>
                    <a:pt x="6179" y="12801"/>
                  </a:lnTo>
                  <a:lnTo>
                    <a:pt x="6539" y="12597"/>
                  </a:lnTo>
                  <a:lnTo>
                    <a:pt x="6924" y="12364"/>
                  </a:lnTo>
                  <a:lnTo>
                    <a:pt x="7322" y="12102"/>
                  </a:lnTo>
                  <a:lnTo>
                    <a:pt x="7744" y="11796"/>
                  </a:lnTo>
                  <a:lnTo>
                    <a:pt x="8182" y="11461"/>
                  </a:lnTo>
                  <a:lnTo>
                    <a:pt x="8645" y="11097"/>
                  </a:lnTo>
                  <a:lnTo>
                    <a:pt x="8641" y="8753"/>
                  </a:lnTo>
                  <a:lnTo>
                    <a:pt x="8629" y="6073"/>
                  </a:lnTo>
                  <a:lnTo>
                    <a:pt x="8604" y="30"/>
                  </a:lnTo>
                  <a:lnTo>
                    <a:pt x="8375" y="175"/>
                  </a:lnTo>
                  <a:lnTo>
                    <a:pt x="8129" y="306"/>
                  </a:lnTo>
                  <a:lnTo>
                    <a:pt x="7871" y="423"/>
                  </a:lnTo>
                  <a:lnTo>
                    <a:pt x="7605" y="525"/>
                  </a:lnTo>
                  <a:lnTo>
                    <a:pt x="7322" y="598"/>
                  </a:lnTo>
                  <a:lnTo>
                    <a:pt x="7035" y="656"/>
                  </a:lnTo>
                  <a:lnTo>
                    <a:pt x="6740" y="714"/>
                  </a:lnTo>
                  <a:lnTo>
                    <a:pt x="6437" y="743"/>
                  </a:lnTo>
                  <a:lnTo>
                    <a:pt x="6130" y="772"/>
                  </a:lnTo>
                  <a:lnTo>
                    <a:pt x="5818" y="787"/>
                  </a:lnTo>
                  <a:lnTo>
                    <a:pt x="5187" y="787"/>
                  </a:lnTo>
                  <a:lnTo>
                    <a:pt x="4564" y="743"/>
                  </a:lnTo>
                  <a:lnTo>
                    <a:pt x="3954" y="685"/>
                  </a:lnTo>
                  <a:lnTo>
                    <a:pt x="3368" y="598"/>
                  </a:lnTo>
                  <a:lnTo>
                    <a:pt x="2819" y="496"/>
                  </a:lnTo>
                  <a:lnTo>
                    <a:pt x="2315" y="379"/>
                  </a:lnTo>
                  <a:lnTo>
                    <a:pt x="1869" y="277"/>
                  </a:lnTo>
                  <a:lnTo>
                    <a:pt x="1201" y="10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1;p56">
              <a:extLst>
                <a:ext uri="{FF2B5EF4-FFF2-40B4-BE49-F238E27FC236}">
                  <a16:creationId xmlns:a16="http://schemas.microsoft.com/office/drawing/2014/main" id="{E3D13148-A3BC-660A-CEC2-825ECA3C21EB}"/>
                </a:ext>
              </a:extLst>
            </p:cNvPr>
            <p:cNvSpPr/>
            <p:nvPr/>
          </p:nvSpPr>
          <p:spPr>
            <a:xfrm>
              <a:off x="2555150" y="-16840800"/>
              <a:ext cx="1005750" cy="3148750"/>
            </a:xfrm>
            <a:custGeom>
              <a:avLst/>
              <a:gdLst/>
              <a:ahLst/>
              <a:cxnLst/>
              <a:rect l="l" t="t" r="r" b="b"/>
              <a:pathLst>
                <a:path w="40230" h="125950" extrusionOk="0">
                  <a:moveTo>
                    <a:pt x="5261" y="1"/>
                  </a:moveTo>
                  <a:lnTo>
                    <a:pt x="5224" y="15"/>
                  </a:lnTo>
                  <a:lnTo>
                    <a:pt x="5207" y="44"/>
                  </a:lnTo>
                  <a:lnTo>
                    <a:pt x="5191" y="74"/>
                  </a:lnTo>
                  <a:lnTo>
                    <a:pt x="5162" y="161"/>
                  </a:lnTo>
                  <a:lnTo>
                    <a:pt x="5142" y="277"/>
                  </a:lnTo>
                  <a:lnTo>
                    <a:pt x="5125" y="408"/>
                  </a:lnTo>
                  <a:lnTo>
                    <a:pt x="5113" y="583"/>
                  </a:lnTo>
                  <a:lnTo>
                    <a:pt x="5105" y="773"/>
                  </a:lnTo>
                  <a:lnTo>
                    <a:pt x="5105" y="976"/>
                  </a:lnTo>
                  <a:lnTo>
                    <a:pt x="5109" y="1195"/>
                  </a:lnTo>
                  <a:lnTo>
                    <a:pt x="5117" y="1442"/>
                  </a:lnTo>
                  <a:lnTo>
                    <a:pt x="5130" y="1705"/>
                  </a:lnTo>
                  <a:lnTo>
                    <a:pt x="5146" y="1996"/>
                  </a:lnTo>
                  <a:lnTo>
                    <a:pt x="5166" y="2287"/>
                  </a:lnTo>
                  <a:lnTo>
                    <a:pt x="5191" y="2593"/>
                  </a:lnTo>
                  <a:lnTo>
                    <a:pt x="5216" y="2899"/>
                  </a:lnTo>
                  <a:lnTo>
                    <a:pt x="5285" y="3568"/>
                  </a:lnTo>
                  <a:lnTo>
                    <a:pt x="5363" y="4253"/>
                  </a:lnTo>
                  <a:lnTo>
                    <a:pt x="5453" y="4952"/>
                  </a:lnTo>
                  <a:lnTo>
                    <a:pt x="5552" y="5665"/>
                  </a:lnTo>
                  <a:lnTo>
                    <a:pt x="5662" y="6364"/>
                  </a:lnTo>
                  <a:lnTo>
                    <a:pt x="5777" y="7049"/>
                  </a:lnTo>
                  <a:lnTo>
                    <a:pt x="5834" y="7384"/>
                  </a:lnTo>
                  <a:lnTo>
                    <a:pt x="5883" y="7733"/>
                  </a:lnTo>
                  <a:lnTo>
                    <a:pt x="5928" y="8097"/>
                  </a:lnTo>
                  <a:lnTo>
                    <a:pt x="5969" y="8476"/>
                  </a:lnTo>
                  <a:lnTo>
                    <a:pt x="6006" y="8855"/>
                  </a:lnTo>
                  <a:lnTo>
                    <a:pt x="6035" y="9248"/>
                  </a:lnTo>
                  <a:lnTo>
                    <a:pt x="6064" y="9641"/>
                  </a:lnTo>
                  <a:lnTo>
                    <a:pt x="6084" y="10049"/>
                  </a:lnTo>
                  <a:lnTo>
                    <a:pt x="6101" y="10442"/>
                  </a:lnTo>
                  <a:lnTo>
                    <a:pt x="6117" y="10850"/>
                  </a:lnTo>
                  <a:lnTo>
                    <a:pt x="6125" y="11257"/>
                  </a:lnTo>
                  <a:lnTo>
                    <a:pt x="6133" y="11650"/>
                  </a:lnTo>
                  <a:lnTo>
                    <a:pt x="6137" y="12044"/>
                  </a:lnTo>
                  <a:lnTo>
                    <a:pt x="6142" y="12451"/>
                  </a:lnTo>
                  <a:lnTo>
                    <a:pt x="6137" y="12830"/>
                  </a:lnTo>
                  <a:lnTo>
                    <a:pt x="6137" y="13209"/>
                  </a:lnTo>
                  <a:lnTo>
                    <a:pt x="6121" y="13951"/>
                  </a:lnTo>
                  <a:lnTo>
                    <a:pt x="6101" y="14636"/>
                  </a:lnTo>
                  <a:lnTo>
                    <a:pt x="6076" y="15262"/>
                  </a:lnTo>
                  <a:lnTo>
                    <a:pt x="6047" y="15815"/>
                  </a:lnTo>
                  <a:lnTo>
                    <a:pt x="6019" y="16296"/>
                  </a:lnTo>
                  <a:lnTo>
                    <a:pt x="5990" y="16674"/>
                  </a:lnTo>
                  <a:lnTo>
                    <a:pt x="5965" y="16951"/>
                  </a:lnTo>
                  <a:lnTo>
                    <a:pt x="5953" y="17039"/>
                  </a:lnTo>
                  <a:lnTo>
                    <a:pt x="5945" y="17111"/>
                  </a:lnTo>
                  <a:lnTo>
                    <a:pt x="5937" y="17126"/>
                  </a:lnTo>
                  <a:lnTo>
                    <a:pt x="5928" y="17140"/>
                  </a:lnTo>
                  <a:lnTo>
                    <a:pt x="5904" y="17155"/>
                  </a:lnTo>
                  <a:lnTo>
                    <a:pt x="5871" y="17155"/>
                  </a:lnTo>
                  <a:lnTo>
                    <a:pt x="5826" y="17126"/>
                  </a:lnTo>
                  <a:lnTo>
                    <a:pt x="5773" y="17082"/>
                  </a:lnTo>
                  <a:lnTo>
                    <a:pt x="5715" y="17024"/>
                  </a:lnTo>
                  <a:lnTo>
                    <a:pt x="5576" y="16849"/>
                  </a:lnTo>
                  <a:lnTo>
                    <a:pt x="5408" y="16602"/>
                  </a:lnTo>
                  <a:lnTo>
                    <a:pt x="5224" y="16310"/>
                  </a:lnTo>
                  <a:lnTo>
                    <a:pt x="5023" y="15975"/>
                  </a:lnTo>
                  <a:lnTo>
                    <a:pt x="4814" y="15611"/>
                  </a:lnTo>
                  <a:lnTo>
                    <a:pt x="4593" y="15204"/>
                  </a:lnTo>
                  <a:lnTo>
                    <a:pt x="4376" y="14781"/>
                  </a:lnTo>
                  <a:lnTo>
                    <a:pt x="4159" y="14344"/>
                  </a:lnTo>
                  <a:lnTo>
                    <a:pt x="3950" y="13908"/>
                  </a:lnTo>
                  <a:lnTo>
                    <a:pt x="3753" y="13456"/>
                  </a:lnTo>
                  <a:lnTo>
                    <a:pt x="3573" y="13034"/>
                  </a:lnTo>
                  <a:lnTo>
                    <a:pt x="3413" y="12626"/>
                  </a:lnTo>
                  <a:lnTo>
                    <a:pt x="3343" y="12422"/>
                  </a:lnTo>
                  <a:lnTo>
                    <a:pt x="3278" y="12233"/>
                  </a:lnTo>
                  <a:lnTo>
                    <a:pt x="2835" y="10893"/>
                  </a:lnTo>
                  <a:lnTo>
                    <a:pt x="2733" y="10573"/>
                  </a:lnTo>
                  <a:lnTo>
                    <a:pt x="2634" y="10253"/>
                  </a:lnTo>
                  <a:lnTo>
                    <a:pt x="2536" y="9918"/>
                  </a:lnTo>
                  <a:lnTo>
                    <a:pt x="2438" y="9554"/>
                  </a:lnTo>
                  <a:lnTo>
                    <a:pt x="2335" y="9175"/>
                  </a:lnTo>
                  <a:lnTo>
                    <a:pt x="2237" y="8767"/>
                  </a:lnTo>
                  <a:lnTo>
                    <a:pt x="2135" y="8316"/>
                  </a:lnTo>
                  <a:lnTo>
                    <a:pt x="2028" y="7821"/>
                  </a:lnTo>
                  <a:lnTo>
                    <a:pt x="1917" y="7282"/>
                  </a:lnTo>
                  <a:lnTo>
                    <a:pt x="1807" y="6685"/>
                  </a:lnTo>
                  <a:lnTo>
                    <a:pt x="1688" y="6015"/>
                  </a:lnTo>
                  <a:lnTo>
                    <a:pt x="1561" y="5287"/>
                  </a:lnTo>
                  <a:lnTo>
                    <a:pt x="1495" y="4908"/>
                  </a:lnTo>
                  <a:lnTo>
                    <a:pt x="1430" y="4530"/>
                  </a:lnTo>
                  <a:lnTo>
                    <a:pt x="1291" y="3801"/>
                  </a:lnTo>
                  <a:lnTo>
                    <a:pt x="1147" y="3117"/>
                  </a:lnTo>
                  <a:lnTo>
                    <a:pt x="1004" y="2462"/>
                  </a:lnTo>
                  <a:lnTo>
                    <a:pt x="930" y="2170"/>
                  </a:lnTo>
                  <a:lnTo>
                    <a:pt x="856" y="1879"/>
                  </a:lnTo>
                  <a:lnTo>
                    <a:pt x="787" y="1617"/>
                  </a:lnTo>
                  <a:lnTo>
                    <a:pt x="717" y="1355"/>
                  </a:lnTo>
                  <a:lnTo>
                    <a:pt x="647" y="1137"/>
                  </a:lnTo>
                  <a:lnTo>
                    <a:pt x="582" y="918"/>
                  </a:lnTo>
                  <a:lnTo>
                    <a:pt x="516" y="729"/>
                  </a:lnTo>
                  <a:lnTo>
                    <a:pt x="455" y="569"/>
                  </a:lnTo>
                  <a:lnTo>
                    <a:pt x="393" y="438"/>
                  </a:lnTo>
                  <a:lnTo>
                    <a:pt x="336" y="321"/>
                  </a:lnTo>
                  <a:lnTo>
                    <a:pt x="283" y="234"/>
                  </a:lnTo>
                  <a:lnTo>
                    <a:pt x="234" y="175"/>
                  </a:lnTo>
                  <a:lnTo>
                    <a:pt x="188" y="146"/>
                  </a:lnTo>
                  <a:lnTo>
                    <a:pt x="147" y="161"/>
                  </a:lnTo>
                  <a:lnTo>
                    <a:pt x="127" y="175"/>
                  </a:lnTo>
                  <a:lnTo>
                    <a:pt x="111" y="190"/>
                  </a:lnTo>
                  <a:lnTo>
                    <a:pt x="94" y="234"/>
                  </a:lnTo>
                  <a:lnTo>
                    <a:pt x="78" y="263"/>
                  </a:lnTo>
                  <a:lnTo>
                    <a:pt x="61" y="321"/>
                  </a:lnTo>
                  <a:lnTo>
                    <a:pt x="49" y="379"/>
                  </a:lnTo>
                  <a:lnTo>
                    <a:pt x="37" y="438"/>
                  </a:lnTo>
                  <a:lnTo>
                    <a:pt x="29" y="525"/>
                  </a:lnTo>
                  <a:lnTo>
                    <a:pt x="12" y="700"/>
                  </a:lnTo>
                  <a:lnTo>
                    <a:pt x="4" y="918"/>
                  </a:lnTo>
                  <a:lnTo>
                    <a:pt x="0" y="1180"/>
                  </a:lnTo>
                  <a:lnTo>
                    <a:pt x="4" y="1486"/>
                  </a:lnTo>
                  <a:lnTo>
                    <a:pt x="16" y="1836"/>
                  </a:lnTo>
                  <a:lnTo>
                    <a:pt x="33" y="2229"/>
                  </a:lnTo>
                  <a:lnTo>
                    <a:pt x="61" y="2738"/>
                  </a:lnTo>
                  <a:lnTo>
                    <a:pt x="102" y="3335"/>
                  </a:lnTo>
                  <a:lnTo>
                    <a:pt x="156" y="3991"/>
                  </a:lnTo>
                  <a:lnTo>
                    <a:pt x="217" y="4733"/>
                  </a:lnTo>
                  <a:lnTo>
                    <a:pt x="283" y="5520"/>
                  </a:lnTo>
                  <a:lnTo>
                    <a:pt x="356" y="6364"/>
                  </a:lnTo>
                  <a:lnTo>
                    <a:pt x="529" y="8185"/>
                  </a:lnTo>
                  <a:lnTo>
                    <a:pt x="766" y="10675"/>
                  </a:lnTo>
                  <a:lnTo>
                    <a:pt x="1024" y="13281"/>
                  </a:lnTo>
                  <a:lnTo>
                    <a:pt x="1541" y="18480"/>
                  </a:lnTo>
                  <a:lnTo>
                    <a:pt x="1774" y="20854"/>
                  </a:lnTo>
                  <a:lnTo>
                    <a:pt x="1975" y="22965"/>
                  </a:lnTo>
                  <a:lnTo>
                    <a:pt x="2057" y="23883"/>
                  </a:lnTo>
                  <a:lnTo>
                    <a:pt x="2126" y="24698"/>
                  </a:lnTo>
                  <a:lnTo>
                    <a:pt x="2184" y="25397"/>
                  </a:lnTo>
                  <a:lnTo>
                    <a:pt x="2221" y="25965"/>
                  </a:lnTo>
                  <a:lnTo>
                    <a:pt x="2249" y="26417"/>
                  </a:lnTo>
                  <a:lnTo>
                    <a:pt x="2278" y="26883"/>
                  </a:lnTo>
                  <a:lnTo>
                    <a:pt x="2315" y="27334"/>
                  </a:lnTo>
                  <a:lnTo>
                    <a:pt x="2348" y="27785"/>
                  </a:lnTo>
                  <a:lnTo>
                    <a:pt x="2389" y="28237"/>
                  </a:lnTo>
                  <a:lnTo>
                    <a:pt x="2430" y="28688"/>
                  </a:lnTo>
                  <a:lnTo>
                    <a:pt x="2475" y="29140"/>
                  </a:lnTo>
                  <a:lnTo>
                    <a:pt x="2524" y="29591"/>
                  </a:lnTo>
                  <a:lnTo>
                    <a:pt x="2573" y="30028"/>
                  </a:lnTo>
                  <a:lnTo>
                    <a:pt x="2630" y="30465"/>
                  </a:lnTo>
                  <a:lnTo>
                    <a:pt x="2688" y="30902"/>
                  </a:lnTo>
                  <a:lnTo>
                    <a:pt x="2749" y="31339"/>
                  </a:lnTo>
                  <a:lnTo>
                    <a:pt x="2815" y="31761"/>
                  </a:lnTo>
                  <a:lnTo>
                    <a:pt x="2880" y="32183"/>
                  </a:lnTo>
                  <a:lnTo>
                    <a:pt x="2954" y="32591"/>
                  </a:lnTo>
                  <a:lnTo>
                    <a:pt x="3032" y="32999"/>
                  </a:lnTo>
                  <a:lnTo>
                    <a:pt x="3110" y="33406"/>
                  </a:lnTo>
                  <a:lnTo>
                    <a:pt x="3196" y="33800"/>
                  </a:lnTo>
                  <a:lnTo>
                    <a:pt x="3286" y="34193"/>
                  </a:lnTo>
                  <a:lnTo>
                    <a:pt x="3376" y="34571"/>
                  </a:lnTo>
                  <a:lnTo>
                    <a:pt x="3474" y="34935"/>
                  </a:lnTo>
                  <a:lnTo>
                    <a:pt x="3577" y="35299"/>
                  </a:lnTo>
                  <a:lnTo>
                    <a:pt x="3683" y="35664"/>
                  </a:lnTo>
                  <a:lnTo>
                    <a:pt x="3794" y="35998"/>
                  </a:lnTo>
                  <a:lnTo>
                    <a:pt x="3909" y="36333"/>
                  </a:lnTo>
                  <a:lnTo>
                    <a:pt x="4027" y="36654"/>
                  </a:lnTo>
                  <a:lnTo>
                    <a:pt x="4154" y="36974"/>
                  </a:lnTo>
                  <a:lnTo>
                    <a:pt x="4286" y="37280"/>
                  </a:lnTo>
                  <a:lnTo>
                    <a:pt x="4421" y="37571"/>
                  </a:lnTo>
                  <a:lnTo>
                    <a:pt x="4560" y="37848"/>
                  </a:lnTo>
                  <a:lnTo>
                    <a:pt x="4708" y="38110"/>
                  </a:lnTo>
                  <a:lnTo>
                    <a:pt x="4855" y="38372"/>
                  </a:lnTo>
                  <a:lnTo>
                    <a:pt x="4970" y="38561"/>
                  </a:lnTo>
                  <a:lnTo>
                    <a:pt x="5080" y="38780"/>
                  </a:lnTo>
                  <a:lnTo>
                    <a:pt x="5195" y="39013"/>
                  </a:lnTo>
                  <a:lnTo>
                    <a:pt x="5306" y="39275"/>
                  </a:lnTo>
                  <a:lnTo>
                    <a:pt x="5416" y="39537"/>
                  </a:lnTo>
                  <a:lnTo>
                    <a:pt x="5523" y="39828"/>
                  </a:lnTo>
                  <a:lnTo>
                    <a:pt x="5629" y="40120"/>
                  </a:lnTo>
                  <a:lnTo>
                    <a:pt x="5736" y="40425"/>
                  </a:lnTo>
                  <a:lnTo>
                    <a:pt x="5842" y="40746"/>
                  </a:lnTo>
                  <a:lnTo>
                    <a:pt x="5945" y="41066"/>
                  </a:lnTo>
                  <a:lnTo>
                    <a:pt x="6142" y="41721"/>
                  </a:lnTo>
                  <a:lnTo>
                    <a:pt x="6330" y="42391"/>
                  </a:lnTo>
                  <a:lnTo>
                    <a:pt x="6506" y="43047"/>
                  </a:lnTo>
                  <a:lnTo>
                    <a:pt x="6666" y="43687"/>
                  </a:lnTo>
                  <a:lnTo>
                    <a:pt x="6813" y="44284"/>
                  </a:lnTo>
                  <a:lnTo>
                    <a:pt x="6940" y="44838"/>
                  </a:lnTo>
                  <a:lnTo>
                    <a:pt x="7047" y="45318"/>
                  </a:lnTo>
                  <a:lnTo>
                    <a:pt x="7199" y="46017"/>
                  </a:lnTo>
                  <a:lnTo>
                    <a:pt x="7256" y="46279"/>
                  </a:lnTo>
                  <a:lnTo>
                    <a:pt x="7711" y="48638"/>
                  </a:lnTo>
                  <a:lnTo>
                    <a:pt x="8198" y="51143"/>
                  </a:lnTo>
                  <a:lnTo>
                    <a:pt x="8719" y="53764"/>
                  </a:lnTo>
                  <a:lnTo>
                    <a:pt x="9259" y="56473"/>
                  </a:lnTo>
                  <a:lnTo>
                    <a:pt x="9829" y="59298"/>
                  </a:lnTo>
                  <a:lnTo>
                    <a:pt x="10419" y="62196"/>
                  </a:lnTo>
                  <a:lnTo>
                    <a:pt x="11029" y="65152"/>
                  </a:lnTo>
                  <a:lnTo>
                    <a:pt x="11656" y="68166"/>
                  </a:lnTo>
                  <a:lnTo>
                    <a:pt x="12299" y="71224"/>
                  </a:lnTo>
                  <a:lnTo>
                    <a:pt x="12955" y="74312"/>
                  </a:lnTo>
                  <a:lnTo>
                    <a:pt x="13623" y="77428"/>
                  </a:lnTo>
                  <a:lnTo>
                    <a:pt x="14299" y="80530"/>
                  </a:lnTo>
                  <a:lnTo>
                    <a:pt x="14983" y="83631"/>
                  </a:lnTo>
                  <a:lnTo>
                    <a:pt x="15671" y="86719"/>
                  </a:lnTo>
                  <a:lnTo>
                    <a:pt x="16360" y="89762"/>
                  </a:lnTo>
                  <a:lnTo>
                    <a:pt x="17048" y="92762"/>
                  </a:lnTo>
                  <a:lnTo>
                    <a:pt x="17732" y="95703"/>
                  </a:lnTo>
                  <a:lnTo>
                    <a:pt x="18412" y="98572"/>
                  </a:lnTo>
                  <a:lnTo>
                    <a:pt x="18752" y="99985"/>
                  </a:lnTo>
                  <a:lnTo>
                    <a:pt x="19088" y="101368"/>
                  </a:lnTo>
                  <a:lnTo>
                    <a:pt x="19420" y="102722"/>
                  </a:lnTo>
                  <a:lnTo>
                    <a:pt x="19752" y="104048"/>
                  </a:lnTo>
                  <a:lnTo>
                    <a:pt x="20080" y="105358"/>
                  </a:lnTo>
                  <a:lnTo>
                    <a:pt x="20404" y="106640"/>
                  </a:lnTo>
                  <a:lnTo>
                    <a:pt x="20727" y="107877"/>
                  </a:lnTo>
                  <a:lnTo>
                    <a:pt x="21043" y="109101"/>
                  </a:lnTo>
                  <a:lnTo>
                    <a:pt x="21358" y="110280"/>
                  </a:lnTo>
                  <a:lnTo>
                    <a:pt x="21670" y="111416"/>
                  </a:lnTo>
                  <a:lnTo>
                    <a:pt x="21973" y="112523"/>
                  </a:lnTo>
                  <a:lnTo>
                    <a:pt x="22272" y="113600"/>
                  </a:lnTo>
                  <a:lnTo>
                    <a:pt x="22567" y="114620"/>
                  </a:lnTo>
                  <a:lnTo>
                    <a:pt x="22858" y="115610"/>
                  </a:lnTo>
                  <a:lnTo>
                    <a:pt x="23140" y="116557"/>
                  </a:lnTo>
                  <a:lnTo>
                    <a:pt x="23419" y="117459"/>
                  </a:lnTo>
                  <a:lnTo>
                    <a:pt x="23693" y="118319"/>
                  </a:lnTo>
                  <a:lnTo>
                    <a:pt x="23956" y="119119"/>
                  </a:lnTo>
                  <a:lnTo>
                    <a:pt x="24218" y="119877"/>
                  </a:lnTo>
                  <a:lnTo>
                    <a:pt x="24468" y="120590"/>
                  </a:lnTo>
                  <a:lnTo>
                    <a:pt x="24710" y="121246"/>
                  </a:lnTo>
                  <a:lnTo>
                    <a:pt x="24947" y="121843"/>
                  </a:lnTo>
                  <a:lnTo>
                    <a:pt x="25177" y="122381"/>
                  </a:lnTo>
                  <a:lnTo>
                    <a:pt x="25398" y="122862"/>
                  </a:lnTo>
                  <a:lnTo>
                    <a:pt x="25504" y="123095"/>
                  </a:lnTo>
                  <a:lnTo>
                    <a:pt x="25607" y="123299"/>
                  </a:lnTo>
                  <a:lnTo>
                    <a:pt x="25709" y="123488"/>
                  </a:lnTo>
                  <a:lnTo>
                    <a:pt x="25812" y="123663"/>
                  </a:lnTo>
                  <a:lnTo>
                    <a:pt x="25910" y="123823"/>
                  </a:lnTo>
                  <a:lnTo>
                    <a:pt x="26004" y="123969"/>
                  </a:lnTo>
                  <a:lnTo>
                    <a:pt x="26098" y="124100"/>
                  </a:lnTo>
                  <a:lnTo>
                    <a:pt x="26189" y="124216"/>
                  </a:lnTo>
                  <a:lnTo>
                    <a:pt x="26320" y="124347"/>
                  </a:lnTo>
                  <a:lnTo>
                    <a:pt x="26459" y="124493"/>
                  </a:lnTo>
                  <a:lnTo>
                    <a:pt x="26598" y="124624"/>
                  </a:lnTo>
                  <a:lnTo>
                    <a:pt x="26746" y="124741"/>
                  </a:lnTo>
                  <a:lnTo>
                    <a:pt x="26902" y="124857"/>
                  </a:lnTo>
                  <a:lnTo>
                    <a:pt x="27061" y="124973"/>
                  </a:lnTo>
                  <a:lnTo>
                    <a:pt x="27225" y="125075"/>
                  </a:lnTo>
                  <a:lnTo>
                    <a:pt x="27393" y="125177"/>
                  </a:lnTo>
                  <a:lnTo>
                    <a:pt x="27746" y="125352"/>
                  </a:lnTo>
                  <a:lnTo>
                    <a:pt x="28118" y="125498"/>
                  </a:lnTo>
                  <a:lnTo>
                    <a:pt x="28508" y="125629"/>
                  </a:lnTo>
                  <a:lnTo>
                    <a:pt x="28913" y="125731"/>
                  </a:lnTo>
                  <a:lnTo>
                    <a:pt x="29331" y="125818"/>
                  </a:lnTo>
                  <a:lnTo>
                    <a:pt x="29765" y="125876"/>
                  </a:lnTo>
                  <a:lnTo>
                    <a:pt x="30212" y="125920"/>
                  </a:lnTo>
                  <a:lnTo>
                    <a:pt x="30667" y="125935"/>
                  </a:lnTo>
                  <a:lnTo>
                    <a:pt x="31134" y="125949"/>
                  </a:lnTo>
                  <a:lnTo>
                    <a:pt x="31609" y="125935"/>
                  </a:lnTo>
                  <a:lnTo>
                    <a:pt x="32093" y="125905"/>
                  </a:lnTo>
                  <a:lnTo>
                    <a:pt x="32580" y="125862"/>
                  </a:lnTo>
                  <a:lnTo>
                    <a:pt x="33072" y="125804"/>
                  </a:lnTo>
                  <a:lnTo>
                    <a:pt x="33572" y="125745"/>
                  </a:lnTo>
                  <a:lnTo>
                    <a:pt x="34071" y="125658"/>
                  </a:lnTo>
                  <a:lnTo>
                    <a:pt x="34571" y="125571"/>
                  </a:lnTo>
                  <a:lnTo>
                    <a:pt x="35071" y="125469"/>
                  </a:lnTo>
                  <a:lnTo>
                    <a:pt x="35571" y="125352"/>
                  </a:lnTo>
                  <a:lnTo>
                    <a:pt x="36562" y="125105"/>
                  </a:lnTo>
                  <a:lnTo>
                    <a:pt x="37533" y="124842"/>
                  </a:lnTo>
                  <a:lnTo>
                    <a:pt x="38476" y="124551"/>
                  </a:lnTo>
                  <a:lnTo>
                    <a:pt x="39377" y="124245"/>
                  </a:lnTo>
                  <a:lnTo>
                    <a:pt x="40229" y="123940"/>
                  </a:lnTo>
                  <a:lnTo>
                    <a:pt x="39889" y="121493"/>
                  </a:lnTo>
                  <a:lnTo>
                    <a:pt x="39713" y="120212"/>
                  </a:lnTo>
                  <a:lnTo>
                    <a:pt x="39537" y="118872"/>
                  </a:lnTo>
                  <a:lnTo>
                    <a:pt x="39357" y="117518"/>
                  </a:lnTo>
                  <a:lnTo>
                    <a:pt x="39181" y="116134"/>
                  </a:lnTo>
                  <a:lnTo>
                    <a:pt x="39004" y="114707"/>
                  </a:lnTo>
                  <a:lnTo>
                    <a:pt x="38832" y="113280"/>
                  </a:lnTo>
                  <a:lnTo>
                    <a:pt x="38660" y="111809"/>
                  </a:lnTo>
                  <a:lnTo>
                    <a:pt x="38492" y="110338"/>
                  </a:lnTo>
                  <a:lnTo>
                    <a:pt x="38332" y="108839"/>
                  </a:lnTo>
                  <a:lnTo>
                    <a:pt x="38177" y="107339"/>
                  </a:lnTo>
                  <a:lnTo>
                    <a:pt x="38029" y="105824"/>
                  </a:lnTo>
                  <a:lnTo>
                    <a:pt x="37890" y="104310"/>
                  </a:lnTo>
                  <a:lnTo>
                    <a:pt x="37763" y="102795"/>
                  </a:lnTo>
                  <a:lnTo>
                    <a:pt x="37701" y="102038"/>
                  </a:lnTo>
                  <a:lnTo>
                    <a:pt x="37644" y="101281"/>
                  </a:lnTo>
                  <a:lnTo>
                    <a:pt x="37587" y="100524"/>
                  </a:lnTo>
                  <a:lnTo>
                    <a:pt x="37533" y="99766"/>
                  </a:lnTo>
                  <a:lnTo>
                    <a:pt x="37484" y="99024"/>
                  </a:lnTo>
                  <a:lnTo>
                    <a:pt x="37439" y="98266"/>
                  </a:lnTo>
                  <a:lnTo>
                    <a:pt x="37394" y="97524"/>
                  </a:lnTo>
                  <a:lnTo>
                    <a:pt x="37357" y="96781"/>
                  </a:lnTo>
                  <a:lnTo>
                    <a:pt x="37320" y="96038"/>
                  </a:lnTo>
                  <a:lnTo>
                    <a:pt x="37288" y="95310"/>
                  </a:lnTo>
                  <a:lnTo>
                    <a:pt x="37259" y="94582"/>
                  </a:lnTo>
                  <a:lnTo>
                    <a:pt x="37234" y="93854"/>
                  </a:lnTo>
                  <a:lnTo>
                    <a:pt x="37214" y="93141"/>
                  </a:lnTo>
                  <a:lnTo>
                    <a:pt x="37198" y="92427"/>
                  </a:lnTo>
                  <a:lnTo>
                    <a:pt x="37185" y="91713"/>
                  </a:lnTo>
                  <a:lnTo>
                    <a:pt x="37177" y="91014"/>
                  </a:lnTo>
                  <a:lnTo>
                    <a:pt x="37173" y="90315"/>
                  </a:lnTo>
                  <a:lnTo>
                    <a:pt x="37177" y="89631"/>
                  </a:lnTo>
                  <a:lnTo>
                    <a:pt x="37181" y="88947"/>
                  </a:lnTo>
                  <a:lnTo>
                    <a:pt x="37193" y="88277"/>
                  </a:lnTo>
                  <a:lnTo>
                    <a:pt x="37210" y="87621"/>
                  </a:lnTo>
                  <a:lnTo>
                    <a:pt x="37234" y="86966"/>
                  </a:lnTo>
                  <a:lnTo>
                    <a:pt x="37259" y="86325"/>
                  </a:lnTo>
                  <a:lnTo>
                    <a:pt x="37292" y="85699"/>
                  </a:lnTo>
                  <a:lnTo>
                    <a:pt x="37329" y="85073"/>
                  </a:lnTo>
                  <a:lnTo>
                    <a:pt x="37374" y="84461"/>
                  </a:lnTo>
                  <a:lnTo>
                    <a:pt x="37423" y="83864"/>
                  </a:lnTo>
                  <a:lnTo>
                    <a:pt x="37480" y="83267"/>
                  </a:lnTo>
                  <a:lnTo>
                    <a:pt x="37542" y="82685"/>
                  </a:lnTo>
                  <a:lnTo>
                    <a:pt x="37607" y="82132"/>
                  </a:lnTo>
                  <a:lnTo>
                    <a:pt x="37681" y="81578"/>
                  </a:lnTo>
                  <a:lnTo>
                    <a:pt x="37763" y="81039"/>
                  </a:lnTo>
                  <a:lnTo>
                    <a:pt x="37849" y="80515"/>
                  </a:lnTo>
                  <a:lnTo>
                    <a:pt x="37943" y="79991"/>
                  </a:lnTo>
                  <a:lnTo>
                    <a:pt x="36673" y="81258"/>
                  </a:lnTo>
                  <a:lnTo>
                    <a:pt x="36018" y="81884"/>
                  </a:lnTo>
                  <a:lnTo>
                    <a:pt x="35358" y="82510"/>
                  </a:lnTo>
                  <a:lnTo>
                    <a:pt x="34698" y="83136"/>
                  </a:lnTo>
                  <a:lnTo>
                    <a:pt x="34047" y="83733"/>
                  </a:lnTo>
                  <a:lnTo>
                    <a:pt x="33404" y="84301"/>
                  </a:lnTo>
                  <a:lnTo>
                    <a:pt x="32781" y="84840"/>
                  </a:lnTo>
                  <a:lnTo>
                    <a:pt x="32179" y="85335"/>
                  </a:lnTo>
                  <a:lnTo>
                    <a:pt x="31605" y="85787"/>
                  </a:lnTo>
                  <a:lnTo>
                    <a:pt x="31060" y="86194"/>
                  </a:lnTo>
                  <a:lnTo>
                    <a:pt x="30556" y="86529"/>
                  </a:lnTo>
                  <a:lnTo>
                    <a:pt x="30319" y="86689"/>
                  </a:lnTo>
                  <a:lnTo>
                    <a:pt x="30097" y="86821"/>
                  </a:lnTo>
                  <a:lnTo>
                    <a:pt x="29884" y="86922"/>
                  </a:lnTo>
                  <a:lnTo>
                    <a:pt x="29683" y="87024"/>
                  </a:lnTo>
                  <a:lnTo>
                    <a:pt x="29499" y="87097"/>
                  </a:lnTo>
                  <a:lnTo>
                    <a:pt x="29327" y="87155"/>
                  </a:lnTo>
                  <a:lnTo>
                    <a:pt x="29167" y="87185"/>
                  </a:lnTo>
                  <a:lnTo>
                    <a:pt x="29028" y="87199"/>
                  </a:lnTo>
                  <a:lnTo>
                    <a:pt x="28237" y="84869"/>
                  </a:lnTo>
                  <a:lnTo>
                    <a:pt x="27295" y="82059"/>
                  </a:lnTo>
                  <a:lnTo>
                    <a:pt x="26221" y="78855"/>
                  </a:lnTo>
                  <a:lnTo>
                    <a:pt x="25046" y="75316"/>
                  </a:lnTo>
                  <a:lnTo>
                    <a:pt x="22468" y="67540"/>
                  </a:lnTo>
                  <a:lnTo>
                    <a:pt x="19756" y="59313"/>
                  </a:lnTo>
                  <a:lnTo>
                    <a:pt x="17105" y="51245"/>
                  </a:lnTo>
                  <a:lnTo>
                    <a:pt x="14700" y="43906"/>
                  </a:lnTo>
                  <a:lnTo>
                    <a:pt x="12738" y="37877"/>
                  </a:lnTo>
                  <a:lnTo>
                    <a:pt x="11980" y="35547"/>
                  </a:lnTo>
                  <a:lnTo>
                    <a:pt x="11406" y="33770"/>
                  </a:lnTo>
                  <a:lnTo>
                    <a:pt x="11328" y="33392"/>
                  </a:lnTo>
                  <a:lnTo>
                    <a:pt x="11251" y="32984"/>
                  </a:lnTo>
                  <a:lnTo>
                    <a:pt x="11181" y="32562"/>
                  </a:lnTo>
                  <a:lnTo>
                    <a:pt x="11115" y="32125"/>
                  </a:lnTo>
                  <a:lnTo>
                    <a:pt x="11058" y="31688"/>
                  </a:lnTo>
                  <a:lnTo>
                    <a:pt x="11005" y="31266"/>
                  </a:lnTo>
                  <a:lnTo>
                    <a:pt x="10956" y="30843"/>
                  </a:lnTo>
                  <a:lnTo>
                    <a:pt x="10915" y="30436"/>
                  </a:lnTo>
                  <a:lnTo>
                    <a:pt x="10878" y="30043"/>
                  </a:lnTo>
                  <a:lnTo>
                    <a:pt x="10845" y="29693"/>
                  </a:lnTo>
                  <a:lnTo>
                    <a:pt x="10796" y="29096"/>
                  </a:lnTo>
                  <a:lnTo>
                    <a:pt x="10767" y="28703"/>
                  </a:lnTo>
                  <a:lnTo>
                    <a:pt x="10759" y="28557"/>
                  </a:lnTo>
                  <a:lnTo>
                    <a:pt x="10759" y="28601"/>
                  </a:lnTo>
                  <a:lnTo>
                    <a:pt x="10714" y="27844"/>
                  </a:lnTo>
                  <a:lnTo>
                    <a:pt x="10669" y="27086"/>
                  </a:lnTo>
                  <a:lnTo>
                    <a:pt x="10620" y="26329"/>
                  </a:lnTo>
                  <a:lnTo>
                    <a:pt x="10566" y="25601"/>
                  </a:lnTo>
                  <a:lnTo>
                    <a:pt x="10509" y="24873"/>
                  </a:lnTo>
                  <a:lnTo>
                    <a:pt x="10448" y="24145"/>
                  </a:lnTo>
                  <a:lnTo>
                    <a:pt x="10382" y="23431"/>
                  </a:lnTo>
                  <a:lnTo>
                    <a:pt x="10316" y="22732"/>
                  </a:lnTo>
                  <a:lnTo>
                    <a:pt x="10247" y="22048"/>
                  </a:lnTo>
                  <a:lnTo>
                    <a:pt x="10173" y="21363"/>
                  </a:lnTo>
                  <a:lnTo>
                    <a:pt x="10099" y="20694"/>
                  </a:lnTo>
                  <a:lnTo>
                    <a:pt x="10021" y="20038"/>
                  </a:lnTo>
                  <a:lnTo>
                    <a:pt x="9940" y="19383"/>
                  </a:lnTo>
                  <a:lnTo>
                    <a:pt x="9858" y="18742"/>
                  </a:lnTo>
                  <a:lnTo>
                    <a:pt x="9772" y="18102"/>
                  </a:lnTo>
                  <a:lnTo>
                    <a:pt x="9686" y="17490"/>
                  </a:lnTo>
                  <a:lnTo>
                    <a:pt x="9595" y="16878"/>
                  </a:lnTo>
                  <a:lnTo>
                    <a:pt x="9505" y="16267"/>
                  </a:lnTo>
                  <a:lnTo>
                    <a:pt x="9411" y="15684"/>
                  </a:lnTo>
                  <a:lnTo>
                    <a:pt x="9317" y="15102"/>
                  </a:lnTo>
                  <a:lnTo>
                    <a:pt x="9218" y="14534"/>
                  </a:lnTo>
                  <a:lnTo>
                    <a:pt x="9124" y="13966"/>
                  </a:lnTo>
                  <a:lnTo>
                    <a:pt x="9026" y="13413"/>
                  </a:lnTo>
                  <a:lnTo>
                    <a:pt x="8923" y="12874"/>
                  </a:lnTo>
                  <a:lnTo>
                    <a:pt x="8723" y="11825"/>
                  </a:lnTo>
                  <a:lnTo>
                    <a:pt x="8518" y="10820"/>
                  </a:lnTo>
                  <a:lnTo>
                    <a:pt x="8313" y="9859"/>
                  </a:lnTo>
                  <a:lnTo>
                    <a:pt x="8108" y="8942"/>
                  </a:lnTo>
                  <a:lnTo>
                    <a:pt x="7899" y="8054"/>
                  </a:lnTo>
                  <a:lnTo>
                    <a:pt x="7694" y="7224"/>
                  </a:lnTo>
                  <a:lnTo>
                    <a:pt x="7494" y="6437"/>
                  </a:lnTo>
                  <a:lnTo>
                    <a:pt x="7293" y="5680"/>
                  </a:lnTo>
                  <a:lnTo>
                    <a:pt x="7100" y="4981"/>
                  </a:lnTo>
                  <a:lnTo>
                    <a:pt x="6912" y="4326"/>
                  </a:lnTo>
                  <a:lnTo>
                    <a:pt x="6727" y="3729"/>
                  </a:lnTo>
                  <a:lnTo>
                    <a:pt x="6551" y="3161"/>
                  </a:lnTo>
                  <a:lnTo>
                    <a:pt x="6387" y="2636"/>
                  </a:lnTo>
                  <a:lnTo>
                    <a:pt x="6228" y="2170"/>
                  </a:lnTo>
                  <a:lnTo>
                    <a:pt x="6084" y="1748"/>
                  </a:lnTo>
                  <a:lnTo>
                    <a:pt x="5949" y="1370"/>
                  </a:lnTo>
                  <a:lnTo>
                    <a:pt x="5826" y="1049"/>
                  </a:lnTo>
                  <a:lnTo>
                    <a:pt x="5720" y="773"/>
                  </a:lnTo>
                  <a:lnTo>
                    <a:pt x="5625" y="540"/>
                  </a:lnTo>
                  <a:lnTo>
                    <a:pt x="5547" y="365"/>
                  </a:lnTo>
                  <a:lnTo>
                    <a:pt x="5478" y="219"/>
                  </a:lnTo>
                  <a:lnTo>
                    <a:pt x="5416" y="103"/>
                  </a:lnTo>
                  <a:lnTo>
                    <a:pt x="5359" y="30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2;p56">
              <a:extLst>
                <a:ext uri="{FF2B5EF4-FFF2-40B4-BE49-F238E27FC236}">
                  <a16:creationId xmlns:a16="http://schemas.microsoft.com/office/drawing/2014/main" id="{9B30559A-2567-92DD-3BF0-51BEA9A0C40A}"/>
                </a:ext>
              </a:extLst>
            </p:cNvPr>
            <p:cNvSpPr/>
            <p:nvPr/>
          </p:nvSpPr>
          <p:spPr>
            <a:xfrm>
              <a:off x="4221525" y="-12191075"/>
              <a:ext cx="326775" cy="1649900"/>
            </a:xfrm>
            <a:custGeom>
              <a:avLst/>
              <a:gdLst/>
              <a:ahLst/>
              <a:cxnLst/>
              <a:rect l="l" t="t" r="r" b="b"/>
              <a:pathLst>
                <a:path w="13071" h="65996" extrusionOk="0">
                  <a:moveTo>
                    <a:pt x="13070" y="0"/>
                  </a:moveTo>
                  <a:lnTo>
                    <a:pt x="12493" y="539"/>
                  </a:lnTo>
                  <a:lnTo>
                    <a:pt x="11911" y="1078"/>
                  </a:lnTo>
                  <a:lnTo>
                    <a:pt x="11321" y="1602"/>
                  </a:lnTo>
                  <a:lnTo>
                    <a:pt x="10719" y="2126"/>
                  </a:lnTo>
                  <a:lnTo>
                    <a:pt x="10485" y="2286"/>
                  </a:lnTo>
                  <a:lnTo>
                    <a:pt x="10252" y="2447"/>
                  </a:lnTo>
                  <a:lnTo>
                    <a:pt x="10022" y="2592"/>
                  </a:lnTo>
                  <a:lnTo>
                    <a:pt x="9793" y="2738"/>
                  </a:lnTo>
                  <a:lnTo>
                    <a:pt x="9567" y="2854"/>
                  </a:lnTo>
                  <a:lnTo>
                    <a:pt x="9342" y="2971"/>
                  </a:lnTo>
                  <a:lnTo>
                    <a:pt x="9117" y="3087"/>
                  </a:lnTo>
                  <a:lnTo>
                    <a:pt x="8895" y="3175"/>
                  </a:lnTo>
                  <a:lnTo>
                    <a:pt x="8674" y="3262"/>
                  </a:lnTo>
                  <a:lnTo>
                    <a:pt x="8457" y="3349"/>
                  </a:lnTo>
                  <a:lnTo>
                    <a:pt x="8240" y="3408"/>
                  </a:lnTo>
                  <a:lnTo>
                    <a:pt x="8023" y="3466"/>
                  </a:lnTo>
                  <a:lnTo>
                    <a:pt x="7810" y="3510"/>
                  </a:lnTo>
                  <a:lnTo>
                    <a:pt x="7597" y="3553"/>
                  </a:lnTo>
                  <a:lnTo>
                    <a:pt x="7388" y="3582"/>
                  </a:lnTo>
                  <a:lnTo>
                    <a:pt x="7179" y="3597"/>
                  </a:lnTo>
                  <a:lnTo>
                    <a:pt x="6970" y="3612"/>
                  </a:lnTo>
                  <a:lnTo>
                    <a:pt x="6765" y="3612"/>
                  </a:lnTo>
                  <a:lnTo>
                    <a:pt x="6560" y="3597"/>
                  </a:lnTo>
                  <a:lnTo>
                    <a:pt x="6359" y="3582"/>
                  </a:lnTo>
                  <a:lnTo>
                    <a:pt x="6159" y="3553"/>
                  </a:lnTo>
                  <a:lnTo>
                    <a:pt x="5958" y="3510"/>
                  </a:lnTo>
                  <a:lnTo>
                    <a:pt x="5761" y="3466"/>
                  </a:lnTo>
                  <a:lnTo>
                    <a:pt x="5564" y="3408"/>
                  </a:lnTo>
                  <a:lnTo>
                    <a:pt x="5372" y="3349"/>
                  </a:lnTo>
                  <a:lnTo>
                    <a:pt x="5179" y="3277"/>
                  </a:lnTo>
                  <a:lnTo>
                    <a:pt x="4987" y="3189"/>
                  </a:lnTo>
                  <a:lnTo>
                    <a:pt x="4798" y="3102"/>
                  </a:lnTo>
                  <a:lnTo>
                    <a:pt x="4610" y="3000"/>
                  </a:lnTo>
                  <a:lnTo>
                    <a:pt x="4421" y="2898"/>
                  </a:lnTo>
                  <a:lnTo>
                    <a:pt x="4237" y="2781"/>
                  </a:lnTo>
                  <a:lnTo>
                    <a:pt x="4053" y="2665"/>
                  </a:lnTo>
                  <a:lnTo>
                    <a:pt x="1" y="27392"/>
                  </a:lnTo>
                  <a:lnTo>
                    <a:pt x="50" y="27668"/>
                  </a:lnTo>
                  <a:lnTo>
                    <a:pt x="74" y="27814"/>
                  </a:lnTo>
                  <a:lnTo>
                    <a:pt x="103" y="27945"/>
                  </a:lnTo>
                  <a:lnTo>
                    <a:pt x="193" y="28338"/>
                  </a:lnTo>
                  <a:lnTo>
                    <a:pt x="275" y="28731"/>
                  </a:lnTo>
                  <a:lnTo>
                    <a:pt x="353" y="29110"/>
                  </a:lnTo>
                  <a:lnTo>
                    <a:pt x="427" y="29474"/>
                  </a:lnTo>
                  <a:lnTo>
                    <a:pt x="492" y="29838"/>
                  </a:lnTo>
                  <a:lnTo>
                    <a:pt x="554" y="30188"/>
                  </a:lnTo>
                  <a:lnTo>
                    <a:pt x="611" y="30522"/>
                  </a:lnTo>
                  <a:lnTo>
                    <a:pt x="664" y="30857"/>
                  </a:lnTo>
                  <a:lnTo>
                    <a:pt x="709" y="31178"/>
                  </a:lnTo>
                  <a:lnTo>
                    <a:pt x="750" y="31484"/>
                  </a:lnTo>
                  <a:lnTo>
                    <a:pt x="787" y="31789"/>
                  </a:lnTo>
                  <a:lnTo>
                    <a:pt x="816" y="32081"/>
                  </a:lnTo>
                  <a:lnTo>
                    <a:pt x="841" y="32372"/>
                  </a:lnTo>
                  <a:lnTo>
                    <a:pt x="861" y="32649"/>
                  </a:lnTo>
                  <a:lnTo>
                    <a:pt x="877" y="32911"/>
                  </a:lnTo>
                  <a:lnTo>
                    <a:pt x="886" y="33173"/>
                  </a:lnTo>
                  <a:lnTo>
                    <a:pt x="894" y="33420"/>
                  </a:lnTo>
                  <a:lnTo>
                    <a:pt x="894" y="33668"/>
                  </a:lnTo>
                  <a:lnTo>
                    <a:pt x="886" y="33901"/>
                  </a:lnTo>
                  <a:lnTo>
                    <a:pt x="877" y="34119"/>
                  </a:lnTo>
                  <a:lnTo>
                    <a:pt x="861" y="34338"/>
                  </a:lnTo>
                  <a:lnTo>
                    <a:pt x="841" y="34556"/>
                  </a:lnTo>
                  <a:lnTo>
                    <a:pt x="816" y="34760"/>
                  </a:lnTo>
                  <a:lnTo>
                    <a:pt x="787" y="34949"/>
                  </a:lnTo>
                  <a:lnTo>
                    <a:pt x="754" y="35139"/>
                  </a:lnTo>
                  <a:lnTo>
                    <a:pt x="714" y="35313"/>
                  </a:lnTo>
                  <a:lnTo>
                    <a:pt x="673" y="35488"/>
                  </a:lnTo>
                  <a:lnTo>
                    <a:pt x="623" y="35663"/>
                  </a:lnTo>
                  <a:lnTo>
                    <a:pt x="570" y="35823"/>
                  </a:lnTo>
                  <a:lnTo>
                    <a:pt x="509" y="35969"/>
                  </a:lnTo>
                  <a:lnTo>
                    <a:pt x="447" y="36114"/>
                  </a:lnTo>
                  <a:lnTo>
                    <a:pt x="382" y="36260"/>
                  </a:lnTo>
                  <a:lnTo>
                    <a:pt x="414" y="36202"/>
                  </a:lnTo>
                  <a:lnTo>
                    <a:pt x="447" y="36129"/>
                  </a:lnTo>
                  <a:lnTo>
                    <a:pt x="746" y="37105"/>
                  </a:lnTo>
                  <a:lnTo>
                    <a:pt x="1074" y="38211"/>
                  </a:lnTo>
                  <a:lnTo>
                    <a:pt x="1435" y="39449"/>
                  </a:lnTo>
                  <a:lnTo>
                    <a:pt x="1820" y="40832"/>
                  </a:lnTo>
                  <a:lnTo>
                    <a:pt x="2020" y="41575"/>
                  </a:lnTo>
                  <a:lnTo>
                    <a:pt x="2225" y="42347"/>
                  </a:lnTo>
                  <a:lnTo>
                    <a:pt x="2434" y="43148"/>
                  </a:lnTo>
                  <a:lnTo>
                    <a:pt x="2647" y="43978"/>
                  </a:lnTo>
                  <a:lnTo>
                    <a:pt x="2865" y="44837"/>
                  </a:lnTo>
                  <a:lnTo>
                    <a:pt x="3086" y="45725"/>
                  </a:lnTo>
                  <a:lnTo>
                    <a:pt x="3307" y="46643"/>
                  </a:lnTo>
                  <a:lnTo>
                    <a:pt x="3528" y="47589"/>
                  </a:lnTo>
                  <a:lnTo>
                    <a:pt x="3754" y="48550"/>
                  </a:lnTo>
                  <a:lnTo>
                    <a:pt x="3979" y="49555"/>
                  </a:lnTo>
                  <a:lnTo>
                    <a:pt x="4204" y="50575"/>
                  </a:lnTo>
                  <a:lnTo>
                    <a:pt x="4430" y="51623"/>
                  </a:lnTo>
                  <a:lnTo>
                    <a:pt x="4651" y="52701"/>
                  </a:lnTo>
                  <a:lnTo>
                    <a:pt x="4872" y="53807"/>
                  </a:lnTo>
                  <a:lnTo>
                    <a:pt x="5093" y="54929"/>
                  </a:lnTo>
                  <a:lnTo>
                    <a:pt x="5310" y="56065"/>
                  </a:lnTo>
                  <a:lnTo>
                    <a:pt x="5528" y="57244"/>
                  </a:lnTo>
                  <a:lnTo>
                    <a:pt x="5737" y="58424"/>
                  </a:lnTo>
                  <a:lnTo>
                    <a:pt x="5946" y="59647"/>
                  </a:lnTo>
                  <a:lnTo>
                    <a:pt x="6146" y="60870"/>
                  </a:lnTo>
                  <a:lnTo>
                    <a:pt x="6343" y="62122"/>
                  </a:lnTo>
                  <a:lnTo>
                    <a:pt x="6535" y="63404"/>
                  </a:lnTo>
                  <a:lnTo>
                    <a:pt x="6724" y="64685"/>
                  </a:lnTo>
                  <a:lnTo>
                    <a:pt x="6900" y="65996"/>
                  </a:lnTo>
                  <a:lnTo>
                    <a:pt x="6966" y="65224"/>
                  </a:lnTo>
                  <a:lnTo>
                    <a:pt x="7023" y="64423"/>
                  </a:lnTo>
                  <a:lnTo>
                    <a:pt x="7048" y="64015"/>
                  </a:lnTo>
                  <a:lnTo>
                    <a:pt x="7072" y="63622"/>
                  </a:lnTo>
                  <a:lnTo>
                    <a:pt x="7093" y="63215"/>
                  </a:lnTo>
                  <a:lnTo>
                    <a:pt x="7109" y="62807"/>
                  </a:lnTo>
                  <a:lnTo>
                    <a:pt x="7125" y="62414"/>
                  </a:lnTo>
                  <a:lnTo>
                    <a:pt x="7138" y="62006"/>
                  </a:lnTo>
                  <a:lnTo>
                    <a:pt x="7146" y="61613"/>
                  </a:lnTo>
                  <a:lnTo>
                    <a:pt x="7146" y="61220"/>
                  </a:lnTo>
                  <a:lnTo>
                    <a:pt x="7146" y="60826"/>
                  </a:lnTo>
                  <a:lnTo>
                    <a:pt x="7142" y="60433"/>
                  </a:lnTo>
                  <a:lnTo>
                    <a:pt x="7134" y="60055"/>
                  </a:lnTo>
                  <a:lnTo>
                    <a:pt x="7117" y="59691"/>
                  </a:lnTo>
                  <a:lnTo>
                    <a:pt x="7097" y="59326"/>
                  </a:lnTo>
                  <a:lnTo>
                    <a:pt x="7056" y="58875"/>
                  </a:lnTo>
                  <a:lnTo>
                    <a:pt x="7003" y="58307"/>
                  </a:lnTo>
                  <a:lnTo>
                    <a:pt x="6933" y="57652"/>
                  </a:lnTo>
                  <a:lnTo>
                    <a:pt x="6855" y="56909"/>
                  </a:lnTo>
                  <a:lnTo>
                    <a:pt x="6761" y="56094"/>
                  </a:lnTo>
                  <a:lnTo>
                    <a:pt x="6544" y="54259"/>
                  </a:lnTo>
                  <a:lnTo>
                    <a:pt x="6294" y="52206"/>
                  </a:lnTo>
                  <a:lnTo>
                    <a:pt x="6019" y="50007"/>
                  </a:lnTo>
                  <a:lnTo>
                    <a:pt x="5728" y="47735"/>
                  </a:lnTo>
                  <a:lnTo>
                    <a:pt x="5429" y="45420"/>
                  </a:lnTo>
                  <a:lnTo>
                    <a:pt x="4847" y="40978"/>
                  </a:lnTo>
                  <a:lnTo>
                    <a:pt x="4344" y="37177"/>
                  </a:lnTo>
                  <a:lnTo>
                    <a:pt x="3856" y="33537"/>
                  </a:lnTo>
                  <a:lnTo>
                    <a:pt x="13070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;p56">
              <a:extLst>
                <a:ext uri="{FF2B5EF4-FFF2-40B4-BE49-F238E27FC236}">
                  <a16:creationId xmlns:a16="http://schemas.microsoft.com/office/drawing/2014/main" id="{B2390932-4B57-C393-4234-BFB7A9C98DA9}"/>
                </a:ext>
              </a:extLst>
            </p:cNvPr>
            <p:cNvSpPr/>
            <p:nvPr/>
          </p:nvSpPr>
          <p:spPr>
            <a:xfrm>
              <a:off x="3867325" y="-18098250"/>
              <a:ext cx="169950" cy="1092550"/>
            </a:xfrm>
            <a:custGeom>
              <a:avLst/>
              <a:gdLst/>
              <a:ahLst/>
              <a:cxnLst/>
              <a:rect l="l" t="t" r="r" b="b"/>
              <a:pathLst>
                <a:path w="6798" h="43702" extrusionOk="0">
                  <a:moveTo>
                    <a:pt x="1414" y="1"/>
                  </a:moveTo>
                  <a:lnTo>
                    <a:pt x="1287" y="744"/>
                  </a:lnTo>
                  <a:lnTo>
                    <a:pt x="1164" y="1501"/>
                  </a:lnTo>
                  <a:lnTo>
                    <a:pt x="1046" y="2273"/>
                  </a:lnTo>
                  <a:lnTo>
                    <a:pt x="935" y="3059"/>
                  </a:lnTo>
                  <a:lnTo>
                    <a:pt x="828" y="3845"/>
                  </a:lnTo>
                  <a:lnTo>
                    <a:pt x="726" y="4646"/>
                  </a:lnTo>
                  <a:lnTo>
                    <a:pt x="632" y="5447"/>
                  </a:lnTo>
                  <a:lnTo>
                    <a:pt x="546" y="6277"/>
                  </a:lnTo>
                  <a:lnTo>
                    <a:pt x="464" y="7107"/>
                  </a:lnTo>
                  <a:lnTo>
                    <a:pt x="386" y="7937"/>
                  </a:lnTo>
                  <a:lnTo>
                    <a:pt x="316" y="8782"/>
                  </a:lnTo>
                  <a:lnTo>
                    <a:pt x="251" y="9641"/>
                  </a:lnTo>
                  <a:lnTo>
                    <a:pt x="193" y="10500"/>
                  </a:lnTo>
                  <a:lnTo>
                    <a:pt x="144" y="11359"/>
                  </a:lnTo>
                  <a:lnTo>
                    <a:pt x="99" y="12233"/>
                  </a:lnTo>
                  <a:lnTo>
                    <a:pt x="62" y="13107"/>
                  </a:lnTo>
                  <a:lnTo>
                    <a:pt x="34" y="13981"/>
                  </a:lnTo>
                  <a:lnTo>
                    <a:pt x="17" y="14869"/>
                  </a:lnTo>
                  <a:lnTo>
                    <a:pt x="5" y="15743"/>
                  </a:lnTo>
                  <a:lnTo>
                    <a:pt x="1" y="16631"/>
                  </a:lnTo>
                  <a:lnTo>
                    <a:pt x="9" y="17534"/>
                  </a:lnTo>
                  <a:lnTo>
                    <a:pt x="21" y="18422"/>
                  </a:lnTo>
                  <a:lnTo>
                    <a:pt x="46" y="19310"/>
                  </a:lnTo>
                  <a:lnTo>
                    <a:pt x="75" y="20184"/>
                  </a:lnTo>
                  <a:lnTo>
                    <a:pt x="116" y="21072"/>
                  </a:lnTo>
                  <a:lnTo>
                    <a:pt x="165" y="21946"/>
                  </a:lnTo>
                  <a:lnTo>
                    <a:pt x="226" y="22805"/>
                  </a:lnTo>
                  <a:lnTo>
                    <a:pt x="292" y="23664"/>
                  </a:lnTo>
                  <a:lnTo>
                    <a:pt x="329" y="24087"/>
                  </a:lnTo>
                  <a:lnTo>
                    <a:pt x="370" y="24524"/>
                  </a:lnTo>
                  <a:lnTo>
                    <a:pt x="411" y="24931"/>
                  </a:lnTo>
                  <a:lnTo>
                    <a:pt x="456" y="25354"/>
                  </a:lnTo>
                  <a:lnTo>
                    <a:pt x="505" y="25776"/>
                  </a:lnTo>
                  <a:lnTo>
                    <a:pt x="554" y="26184"/>
                  </a:lnTo>
                  <a:lnTo>
                    <a:pt x="603" y="26591"/>
                  </a:lnTo>
                  <a:lnTo>
                    <a:pt x="661" y="26999"/>
                  </a:lnTo>
                  <a:lnTo>
                    <a:pt x="779" y="27786"/>
                  </a:lnTo>
                  <a:lnTo>
                    <a:pt x="902" y="28557"/>
                  </a:lnTo>
                  <a:lnTo>
                    <a:pt x="1033" y="29300"/>
                  </a:lnTo>
                  <a:lnTo>
                    <a:pt x="1173" y="30043"/>
                  </a:lnTo>
                  <a:lnTo>
                    <a:pt x="1320" y="30771"/>
                  </a:lnTo>
                  <a:lnTo>
                    <a:pt x="1472" y="31484"/>
                  </a:lnTo>
                  <a:lnTo>
                    <a:pt x="1627" y="32169"/>
                  </a:lnTo>
                  <a:lnTo>
                    <a:pt x="1787" y="32839"/>
                  </a:lnTo>
                  <a:lnTo>
                    <a:pt x="1955" y="33494"/>
                  </a:lnTo>
                  <a:lnTo>
                    <a:pt x="2131" y="34135"/>
                  </a:lnTo>
                  <a:lnTo>
                    <a:pt x="2308" y="34746"/>
                  </a:lnTo>
                  <a:lnTo>
                    <a:pt x="2492" y="35343"/>
                  </a:lnTo>
                  <a:lnTo>
                    <a:pt x="2680" y="35926"/>
                  </a:lnTo>
                  <a:lnTo>
                    <a:pt x="2873" y="36479"/>
                  </a:lnTo>
                  <a:lnTo>
                    <a:pt x="3070" y="37033"/>
                  </a:lnTo>
                  <a:lnTo>
                    <a:pt x="3270" y="37542"/>
                  </a:lnTo>
                  <a:lnTo>
                    <a:pt x="3373" y="37804"/>
                  </a:lnTo>
                  <a:lnTo>
                    <a:pt x="3475" y="38037"/>
                  </a:lnTo>
                  <a:lnTo>
                    <a:pt x="3680" y="38518"/>
                  </a:lnTo>
                  <a:lnTo>
                    <a:pt x="3893" y="38969"/>
                  </a:lnTo>
                  <a:lnTo>
                    <a:pt x="4110" y="39406"/>
                  </a:lnTo>
                  <a:lnTo>
                    <a:pt x="4540" y="40265"/>
                  </a:lnTo>
                  <a:lnTo>
                    <a:pt x="4758" y="40688"/>
                  </a:lnTo>
                  <a:lnTo>
                    <a:pt x="4971" y="41125"/>
                  </a:lnTo>
                  <a:lnTo>
                    <a:pt x="6798" y="43702"/>
                  </a:lnTo>
                  <a:lnTo>
                    <a:pt x="6798" y="43702"/>
                  </a:lnTo>
                  <a:lnTo>
                    <a:pt x="5044" y="40600"/>
                  </a:lnTo>
                  <a:lnTo>
                    <a:pt x="4844" y="40134"/>
                  </a:lnTo>
                  <a:lnTo>
                    <a:pt x="4635" y="39668"/>
                  </a:lnTo>
                  <a:lnTo>
                    <a:pt x="4221" y="38751"/>
                  </a:lnTo>
                  <a:lnTo>
                    <a:pt x="4016" y="38285"/>
                  </a:lnTo>
                  <a:lnTo>
                    <a:pt x="3815" y="37804"/>
                  </a:lnTo>
                  <a:lnTo>
                    <a:pt x="3619" y="37309"/>
                  </a:lnTo>
                  <a:lnTo>
                    <a:pt x="3520" y="37062"/>
                  </a:lnTo>
                  <a:lnTo>
                    <a:pt x="3426" y="36800"/>
                  </a:lnTo>
                  <a:lnTo>
                    <a:pt x="3238" y="36261"/>
                  </a:lnTo>
                  <a:lnTo>
                    <a:pt x="3049" y="35707"/>
                  </a:lnTo>
                  <a:lnTo>
                    <a:pt x="2869" y="35154"/>
                  </a:lnTo>
                  <a:lnTo>
                    <a:pt x="2689" y="34572"/>
                  </a:lnTo>
                  <a:lnTo>
                    <a:pt x="2516" y="33975"/>
                  </a:lnTo>
                  <a:lnTo>
                    <a:pt x="2349" y="33377"/>
                  </a:lnTo>
                  <a:lnTo>
                    <a:pt x="2185" y="32751"/>
                  </a:lnTo>
                  <a:lnTo>
                    <a:pt x="2025" y="32111"/>
                  </a:lnTo>
                  <a:lnTo>
                    <a:pt x="1869" y="31455"/>
                  </a:lnTo>
                  <a:lnTo>
                    <a:pt x="1722" y="30785"/>
                  </a:lnTo>
                  <a:lnTo>
                    <a:pt x="1582" y="30101"/>
                  </a:lnTo>
                  <a:lnTo>
                    <a:pt x="1443" y="29402"/>
                  </a:lnTo>
                  <a:lnTo>
                    <a:pt x="1316" y="28688"/>
                  </a:lnTo>
                  <a:lnTo>
                    <a:pt x="1193" y="27960"/>
                  </a:lnTo>
                  <a:lnTo>
                    <a:pt x="1074" y="27232"/>
                  </a:lnTo>
                  <a:lnTo>
                    <a:pt x="968" y="26475"/>
                  </a:lnTo>
                  <a:lnTo>
                    <a:pt x="915" y="26082"/>
                  </a:lnTo>
                  <a:lnTo>
                    <a:pt x="861" y="25703"/>
                  </a:lnTo>
                  <a:lnTo>
                    <a:pt x="812" y="25310"/>
                  </a:lnTo>
                  <a:lnTo>
                    <a:pt x="767" y="24917"/>
                  </a:lnTo>
                  <a:lnTo>
                    <a:pt x="722" y="24524"/>
                  </a:lnTo>
                  <a:lnTo>
                    <a:pt x="681" y="24130"/>
                  </a:lnTo>
                  <a:lnTo>
                    <a:pt x="603" y="23330"/>
                  </a:lnTo>
                  <a:lnTo>
                    <a:pt x="534" y="22514"/>
                  </a:lnTo>
                  <a:lnTo>
                    <a:pt x="476" y="21684"/>
                  </a:lnTo>
                  <a:lnTo>
                    <a:pt x="427" y="20854"/>
                  </a:lnTo>
                  <a:lnTo>
                    <a:pt x="386" y="20024"/>
                  </a:lnTo>
                  <a:lnTo>
                    <a:pt x="349" y="19179"/>
                  </a:lnTo>
                  <a:lnTo>
                    <a:pt x="325" y="18335"/>
                  </a:lnTo>
                  <a:lnTo>
                    <a:pt x="308" y="17476"/>
                  </a:lnTo>
                  <a:lnTo>
                    <a:pt x="296" y="16616"/>
                  </a:lnTo>
                  <a:lnTo>
                    <a:pt x="292" y="15772"/>
                  </a:lnTo>
                  <a:lnTo>
                    <a:pt x="296" y="14913"/>
                  </a:lnTo>
                  <a:lnTo>
                    <a:pt x="308" y="14053"/>
                  </a:lnTo>
                  <a:lnTo>
                    <a:pt x="325" y="13209"/>
                  </a:lnTo>
                  <a:lnTo>
                    <a:pt x="353" y="12350"/>
                  </a:lnTo>
                  <a:lnTo>
                    <a:pt x="386" y="11505"/>
                  </a:lnTo>
                  <a:lnTo>
                    <a:pt x="423" y="10646"/>
                  </a:lnTo>
                  <a:lnTo>
                    <a:pt x="468" y="9801"/>
                  </a:lnTo>
                  <a:lnTo>
                    <a:pt x="513" y="8957"/>
                  </a:lnTo>
                  <a:lnTo>
                    <a:pt x="570" y="8127"/>
                  </a:lnTo>
                  <a:lnTo>
                    <a:pt x="632" y="7282"/>
                  </a:lnTo>
                  <a:lnTo>
                    <a:pt x="701" y="6452"/>
                  </a:lnTo>
                  <a:lnTo>
                    <a:pt x="767" y="5622"/>
                  </a:lnTo>
                  <a:lnTo>
                    <a:pt x="841" y="4806"/>
                  </a:lnTo>
                  <a:lnTo>
                    <a:pt x="923" y="3976"/>
                  </a:lnTo>
                  <a:lnTo>
                    <a:pt x="1009" y="3175"/>
                  </a:lnTo>
                  <a:lnTo>
                    <a:pt x="1103" y="2375"/>
                  </a:lnTo>
                  <a:lnTo>
                    <a:pt x="1201" y="1574"/>
                  </a:lnTo>
                  <a:lnTo>
                    <a:pt x="1304" y="787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4;p56">
              <a:extLst>
                <a:ext uri="{FF2B5EF4-FFF2-40B4-BE49-F238E27FC236}">
                  <a16:creationId xmlns:a16="http://schemas.microsoft.com/office/drawing/2014/main" id="{B0B73615-370B-9EDF-2190-7A3D78B5B895}"/>
                </a:ext>
              </a:extLst>
            </p:cNvPr>
            <p:cNvSpPr/>
            <p:nvPr/>
          </p:nvSpPr>
          <p:spPr>
            <a:xfrm>
              <a:off x="3484350" y="-15310300"/>
              <a:ext cx="764950" cy="4083625"/>
            </a:xfrm>
            <a:custGeom>
              <a:avLst/>
              <a:gdLst/>
              <a:ahLst/>
              <a:cxnLst/>
              <a:rect l="l" t="t" r="r" b="b"/>
              <a:pathLst>
                <a:path w="30598" h="163345" extrusionOk="0">
                  <a:moveTo>
                    <a:pt x="19634" y="0"/>
                  </a:moveTo>
                  <a:lnTo>
                    <a:pt x="19696" y="976"/>
                  </a:lnTo>
                  <a:lnTo>
                    <a:pt x="19761" y="1937"/>
                  </a:lnTo>
                  <a:lnTo>
                    <a:pt x="19827" y="2884"/>
                  </a:lnTo>
                  <a:lnTo>
                    <a:pt x="19900" y="3801"/>
                  </a:lnTo>
                  <a:lnTo>
                    <a:pt x="19906" y="3874"/>
                  </a:lnTo>
                  <a:lnTo>
                    <a:pt x="19818" y="2738"/>
                  </a:lnTo>
                  <a:lnTo>
                    <a:pt x="19724" y="1384"/>
                  </a:lnTo>
                  <a:lnTo>
                    <a:pt x="19634" y="0"/>
                  </a:lnTo>
                  <a:close/>
                  <a:moveTo>
                    <a:pt x="19906" y="3874"/>
                  </a:moveTo>
                  <a:lnTo>
                    <a:pt x="19921" y="4063"/>
                  </a:lnTo>
                  <a:lnTo>
                    <a:pt x="19939" y="4277"/>
                  </a:lnTo>
                  <a:lnTo>
                    <a:pt x="19906" y="3874"/>
                  </a:lnTo>
                  <a:close/>
                  <a:moveTo>
                    <a:pt x="14988" y="321"/>
                  </a:moveTo>
                  <a:lnTo>
                    <a:pt x="14582" y="845"/>
                  </a:lnTo>
                  <a:lnTo>
                    <a:pt x="13476" y="2243"/>
                  </a:lnTo>
                  <a:lnTo>
                    <a:pt x="12718" y="3204"/>
                  </a:lnTo>
                  <a:lnTo>
                    <a:pt x="11846" y="4296"/>
                  </a:lnTo>
                  <a:lnTo>
                    <a:pt x="10883" y="5476"/>
                  </a:lnTo>
                  <a:lnTo>
                    <a:pt x="9854" y="6713"/>
                  </a:lnTo>
                  <a:lnTo>
                    <a:pt x="8781" y="7995"/>
                  </a:lnTo>
                  <a:lnTo>
                    <a:pt x="7679" y="9276"/>
                  </a:lnTo>
                  <a:lnTo>
                    <a:pt x="7126" y="9917"/>
                  </a:lnTo>
                  <a:lnTo>
                    <a:pt x="6573" y="10543"/>
                  </a:lnTo>
                  <a:lnTo>
                    <a:pt x="6028" y="11140"/>
                  </a:lnTo>
                  <a:lnTo>
                    <a:pt x="5487" y="11737"/>
                  </a:lnTo>
                  <a:lnTo>
                    <a:pt x="4958" y="12305"/>
                  </a:lnTo>
                  <a:lnTo>
                    <a:pt x="4438" y="12844"/>
                  </a:lnTo>
                  <a:lnTo>
                    <a:pt x="3934" y="13354"/>
                  </a:lnTo>
                  <a:lnTo>
                    <a:pt x="3451" y="13834"/>
                  </a:lnTo>
                  <a:lnTo>
                    <a:pt x="2984" y="14271"/>
                  </a:lnTo>
                  <a:lnTo>
                    <a:pt x="2541" y="14664"/>
                  </a:lnTo>
                  <a:lnTo>
                    <a:pt x="2127" y="15014"/>
                  </a:lnTo>
                  <a:lnTo>
                    <a:pt x="1738" y="15305"/>
                  </a:lnTo>
                  <a:lnTo>
                    <a:pt x="1623" y="15611"/>
                  </a:lnTo>
                  <a:lnTo>
                    <a:pt x="1513" y="15917"/>
                  </a:lnTo>
                  <a:lnTo>
                    <a:pt x="1406" y="16237"/>
                  </a:lnTo>
                  <a:lnTo>
                    <a:pt x="1300" y="16557"/>
                  </a:lnTo>
                  <a:lnTo>
                    <a:pt x="1205" y="16892"/>
                  </a:lnTo>
                  <a:lnTo>
                    <a:pt x="1111" y="17242"/>
                  </a:lnTo>
                  <a:lnTo>
                    <a:pt x="1021" y="17591"/>
                  </a:lnTo>
                  <a:lnTo>
                    <a:pt x="935" y="17955"/>
                  </a:lnTo>
                  <a:lnTo>
                    <a:pt x="853" y="18334"/>
                  </a:lnTo>
                  <a:lnTo>
                    <a:pt x="775" y="18713"/>
                  </a:lnTo>
                  <a:lnTo>
                    <a:pt x="701" y="19106"/>
                  </a:lnTo>
                  <a:lnTo>
                    <a:pt x="636" y="19514"/>
                  </a:lnTo>
                  <a:lnTo>
                    <a:pt x="570" y="19921"/>
                  </a:lnTo>
                  <a:lnTo>
                    <a:pt x="509" y="20329"/>
                  </a:lnTo>
                  <a:lnTo>
                    <a:pt x="452" y="20751"/>
                  </a:lnTo>
                  <a:lnTo>
                    <a:pt x="398" y="21188"/>
                  </a:lnTo>
                  <a:lnTo>
                    <a:pt x="345" y="21625"/>
                  </a:lnTo>
                  <a:lnTo>
                    <a:pt x="300" y="22062"/>
                  </a:lnTo>
                  <a:lnTo>
                    <a:pt x="259" y="22513"/>
                  </a:lnTo>
                  <a:lnTo>
                    <a:pt x="218" y="22979"/>
                  </a:lnTo>
                  <a:lnTo>
                    <a:pt x="181" y="23445"/>
                  </a:lnTo>
                  <a:lnTo>
                    <a:pt x="148" y="23911"/>
                  </a:lnTo>
                  <a:lnTo>
                    <a:pt x="120" y="24392"/>
                  </a:lnTo>
                  <a:lnTo>
                    <a:pt x="95" y="24887"/>
                  </a:lnTo>
                  <a:lnTo>
                    <a:pt x="70" y="25368"/>
                  </a:lnTo>
                  <a:lnTo>
                    <a:pt x="54" y="25863"/>
                  </a:lnTo>
                  <a:lnTo>
                    <a:pt x="38" y="26372"/>
                  </a:lnTo>
                  <a:lnTo>
                    <a:pt x="21" y="26882"/>
                  </a:lnTo>
                  <a:lnTo>
                    <a:pt x="13" y="27392"/>
                  </a:lnTo>
                  <a:lnTo>
                    <a:pt x="5" y="27901"/>
                  </a:lnTo>
                  <a:lnTo>
                    <a:pt x="1" y="28426"/>
                  </a:lnTo>
                  <a:lnTo>
                    <a:pt x="1" y="28950"/>
                  </a:lnTo>
                  <a:lnTo>
                    <a:pt x="1" y="29489"/>
                  </a:lnTo>
                  <a:lnTo>
                    <a:pt x="5" y="30027"/>
                  </a:lnTo>
                  <a:lnTo>
                    <a:pt x="13" y="30566"/>
                  </a:lnTo>
                  <a:lnTo>
                    <a:pt x="21" y="31105"/>
                  </a:lnTo>
                  <a:lnTo>
                    <a:pt x="46" y="32197"/>
                  </a:lnTo>
                  <a:lnTo>
                    <a:pt x="83" y="33319"/>
                  </a:lnTo>
                  <a:lnTo>
                    <a:pt x="128" y="34440"/>
                  </a:lnTo>
                  <a:lnTo>
                    <a:pt x="185" y="35576"/>
                  </a:lnTo>
                  <a:lnTo>
                    <a:pt x="247" y="36711"/>
                  </a:lnTo>
                  <a:lnTo>
                    <a:pt x="316" y="37862"/>
                  </a:lnTo>
                  <a:lnTo>
                    <a:pt x="394" y="39027"/>
                  </a:lnTo>
                  <a:lnTo>
                    <a:pt x="480" y="40177"/>
                  </a:lnTo>
                  <a:lnTo>
                    <a:pt x="570" y="41342"/>
                  </a:lnTo>
                  <a:lnTo>
                    <a:pt x="669" y="42507"/>
                  </a:lnTo>
                  <a:lnTo>
                    <a:pt x="775" y="43672"/>
                  </a:lnTo>
                  <a:lnTo>
                    <a:pt x="882" y="44837"/>
                  </a:lnTo>
                  <a:lnTo>
                    <a:pt x="996" y="46002"/>
                  </a:lnTo>
                  <a:lnTo>
                    <a:pt x="1115" y="47167"/>
                  </a:lnTo>
                  <a:lnTo>
                    <a:pt x="1238" y="48318"/>
                  </a:lnTo>
                  <a:lnTo>
                    <a:pt x="1361" y="49453"/>
                  </a:lnTo>
                  <a:lnTo>
                    <a:pt x="1492" y="50589"/>
                  </a:lnTo>
                  <a:lnTo>
                    <a:pt x="1619" y="51711"/>
                  </a:lnTo>
                  <a:lnTo>
                    <a:pt x="1754" y="52832"/>
                  </a:lnTo>
                  <a:lnTo>
                    <a:pt x="1890" y="53924"/>
                  </a:lnTo>
                  <a:lnTo>
                    <a:pt x="2025" y="55016"/>
                  </a:lnTo>
                  <a:lnTo>
                    <a:pt x="2160" y="56079"/>
                  </a:lnTo>
                  <a:lnTo>
                    <a:pt x="2435" y="58162"/>
                  </a:lnTo>
                  <a:lnTo>
                    <a:pt x="2705" y="60171"/>
                  </a:lnTo>
                  <a:lnTo>
                    <a:pt x="2967" y="62064"/>
                  </a:lnTo>
                  <a:lnTo>
                    <a:pt x="3221" y="63870"/>
                  </a:lnTo>
                  <a:lnTo>
                    <a:pt x="3688" y="67103"/>
                  </a:lnTo>
                  <a:lnTo>
                    <a:pt x="3889" y="68515"/>
                  </a:lnTo>
                  <a:lnTo>
                    <a:pt x="4069" y="69768"/>
                  </a:lnTo>
                  <a:lnTo>
                    <a:pt x="4217" y="70860"/>
                  </a:lnTo>
                  <a:lnTo>
                    <a:pt x="4336" y="71777"/>
                  </a:lnTo>
                  <a:lnTo>
                    <a:pt x="4385" y="72170"/>
                  </a:lnTo>
                  <a:lnTo>
                    <a:pt x="4422" y="72505"/>
                  </a:lnTo>
                  <a:lnTo>
                    <a:pt x="4446" y="72797"/>
                  </a:lnTo>
                  <a:lnTo>
                    <a:pt x="4463" y="73030"/>
                  </a:lnTo>
                  <a:lnTo>
                    <a:pt x="4807" y="72869"/>
                  </a:lnTo>
                  <a:lnTo>
                    <a:pt x="5171" y="72695"/>
                  </a:lnTo>
                  <a:lnTo>
                    <a:pt x="5557" y="72491"/>
                  </a:lnTo>
                  <a:lnTo>
                    <a:pt x="5958" y="72272"/>
                  </a:lnTo>
                  <a:lnTo>
                    <a:pt x="6040" y="73161"/>
                  </a:lnTo>
                  <a:lnTo>
                    <a:pt x="6134" y="74136"/>
                  </a:lnTo>
                  <a:lnTo>
                    <a:pt x="6241" y="75199"/>
                  </a:lnTo>
                  <a:lnTo>
                    <a:pt x="6368" y="76321"/>
                  </a:lnTo>
                  <a:lnTo>
                    <a:pt x="6437" y="76889"/>
                  </a:lnTo>
                  <a:lnTo>
                    <a:pt x="6511" y="77486"/>
                  </a:lnTo>
                  <a:lnTo>
                    <a:pt x="6589" y="78097"/>
                  </a:lnTo>
                  <a:lnTo>
                    <a:pt x="6671" y="78723"/>
                  </a:lnTo>
                  <a:lnTo>
                    <a:pt x="6761" y="79350"/>
                  </a:lnTo>
                  <a:lnTo>
                    <a:pt x="6851" y="79976"/>
                  </a:lnTo>
                  <a:lnTo>
                    <a:pt x="6950" y="80631"/>
                  </a:lnTo>
                  <a:lnTo>
                    <a:pt x="7052" y="81286"/>
                  </a:lnTo>
                  <a:lnTo>
                    <a:pt x="7163" y="81942"/>
                  </a:lnTo>
                  <a:lnTo>
                    <a:pt x="7273" y="82597"/>
                  </a:lnTo>
                  <a:lnTo>
                    <a:pt x="7392" y="83267"/>
                  </a:lnTo>
                  <a:lnTo>
                    <a:pt x="7519" y="83937"/>
                  </a:lnTo>
                  <a:lnTo>
                    <a:pt x="7646" y="84607"/>
                  </a:lnTo>
                  <a:lnTo>
                    <a:pt x="7785" y="85276"/>
                  </a:lnTo>
                  <a:lnTo>
                    <a:pt x="7925" y="85961"/>
                  </a:lnTo>
                  <a:lnTo>
                    <a:pt x="8076" y="86631"/>
                  </a:lnTo>
                  <a:lnTo>
                    <a:pt x="8228" y="87301"/>
                  </a:lnTo>
                  <a:lnTo>
                    <a:pt x="8392" y="87956"/>
                  </a:lnTo>
                  <a:lnTo>
                    <a:pt x="8556" y="88611"/>
                  </a:lnTo>
                  <a:lnTo>
                    <a:pt x="8732" y="89266"/>
                  </a:lnTo>
                  <a:lnTo>
                    <a:pt x="8912" y="89922"/>
                  </a:lnTo>
                  <a:lnTo>
                    <a:pt x="9100" y="90562"/>
                  </a:lnTo>
                  <a:lnTo>
                    <a:pt x="9293" y="91189"/>
                  </a:lnTo>
                  <a:lnTo>
                    <a:pt x="9494" y="91815"/>
                  </a:lnTo>
                  <a:lnTo>
                    <a:pt x="9514" y="91888"/>
                  </a:lnTo>
                  <a:lnTo>
                    <a:pt x="8900" y="104324"/>
                  </a:lnTo>
                  <a:lnTo>
                    <a:pt x="8629" y="109785"/>
                  </a:lnTo>
                  <a:lnTo>
                    <a:pt x="8375" y="114779"/>
                  </a:lnTo>
                  <a:lnTo>
                    <a:pt x="8142" y="119308"/>
                  </a:lnTo>
                  <a:lnTo>
                    <a:pt x="7925" y="123400"/>
                  </a:lnTo>
                  <a:lnTo>
                    <a:pt x="7728" y="127070"/>
                  </a:lnTo>
                  <a:lnTo>
                    <a:pt x="7544" y="130317"/>
                  </a:lnTo>
                  <a:lnTo>
                    <a:pt x="7453" y="131788"/>
                  </a:lnTo>
                  <a:lnTo>
                    <a:pt x="7372" y="133171"/>
                  </a:lnTo>
                  <a:lnTo>
                    <a:pt x="7290" y="134453"/>
                  </a:lnTo>
                  <a:lnTo>
                    <a:pt x="7212" y="135647"/>
                  </a:lnTo>
                  <a:lnTo>
                    <a:pt x="7138" y="136754"/>
                  </a:lnTo>
                  <a:lnTo>
                    <a:pt x="7064" y="137759"/>
                  </a:lnTo>
                  <a:lnTo>
                    <a:pt x="6990" y="138691"/>
                  </a:lnTo>
                  <a:lnTo>
                    <a:pt x="6925" y="139535"/>
                  </a:lnTo>
                  <a:lnTo>
                    <a:pt x="6855" y="140292"/>
                  </a:lnTo>
                  <a:lnTo>
                    <a:pt x="6790" y="140977"/>
                  </a:lnTo>
                  <a:lnTo>
                    <a:pt x="6728" y="141574"/>
                  </a:lnTo>
                  <a:lnTo>
                    <a:pt x="6663" y="142098"/>
                  </a:lnTo>
                  <a:lnTo>
                    <a:pt x="6605" y="142550"/>
                  </a:lnTo>
                  <a:lnTo>
                    <a:pt x="6544" y="142928"/>
                  </a:lnTo>
                  <a:lnTo>
                    <a:pt x="6515" y="143088"/>
                  </a:lnTo>
                  <a:lnTo>
                    <a:pt x="6482" y="143234"/>
                  </a:lnTo>
                  <a:lnTo>
                    <a:pt x="6454" y="143365"/>
                  </a:lnTo>
                  <a:lnTo>
                    <a:pt x="6425" y="143482"/>
                  </a:lnTo>
                  <a:lnTo>
                    <a:pt x="6126" y="144515"/>
                  </a:lnTo>
                  <a:lnTo>
                    <a:pt x="5946" y="145156"/>
                  </a:lnTo>
                  <a:lnTo>
                    <a:pt x="5851" y="145506"/>
                  </a:lnTo>
                  <a:lnTo>
                    <a:pt x="5753" y="145870"/>
                  </a:lnTo>
                  <a:lnTo>
                    <a:pt x="5659" y="146263"/>
                  </a:lnTo>
                  <a:lnTo>
                    <a:pt x="5561" y="146656"/>
                  </a:lnTo>
                  <a:lnTo>
                    <a:pt x="5466" y="147078"/>
                  </a:lnTo>
                  <a:lnTo>
                    <a:pt x="5376" y="147515"/>
                  </a:lnTo>
                  <a:lnTo>
                    <a:pt x="5286" y="147967"/>
                  </a:lnTo>
                  <a:lnTo>
                    <a:pt x="5204" y="148418"/>
                  </a:lnTo>
                  <a:lnTo>
                    <a:pt x="5126" y="148899"/>
                  </a:lnTo>
                  <a:lnTo>
                    <a:pt x="5057" y="149394"/>
                  </a:lnTo>
                  <a:lnTo>
                    <a:pt x="4995" y="149889"/>
                  </a:lnTo>
                  <a:lnTo>
                    <a:pt x="4967" y="150151"/>
                  </a:lnTo>
                  <a:lnTo>
                    <a:pt x="4942" y="150399"/>
                  </a:lnTo>
                  <a:lnTo>
                    <a:pt x="4917" y="150661"/>
                  </a:lnTo>
                  <a:lnTo>
                    <a:pt x="4897" y="150923"/>
                  </a:lnTo>
                  <a:lnTo>
                    <a:pt x="4880" y="151185"/>
                  </a:lnTo>
                  <a:lnTo>
                    <a:pt x="4864" y="151462"/>
                  </a:lnTo>
                  <a:lnTo>
                    <a:pt x="4856" y="151724"/>
                  </a:lnTo>
                  <a:lnTo>
                    <a:pt x="4844" y="152000"/>
                  </a:lnTo>
                  <a:lnTo>
                    <a:pt x="4840" y="152263"/>
                  </a:lnTo>
                  <a:lnTo>
                    <a:pt x="4840" y="152539"/>
                  </a:lnTo>
                  <a:lnTo>
                    <a:pt x="4840" y="152816"/>
                  </a:lnTo>
                  <a:lnTo>
                    <a:pt x="4848" y="153107"/>
                  </a:lnTo>
                  <a:lnTo>
                    <a:pt x="4856" y="153384"/>
                  </a:lnTo>
                  <a:lnTo>
                    <a:pt x="4868" y="153660"/>
                  </a:lnTo>
                  <a:lnTo>
                    <a:pt x="4885" y="153952"/>
                  </a:lnTo>
                  <a:lnTo>
                    <a:pt x="4909" y="154228"/>
                  </a:lnTo>
                  <a:lnTo>
                    <a:pt x="4934" y="154520"/>
                  </a:lnTo>
                  <a:lnTo>
                    <a:pt x="4962" y="154811"/>
                  </a:lnTo>
                  <a:lnTo>
                    <a:pt x="4999" y="155088"/>
                  </a:lnTo>
                  <a:lnTo>
                    <a:pt x="5040" y="155379"/>
                  </a:lnTo>
                  <a:lnTo>
                    <a:pt x="5085" y="155670"/>
                  </a:lnTo>
                  <a:lnTo>
                    <a:pt x="5135" y="155961"/>
                  </a:lnTo>
                  <a:lnTo>
                    <a:pt x="5188" y="156253"/>
                  </a:lnTo>
                  <a:lnTo>
                    <a:pt x="5249" y="156544"/>
                  </a:lnTo>
                  <a:lnTo>
                    <a:pt x="5315" y="156835"/>
                  </a:lnTo>
                  <a:lnTo>
                    <a:pt x="5384" y="157141"/>
                  </a:lnTo>
                  <a:lnTo>
                    <a:pt x="5462" y="157432"/>
                  </a:lnTo>
                  <a:lnTo>
                    <a:pt x="5544" y="157723"/>
                  </a:lnTo>
                  <a:lnTo>
                    <a:pt x="5634" y="158015"/>
                  </a:lnTo>
                  <a:lnTo>
                    <a:pt x="5729" y="158306"/>
                  </a:lnTo>
                  <a:lnTo>
                    <a:pt x="5827" y="158597"/>
                  </a:lnTo>
                  <a:lnTo>
                    <a:pt x="5921" y="158874"/>
                  </a:lnTo>
                  <a:lnTo>
                    <a:pt x="6019" y="159136"/>
                  </a:lnTo>
                  <a:lnTo>
                    <a:pt x="6118" y="159383"/>
                  </a:lnTo>
                  <a:lnTo>
                    <a:pt x="6216" y="159616"/>
                  </a:lnTo>
                  <a:lnTo>
                    <a:pt x="6314" y="159849"/>
                  </a:lnTo>
                  <a:lnTo>
                    <a:pt x="6413" y="160068"/>
                  </a:lnTo>
                  <a:lnTo>
                    <a:pt x="6515" y="160257"/>
                  </a:lnTo>
                  <a:lnTo>
                    <a:pt x="6614" y="160461"/>
                  </a:lnTo>
                  <a:lnTo>
                    <a:pt x="6712" y="160636"/>
                  </a:lnTo>
                  <a:lnTo>
                    <a:pt x="6810" y="160811"/>
                  </a:lnTo>
                  <a:lnTo>
                    <a:pt x="6913" y="160971"/>
                  </a:lnTo>
                  <a:lnTo>
                    <a:pt x="7015" y="161116"/>
                  </a:lnTo>
                  <a:lnTo>
                    <a:pt x="7113" y="161262"/>
                  </a:lnTo>
                  <a:lnTo>
                    <a:pt x="7216" y="161393"/>
                  </a:lnTo>
                  <a:lnTo>
                    <a:pt x="7318" y="161510"/>
                  </a:lnTo>
                  <a:lnTo>
                    <a:pt x="7523" y="161728"/>
                  </a:lnTo>
                  <a:lnTo>
                    <a:pt x="7732" y="161917"/>
                  </a:lnTo>
                  <a:lnTo>
                    <a:pt x="7941" y="162077"/>
                  </a:lnTo>
                  <a:lnTo>
                    <a:pt x="8154" y="162194"/>
                  </a:lnTo>
                  <a:lnTo>
                    <a:pt x="8371" y="162310"/>
                  </a:lnTo>
                  <a:lnTo>
                    <a:pt x="8588" y="162383"/>
                  </a:lnTo>
                  <a:lnTo>
                    <a:pt x="8810" y="162456"/>
                  </a:lnTo>
                  <a:lnTo>
                    <a:pt x="9035" y="162500"/>
                  </a:lnTo>
                  <a:lnTo>
                    <a:pt x="9264" y="162529"/>
                  </a:lnTo>
                  <a:lnTo>
                    <a:pt x="9494" y="162543"/>
                  </a:lnTo>
                  <a:lnTo>
                    <a:pt x="9973" y="162543"/>
                  </a:lnTo>
                  <a:lnTo>
                    <a:pt x="10977" y="162514"/>
                  </a:lnTo>
                  <a:lnTo>
                    <a:pt x="11510" y="162514"/>
                  </a:lnTo>
                  <a:lnTo>
                    <a:pt x="11784" y="162529"/>
                  </a:lnTo>
                  <a:lnTo>
                    <a:pt x="12063" y="162543"/>
                  </a:lnTo>
                  <a:lnTo>
                    <a:pt x="12349" y="162587"/>
                  </a:lnTo>
                  <a:lnTo>
                    <a:pt x="12640" y="162631"/>
                  </a:lnTo>
                  <a:lnTo>
                    <a:pt x="12939" y="162704"/>
                  </a:lnTo>
                  <a:lnTo>
                    <a:pt x="13243" y="162806"/>
                  </a:lnTo>
                  <a:lnTo>
                    <a:pt x="13562" y="162893"/>
                  </a:lnTo>
                  <a:lnTo>
                    <a:pt x="13894" y="162980"/>
                  </a:lnTo>
                  <a:lnTo>
                    <a:pt x="14242" y="163068"/>
                  </a:lnTo>
                  <a:lnTo>
                    <a:pt x="14607" y="163126"/>
                  </a:lnTo>
                  <a:lnTo>
                    <a:pt x="14988" y="163184"/>
                  </a:lnTo>
                  <a:lnTo>
                    <a:pt x="15377" y="163228"/>
                  </a:lnTo>
                  <a:lnTo>
                    <a:pt x="15783" y="163272"/>
                  </a:lnTo>
                  <a:lnTo>
                    <a:pt x="16193" y="163301"/>
                  </a:lnTo>
                  <a:lnTo>
                    <a:pt x="17049" y="163344"/>
                  </a:lnTo>
                  <a:lnTo>
                    <a:pt x="17934" y="163344"/>
                  </a:lnTo>
                  <a:lnTo>
                    <a:pt x="18839" y="163330"/>
                  </a:lnTo>
                  <a:lnTo>
                    <a:pt x="19753" y="163301"/>
                  </a:lnTo>
                  <a:lnTo>
                    <a:pt x="20675" y="163257"/>
                  </a:lnTo>
                  <a:lnTo>
                    <a:pt x="21588" y="163184"/>
                  </a:lnTo>
                  <a:lnTo>
                    <a:pt x="23371" y="163053"/>
                  </a:lnTo>
                  <a:lnTo>
                    <a:pt x="25030" y="162907"/>
                  </a:lnTo>
                  <a:lnTo>
                    <a:pt x="25792" y="162849"/>
                  </a:lnTo>
                  <a:lnTo>
                    <a:pt x="26501" y="162806"/>
                  </a:lnTo>
                  <a:lnTo>
                    <a:pt x="26829" y="162776"/>
                  </a:lnTo>
                  <a:lnTo>
                    <a:pt x="27144" y="162733"/>
                  </a:lnTo>
                  <a:lnTo>
                    <a:pt x="27447" y="162689"/>
                  </a:lnTo>
                  <a:lnTo>
                    <a:pt x="27738" y="162631"/>
                  </a:lnTo>
                  <a:lnTo>
                    <a:pt x="28013" y="162558"/>
                  </a:lnTo>
                  <a:lnTo>
                    <a:pt x="28271" y="162471"/>
                  </a:lnTo>
                  <a:lnTo>
                    <a:pt x="28517" y="162354"/>
                  </a:lnTo>
                  <a:lnTo>
                    <a:pt x="28750" y="162238"/>
                  </a:lnTo>
                  <a:lnTo>
                    <a:pt x="28967" y="162107"/>
                  </a:lnTo>
                  <a:lnTo>
                    <a:pt x="29168" y="161946"/>
                  </a:lnTo>
                  <a:lnTo>
                    <a:pt x="29357" y="161772"/>
                  </a:lnTo>
                  <a:lnTo>
                    <a:pt x="29529" y="161582"/>
                  </a:lnTo>
                  <a:lnTo>
                    <a:pt x="29606" y="161480"/>
                  </a:lnTo>
                  <a:lnTo>
                    <a:pt x="29684" y="161378"/>
                  </a:lnTo>
                  <a:lnTo>
                    <a:pt x="29754" y="161262"/>
                  </a:lnTo>
                  <a:lnTo>
                    <a:pt x="29824" y="161145"/>
                  </a:lnTo>
                  <a:lnTo>
                    <a:pt x="29889" y="161029"/>
                  </a:lnTo>
                  <a:lnTo>
                    <a:pt x="29951" y="160898"/>
                  </a:lnTo>
                  <a:lnTo>
                    <a:pt x="30008" y="160767"/>
                  </a:lnTo>
                  <a:lnTo>
                    <a:pt x="30061" y="160621"/>
                  </a:lnTo>
                  <a:lnTo>
                    <a:pt x="30110" y="160476"/>
                  </a:lnTo>
                  <a:lnTo>
                    <a:pt x="30155" y="160330"/>
                  </a:lnTo>
                  <a:lnTo>
                    <a:pt x="30196" y="160170"/>
                  </a:lnTo>
                  <a:lnTo>
                    <a:pt x="30233" y="160010"/>
                  </a:lnTo>
                  <a:lnTo>
                    <a:pt x="30266" y="159849"/>
                  </a:lnTo>
                  <a:lnTo>
                    <a:pt x="30295" y="159675"/>
                  </a:lnTo>
                  <a:lnTo>
                    <a:pt x="30319" y="159485"/>
                  </a:lnTo>
                  <a:lnTo>
                    <a:pt x="30344" y="159296"/>
                  </a:lnTo>
                  <a:lnTo>
                    <a:pt x="30360" y="159107"/>
                  </a:lnTo>
                  <a:lnTo>
                    <a:pt x="30373" y="158917"/>
                  </a:lnTo>
                  <a:lnTo>
                    <a:pt x="30381" y="158699"/>
                  </a:lnTo>
                  <a:lnTo>
                    <a:pt x="30385" y="158495"/>
                  </a:lnTo>
                  <a:lnTo>
                    <a:pt x="30385" y="158277"/>
                  </a:lnTo>
                  <a:lnTo>
                    <a:pt x="30385" y="158044"/>
                  </a:lnTo>
                  <a:lnTo>
                    <a:pt x="30377" y="157811"/>
                  </a:lnTo>
                  <a:lnTo>
                    <a:pt x="30364" y="157578"/>
                  </a:lnTo>
                  <a:lnTo>
                    <a:pt x="30348" y="157330"/>
                  </a:lnTo>
                  <a:lnTo>
                    <a:pt x="30328" y="157068"/>
                  </a:lnTo>
                  <a:lnTo>
                    <a:pt x="30303" y="156806"/>
                  </a:lnTo>
                  <a:lnTo>
                    <a:pt x="30274" y="156544"/>
                  </a:lnTo>
                  <a:lnTo>
                    <a:pt x="30241" y="156267"/>
                  </a:lnTo>
                  <a:lnTo>
                    <a:pt x="30205" y="155990"/>
                  </a:lnTo>
                  <a:lnTo>
                    <a:pt x="30164" y="155699"/>
                  </a:lnTo>
                  <a:lnTo>
                    <a:pt x="30114" y="155393"/>
                  </a:lnTo>
                  <a:lnTo>
                    <a:pt x="30065" y="155088"/>
                  </a:lnTo>
                  <a:lnTo>
                    <a:pt x="30012" y="154767"/>
                  </a:lnTo>
                  <a:lnTo>
                    <a:pt x="29889" y="154112"/>
                  </a:lnTo>
                  <a:lnTo>
                    <a:pt x="29750" y="153427"/>
                  </a:lnTo>
                  <a:lnTo>
                    <a:pt x="29590" y="152714"/>
                  </a:lnTo>
                  <a:lnTo>
                    <a:pt x="29541" y="152466"/>
                  </a:lnTo>
                  <a:lnTo>
                    <a:pt x="29492" y="152219"/>
                  </a:lnTo>
                  <a:lnTo>
                    <a:pt x="29447" y="151957"/>
                  </a:lnTo>
                  <a:lnTo>
                    <a:pt x="29406" y="151665"/>
                  </a:lnTo>
                  <a:lnTo>
                    <a:pt x="29369" y="151374"/>
                  </a:lnTo>
                  <a:lnTo>
                    <a:pt x="29336" y="151083"/>
                  </a:lnTo>
                  <a:lnTo>
                    <a:pt x="29303" y="150763"/>
                  </a:lnTo>
                  <a:lnTo>
                    <a:pt x="29275" y="150442"/>
                  </a:lnTo>
                  <a:lnTo>
                    <a:pt x="29246" y="150107"/>
                  </a:lnTo>
                  <a:lnTo>
                    <a:pt x="29225" y="149758"/>
                  </a:lnTo>
                  <a:lnTo>
                    <a:pt x="29205" y="149394"/>
                  </a:lnTo>
                  <a:lnTo>
                    <a:pt x="29184" y="149030"/>
                  </a:lnTo>
                  <a:lnTo>
                    <a:pt x="29172" y="148651"/>
                  </a:lnTo>
                  <a:lnTo>
                    <a:pt x="29156" y="148272"/>
                  </a:lnTo>
                  <a:lnTo>
                    <a:pt x="29148" y="147879"/>
                  </a:lnTo>
                  <a:lnTo>
                    <a:pt x="29139" y="147472"/>
                  </a:lnTo>
                  <a:lnTo>
                    <a:pt x="29135" y="147064"/>
                  </a:lnTo>
                  <a:lnTo>
                    <a:pt x="29131" y="146642"/>
                  </a:lnTo>
                  <a:lnTo>
                    <a:pt x="29131" y="145782"/>
                  </a:lnTo>
                  <a:lnTo>
                    <a:pt x="29143" y="144894"/>
                  </a:lnTo>
                  <a:lnTo>
                    <a:pt x="29160" y="143977"/>
                  </a:lnTo>
                  <a:lnTo>
                    <a:pt x="29189" y="143030"/>
                  </a:lnTo>
                  <a:lnTo>
                    <a:pt x="29221" y="142069"/>
                  </a:lnTo>
                  <a:lnTo>
                    <a:pt x="29262" y="141093"/>
                  </a:lnTo>
                  <a:lnTo>
                    <a:pt x="29307" y="140089"/>
                  </a:lnTo>
                  <a:lnTo>
                    <a:pt x="29361" y="139084"/>
                  </a:lnTo>
                  <a:lnTo>
                    <a:pt x="29422" y="138064"/>
                  </a:lnTo>
                  <a:lnTo>
                    <a:pt x="29484" y="137030"/>
                  </a:lnTo>
                  <a:lnTo>
                    <a:pt x="29553" y="135997"/>
                  </a:lnTo>
                  <a:lnTo>
                    <a:pt x="29627" y="134948"/>
                  </a:lnTo>
                  <a:lnTo>
                    <a:pt x="29705" y="133914"/>
                  </a:lnTo>
                  <a:lnTo>
                    <a:pt x="29787" y="132866"/>
                  </a:lnTo>
                  <a:lnTo>
                    <a:pt x="29869" y="131832"/>
                  </a:lnTo>
                  <a:lnTo>
                    <a:pt x="29959" y="130812"/>
                  </a:lnTo>
                  <a:lnTo>
                    <a:pt x="30045" y="129778"/>
                  </a:lnTo>
                  <a:lnTo>
                    <a:pt x="30135" y="128774"/>
                  </a:lnTo>
                  <a:lnTo>
                    <a:pt x="30229" y="127783"/>
                  </a:lnTo>
                  <a:lnTo>
                    <a:pt x="30414" y="125832"/>
                  </a:lnTo>
                  <a:lnTo>
                    <a:pt x="30598" y="123983"/>
                  </a:lnTo>
                  <a:lnTo>
                    <a:pt x="30344" y="123531"/>
                  </a:lnTo>
                  <a:lnTo>
                    <a:pt x="30094" y="123051"/>
                  </a:lnTo>
                  <a:lnTo>
                    <a:pt x="29852" y="122570"/>
                  </a:lnTo>
                  <a:lnTo>
                    <a:pt x="29611" y="122061"/>
                  </a:lnTo>
                  <a:lnTo>
                    <a:pt x="29373" y="121522"/>
                  </a:lnTo>
                  <a:lnTo>
                    <a:pt x="29139" y="120983"/>
                  </a:lnTo>
                  <a:lnTo>
                    <a:pt x="28910" y="120415"/>
                  </a:lnTo>
                  <a:lnTo>
                    <a:pt x="28689" y="119832"/>
                  </a:lnTo>
                  <a:lnTo>
                    <a:pt x="28467" y="119235"/>
                  </a:lnTo>
                  <a:lnTo>
                    <a:pt x="28250" y="118609"/>
                  </a:lnTo>
                  <a:lnTo>
                    <a:pt x="28041" y="117969"/>
                  </a:lnTo>
                  <a:lnTo>
                    <a:pt x="27832" y="117313"/>
                  </a:lnTo>
                  <a:lnTo>
                    <a:pt x="27632" y="116643"/>
                  </a:lnTo>
                  <a:lnTo>
                    <a:pt x="27431" y="115959"/>
                  </a:lnTo>
                  <a:lnTo>
                    <a:pt x="27238" y="115245"/>
                  </a:lnTo>
                  <a:lnTo>
                    <a:pt x="27046" y="114532"/>
                  </a:lnTo>
                  <a:lnTo>
                    <a:pt x="26861" y="113789"/>
                  </a:lnTo>
                  <a:lnTo>
                    <a:pt x="26681" y="113047"/>
                  </a:lnTo>
                  <a:lnTo>
                    <a:pt x="26501" y="112275"/>
                  </a:lnTo>
                  <a:lnTo>
                    <a:pt x="26329" y="111488"/>
                  </a:lnTo>
                  <a:lnTo>
                    <a:pt x="26161" y="110687"/>
                  </a:lnTo>
                  <a:lnTo>
                    <a:pt x="25993" y="109887"/>
                  </a:lnTo>
                  <a:lnTo>
                    <a:pt x="25833" y="109056"/>
                  </a:lnTo>
                  <a:lnTo>
                    <a:pt x="25677" y="108212"/>
                  </a:lnTo>
                  <a:lnTo>
                    <a:pt x="25526" y="107353"/>
                  </a:lnTo>
                  <a:lnTo>
                    <a:pt x="25374" y="106494"/>
                  </a:lnTo>
                  <a:lnTo>
                    <a:pt x="25231" y="105605"/>
                  </a:lnTo>
                  <a:lnTo>
                    <a:pt x="25091" y="104717"/>
                  </a:lnTo>
                  <a:lnTo>
                    <a:pt x="24956" y="103814"/>
                  </a:lnTo>
                  <a:lnTo>
                    <a:pt x="24825" y="102897"/>
                  </a:lnTo>
                  <a:lnTo>
                    <a:pt x="24698" y="101965"/>
                  </a:lnTo>
                  <a:lnTo>
                    <a:pt x="24575" y="101018"/>
                  </a:lnTo>
                  <a:lnTo>
                    <a:pt x="24456" y="100072"/>
                  </a:lnTo>
                  <a:lnTo>
                    <a:pt x="24338" y="99110"/>
                  </a:lnTo>
                  <a:lnTo>
                    <a:pt x="24227" y="98135"/>
                  </a:lnTo>
                  <a:lnTo>
                    <a:pt x="24120" y="97145"/>
                  </a:lnTo>
                  <a:lnTo>
                    <a:pt x="24018" y="96140"/>
                  </a:lnTo>
                  <a:lnTo>
                    <a:pt x="23920" y="95135"/>
                  </a:lnTo>
                  <a:lnTo>
                    <a:pt x="23825" y="94116"/>
                  </a:lnTo>
                  <a:lnTo>
                    <a:pt x="23735" y="93096"/>
                  </a:lnTo>
                  <a:lnTo>
                    <a:pt x="23649" y="92062"/>
                  </a:lnTo>
                  <a:lnTo>
                    <a:pt x="23567" y="91014"/>
                  </a:lnTo>
                  <a:lnTo>
                    <a:pt x="23489" y="89965"/>
                  </a:lnTo>
                  <a:lnTo>
                    <a:pt x="23412" y="88902"/>
                  </a:lnTo>
                  <a:lnTo>
                    <a:pt x="23342" y="87825"/>
                  </a:lnTo>
                  <a:lnTo>
                    <a:pt x="23276" y="86747"/>
                  </a:lnTo>
                  <a:lnTo>
                    <a:pt x="23215" y="85670"/>
                  </a:lnTo>
                  <a:lnTo>
                    <a:pt x="23158" y="84577"/>
                  </a:lnTo>
                  <a:lnTo>
                    <a:pt x="23104" y="83471"/>
                  </a:lnTo>
                  <a:lnTo>
                    <a:pt x="23055" y="82364"/>
                  </a:lnTo>
                  <a:lnTo>
                    <a:pt x="23006" y="81257"/>
                  </a:lnTo>
                  <a:lnTo>
                    <a:pt x="22965" y="80136"/>
                  </a:lnTo>
                  <a:lnTo>
                    <a:pt x="22928" y="79000"/>
                  </a:lnTo>
                  <a:lnTo>
                    <a:pt x="22895" y="77879"/>
                  </a:lnTo>
                  <a:lnTo>
                    <a:pt x="22863" y="76743"/>
                  </a:lnTo>
                  <a:lnTo>
                    <a:pt x="22838" y="75593"/>
                  </a:lnTo>
                  <a:lnTo>
                    <a:pt x="22818" y="74442"/>
                  </a:lnTo>
                  <a:lnTo>
                    <a:pt x="22801" y="73292"/>
                  </a:lnTo>
                  <a:lnTo>
                    <a:pt x="22785" y="72141"/>
                  </a:lnTo>
                  <a:lnTo>
                    <a:pt x="22777" y="70976"/>
                  </a:lnTo>
                  <a:lnTo>
                    <a:pt x="22768" y="69811"/>
                  </a:lnTo>
                  <a:lnTo>
                    <a:pt x="22768" y="68646"/>
                  </a:lnTo>
                  <a:lnTo>
                    <a:pt x="22768" y="67467"/>
                  </a:lnTo>
                  <a:lnTo>
                    <a:pt x="22777" y="66302"/>
                  </a:lnTo>
                  <a:lnTo>
                    <a:pt x="22818" y="59822"/>
                  </a:lnTo>
                  <a:lnTo>
                    <a:pt x="22850" y="54142"/>
                  </a:lnTo>
                  <a:lnTo>
                    <a:pt x="22863" y="51580"/>
                  </a:lnTo>
                  <a:lnTo>
                    <a:pt x="22871" y="49191"/>
                  </a:lnTo>
                  <a:lnTo>
                    <a:pt x="22875" y="46963"/>
                  </a:lnTo>
                  <a:lnTo>
                    <a:pt x="22879" y="44895"/>
                  </a:lnTo>
                  <a:lnTo>
                    <a:pt x="22875" y="42973"/>
                  </a:lnTo>
                  <a:lnTo>
                    <a:pt x="22871" y="41182"/>
                  </a:lnTo>
                  <a:lnTo>
                    <a:pt x="22863" y="39522"/>
                  </a:lnTo>
                  <a:lnTo>
                    <a:pt x="22846" y="37978"/>
                  </a:lnTo>
                  <a:lnTo>
                    <a:pt x="22830" y="36551"/>
                  </a:lnTo>
                  <a:lnTo>
                    <a:pt x="22805" y="35212"/>
                  </a:lnTo>
                  <a:lnTo>
                    <a:pt x="22777" y="33959"/>
                  </a:lnTo>
                  <a:lnTo>
                    <a:pt x="22744" y="32794"/>
                  </a:lnTo>
                  <a:lnTo>
                    <a:pt x="22707" y="31717"/>
                  </a:lnTo>
                  <a:lnTo>
                    <a:pt x="22662" y="30683"/>
                  </a:lnTo>
                  <a:lnTo>
                    <a:pt x="22613" y="29707"/>
                  </a:lnTo>
                  <a:lnTo>
                    <a:pt x="22559" y="28775"/>
                  </a:lnTo>
                  <a:lnTo>
                    <a:pt x="22498" y="27887"/>
                  </a:lnTo>
                  <a:lnTo>
                    <a:pt x="22432" y="27028"/>
                  </a:lnTo>
                  <a:lnTo>
                    <a:pt x="22359" y="26168"/>
                  </a:lnTo>
                  <a:lnTo>
                    <a:pt x="22281" y="25338"/>
                  </a:lnTo>
                  <a:lnTo>
                    <a:pt x="22191" y="24494"/>
                  </a:lnTo>
                  <a:lnTo>
                    <a:pt x="22101" y="23635"/>
                  </a:lnTo>
                  <a:lnTo>
                    <a:pt x="21998" y="22775"/>
                  </a:lnTo>
                  <a:lnTo>
                    <a:pt x="21892" y="21873"/>
                  </a:lnTo>
                  <a:lnTo>
                    <a:pt x="21654" y="19950"/>
                  </a:lnTo>
                  <a:lnTo>
                    <a:pt x="21388" y="17824"/>
                  </a:lnTo>
                  <a:lnTo>
                    <a:pt x="21183" y="16164"/>
                  </a:lnTo>
                  <a:lnTo>
                    <a:pt x="20957" y="14344"/>
                  </a:lnTo>
                  <a:lnTo>
                    <a:pt x="20843" y="13354"/>
                  </a:lnTo>
                  <a:lnTo>
                    <a:pt x="20724" y="12334"/>
                  </a:lnTo>
                  <a:lnTo>
                    <a:pt x="20605" y="11257"/>
                  </a:lnTo>
                  <a:lnTo>
                    <a:pt x="20486" y="10150"/>
                  </a:lnTo>
                  <a:lnTo>
                    <a:pt x="20372" y="9014"/>
                  </a:lnTo>
                  <a:lnTo>
                    <a:pt x="20253" y="7820"/>
                  </a:lnTo>
                  <a:lnTo>
                    <a:pt x="20138" y="6611"/>
                  </a:lnTo>
                  <a:lnTo>
                    <a:pt x="20027" y="5345"/>
                  </a:lnTo>
                  <a:lnTo>
                    <a:pt x="19939" y="4277"/>
                  </a:lnTo>
                  <a:lnTo>
                    <a:pt x="19974" y="4718"/>
                  </a:lnTo>
                  <a:lnTo>
                    <a:pt x="20048" y="5621"/>
                  </a:lnTo>
                  <a:lnTo>
                    <a:pt x="20126" y="6495"/>
                  </a:lnTo>
                  <a:lnTo>
                    <a:pt x="20208" y="7354"/>
                  </a:lnTo>
                  <a:lnTo>
                    <a:pt x="19962" y="7441"/>
                  </a:lnTo>
                  <a:lnTo>
                    <a:pt x="19724" y="7500"/>
                  </a:lnTo>
                  <a:lnTo>
                    <a:pt x="19491" y="7543"/>
                  </a:lnTo>
                  <a:lnTo>
                    <a:pt x="19261" y="7558"/>
                  </a:lnTo>
                  <a:lnTo>
                    <a:pt x="19040" y="7543"/>
                  </a:lnTo>
                  <a:lnTo>
                    <a:pt x="18823" y="7514"/>
                  </a:lnTo>
                  <a:lnTo>
                    <a:pt x="18610" y="7471"/>
                  </a:lnTo>
                  <a:lnTo>
                    <a:pt x="18401" y="7398"/>
                  </a:lnTo>
                  <a:lnTo>
                    <a:pt x="18200" y="7310"/>
                  </a:lnTo>
                  <a:lnTo>
                    <a:pt x="18003" y="7194"/>
                  </a:lnTo>
                  <a:lnTo>
                    <a:pt x="17811" y="7063"/>
                  </a:lnTo>
                  <a:lnTo>
                    <a:pt x="17622" y="6917"/>
                  </a:lnTo>
                  <a:lnTo>
                    <a:pt x="17442" y="6743"/>
                  </a:lnTo>
                  <a:lnTo>
                    <a:pt x="17266" y="6553"/>
                  </a:lnTo>
                  <a:lnTo>
                    <a:pt x="17098" y="6335"/>
                  </a:lnTo>
                  <a:lnTo>
                    <a:pt x="16930" y="6116"/>
                  </a:lnTo>
                  <a:lnTo>
                    <a:pt x="16770" y="5869"/>
                  </a:lnTo>
                  <a:lnTo>
                    <a:pt x="16615" y="5607"/>
                  </a:lnTo>
                  <a:lnTo>
                    <a:pt x="16467" y="5330"/>
                  </a:lnTo>
                  <a:lnTo>
                    <a:pt x="16320" y="5039"/>
                  </a:lnTo>
                  <a:lnTo>
                    <a:pt x="16180" y="4718"/>
                  </a:lnTo>
                  <a:lnTo>
                    <a:pt x="16049" y="4398"/>
                  </a:lnTo>
                  <a:lnTo>
                    <a:pt x="15918" y="4048"/>
                  </a:lnTo>
                  <a:lnTo>
                    <a:pt x="15795" y="3684"/>
                  </a:lnTo>
                  <a:lnTo>
                    <a:pt x="15676" y="3320"/>
                  </a:lnTo>
                  <a:lnTo>
                    <a:pt x="15562" y="2927"/>
                  </a:lnTo>
                  <a:lnTo>
                    <a:pt x="15455" y="2534"/>
                  </a:lnTo>
                  <a:lnTo>
                    <a:pt x="15353" y="2112"/>
                  </a:lnTo>
                  <a:lnTo>
                    <a:pt x="15254" y="1689"/>
                  </a:lnTo>
                  <a:lnTo>
                    <a:pt x="15160" y="1238"/>
                  </a:lnTo>
                  <a:lnTo>
                    <a:pt x="15074" y="787"/>
                  </a:lnTo>
                  <a:lnTo>
                    <a:pt x="14992" y="321"/>
                  </a:lnTo>
                  <a:lnTo>
                    <a:pt x="14988" y="335"/>
                  </a:lnTo>
                  <a:lnTo>
                    <a:pt x="14988" y="32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5;p56">
              <a:extLst>
                <a:ext uri="{FF2B5EF4-FFF2-40B4-BE49-F238E27FC236}">
                  <a16:creationId xmlns:a16="http://schemas.microsoft.com/office/drawing/2014/main" id="{C3618422-65DD-FEFB-E8A4-7F1CF2B0423A}"/>
                </a:ext>
              </a:extLst>
            </p:cNvPr>
            <p:cNvSpPr/>
            <p:nvPr/>
          </p:nvSpPr>
          <p:spPr>
            <a:xfrm>
              <a:off x="3859050" y="-16248125"/>
              <a:ext cx="159600" cy="1126775"/>
            </a:xfrm>
            <a:custGeom>
              <a:avLst/>
              <a:gdLst/>
              <a:ahLst/>
              <a:cxnLst/>
              <a:rect l="l" t="t" r="r" b="b"/>
              <a:pathLst>
                <a:path w="6384" h="45071" extrusionOk="0">
                  <a:moveTo>
                    <a:pt x="6383" y="1"/>
                  </a:moveTo>
                  <a:lnTo>
                    <a:pt x="6199" y="380"/>
                  </a:lnTo>
                  <a:lnTo>
                    <a:pt x="6015" y="729"/>
                  </a:lnTo>
                  <a:lnTo>
                    <a:pt x="5830" y="1064"/>
                  </a:lnTo>
                  <a:lnTo>
                    <a:pt x="5642" y="1370"/>
                  </a:lnTo>
                  <a:lnTo>
                    <a:pt x="5457" y="1661"/>
                  </a:lnTo>
                  <a:lnTo>
                    <a:pt x="5273" y="1923"/>
                  </a:lnTo>
                  <a:lnTo>
                    <a:pt x="5085" y="2171"/>
                  </a:lnTo>
                  <a:lnTo>
                    <a:pt x="4900" y="2404"/>
                  </a:lnTo>
                  <a:lnTo>
                    <a:pt x="4716" y="2608"/>
                  </a:lnTo>
                  <a:lnTo>
                    <a:pt x="4531" y="2797"/>
                  </a:lnTo>
                  <a:lnTo>
                    <a:pt x="4351" y="2972"/>
                  </a:lnTo>
                  <a:lnTo>
                    <a:pt x="4171" y="3117"/>
                  </a:lnTo>
                  <a:lnTo>
                    <a:pt x="3991" y="3263"/>
                  </a:lnTo>
                  <a:lnTo>
                    <a:pt x="3810" y="3379"/>
                  </a:lnTo>
                  <a:lnTo>
                    <a:pt x="3634" y="3496"/>
                  </a:lnTo>
                  <a:lnTo>
                    <a:pt x="3458" y="3583"/>
                  </a:lnTo>
                  <a:lnTo>
                    <a:pt x="3454" y="3933"/>
                  </a:lnTo>
                  <a:lnTo>
                    <a:pt x="3442" y="4908"/>
                  </a:lnTo>
                  <a:lnTo>
                    <a:pt x="3413" y="6437"/>
                  </a:lnTo>
                  <a:lnTo>
                    <a:pt x="3392" y="7384"/>
                  </a:lnTo>
                  <a:lnTo>
                    <a:pt x="3368" y="8432"/>
                  </a:lnTo>
                  <a:lnTo>
                    <a:pt x="3339" y="9583"/>
                  </a:lnTo>
                  <a:lnTo>
                    <a:pt x="3302" y="10806"/>
                  </a:lnTo>
                  <a:lnTo>
                    <a:pt x="3257" y="12102"/>
                  </a:lnTo>
                  <a:lnTo>
                    <a:pt x="3208" y="13471"/>
                  </a:lnTo>
                  <a:lnTo>
                    <a:pt x="3151" y="14898"/>
                  </a:lnTo>
                  <a:lnTo>
                    <a:pt x="3085" y="16354"/>
                  </a:lnTo>
                  <a:lnTo>
                    <a:pt x="3011" y="17854"/>
                  </a:lnTo>
                  <a:lnTo>
                    <a:pt x="2929" y="19354"/>
                  </a:lnTo>
                  <a:lnTo>
                    <a:pt x="2835" y="20883"/>
                  </a:lnTo>
                  <a:lnTo>
                    <a:pt x="2786" y="21655"/>
                  </a:lnTo>
                  <a:lnTo>
                    <a:pt x="2737" y="22412"/>
                  </a:lnTo>
                  <a:lnTo>
                    <a:pt x="2680" y="23169"/>
                  </a:lnTo>
                  <a:lnTo>
                    <a:pt x="2622" y="23927"/>
                  </a:lnTo>
                  <a:lnTo>
                    <a:pt x="2565" y="24669"/>
                  </a:lnTo>
                  <a:lnTo>
                    <a:pt x="2499" y="25412"/>
                  </a:lnTo>
                  <a:lnTo>
                    <a:pt x="2434" y="26155"/>
                  </a:lnTo>
                  <a:lnTo>
                    <a:pt x="2368" y="26883"/>
                  </a:lnTo>
                  <a:lnTo>
                    <a:pt x="2294" y="27596"/>
                  </a:lnTo>
                  <a:lnTo>
                    <a:pt x="2221" y="28295"/>
                  </a:lnTo>
                  <a:lnTo>
                    <a:pt x="2143" y="28980"/>
                  </a:lnTo>
                  <a:lnTo>
                    <a:pt x="2061" y="29664"/>
                  </a:lnTo>
                  <a:lnTo>
                    <a:pt x="1979" y="30319"/>
                  </a:lnTo>
                  <a:lnTo>
                    <a:pt x="1889" y="30960"/>
                  </a:lnTo>
                  <a:lnTo>
                    <a:pt x="1799" y="31586"/>
                  </a:lnTo>
                  <a:lnTo>
                    <a:pt x="1704" y="32198"/>
                  </a:lnTo>
                  <a:lnTo>
                    <a:pt x="1610" y="32780"/>
                  </a:lnTo>
                  <a:lnTo>
                    <a:pt x="1508" y="33334"/>
                  </a:lnTo>
                  <a:lnTo>
                    <a:pt x="1401" y="33873"/>
                  </a:lnTo>
                  <a:lnTo>
                    <a:pt x="1295" y="34382"/>
                  </a:lnTo>
                  <a:lnTo>
                    <a:pt x="1184" y="34863"/>
                  </a:lnTo>
                  <a:lnTo>
                    <a:pt x="1069" y="35329"/>
                  </a:lnTo>
                  <a:lnTo>
                    <a:pt x="946" y="35751"/>
                  </a:lnTo>
                  <a:lnTo>
                    <a:pt x="824" y="36159"/>
                  </a:lnTo>
                  <a:lnTo>
                    <a:pt x="697" y="36523"/>
                  </a:lnTo>
                  <a:lnTo>
                    <a:pt x="631" y="36683"/>
                  </a:lnTo>
                  <a:lnTo>
                    <a:pt x="565" y="36858"/>
                  </a:lnTo>
                  <a:lnTo>
                    <a:pt x="500" y="37004"/>
                  </a:lnTo>
                  <a:lnTo>
                    <a:pt x="430" y="37149"/>
                  </a:lnTo>
                  <a:lnTo>
                    <a:pt x="361" y="37280"/>
                  </a:lnTo>
                  <a:lnTo>
                    <a:pt x="291" y="37411"/>
                  </a:lnTo>
                  <a:lnTo>
                    <a:pt x="221" y="37528"/>
                  </a:lnTo>
                  <a:lnTo>
                    <a:pt x="148" y="37644"/>
                  </a:lnTo>
                  <a:lnTo>
                    <a:pt x="74" y="37732"/>
                  </a:lnTo>
                  <a:lnTo>
                    <a:pt x="0" y="37834"/>
                  </a:lnTo>
                  <a:lnTo>
                    <a:pt x="82" y="38300"/>
                  </a:lnTo>
                  <a:lnTo>
                    <a:pt x="172" y="38751"/>
                  </a:lnTo>
                  <a:lnTo>
                    <a:pt x="262" y="39188"/>
                  </a:lnTo>
                  <a:lnTo>
                    <a:pt x="361" y="39625"/>
                  </a:lnTo>
                  <a:lnTo>
                    <a:pt x="463" y="40032"/>
                  </a:lnTo>
                  <a:lnTo>
                    <a:pt x="574" y="40440"/>
                  </a:lnTo>
                  <a:lnTo>
                    <a:pt x="684" y="40819"/>
                  </a:lnTo>
                  <a:lnTo>
                    <a:pt x="803" y="41197"/>
                  </a:lnTo>
                  <a:lnTo>
                    <a:pt x="930" y="41561"/>
                  </a:lnTo>
                  <a:lnTo>
                    <a:pt x="1057" y="41896"/>
                  </a:lnTo>
                  <a:lnTo>
                    <a:pt x="1192" y="42231"/>
                  </a:lnTo>
                  <a:lnTo>
                    <a:pt x="1332" y="42537"/>
                  </a:lnTo>
                  <a:lnTo>
                    <a:pt x="1475" y="42843"/>
                  </a:lnTo>
                  <a:lnTo>
                    <a:pt x="1627" y="43120"/>
                  </a:lnTo>
                  <a:lnTo>
                    <a:pt x="1782" y="43382"/>
                  </a:lnTo>
                  <a:lnTo>
                    <a:pt x="1942" y="43629"/>
                  </a:lnTo>
                  <a:lnTo>
                    <a:pt x="2106" y="43848"/>
                  </a:lnTo>
                  <a:lnTo>
                    <a:pt x="2278" y="44066"/>
                  </a:lnTo>
                  <a:lnTo>
                    <a:pt x="2454" y="44256"/>
                  </a:lnTo>
                  <a:lnTo>
                    <a:pt x="2634" y="44416"/>
                  </a:lnTo>
                  <a:lnTo>
                    <a:pt x="2823" y="44576"/>
                  </a:lnTo>
                  <a:lnTo>
                    <a:pt x="3011" y="44707"/>
                  </a:lnTo>
                  <a:lnTo>
                    <a:pt x="3208" y="44823"/>
                  </a:lnTo>
                  <a:lnTo>
                    <a:pt x="3413" y="44911"/>
                  </a:lnTo>
                  <a:lnTo>
                    <a:pt x="3618" y="44984"/>
                  </a:lnTo>
                  <a:lnTo>
                    <a:pt x="3831" y="45027"/>
                  </a:lnTo>
                  <a:lnTo>
                    <a:pt x="4048" y="45056"/>
                  </a:lnTo>
                  <a:lnTo>
                    <a:pt x="4273" y="45071"/>
                  </a:lnTo>
                  <a:lnTo>
                    <a:pt x="4503" y="45056"/>
                  </a:lnTo>
                  <a:lnTo>
                    <a:pt x="4736" y="45013"/>
                  </a:lnTo>
                  <a:lnTo>
                    <a:pt x="4974" y="44954"/>
                  </a:lnTo>
                  <a:lnTo>
                    <a:pt x="5220" y="44867"/>
                  </a:lnTo>
                  <a:lnTo>
                    <a:pt x="5117" y="43775"/>
                  </a:lnTo>
                  <a:lnTo>
                    <a:pt x="5019" y="42654"/>
                  </a:lnTo>
                  <a:lnTo>
                    <a:pt x="4925" y="41503"/>
                  </a:lnTo>
                  <a:lnTo>
                    <a:pt x="4835" y="40324"/>
                  </a:lnTo>
                  <a:lnTo>
                    <a:pt x="4749" y="39130"/>
                  </a:lnTo>
                  <a:lnTo>
                    <a:pt x="4667" y="37906"/>
                  </a:lnTo>
                  <a:lnTo>
                    <a:pt x="4593" y="36654"/>
                  </a:lnTo>
                  <a:lnTo>
                    <a:pt x="4523" y="35387"/>
                  </a:lnTo>
                  <a:lnTo>
                    <a:pt x="4462" y="34091"/>
                  </a:lnTo>
                  <a:lnTo>
                    <a:pt x="4408" y="32780"/>
                  </a:lnTo>
                  <a:lnTo>
                    <a:pt x="4359" y="31441"/>
                  </a:lnTo>
                  <a:lnTo>
                    <a:pt x="4322" y="30086"/>
                  </a:lnTo>
                  <a:lnTo>
                    <a:pt x="4310" y="29402"/>
                  </a:lnTo>
                  <a:lnTo>
                    <a:pt x="4298" y="28703"/>
                  </a:lnTo>
                  <a:lnTo>
                    <a:pt x="4286" y="28019"/>
                  </a:lnTo>
                  <a:lnTo>
                    <a:pt x="4277" y="27320"/>
                  </a:lnTo>
                  <a:lnTo>
                    <a:pt x="4273" y="26606"/>
                  </a:lnTo>
                  <a:lnTo>
                    <a:pt x="4273" y="25907"/>
                  </a:lnTo>
                  <a:lnTo>
                    <a:pt x="4273" y="25194"/>
                  </a:lnTo>
                  <a:lnTo>
                    <a:pt x="4277" y="24480"/>
                  </a:lnTo>
                  <a:lnTo>
                    <a:pt x="4286" y="23752"/>
                  </a:lnTo>
                  <a:lnTo>
                    <a:pt x="4294" y="23038"/>
                  </a:lnTo>
                  <a:lnTo>
                    <a:pt x="4306" y="22310"/>
                  </a:lnTo>
                  <a:lnTo>
                    <a:pt x="4322" y="21582"/>
                  </a:lnTo>
                  <a:lnTo>
                    <a:pt x="4343" y="20839"/>
                  </a:lnTo>
                  <a:lnTo>
                    <a:pt x="4363" y="20097"/>
                  </a:lnTo>
                  <a:lnTo>
                    <a:pt x="4392" y="19354"/>
                  </a:lnTo>
                  <a:lnTo>
                    <a:pt x="4421" y="18611"/>
                  </a:lnTo>
                  <a:lnTo>
                    <a:pt x="4454" y="17869"/>
                  </a:lnTo>
                  <a:lnTo>
                    <a:pt x="4490" y="17112"/>
                  </a:lnTo>
                  <a:lnTo>
                    <a:pt x="4531" y="16369"/>
                  </a:lnTo>
                  <a:lnTo>
                    <a:pt x="4576" y="15612"/>
                  </a:lnTo>
                  <a:lnTo>
                    <a:pt x="4626" y="14840"/>
                  </a:lnTo>
                  <a:lnTo>
                    <a:pt x="4679" y="14083"/>
                  </a:lnTo>
                  <a:lnTo>
                    <a:pt x="4732" y="13311"/>
                  </a:lnTo>
                  <a:lnTo>
                    <a:pt x="4794" y="12554"/>
                  </a:lnTo>
                  <a:lnTo>
                    <a:pt x="4859" y="11782"/>
                  </a:lnTo>
                  <a:lnTo>
                    <a:pt x="4929" y="11010"/>
                  </a:lnTo>
                  <a:lnTo>
                    <a:pt x="5003" y="10238"/>
                  </a:lnTo>
                  <a:lnTo>
                    <a:pt x="5080" y="9452"/>
                  </a:lnTo>
                  <a:lnTo>
                    <a:pt x="5162" y="8680"/>
                  </a:lnTo>
                  <a:lnTo>
                    <a:pt x="5248" y="7894"/>
                  </a:lnTo>
                  <a:lnTo>
                    <a:pt x="5339" y="7107"/>
                  </a:lnTo>
                  <a:lnTo>
                    <a:pt x="5437" y="6336"/>
                  </a:lnTo>
                  <a:lnTo>
                    <a:pt x="5535" y="5549"/>
                  </a:lnTo>
                  <a:lnTo>
                    <a:pt x="5642" y="4763"/>
                  </a:lnTo>
                  <a:lnTo>
                    <a:pt x="5752" y="3962"/>
                  </a:lnTo>
                  <a:lnTo>
                    <a:pt x="5871" y="3176"/>
                  </a:lnTo>
                  <a:lnTo>
                    <a:pt x="5990" y="2389"/>
                  </a:lnTo>
                  <a:lnTo>
                    <a:pt x="6117" y="1588"/>
                  </a:lnTo>
                  <a:lnTo>
                    <a:pt x="6248" y="802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6;p56">
              <a:extLst>
                <a:ext uri="{FF2B5EF4-FFF2-40B4-BE49-F238E27FC236}">
                  <a16:creationId xmlns:a16="http://schemas.microsoft.com/office/drawing/2014/main" id="{6A18F7D0-9D56-F4CB-264C-1DBF1ADAB0CF}"/>
                </a:ext>
              </a:extLst>
            </p:cNvPr>
            <p:cNvSpPr/>
            <p:nvPr/>
          </p:nvSpPr>
          <p:spPr>
            <a:xfrm>
              <a:off x="4068500" y="-16411200"/>
              <a:ext cx="2800" cy="10925"/>
            </a:xfrm>
            <a:custGeom>
              <a:avLst/>
              <a:gdLst/>
              <a:ahLst/>
              <a:cxnLst/>
              <a:rect l="l" t="t" r="r" b="b"/>
              <a:pathLst>
                <a:path w="112" h="437" extrusionOk="0">
                  <a:moveTo>
                    <a:pt x="107" y="0"/>
                  </a:moveTo>
                  <a:lnTo>
                    <a:pt x="54" y="219"/>
                  </a:lnTo>
                  <a:lnTo>
                    <a:pt x="1" y="437"/>
                  </a:lnTo>
                  <a:lnTo>
                    <a:pt x="58" y="21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7;p56">
              <a:extLst>
                <a:ext uri="{FF2B5EF4-FFF2-40B4-BE49-F238E27FC236}">
                  <a16:creationId xmlns:a16="http://schemas.microsoft.com/office/drawing/2014/main" id="{BD21C7B5-48AA-1566-7B5D-C2AFB6F65E6C}"/>
                </a:ext>
              </a:extLst>
            </p:cNvPr>
            <p:cNvSpPr/>
            <p:nvPr/>
          </p:nvSpPr>
          <p:spPr>
            <a:xfrm>
              <a:off x="4029275" y="-16285250"/>
              <a:ext cx="5150" cy="12775"/>
            </a:xfrm>
            <a:custGeom>
              <a:avLst/>
              <a:gdLst/>
              <a:ahLst/>
              <a:cxnLst/>
              <a:rect l="l" t="t" r="r" b="b"/>
              <a:pathLst>
                <a:path w="206" h="511" extrusionOk="0">
                  <a:moveTo>
                    <a:pt x="0" y="510"/>
                  </a:moveTo>
                  <a:lnTo>
                    <a:pt x="0" y="510"/>
                  </a:lnTo>
                  <a:lnTo>
                    <a:pt x="103" y="248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103" y="248"/>
                  </a:lnTo>
                  <a:lnTo>
                    <a:pt x="0" y="510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88;p56">
              <a:extLst>
                <a:ext uri="{FF2B5EF4-FFF2-40B4-BE49-F238E27FC236}">
                  <a16:creationId xmlns:a16="http://schemas.microsoft.com/office/drawing/2014/main" id="{478EE19E-1752-C831-2F2E-04FF523CDD44}"/>
                </a:ext>
              </a:extLst>
            </p:cNvPr>
            <p:cNvSpPr/>
            <p:nvPr/>
          </p:nvSpPr>
          <p:spPr>
            <a:xfrm>
              <a:off x="4044850" y="-16326750"/>
              <a:ext cx="3700" cy="12050"/>
            </a:xfrm>
            <a:custGeom>
              <a:avLst/>
              <a:gdLst/>
              <a:ahLst/>
              <a:cxnLst/>
              <a:rect l="l" t="t" r="r" b="b"/>
              <a:pathLst>
                <a:path w="148" h="482" extrusionOk="0">
                  <a:moveTo>
                    <a:pt x="0" y="481"/>
                  </a:moveTo>
                  <a:lnTo>
                    <a:pt x="0" y="481"/>
                  </a:lnTo>
                  <a:lnTo>
                    <a:pt x="74" y="248"/>
                  </a:lnTo>
                  <a:lnTo>
                    <a:pt x="148" y="1"/>
                  </a:lnTo>
                  <a:lnTo>
                    <a:pt x="148" y="1"/>
                  </a:lnTo>
                  <a:lnTo>
                    <a:pt x="74" y="248"/>
                  </a:lnTo>
                  <a:lnTo>
                    <a:pt x="0" y="481"/>
                  </a:lnTo>
                  <a:lnTo>
                    <a:pt x="0" y="48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9;p56">
              <a:extLst>
                <a:ext uri="{FF2B5EF4-FFF2-40B4-BE49-F238E27FC236}">
                  <a16:creationId xmlns:a16="http://schemas.microsoft.com/office/drawing/2014/main" id="{42E3FD38-3394-77A2-B5FB-EA67F96B1B94}"/>
                </a:ext>
              </a:extLst>
            </p:cNvPr>
            <p:cNvSpPr/>
            <p:nvPr/>
          </p:nvSpPr>
          <p:spPr>
            <a:xfrm>
              <a:off x="3943225" y="-16246650"/>
              <a:ext cx="75000" cy="208975"/>
            </a:xfrm>
            <a:custGeom>
              <a:avLst/>
              <a:gdLst/>
              <a:ahLst/>
              <a:cxnLst/>
              <a:rect l="l" t="t" r="r" b="b"/>
              <a:pathLst>
                <a:path w="3000" h="8359" extrusionOk="0">
                  <a:moveTo>
                    <a:pt x="3000" y="0"/>
                  </a:moveTo>
                  <a:lnTo>
                    <a:pt x="2914" y="219"/>
                  </a:lnTo>
                  <a:lnTo>
                    <a:pt x="2816" y="423"/>
                  </a:lnTo>
                  <a:lnTo>
                    <a:pt x="2717" y="612"/>
                  </a:lnTo>
                  <a:lnTo>
                    <a:pt x="2615" y="801"/>
                  </a:lnTo>
                  <a:lnTo>
                    <a:pt x="2504" y="990"/>
                  </a:lnTo>
                  <a:lnTo>
                    <a:pt x="2394" y="1165"/>
                  </a:lnTo>
                  <a:lnTo>
                    <a:pt x="2279" y="1340"/>
                  </a:lnTo>
                  <a:lnTo>
                    <a:pt x="2160" y="1500"/>
                  </a:lnTo>
                  <a:lnTo>
                    <a:pt x="1918" y="1821"/>
                  </a:lnTo>
                  <a:lnTo>
                    <a:pt x="1677" y="2112"/>
                  </a:lnTo>
                  <a:lnTo>
                    <a:pt x="1439" y="2374"/>
                  </a:lnTo>
                  <a:lnTo>
                    <a:pt x="1201" y="2607"/>
                  </a:lnTo>
                  <a:lnTo>
                    <a:pt x="980" y="2825"/>
                  </a:lnTo>
                  <a:lnTo>
                    <a:pt x="771" y="3000"/>
                  </a:lnTo>
                  <a:lnTo>
                    <a:pt x="583" y="3160"/>
                  </a:lnTo>
                  <a:lnTo>
                    <a:pt x="419" y="3291"/>
                  </a:lnTo>
                  <a:lnTo>
                    <a:pt x="177" y="3466"/>
                  </a:lnTo>
                  <a:lnTo>
                    <a:pt x="91" y="3524"/>
                  </a:lnTo>
                  <a:lnTo>
                    <a:pt x="1" y="8359"/>
                  </a:lnTo>
                  <a:lnTo>
                    <a:pt x="95" y="8228"/>
                  </a:lnTo>
                  <a:lnTo>
                    <a:pt x="206" y="8082"/>
                  </a:lnTo>
                  <a:lnTo>
                    <a:pt x="349" y="7849"/>
                  </a:lnTo>
                  <a:lnTo>
                    <a:pt x="521" y="7573"/>
                  </a:lnTo>
                  <a:lnTo>
                    <a:pt x="722" y="7223"/>
                  </a:lnTo>
                  <a:lnTo>
                    <a:pt x="939" y="6801"/>
                  </a:lnTo>
                  <a:lnTo>
                    <a:pt x="1058" y="6568"/>
                  </a:lnTo>
                  <a:lnTo>
                    <a:pt x="1177" y="6320"/>
                  </a:lnTo>
                  <a:lnTo>
                    <a:pt x="1296" y="6058"/>
                  </a:lnTo>
                  <a:lnTo>
                    <a:pt x="1423" y="5767"/>
                  </a:lnTo>
                  <a:lnTo>
                    <a:pt x="1545" y="5476"/>
                  </a:lnTo>
                  <a:lnTo>
                    <a:pt x="1672" y="5155"/>
                  </a:lnTo>
                  <a:lnTo>
                    <a:pt x="1795" y="4820"/>
                  </a:lnTo>
                  <a:lnTo>
                    <a:pt x="1922" y="4471"/>
                  </a:lnTo>
                  <a:lnTo>
                    <a:pt x="2045" y="4107"/>
                  </a:lnTo>
                  <a:lnTo>
                    <a:pt x="2168" y="3714"/>
                  </a:lnTo>
                  <a:lnTo>
                    <a:pt x="2287" y="3320"/>
                  </a:lnTo>
                  <a:lnTo>
                    <a:pt x="2402" y="2898"/>
                  </a:lnTo>
                  <a:lnTo>
                    <a:pt x="2516" y="2461"/>
                  </a:lnTo>
                  <a:lnTo>
                    <a:pt x="2623" y="2010"/>
                  </a:lnTo>
                  <a:lnTo>
                    <a:pt x="2725" y="1529"/>
                  </a:lnTo>
                  <a:lnTo>
                    <a:pt x="2824" y="1034"/>
                  </a:lnTo>
                  <a:lnTo>
                    <a:pt x="2914" y="539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rgbClr val="C46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7042;p80">
            <a:extLst>
              <a:ext uri="{FF2B5EF4-FFF2-40B4-BE49-F238E27FC236}">
                <a16:creationId xmlns:a16="http://schemas.microsoft.com/office/drawing/2014/main" id="{2B3AD7FB-4E0E-FC71-6ABC-2CC07633592E}"/>
              </a:ext>
            </a:extLst>
          </p:cNvPr>
          <p:cNvGrpSpPr/>
          <p:nvPr/>
        </p:nvGrpSpPr>
        <p:grpSpPr>
          <a:xfrm>
            <a:off x="4495770" y="352722"/>
            <a:ext cx="1246005" cy="1313976"/>
            <a:chOff x="6065458" y="2434229"/>
            <a:chExt cx="378154" cy="352230"/>
          </a:xfrm>
        </p:grpSpPr>
        <p:sp>
          <p:nvSpPr>
            <p:cNvPr id="63" name="Google Shape;17043;p80">
              <a:extLst>
                <a:ext uri="{FF2B5EF4-FFF2-40B4-BE49-F238E27FC236}">
                  <a16:creationId xmlns:a16="http://schemas.microsoft.com/office/drawing/2014/main" id="{37E8A4CC-7454-E7E9-DD74-3E1B487A60BC}"/>
                </a:ext>
              </a:extLst>
            </p:cNvPr>
            <p:cNvSpPr/>
            <p:nvPr/>
          </p:nvSpPr>
          <p:spPr>
            <a:xfrm>
              <a:off x="6071054" y="2493936"/>
              <a:ext cx="285001" cy="235653"/>
            </a:xfrm>
            <a:custGeom>
              <a:avLst/>
              <a:gdLst/>
              <a:ahLst/>
              <a:cxnLst/>
              <a:rect l="l" t="t" r="r" b="b"/>
              <a:pathLst>
                <a:path w="10950" h="9054" extrusionOk="0">
                  <a:moveTo>
                    <a:pt x="0" y="0"/>
                  </a:moveTo>
                  <a:lnTo>
                    <a:pt x="0" y="6967"/>
                  </a:lnTo>
                  <a:cubicBezTo>
                    <a:pt x="0" y="8117"/>
                    <a:pt x="2453" y="9053"/>
                    <a:pt x="5475" y="9053"/>
                  </a:cubicBezTo>
                  <a:cubicBezTo>
                    <a:pt x="5640" y="9053"/>
                    <a:pt x="5806" y="9050"/>
                    <a:pt x="5968" y="9043"/>
                  </a:cubicBezTo>
                  <a:cubicBezTo>
                    <a:pt x="8761" y="8951"/>
                    <a:pt x="10950" y="8054"/>
                    <a:pt x="10950" y="6967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7044;p80">
              <a:extLst>
                <a:ext uri="{FF2B5EF4-FFF2-40B4-BE49-F238E27FC236}">
                  <a16:creationId xmlns:a16="http://schemas.microsoft.com/office/drawing/2014/main" id="{85C6E848-819C-83FB-A677-DBBF480BCE07}"/>
                </a:ext>
              </a:extLst>
            </p:cNvPr>
            <p:cNvSpPr/>
            <p:nvPr/>
          </p:nvSpPr>
          <p:spPr>
            <a:xfrm>
              <a:off x="6212071" y="2555387"/>
              <a:ext cx="143984" cy="174020"/>
            </a:xfrm>
            <a:custGeom>
              <a:avLst/>
              <a:gdLst/>
              <a:ahLst/>
              <a:cxnLst/>
              <a:rect l="l" t="t" r="r" b="b"/>
              <a:pathLst>
                <a:path w="5532" h="6686" extrusionOk="0">
                  <a:moveTo>
                    <a:pt x="3646" y="0"/>
                  </a:moveTo>
                  <a:cubicBezTo>
                    <a:pt x="3308" y="0"/>
                    <a:pt x="3030" y="275"/>
                    <a:pt x="3030" y="616"/>
                  </a:cubicBezTo>
                  <a:lnTo>
                    <a:pt x="3030" y="1151"/>
                  </a:lnTo>
                  <a:cubicBezTo>
                    <a:pt x="2808" y="1253"/>
                    <a:pt x="2597" y="1372"/>
                    <a:pt x="2400" y="1517"/>
                  </a:cubicBezTo>
                  <a:lnTo>
                    <a:pt x="1939" y="1249"/>
                  </a:lnTo>
                  <a:cubicBezTo>
                    <a:pt x="1841" y="1192"/>
                    <a:pt x="1733" y="1165"/>
                    <a:pt x="1628" y="1165"/>
                  </a:cubicBezTo>
                  <a:cubicBezTo>
                    <a:pt x="1414" y="1165"/>
                    <a:pt x="1208" y="1276"/>
                    <a:pt x="1095" y="1474"/>
                  </a:cubicBezTo>
                  <a:lnTo>
                    <a:pt x="170" y="3075"/>
                  </a:lnTo>
                  <a:cubicBezTo>
                    <a:pt x="1" y="3371"/>
                    <a:pt x="99" y="3747"/>
                    <a:pt x="395" y="3920"/>
                  </a:cubicBezTo>
                  <a:lnTo>
                    <a:pt x="859" y="4184"/>
                  </a:lnTo>
                  <a:cubicBezTo>
                    <a:pt x="849" y="4307"/>
                    <a:pt x="842" y="4426"/>
                    <a:pt x="842" y="4550"/>
                  </a:cubicBezTo>
                  <a:cubicBezTo>
                    <a:pt x="842" y="4669"/>
                    <a:pt x="845" y="4792"/>
                    <a:pt x="859" y="4912"/>
                  </a:cubicBezTo>
                  <a:lnTo>
                    <a:pt x="395" y="5179"/>
                  </a:lnTo>
                  <a:cubicBezTo>
                    <a:pt x="99" y="5352"/>
                    <a:pt x="1" y="5728"/>
                    <a:pt x="170" y="6024"/>
                  </a:cubicBezTo>
                  <a:lnTo>
                    <a:pt x="550" y="6685"/>
                  </a:lnTo>
                  <a:cubicBezTo>
                    <a:pt x="3343" y="6590"/>
                    <a:pt x="5532" y="5697"/>
                    <a:pt x="5532" y="4606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7045;p80">
              <a:extLst>
                <a:ext uri="{FF2B5EF4-FFF2-40B4-BE49-F238E27FC236}">
                  <a16:creationId xmlns:a16="http://schemas.microsoft.com/office/drawing/2014/main" id="{C65E43C9-007D-6925-E066-E079BD90CC98}"/>
                </a:ext>
              </a:extLst>
            </p:cNvPr>
            <p:cNvSpPr/>
            <p:nvPr/>
          </p:nvSpPr>
          <p:spPr>
            <a:xfrm>
              <a:off x="6071054" y="2493936"/>
              <a:ext cx="285001" cy="65511"/>
            </a:xfrm>
            <a:custGeom>
              <a:avLst/>
              <a:gdLst/>
              <a:ahLst/>
              <a:cxnLst/>
              <a:rect l="l" t="t" r="r" b="b"/>
              <a:pathLst>
                <a:path w="10950" h="2517" extrusionOk="0">
                  <a:moveTo>
                    <a:pt x="0" y="0"/>
                  </a:moveTo>
                  <a:lnTo>
                    <a:pt x="0" y="989"/>
                  </a:lnTo>
                  <a:cubicBezTo>
                    <a:pt x="317" y="1330"/>
                    <a:pt x="806" y="1633"/>
                    <a:pt x="1450" y="1879"/>
                  </a:cubicBezTo>
                  <a:cubicBezTo>
                    <a:pt x="2530" y="2291"/>
                    <a:pt x="3962" y="2516"/>
                    <a:pt x="5475" y="2516"/>
                  </a:cubicBezTo>
                  <a:cubicBezTo>
                    <a:pt x="6988" y="2516"/>
                    <a:pt x="8416" y="2291"/>
                    <a:pt x="9500" y="1879"/>
                  </a:cubicBezTo>
                  <a:cubicBezTo>
                    <a:pt x="10140" y="1633"/>
                    <a:pt x="10633" y="1330"/>
                    <a:pt x="10950" y="989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7046;p80">
              <a:extLst>
                <a:ext uri="{FF2B5EF4-FFF2-40B4-BE49-F238E27FC236}">
                  <a16:creationId xmlns:a16="http://schemas.microsoft.com/office/drawing/2014/main" id="{CCD42BAC-034B-B4D0-B712-B0F85F86F3AC}"/>
                </a:ext>
              </a:extLst>
            </p:cNvPr>
            <p:cNvSpPr/>
            <p:nvPr/>
          </p:nvSpPr>
          <p:spPr>
            <a:xfrm>
              <a:off x="6071054" y="2590914"/>
              <a:ext cx="285001" cy="138570"/>
            </a:xfrm>
            <a:custGeom>
              <a:avLst/>
              <a:gdLst/>
              <a:ahLst/>
              <a:cxnLst/>
              <a:rect l="l" t="t" r="r" b="b"/>
              <a:pathLst>
                <a:path w="10950" h="5324" extrusionOk="0">
                  <a:moveTo>
                    <a:pt x="0" y="0"/>
                  </a:moveTo>
                  <a:lnTo>
                    <a:pt x="0" y="3237"/>
                  </a:lnTo>
                  <a:cubicBezTo>
                    <a:pt x="0" y="4391"/>
                    <a:pt x="2453" y="5324"/>
                    <a:pt x="5475" y="5324"/>
                  </a:cubicBezTo>
                  <a:cubicBezTo>
                    <a:pt x="5640" y="5324"/>
                    <a:pt x="5806" y="5320"/>
                    <a:pt x="5968" y="5317"/>
                  </a:cubicBezTo>
                  <a:cubicBezTo>
                    <a:pt x="8761" y="5222"/>
                    <a:pt x="10950" y="4328"/>
                    <a:pt x="10950" y="3237"/>
                  </a:cubicBezTo>
                  <a:lnTo>
                    <a:pt x="10950" y="0"/>
                  </a:lnTo>
                  <a:cubicBezTo>
                    <a:pt x="10950" y="1147"/>
                    <a:pt x="8518" y="2080"/>
                    <a:pt x="5510" y="2087"/>
                  </a:cubicBezTo>
                  <a:lnTo>
                    <a:pt x="5475" y="2087"/>
                  </a:ln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7047;p80">
              <a:extLst>
                <a:ext uri="{FF2B5EF4-FFF2-40B4-BE49-F238E27FC236}">
                  <a16:creationId xmlns:a16="http://schemas.microsoft.com/office/drawing/2014/main" id="{F211B5C1-32B2-CC34-3E45-33C57D350A70}"/>
                </a:ext>
              </a:extLst>
            </p:cNvPr>
            <p:cNvSpPr/>
            <p:nvPr/>
          </p:nvSpPr>
          <p:spPr>
            <a:xfrm>
              <a:off x="6212071" y="2590914"/>
              <a:ext cx="143984" cy="138388"/>
            </a:xfrm>
            <a:custGeom>
              <a:avLst/>
              <a:gdLst/>
              <a:ahLst/>
              <a:cxnLst/>
              <a:rect l="l" t="t" r="r" b="b"/>
              <a:pathLst>
                <a:path w="5532" h="5317" extrusionOk="0">
                  <a:moveTo>
                    <a:pt x="5532" y="0"/>
                  </a:moveTo>
                  <a:cubicBezTo>
                    <a:pt x="5532" y="1147"/>
                    <a:pt x="3100" y="2080"/>
                    <a:pt x="92" y="2087"/>
                  </a:cubicBezTo>
                  <a:cubicBezTo>
                    <a:pt x="113" y="2280"/>
                    <a:pt x="226" y="2453"/>
                    <a:pt x="395" y="2551"/>
                  </a:cubicBezTo>
                  <a:lnTo>
                    <a:pt x="859" y="2819"/>
                  </a:lnTo>
                  <a:cubicBezTo>
                    <a:pt x="849" y="2938"/>
                    <a:pt x="842" y="3061"/>
                    <a:pt x="842" y="3181"/>
                  </a:cubicBezTo>
                  <a:cubicBezTo>
                    <a:pt x="842" y="3304"/>
                    <a:pt x="845" y="3424"/>
                    <a:pt x="859" y="3543"/>
                  </a:cubicBezTo>
                  <a:lnTo>
                    <a:pt x="395" y="3811"/>
                  </a:lnTo>
                  <a:cubicBezTo>
                    <a:pt x="99" y="3983"/>
                    <a:pt x="1" y="4360"/>
                    <a:pt x="170" y="4655"/>
                  </a:cubicBezTo>
                  <a:lnTo>
                    <a:pt x="550" y="5317"/>
                  </a:lnTo>
                  <a:cubicBezTo>
                    <a:pt x="3343" y="5222"/>
                    <a:pt x="5532" y="4328"/>
                    <a:pt x="5532" y="3237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7048;p80">
              <a:extLst>
                <a:ext uri="{FF2B5EF4-FFF2-40B4-BE49-F238E27FC236}">
                  <a16:creationId xmlns:a16="http://schemas.microsoft.com/office/drawing/2014/main" id="{0FF9E4D1-96B0-AC57-E1F5-BA0092792E8D}"/>
                </a:ext>
              </a:extLst>
            </p:cNvPr>
            <p:cNvSpPr/>
            <p:nvPr/>
          </p:nvSpPr>
          <p:spPr>
            <a:xfrm>
              <a:off x="6071054" y="2590914"/>
              <a:ext cx="285001" cy="66682"/>
            </a:xfrm>
            <a:custGeom>
              <a:avLst/>
              <a:gdLst/>
              <a:ahLst/>
              <a:cxnLst/>
              <a:rect l="l" t="t" r="r" b="b"/>
              <a:pathLst>
                <a:path w="10950" h="2562" extrusionOk="0">
                  <a:moveTo>
                    <a:pt x="0" y="0"/>
                  </a:moveTo>
                  <a:lnTo>
                    <a:pt x="0" y="1024"/>
                  </a:lnTo>
                  <a:cubicBezTo>
                    <a:pt x="317" y="1369"/>
                    <a:pt x="806" y="1675"/>
                    <a:pt x="1457" y="1921"/>
                  </a:cubicBezTo>
                  <a:cubicBezTo>
                    <a:pt x="2537" y="2333"/>
                    <a:pt x="3962" y="2562"/>
                    <a:pt x="5475" y="2562"/>
                  </a:cubicBezTo>
                  <a:cubicBezTo>
                    <a:pt x="6988" y="2562"/>
                    <a:pt x="8413" y="2333"/>
                    <a:pt x="9493" y="1921"/>
                  </a:cubicBezTo>
                  <a:cubicBezTo>
                    <a:pt x="10140" y="1675"/>
                    <a:pt x="10633" y="1369"/>
                    <a:pt x="10950" y="1024"/>
                  </a:cubicBezTo>
                  <a:lnTo>
                    <a:pt x="10950" y="0"/>
                  </a:lnTo>
                  <a:cubicBezTo>
                    <a:pt x="10950" y="1154"/>
                    <a:pt x="8497" y="2087"/>
                    <a:pt x="5475" y="2087"/>
                  </a:cubicBez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7049;p80">
              <a:extLst>
                <a:ext uri="{FF2B5EF4-FFF2-40B4-BE49-F238E27FC236}">
                  <a16:creationId xmlns:a16="http://schemas.microsoft.com/office/drawing/2014/main" id="{EB78520A-2B5D-A7EE-B5AC-E8F195189B3B}"/>
                </a:ext>
              </a:extLst>
            </p:cNvPr>
            <p:cNvSpPr/>
            <p:nvPr/>
          </p:nvSpPr>
          <p:spPr>
            <a:xfrm>
              <a:off x="6071054" y="2439616"/>
              <a:ext cx="285001" cy="108639"/>
            </a:xfrm>
            <a:custGeom>
              <a:avLst/>
              <a:gdLst/>
              <a:ahLst/>
              <a:cxnLst/>
              <a:rect l="l" t="t" r="r" b="b"/>
              <a:pathLst>
                <a:path w="10950" h="4174" extrusionOk="0">
                  <a:moveTo>
                    <a:pt x="5475" y="1"/>
                  </a:moveTo>
                  <a:cubicBezTo>
                    <a:pt x="2449" y="1"/>
                    <a:pt x="0" y="937"/>
                    <a:pt x="0" y="2087"/>
                  </a:cubicBezTo>
                  <a:cubicBezTo>
                    <a:pt x="0" y="3241"/>
                    <a:pt x="2449" y="4174"/>
                    <a:pt x="5475" y="4174"/>
                  </a:cubicBezTo>
                  <a:cubicBezTo>
                    <a:pt x="8497" y="4174"/>
                    <a:pt x="10950" y="3241"/>
                    <a:pt x="10950" y="2087"/>
                  </a:cubicBezTo>
                  <a:cubicBezTo>
                    <a:pt x="10950" y="937"/>
                    <a:pt x="8497" y="1"/>
                    <a:pt x="5475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17050;p80">
              <a:extLst>
                <a:ext uri="{FF2B5EF4-FFF2-40B4-BE49-F238E27FC236}">
                  <a16:creationId xmlns:a16="http://schemas.microsoft.com/office/drawing/2014/main" id="{3E8B0314-75B8-B29E-187C-F441D98AD4A6}"/>
                </a:ext>
              </a:extLst>
            </p:cNvPr>
            <p:cNvSpPr/>
            <p:nvPr/>
          </p:nvSpPr>
          <p:spPr>
            <a:xfrm>
              <a:off x="6224720" y="2566448"/>
              <a:ext cx="212567" cy="214519"/>
            </a:xfrm>
            <a:custGeom>
              <a:avLst/>
              <a:gdLst/>
              <a:ahLst/>
              <a:cxnLst/>
              <a:rect l="l" t="t" r="r" b="b"/>
              <a:pathLst>
                <a:path w="8167" h="8242" extrusionOk="0">
                  <a:moveTo>
                    <a:pt x="3160" y="1"/>
                  </a:moveTo>
                  <a:cubicBezTo>
                    <a:pt x="3054" y="1"/>
                    <a:pt x="2970" y="85"/>
                    <a:pt x="2970" y="191"/>
                  </a:cubicBezTo>
                  <a:lnTo>
                    <a:pt x="2970" y="1014"/>
                  </a:lnTo>
                  <a:cubicBezTo>
                    <a:pt x="2597" y="1148"/>
                    <a:pt x="2249" y="1349"/>
                    <a:pt x="1946" y="1605"/>
                  </a:cubicBezTo>
                  <a:lnTo>
                    <a:pt x="1232" y="1194"/>
                  </a:lnTo>
                  <a:cubicBezTo>
                    <a:pt x="1203" y="1176"/>
                    <a:pt x="1171" y="1168"/>
                    <a:pt x="1139" y="1168"/>
                  </a:cubicBezTo>
                  <a:cubicBezTo>
                    <a:pt x="1074" y="1168"/>
                    <a:pt x="1010" y="1203"/>
                    <a:pt x="975" y="1264"/>
                  </a:cubicBezTo>
                  <a:lnTo>
                    <a:pt x="53" y="2861"/>
                  </a:lnTo>
                  <a:cubicBezTo>
                    <a:pt x="0" y="2953"/>
                    <a:pt x="32" y="3066"/>
                    <a:pt x="120" y="3118"/>
                  </a:cubicBezTo>
                  <a:lnTo>
                    <a:pt x="834" y="3530"/>
                  </a:lnTo>
                  <a:cubicBezTo>
                    <a:pt x="764" y="3921"/>
                    <a:pt x="764" y="4322"/>
                    <a:pt x="834" y="4712"/>
                  </a:cubicBezTo>
                  <a:lnTo>
                    <a:pt x="120" y="5124"/>
                  </a:lnTo>
                  <a:cubicBezTo>
                    <a:pt x="32" y="5177"/>
                    <a:pt x="0" y="5293"/>
                    <a:pt x="53" y="5381"/>
                  </a:cubicBezTo>
                  <a:lnTo>
                    <a:pt x="975" y="6982"/>
                  </a:lnTo>
                  <a:cubicBezTo>
                    <a:pt x="1010" y="7040"/>
                    <a:pt x="1074" y="7074"/>
                    <a:pt x="1138" y="7074"/>
                  </a:cubicBezTo>
                  <a:cubicBezTo>
                    <a:pt x="1170" y="7074"/>
                    <a:pt x="1203" y="7066"/>
                    <a:pt x="1232" y="7048"/>
                  </a:cubicBezTo>
                  <a:lnTo>
                    <a:pt x="1946" y="6637"/>
                  </a:lnTo>
                  <a:cubicBezTo>
                    <a:pt x="2249" y="6894"/>
                    <a:pt x="2597" y="7094"/>
                    <a:pt x="2970" y="7231"/>
                  </a:cubicBezTo>
                  <a:lnTo>
                    <a:pt x="2970" y="8051"/>
                  </a:lnTo>
                  <a:cubicBezTo>
                    <a:pt x="2970" y="8157"/>
                    <a:pt x="3054" y="8241"/>
                    <a:pt x="3160" y="8241"/>
                  </a:cubicBezTo>
                  <a:lnTo>
                    <a:pt x="5007" y="8241"/>
                  </a:lnTo>
                  <a:cubicBezTo>
                    <a:pt x="5109" y="8241"/>
                    <a:pt x="5193" y="8157"/>
                    <a:pt x="5193" y="8051"/>
                  </a:cubicBezTo>
                  <a:lnTo>
                    <a:pt x="5193" y="7231"/>
                  </a:lnTo>
                  <a:cubicBezTo>
                    <a:pt x="5570" y="7094"/>
                    <a:pt x="5915" y="6894"/>
                    <a:pt x="6217" y="6637"/>
                  </a:cubicBezTo>
                  <a:lnTo>
                    <a:pt x="6932" y="7048"/>
                  </a:lnTo>
                  <a:cubicBezTo>
                    <a:pt x="6962" y="7066"/>
                    <a:pt x="6995" y="7074"/>
                    <a:pt x="7027" y="7074"/>
                  </a:cubicBezTo>
                  <a:cubicBezTo>
                    <a:pt x="7093" y="7074"/>
                    <a:pt x="7156" y="7040"/>
                    <a:pt x="7188" y="6982"/>
                  </a:cubicBezTo>
                  <a:lnTo>
                    <a:pt x="8114" y="5381"/>
                  </a:lnTo>
                  <a:cubicBezTo>
                    <a:pt x="8167" y="5293"/>
                    <a:pt x="8135" y="5177"/>
                    <a:pt x="8043" y="5124"/>
                  </a:cubicBezTo>
                  <a:lnTo>
                    <a:pt x="7333" y="4712"/>
                  </a:lnTo>
                  <a:cubicBezTo>
                    <a:pt x="7368" y="4519"/>
                    <a:pt x="7386" y="4322"/>
                    <a:pt x="7386" y="4121"/>
                  </a:cubicBezTo>
                  <a:cubicBezTo>
                    <a:pt x="7386" y="3924"/>
                    <a:pt x="7368" y="3727"/>
                    <a:pt x="7333" y="3530"/>
                  </a:cubicBezTo>
                  <a:lnTo>
                    <a:pt x="8043" y="3122"/>
                  </a:lnTo>
                  <a:cubicBezTo>
                    <a:pt x="8135" y="3069"/>
                    <a:pt x="8167" y="2953"/>
                    <a:pt x="8114" y="2861"/>
                  </a:cubicBezTo>
                  <a:lnTo>
                    <a:pt x="7188" y="1264"/>
                  </a:lnTo>
                  <a:cubicBezTo>
                    <a:pt x="7155" y="1203"/>
                    <a:pt x="7092" y="1168"/>
                    <a:pt x="7026" y="1168"/>
                  </a:cubicBezTo>
                  <a:cubicBezTo>
                    <a:pt x="6994" y="1168"/>
                    <a:pt x="6962" y="1176"/>
                    <a:pt x="6932" y="1194"/>
                  </a:cubicBezTo>
                  <a:lnTo>
                    <a:pt x="6217" y="1605"/>
                  </a:lnTo>
                  <a:cubicBezTo>
                    <a:pt x="5915" y="1349"/>
                    <a:pt x="5570" y="1148"/>
                    <a:pt x="5193" y="1014"/>
                  </a:cubicBezTo>
                  <a:lnTo>
                    <a:pt x="5193" y="191"/>
                  </a:lnTo>
                  <a:cubicBezTo>
                    <a:pt x="5193" y="85"/>
                    <a:pt x="5109" y="1"/>
                    <a:pt x="5007" y="1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7051;p80">
              <a:extLst>
                <a:ext uri="{FF2B5EF4-FFF2-40B4-BE49-F238E27FC236}">
                  <a16:creationId xmlns:a16="http://schemas.microsoft.com/office/drawing/2014/main" id="{596FD745-7DB7-2282-1323-D0D850AFAF44}"/>
                </a:ext>
              </a:extLst>
            </p:cNvPr>
            <p:cNvSpPr/>
            <p:nvPr/>
          </p:nvSpPr>
          <p:spPr>
            <a:xfrm>
              <a:off x="6288175" y="2633964"/>
              <a:ext cx="82637" cy="79514"/>
            </a:xfrm>
            <a:custGeom>
              <a:avLst/>
              <a:gdLst/>
              <a:ahLst/>
              <a:cxnLst/>
              <a:rect l="l" t="t" r="r" b="b"/>
              <a:pathLst>
                <a:path w="3175" h="3055" extrusionOk="0">
                  <a:moveTo>
                    <a:pt x="1648" y="0"/>
                  </a:moveTo>
                  <a:cubicBezTo>
                    <a:pt x="1251" y="0"/>
                    <a:pt x="859" y="156"/>
                    <a:pt x="567" y="450"/>
                  </a:cubicBezTo>
                  <a:cubicBezTo>
                    <a:pt x="131" y="887"/>
                    <a:pt x="1" y="1541"/>
                    <a:pt x="236" y="2111"/>
                  </a:cubicBezTo>
                  <a:cubicBezTo>
                    <a:pt x="472" y="2685"/>
                    <a:pt x="1028" y="3054"/>
                    <a:pt x="1647" y="3054"/>
                  </a:cubicBezTo>
                  <a:cubicBezTo>
                    <a:pt x="2488" y="3054"/>
                    <a:pt x="3171" y="2371"/>
                    <a:pt x="3174" y="1527"/>
                  </a:cubicBezTo>
                  <a:cubicBezTo>
                    <a:pt x="3174" y="911"/>
                    <a:pt x="2801" y="355"/>
                    <a:pt x="2231" y="116"/>
                  </a:cubicBezTo>
                  <a:cubicBezTo>
                    <a:pt x="2043" y="38"/>
                    <a:pt x="1845" y="0"/>
                    <a:pt x="1648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7052;p80">
              <a:extLst>
                <a:ext uri="{FF2B5EF4-FFF2-40B4-BE49-F238E27FC236}">
                  <a16:creationId xmlns:a16="http://schemas.microsoft.com/office/drawing/2014/main" id="{2E140562-74DA-ED70-76CB-475292498A2F}"/>
                </a:ext>
              </a:extLst>
            </p:cNvPr>
            <p:cNvSpPr/>
            <p:nvPr/>
          </p:nvSpPr>
          <p:spPr>
            <a:xfrm>
              <a:off x="6303011" y="2645676"/>
              <a:ext cx="56063" cy="5606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0"/>
                  </a:moveTo>
                  <a:cubicBezTo>
                    <a:pt x="483" y="0"/>
                    <a:pt x="1" y="482"/>
                    <a:pt x="1" y="1077"/>
                  </a:cubicBezTo>
                  <a:cubicBezTo>
                    <a:pt x="1" y="1672"/>
                    <a:pt x="483" y="2154"/>
                    <a:pt x="1077" y="2154"/>
                  </a:cubicBezTo>
                  <a:cubicBezTo>
                    <a:pt x="1672" y="2154"/>
                    <a:pt x="2154" y="1672"/>
                    <a:pt x="2154" y="1077"/>
                  </a:cubicBezTo>
                  <a:cubicBezTo>
                    <a:pt x="2154" y="482"/>
                    <a:pt x="1672" y="0"/>
                    <a:pt x="1077" y="0"/>
                  </a:cubicBez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17053;p80">
              <a:extLst>
                <a:ext uri="{FF2B5EF4-FFF2-40B4-BE49-F238E27FC236}">
                  <a16:creationId xmlns:a16="http://schemas.microsoft.com/office/drawing/2014/main" id="{B7143CA7-4554-EAFA-4F2E-8087F24039C1}"/>
                </a:ext>
              </a:extLst>
            </p:cNvPr>
            <p:cNvSpPr/>
            <p:nvPr/>
          </p:nvSpPr>
          <p:spPr>
            <a:xfrm>
              <a:off x="6065458" y="2434229"/>
              <a:ext cx="378154" cy="352230"/>
            </a:xfrm>
            <a:custGeom>
              <a:avLst/>
              <a:gdLst/>
              <a:ahLst/>
              <a:cxnLst/>
              <a:rect l="l" t="t" r="r" b="b"/>
              <a:pathLst>
                <a:path w="14529" h="13533" extrusionOk="0">
                  <a:moveTo>
                    <a:pt x="426" y="6918"/>
                  </a:moveTo>
                  <a:cubicBezTo>
                    <a:pt x="722" y="7213"/>
                    <a:pt x="1165" y="7477"/>
                    <a:pt x="1742" y="7695"/>
                  </a:cubicBezTo>
                  <a:cubicBezTo>
                    <a:pt x="2798" y="8100"/>
                    <a:pt x="4202" y="8321"/>
                    <a:pt x="5690" y="8321"/>
                  </a:cubicBezTo>
                  <a:cubicBezTo>
                    <a:pt x="5810" y="8321"/>
                    <a:pt x="5929" y="8321"/>
                    <a:pt x="6049" y="8318"/>
                  </a:cubicBezTo>
                  <a:cubicBezTo>
                    <a:pt x="6073" y="8343"/>
                    <a:pt x="6105" y="8367"/>
                    <a:pt x="6137" y="8385"/>
                  </a:cubicBezTo>
                  <a:lnTo>
                    <a:pt x="6724" y="8723"/>
                  </a:lnTo>
                  <a:cubicBezTo>
                    <a:pt x="6679" y="9043"/>
                    <a:pt x="6679" y="9366"/>
                    <a:pt x="6724" y="9687"/>
                  </a:cubicBezTo>
                  <a:lnTo>
                    <a:pt x="6137" y="10024"/>
                  </a:lnTo>
                  <a:cubicBezTo>
                    <a:pt x="5943" y="10133"/>
                    <a:pt x="5880" y="10380"/>
                    <a:pt x="5989" y="10570"/>
                  </a:cubicBezTo>
                  <a:lnTo>
                    <a:pt x="6309" y="11122"/>
                  </a:lnTo>
                  <a:cubicBezTo>
                    <a:pt x="6105" y="11129"/>
                    <a:pt x="5898" y="11136"/>
                    <a:pt x="5690" y="11136"/>
                  </a:cubicBezTo>
                  <a:cubicBezTo>
                    <a:pt x="4251" y="11136"/>
                    <a:pt x="2903" y="10922"/>
                    <a:pt x="1894" y="10538"/>
                  </a:cubicBezTo>
                  <a:cubicBezTo>
                    <a:pt x="961" y="10183"/>
                    <a:pt x="426" y="9718"/>
                    <a:pt x="426" y="9261"/>
                  </a:cubicBezTo>
                  <a:lnTo>
                    <a:pt x="426" y="6918"/>
                  </a:lnTo>
                  <a:close/>
                  <a:moveTo>
                    <a:pt x="5751" y="0"/>
                  </a:moveTo>
                  <a:cubicBezTo>
                    <a:pt x="5730" y="0"/>
                    <a:pt x="5708" y="0"/>
                    <a:pt x="5686" y="0"/>
                  </a:cubicBezTo>
                  <a:cubicBezTo>
                    <a:pt x="4198" y="0"/>
                    <a:pt x="2798" y="218"/>
                    <a:pt x="1739" y="623"/>
                  </a:cubicBezTo>
                  <a:cubicBezTo>
                    <a:pt x="616" y="1052"/>
                    <a:pt x="1" y="1647"/>
                    <a:pt x="1" y="2294"/>
                  </a:cubicBezTo>
                  <a:lnTo>
                    <a:pt x="1" y="9261"/>
                  </a:lnTo>
                  <a:cubicBezTo>
                    <a:pt x="1" y="9912"/>
                    <a:pt x="616" y="10506"/>
                    <a:pt x="1739" y="10932"/>
                  </a:cubicBezTo>
                  <a:cubicBezTo>
                    <a:pt x="2794" y="11333"/>
                    <a:pt x="4198" y="11558"/>
                    <a:pt x="5686" y="11558"/>
                  </a:cubicBezTo>
                  <a:cubicBezTo>
                    <a:pt x="5975" y="11558"/>
                    <a:pt x="6260" y="11548"/>
                    <a:pt x="6545" y="11530"/>
                  </a:cubicBezTo>
                  <a:lnTo>
                    <a:pt x="6911" y="12167"/>
                  </a:lnTo>
                  <a:cubicBezTo>
                    <a:pt x="6984" y="12294"/>
                    <a:pt x="7118" y="12366"/>
                    <a:pt x="7256" y="12366"/>
                  </a:cubicBezTo>
                  <a:cubicBezTo>
                    <a:pt x="7324" y="12366"/>
                    <a:pt x="7393" y="12349"/>
                    <a:pt x="7456" y="12311"/>
                  </a:cubicBezTo>
                  <a:lnTo>
                    <a:pt x="8044" y="11974"/>
                  </a:lnTo>
                  <a:cubicBezTo>
                    <a:pt x="8297" y="12171"/>
                    <a:pt x="8579" y="12332"/>
                    <a:pt x="8874" y="12456"/>
                  </a:cubicBezTo>
                  <a:lnTo>
                    <a:pt x="8874" y="13131"/>
                  </a:lnTo>
                  <a:cubicBezTo>
                    <a:pt x="8874" y="13353"/>
                    <a:pt x="9054" y="13532"/>
                    <a:pt x="9275" y="13532"/>
                  </a:cubicBezTo>
                  <a:lnTo>
                    <a:pt x="11122" y="13532"/>
                  </a:lnTo>
                  <a:cubicBezTo>
                    <a:pt x="11344" y="13532"/>
                    <a:pt x="11524" y="13353"/>
                    <a:pt x="11524" y="13131"/>
                  </a:cubicBezTo>
                  <a:lnTo>
                    <a:pt x="11524" y="12456"/>
                  </a:lnTo>
                  <a:cubicBezTo>
                    <a:pt x="11823" y="12332"/>
                    <a:pt x="12101" y="12171"/>
                    <a:pt x="12354" y="11974"/>
                  </a:cubicBezTo>
                  <a:lnTo>
                    <a:pt x="12942" y="12311"/>
                  </a:lnTo>
                  <a:cubicBezTo>
                    <a:pt x="13006" y="12349"/>
                    <a:pt x="13075" y="12366"/>
                    <a:pt x="13143" y="12366"/>
                  </a:cubicBezTo>
                  <a:cubicBezTo>
                    <a:pt x="13281" y="12366"/>
                    <a:pt x="13415" y="12294"/>
                    <a:pt x="13490" y="12167"/>
                  </a:cubicBezTo>
                  <a:lnTo>
                    <a:pt x="14412" y="10566"/>
                  </a:lnTo>
                  <a:cubicBezTo>
                    <a:pt x="14469" y="10475"/>
                    <a:pt x="14483" y="10369"/>
                    <a:pt x="14458" y="10264"/>
                  </a:cubicBezTo>
                  <a:cubicBezTo>
                    <a:pt x="14430" y="10162"/>
                    <a:pt x="14363" y="10074"/>
                    <a:pt x="14268" y="10021"/>
                  </a:cubicBezTo>
                  <a:lnTo>
                    <a:pt x="13684" y="9683"/>
                  </a:lnTo>
                  <a:cubicBezTo>
                    <a:pt x="13726" y="9363"/>
                    <a:pt x="13726" y="9039"/>
                    <a:pt x="13684" y="8723"/>
                  </a:cubicBezTo>
                  <a:lnTo>
                    <a:pt x="14268" y="8385"/>
                  </a:lnTo>
                  <a:cubicBezTo>
                    <a:pt x="14462" y="8272"/>
                    <a:pt x="14528" y="8029"/>
                    <a:pt x="14416" y="7836"/>
                  </a:cubicBezTo>
                  <a:lnTo>
                    <a:pt x="14131" y="7343"/>
                  </a:lnTo>
                  <a:cubicBezTo>
                    <a:pt x="14086" y="7266"/>
                    <a:pt x="14019" y="7234"/>
                    <a:pt x="13953" y="7234"/>
                  </a:cubicBezTo>
                  <a:cubicBezTo>
                    <a:pt x="13808" y="7234"/>
                    <a:pt x="13666" y="7386"/>
                    <a:pt x="13765" y="7554"/>
                  </a:cubicBezTo>
                  <a:lnTo>
                    <a:pt x="14036" y="8029"/>
                  </a:lnTo>
                  <a:lnTo>
                    <a:pt x="13346" y="8427"/>
                  </a:lnTo>
                  <a:cubicBezTo>
                    <a:pt x="13269" y="8473"/>
                    <a:pt x="13227" y="8561"/>
                    <a:pt x="13241" y="8649"/>
                  </a:cubicBezTo>
                  <a:cubicBezTo>
                    <a:pt x="13307" y="9015"/>
                    <a:pt x="13307" y="9388"/>
                    <a:pt x="13241" y="9753"/>
                  </a:cubicBezTo>
                  <a:cubicBezTo>
                    <a:pt x="13227" y="9841"/>
                    <a:pt x="13269" y="9929"/>
                    <a:pt x="13346" y="9975"/>
                  </a:cubicBezTo>
                  <a:lnTo>
                    <a:pt x="14036" y="10373"/>
                  </a:lnTo>
                  <a:lnTo>
                    <a:pt x="13139" y="11931"/>
                  </a:lnTo>
                  <a:lnTo>
                    <a:pt x="12445" y="11534"/>
                  </a:lnTo>
                  <a:cubicBezTo>
                    <a:pt x="12413" y="11514"/>
                    <a:pt x="12376" y="11505"/>
                    <a:pt x="12340" y="11505"/>
                  </a:cubicBezTo>
                  <a:cubicBezTo>
                    <a:pt x="12290" y="11505"/>
                    <a:pt x="12241" y="11522"/>
                    <a:pt x="12203" y="11555"/>
                  </a:cubicBezTo>
                  <a:cubicBezTo>
                    <a:pt x="11918" y="11794"/>
                    <a:pt x="11594" y="11984"/>
                    <a:pt x="11242" y="12107"/>
                  </a:cubicBezTo>
                  <a:cubicBezTo>
                    <a:pt x="11158" y="12139"/>
                    <a:pt x="11101" y="12220"/>
                    <a:pt x="11101" y="12308"/>
                  </a:cubicBezTo>
                  <a:lnTo>
                    <a:pt x="11101" y="13107"/>
                  </a:lnTo>
                  <a:lnTo>
                    <a:pt x="9303" y="13107"/>
                  </a:lnTo>
                  <a:lnTo>
                    <a:pt x="9303" y="12308"/>
                  </a:lnTo>
                  <a:cubicBezTo>
                    <a:pt x="9303" y="12220"/>
                    <a:pt x="9247" y="12139"/>
                    <a:pt x="9163" y="12107"/>
                  </a:cubicBezTo>
                  <a:cubicBezTo>
                    <a:pt x="8814" y="11984"/>
                    <a:pt x="8487" y="11794"/>
                    <a:pt x="8206" y="11555"/>
                  </a:cubicBezTo>
                  <a:cubicBezTo>
                    <a:pt x="8165" y="11522"/>
                    <a:pt x="8116" y="11505"/>
                    <a:pt x="8067" y="11505"/>
                  </a:cubicBezTo>
                  <a:cubicBezTo>
                    <a:pt x="8032" y="11505"/>
                    <a:pt x="7996" y="11514"/>
                    <a:pt x="7963" y="11534"/>
                  </a:cubicBezTo>
                  <a:lnTo>
                    <a:pt x="7270" y="11931"/>
                  </a:lnTo>
                  <a:lnTo>
                    <a:pt x="6369" y="10373"/>
                  </a:lnTo>
                  <a:lnTo>
                    <a:pt x="7062" y="9975"/>
                  </a:lnTo>
                  <a:cubicBezTo>
                    <a:pt x="7140" y="9929"/>
                    <a:pt x="7178" y="9841"/>
                    <a:pt x="7164" y="9753"/>
                  </a:cubicBezTo>
                  <a:cubicBezTo>
                    <a:pt x="7097" y="9388"/>
                    <a:pt x="7097" y="9015"/>
                    <a:pt x="7164" y="8649"/>
                  </a:cubicBezTo>
                  <a:cubicBezTo>
                    <a:pt x="7178" y="8561"/>
                    <a:pt x="7140" y="8473"/>
                    <a:pt x="7062" y="8427"/>
                  </a:cubicBezTo>
                  <a:lnTo>
                    <a:pt x="6369" y="8029"/>
                  </a:lnTo>
                  <a:lnTo>
                    <a:pt x="7270" y="6471"/>
                  </a:lnTo>
                  <a:lnTo>
                    <a:pt x="7963" y="6868"/>
                  </a:lnTo>
                  <a:cubicBezTo>
                    <a:pt x="7996" y="6888"/>
                    <a:pt x="8033" y="6898"/>
                    <a:pt x="8070" y="6898"/>
                  </a:cubicBezTo>
                  <a:cubicBezTo>
                    <a:pt x="8118" y="6898"/>
                    <a:pt x="8166" y="6881"/>
                    <a:pt x="8206" y="6847"/>
                  </a:cubicBezTo>
                  <a:cubicBezTo>
                    <a:pt x="8487" y="6608"/>
                    <a:pt x="8814" y="6418"/>
                    <a:pt x="9163" y="6295"/>
                  </a:cubicBezTo>
                  <a:cubicBezTo>
                    <a:pt x="9247" y="6263"/>
                    <a:pt x="9303" y="6182"/>
                    <a:pt x="9303" y="6094"/>
                  </a:cubicBezTo>
                  <a:lnTo>
                    <a:pt x="9303" y="5296"/>
                  </a:lnTo>
                  <a:lnTo>
                    <a:pt x="11105" y="5296"/>
                  </a:lnTo>
                  <a:lnTo>
                    <a:pt x="11105" y="6094"/>
                  </a:lnTo>
                  <a:cubicBezTo>
                    <a:pt x="11105" y="6182"/>
                    <a:pt x="11161" y="6263"/>
                    <a:pt x="11246" y="6295"/>
                  </a:cubicBezTo>
                  <a:cubicBezTo>
                    <a:pt x="11594" y="6418"/>
                    <a:pt x="11918" y="6608"/>
                    <a:pt x="12203" y="6847"/>
                  </a:cubicBezTo>
                  <a:cubicBezTo>
                    <a:pt x="12241" y="6881"/>
                    <a:pt x="12289" y="6898"/>
                    <a:pt x="12337" y="6898"/>
                  </a:cubicBezTo>
                  <a:cubicBezTo>
                    <a:pt x="12374" y="6898"/>
                    <a:pt x="12412" y="6888"/>
                    <a:pt x="12445" y="6868"/>
                  </a:cubicBezTo>
                  <a:lnTo>
                    <a:pt x="13139" y="6471"/>
                  </a:lnTo>
                  <a:lnTo>
                    <a:pt x="13318" y="6777"/>
                  </a:lnTo>
                  <a:cubicBezTo>
                    <a:pt x="13362" y="6854"/>
                    <a:pt x="13428" y="6886"/>
                    <a:pt x="13494" y="6886"/>
                  </a:cubicBezTo>
                  <a:cubicBezTo>
                    <a:pt x="13638" y="6886"/>
                    <a:pt x="13781" y="6732"/>
                    <a:pt x="13684" y="6566"/>
                  </a:cubicBezTo>
                  <a:lnTo>
                    <a:pt x="13494" y="6235"/>
                  </a:lnTo>
                  <a:cubicBezTo>
                    <a:pt x="13421" y="6108"/>
                    <a:pt x="13287" y="6036"/>
                    <a:pt x="13148" y="6036"/>
                  </a:cubicBezTo>
                  <a:cubicBezTo>
                    <a:pt x="13079" y="6036"/>
                    <a:pt x="13009" y="6053"/>
                    <a:pt x="12945" y="6091"/>
                  </a:cubicBezTo>
                  <a:lnTo>
                    <a:pt x="12361" y="6429"/>
                  </a:lnTo>
                  <a:cubicBezTo>
                    <a:pt x="12108" y="6231"/>
                    <a:pt x="11826" y="6070"/>
                    <a:pt x="11527" y="5946"/>
                  </a:cubicBezTo>
                  <a:lnTo>
                    <a:pt x="11527" y="5271"/>
                  </a:lnTo>
                  <a:cubicBezTo>
                    <a:pt x="11527" y="5148"/>
                    <a:pt x="11471" y="5035"/>
                    <a:pt x="11379" y="4958"/>
                  </a:cubicBezTo>
                  <a:lnTo>
                    <a:pt x="11379" y="2294"/>
                  </a:lnTo>
                  <a:cubicBezTo>
                    <a:pt x="11379" y="1478"/>
                    <a:pt x="10426" y="771"/>
                    <a:pt x="8769" y="352"/>
                  </a:cubicBezTo>
                  <a:cubicBezTo>
                    <a:pt x="8744" y="345"/>
                    <a:pt x="8720" y="341"/>
                    <a:pt x="8698" y="341"/>
                  </a:cubicBezTo>
                  <a:cubicBezTo>
                    <a:pt x="8471" y="341"/>
                    <a:pt x="8403" y="706"/>
                    <a:pt x="8663" y="760"/>
                  </a:cubicBezTo>
                  <a:cubicBezTo>
                    <a:pt x="10078" y="1119"/>
                    <a:pt x="10954" y="1707"/>
                    <a:pt x="10954" y="2294"/>
                  </a:cubicBezTo>
                  <a:cubicBezTo>
                    <a:pt x="10954" y="2752"/>
                    <a:pt x="10419" y="3220"/>
                    <a:pt x="9486" y="3572"/>
                  </a:cubicBezTo>
                  <a:cubicBezTo>
                    <a:pt x="8477" y="3955"/>
                    <a:pt x="7129" y="4170"/>
                    <a:pt x="5690" y="4170"/>
                  </a:cubicBezTo>
                  <a:cubicBezTo>
                    <a:pt x="5092" y="4170"/>
                    <a:pt x="4497" y="4131"/>
                    <a:pt x="3903" y="4054"/>
                  </a:cubicBezTo>
                  <a:cubicBezTo>
                    <a:pt x="3893" y="4053"/>
                    <a:pt x="3884" y="4052"/>
                    <a:pt x="3876" y="4052"/>
                  </a:cubicBezTo>
                  <a:cubicBezTo>
                    <a:pt x="3628" y="4052"/>
                    <a:pt x="3585" y="4428"/>
                    <a:pt x="3846" y="4472"/>
                  </a:cubicBezTo>
                  <a:cubicBezTo>
                    <a:pt x="4458" y="4553"/>
                    <a:pt x="5074" y="4592"/>
                    <a:pt x="5690" y="4592"/>
                  </a:cubicBezTo>
                  <a:cubicBezTo>
                    <a:pt x="7178" y="4592"/>
                    <a:pt x="8579" y="4374"/>
                    <a:pt x="9638" y="3966"/>
                  </a:cubicBezTo>
                  <a:cubicBezTo>
                    <a:pt x="10215" y="3747"/>
                    <a:pt x="10658" y="3484"/>
                    <a:pt x="10954" y="3188"/>
                  </a:cubicBezTo>
                  <a:lnTo>
                    <a:pt x="10954" y="4870"/>
                  </a:lnTo>
                  <a:lnTo>
                    <a:pt x="9282" y="4870"/>
                  </a:lnTo>
                  <a:cubicBezTo>
                    <a:pt x="9061" y="4870"/>
                    <a:pt x="8881" y="5049"/>
                    <a:pt x="8881" y="5271"/>
                  </a:cubicBezTo>
                  <a:lnTo>
                    <a:pt x="8881" y="5950"/>
                  </a:lnTo>
                  <a:cubicBezTo>
                    <a:pt x="8582" y="6070"/>
                    <a:pt x="8301" y="6231"/>
                    <a:pt x="8047" y="6429"/>
                  </a:cubicBezTo>
                  <a:lnTo>
                    <a:pt x="7460" y="6091"/>
                  </a:lnTo>
                  <a:cubicBezTo>
                    <a:pt x="7396" y="6055"/>
                    <a:pt x="7327" y="6038"/>
                    <a:pt x="7259" y="6038"/>
                  </a:cubicBezTo>
                  <a:cubicBezTo>
                    <a:pt x="7120" y="6038"/>
                    <a:pt x="6986" y="6109"/>
                    <a:pt x="6911" y="6239"/>
                  </a:cubicBezTo>
                  <a:lnTo>
                    <a:pt x="5989" y="7836"/>
                  </a:lnTo>
                  <a:cubicBezTo>
                    <a:pt x="5978" y="7853"/>
                    <a:pt x="5968" y="7875"/>
                    <a:pt x="5961" y="7892"/>
                  </a:cubicBezTo>
                  <a:cubicBezTo>
                    <a:pt x="5869" y="7892"/>
                    <a:pt x="5778" y="7896"/>
                    <a:pt x="5686" y="7896"/>
                  </a:cubicBezTo>
                  <a:cubicBezTo>
                    <a:pt x="4251" y="7896"/>
                    <a:pt x="2903" y="7685"/>
                    <a:pt x="1890" y="7298"/>
                  </a:cubicBezTo>
                  <a:cubicBezTo>
                    <a:pt x="958" y="6942"/>
                    <a:pt x="423" y="6478"/>
                    <a:pt x="423" y="6024"/>
                  </a:cubicBezTo>
                  <a:lnTo>
                    <a:pt x="423" y="3192"/>
                  </a:lnTo>
                  <a:cubicBezTo>
                    <a:pt x="908" y="3670"/>
                    <a:pt x="1784" y="4071"/>
                    <a:pt x="2960" y="4321"/>
                  </a:cubicBezTo>
                  <a:cubicBezTo>
                    <a:pt x="2978" y="4326"/>
                    <a:pt x="2997" y="4328"/>
                    <a:pt x="3015" y="4328"/>
                  </a:cubicBezTo>
                  <a:cubicBezTo>
                    <a:pt x="3113" y="4328"/>
                    <a:pt x="3199" y="4260"/>
                    <a:pt x="3220" y="4159"/>
                  </a:cubicBezTo>
                  <a:cubicBezTo>
                    <a:pt x="3248" y="4043"/>
                    <a:pt x="3167" y="3927"/>
                    <a:pt x="3048" y="3909"/>
                  </a:cubicBezTo>
                  <a:cubicBezTo>
                    <a:pt x="1454" y="3565"/>
                    <a:pt x="423" y="2931"/>
                    <a:pt x="423" y="2294"/>
                  </a:cubicBezTo>
                  <a:cubicBezTo>
                    <a:pt x="423" y="1840"/>
                    <a:pt x="958" y="1373"/>
                    <a:pt x="1890" y="1021"/>
                  </a:cubicBezTo>
                  <a:cubicBezTo>
                    <a:pt x="2903" y="634"/>
                    <a:pt x="4247" y="423"/>
                    <a:pt x="5686" y="423"/>
                  </a:cubicBezTo>
                  <a:cubicBezTo>
                    <a:pt x="6397" y="423"/>
                    <a:pt x="7108" y="475"/>
                    <a:pt x="7812" y="588"/>
                  </a:cubicBezTo>
                  <a:cubicBezTo>
                    <a:pt x="7826" y="591"/>
                    <a:pt x="7840" y="592"/>
                    <a:pt x="7854" y="592"/>
                  </a:cubicBezTo>
                  <a:cubicBezTo>
                    <a:pt x="7954" y="592"/>
                    <a:pt x="8043" y="517"/>
                    <a:pt x="8061" y="415"/>
                  </a:cubicBezTo>
                  <a:cubicBezTo>
                    <a:pt x="8079" y="296"/>
                    <a:pt x="7998" y="187"/>
                    <a:pt x="7878" y="169"/>
                  </a:cubicBezTo>
                  <a:cubicBezTo>
                    <a:pt x="7175" y="56"/>
                    <a:pt x="6465" y="0"/>
                    <a:pt x="5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7054;p80">
              <a:extLst>
                <a:ext uri="{FF2B5EF4-FFF2-40B4-BE49-F238E27FC236}">
                  <a16:creationId xmlns:a16="http://schemas.microsoft.com/office/drawing/2014/main" id="{F231D454-2B03-FED5-8058-71DF0C621630}"/>
                </a:ext>
              </a:extLst>
            </p:cNvPr>
            <p:cNvSpPr/>
            <p:nvPr/>
          </p:nvSpPr>
          <p:spPr>
            <a:xfrm>
              <a:off x="6286171" y="2640184"/>
              <a:ext cx="78395" cy="67099"/>
            </a:xfrm>
            <a:custGeom>
              <a:avLst/>
              <a:gdLst/>
              <a:ahLst/>
              <a:cxnLst/>
              <a:rect l="l" t="t" r="r" b="b"/>
              <a:pathLst>
                <a:path w="3012" h="2578" extrusionOk="0">
                  <a:moveTo>
                    <a:pt x="1717" y="424"/>
                  </a:moveTo>
                  <a:cubicBezTo>
                    <a:pt x="2163" y="424"/>
                    <a:pt x="2590" y="770"/>
                    <a:pt x="2590" y="1292"/>
                  </a:cubicBezTo>
                  <a:cubicBezTo>
                    <a:pt x="2586" y="1767"/>
                    <a:pt x="2199" y="2154"/>
                    <a:pt x="1724" y="2154"/>
                  </a:cubicBezTo>
                  <a:lnTo>
                    <a:pt x="1724" y="2157"/>
                  </a:lnTo>
                  <a:cubicBezTo>
                    <a:pt x="954" y="2157"/>
                    <a:pt x="567" y="1225"/>
                    <a:pt x="1112" y="679"/>
                  </a:cubicBezTo>
                  <a:cubicBezTo>
                    <a:pt x="1288" y="503"/>
                    <a:pt x="1505" y="424"/>
                    <a:pt x="1717" y="424"/>
                  </a:cubicBezTo>
                  <a:close/>
                  <a:moveTo>
                    <a:pt x="1724" y="0"/>
                  </a:moveTo>
                  <a:cubicBezTo>
                    <a:pt x="574" y="0"/>
                    <a:pt x="0" y="1390"/>
                    <a:pt x="813" y="2199"/>
                  </a:cubicBezTo>
                  <a:cubicBezTo>
                    <a:pt x="1060" y="2447"/>
                    <a:pt x="1390" y="2578"/>
                    <a:pt x="1726" y="2578"/>
                  </a:cubicBezTo>
                  <a:cubicBezTo>
                    <a:pt x="1891" y="2578"/>
                    <a:pt x="2058" y="2546"/>
                    <a:pt x="2217" y="2481"/>
                  </a:cubicBezTo>
                  <a:cubicBezTo>
                    <a:pt x="2699" y="2280"/>
                    <a:pt x="3012" y="1812"/>
                    <a:pt x="3012" y="1288"/>
                  </a:cubicBezTo>
                  <a:cubicBezTo>
                    <a:pt x="3012" y="577"/>
                    <a:pt x="2435" y="0"/>
                    <a:pt x="17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844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9"/>
          <p:cNvSpPr/>
          <p:nvPr/>
        </p:nvSpPr>
        <p:spPr>
          <a:xfrm rot="10800000">
            <a:off x="544205" y="4009439"/>
            <a:ext cx="674997" cy="684736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8FCF04-F1A7-4D9C-21A7-33357D48D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1" y="0"/>
            <a:ext cx="57531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01;p38">
            <a:extLst>
              <a:ext uri="{FF2B5EF4-FFF2-40B4-BE49-F238E27FC236}">
                <a16:creationId xmlns:a16="http://schemas.microsoft.com/office/drawing/2014/main" id="{20328B00-3C42-BEE8-AB35-C3A8BED9B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944" y="1880805"/>
            <a:ext cx="3295856" cy="1381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sz="4400" dirty="0"/>
              <a:t>Database and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276709" y="2533561"/>
            <a:ext cx="4072971" cy="1381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Demo</a:t>
            </a:r>
          </a:p>
        </p:txBody>
      </p:sp>
      <p:sp>
        <p:nvSpPr>
          <p:cNvPr id="402" name="Google Shape;402;p38"/>
          <p:cNvSpPr txBox="1">
            <a:spLocks noGrp="1"/>
          </p:cNvSpPr>
          <p:nvPr>
            <p:ph type="title" idx="2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04" name="Google Shape;404;p38"/>
          <p:cNvSpPr/>
          <p:nvPr/>
        </p:nvSpPr>
        <p:spPr>
          <a:xfrm rot="10800000">
            <a:off x="4140171" y="3845584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9;p56">
            <a:extLst>
              <a:ext uri="{FF2B5EF4-FFF2-40B4-BE49-F238E27FC236}">
                <a16:creationId xmlns:a16="http://schemas.microsoft.com/office/drawing/2014/main" id="{A92D3EF4-5D6D-413E-3742-1475CB661706}"/>
              </a:ext>
            </a:extLst>
          </p:cNvPr>
          <p:cNvSpPr/>
          <p:nvPr/>
        </p:nvSpPr>
        <p:spPr>
          <a:xfrm rot="666874" flipH="1">
            <a:off x="4740607" y="2022878"/>
            <a:ext cx="3197024" cy="2364243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31;p56">
            <a:extLst>
              <a:ext uri="{FF2B5EF4-FFF2-40B4-BE49-F238E27FC236}">
                <a16:creationId xmlns:a16="http://schemas.microsoft.com/office/drawing/2014/main" id="{B6C7C189-33B3-36E9-AE2C-962EA1023DF9}"/>
              </a:ext>
            </a:extLst>
          </p:cNvPr>
          <p:cNvSpPr/>
          <p:nvPr/>
        </p:nvSpPr>
        <p:spPr>
          <a:xfrm rot="10800000" flipH="1">
            <a:off x="6553561" y="3343160"/>
            <a:ext cx="9957" cy="8043"/>
          </a:xfrm>
          <a:custGeom>
            <a:avLst/>
            <a:gdLst/>
            <a:ahLst/>
            <a:cxnLst/>
            <a:rect l="l" t="t" r="r" b="b"/>
            <a:pathLst>
              <a:path w="2325" h="1376" extrusionOk="0">
                <a:moveTo>
                  <a:pt x="0" y="1375"/>
                </a:moveTo>
                <a:lnTo>
                  <a:pt x="0" y="1375"/>
                </a:lnTo>
                <a:lnTo>
                  <a:pt x="2324" y="0"/>
                </a:lnTo>
                <a:lnTo>
                  <a:pt x="2324" y="0"/>
                </a:lnTo>
                <a:lnTo>
                  <a:pt x="0" y="1375"/>
                </a:lnTo>
                <a:lnTo>
                  <a:pt x="0" y="137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32;p56">
            <a:extLst>
              <a:ext uri="{FF2B5EF4-FFF2-40B4-BE49-F238E27FC236}">
                <a16:creationId xmlns:a16="http://schemas.microsoft.com/office/drawing/2014/main" id="{73B401D0-8E06-BF83-E98B-7BCF8669887A}"/>
              </a:ext>
            </a:extLst>
          </p:cNvPr>
          <p:cNvSpPr/>
          <p:nvPr/>
        </p:nvSpPr>
        <p:spPr>
          <a:xfrm rot="10800000" flipH="1">
            <a:off x="6543158" y="3334834"/>
            <a:ext cx="8634" cy="6891"/>
          </a:xfrm>
          <a:custGeom>
            <a:avLst/>
            <a:gdLst/>
            <a:ahLst/>
            <a:cxnLst/>
            <a:rect l="l" t="t" r="r" b="b"/>
            <a:pathLst>
              <a:path w="2016" h="1179" extrusionOk="0">
                <a:moveTo>
                  <a:pt x="1" y="1179"/>
                </a:moveTo>
                <a:lnTo>
                  <a:pt x="1" y="1179"/>
                </a:lnTo>
                <a:lnTo>
                  <a:pt x="2015" y="0"/>
                </a:lnTo>
                <a:lnTo>
                  <a:pt x="2015" y="0"/>
                </a:lnTo>
                <a:lnTo>
                  <a:pt x="1" y="1179"/>
                </a:lnTo>
                <a:lnTo>
                  <a:pt x="1" y="1179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33;p56">
            <a:extLst>
              <a:ext uri="{FF2B5EF4-FFF2-40B4-BE49-F238E27FC236}">
                <a16:creationId xmlns:a16="http://schemas.microsoft.com/office/drawing/2014/main" id="{B477BD96-2B39-C0FD-D882-42C27DED3FA0}"/>
              </a:ext>
            </a:extLst>
          </p:cNvPr>
          <p:cNvSpPr/>
          <p:nvPr/>
        </p:nvSpPr>
        <p:spPr>
          <a:xfrm rot="10800000" flipH="1">
            <a:off x="6567002" y="3354075"/>
            <a:ext cx="6034" cy="4980"/>
          </a:xfrm>
          <a:custGeom>
            <a:avLst/>
            <a:gdLst/>
            <a:ahLst/>
            <a:cxnLst/>
            <a:rect l="l" t="t" r="r" b="b"/>
            <a:pathLst>
              <a:path w="1409" h="852" extrusionOk="0">
                <a:moveTo>
                  <a:pt x="1" y="852"/>
                </a:moveTo>
                <a:lnTo>
                  <a:pt x="1" y="852"/>
                </a:lnTo>
                <a:lnTo>
                  <a:pt x="1408" y="0"/>
                </a:lnTo>
                <a:lnTo>
                  <a:pt x="1408" y="0"/>
                </a:lnTo>
                <a:lnTo>
                  <a:pt x="1" y="852"/>
                </a:lnTo>
                <a:lnTo>
                  <a:pt x="1" y="85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34;p56">
            <a:extLst>
              <a:ext uri="{FF2B5EF4-FFF2-40B4-BE49-F238E27FC236}">
                <a16:creationId xmlns:a16="http://schemas.microsoft.com/office/drawing/2014/main" id="{388C3473-5A72-C25F-C437-F3750E48110C}"/>
              </a:ext>
            </a:extLst>
          </p:cNvPr>
          <p:cNvSpPr/>
          <p:nvPr/>
        </p:nvSpPr>
        <p:spPr>
          <a:xfrm rot="10800000" flipH="1">
            <a:off x="6587747" y="3371352"/>
            <a:ext cx="1773" cy="1490"/>
          </a:xfrm>
          <a:custGeom>
            <a:avLst/>
            <a:gdLst/>
            <a:ahLst/>
            <a:cxnLst/>
            <a:rect l="l" t="t" r="r" b="b"/>
            <a:pathLst>
              <a:path w="414" h="255" extrusionOk="0">
                <a:moveTo>
                  <a:pt x="0" y="254"/>
                </a:moveTo>
                <a:lnTo>
                  <a:pt x="0" y="254"/>
                </a:lnTo>
                <a:lnTo>
                  <a:pt x="414" y="1"/>
                </a:lnTo>
                <a:lnTo>
                  <a:pt x="414" y="1"/>
                </a:lnTo>
                <a:lnTo>
                  <a:pt x="0" y="254"/>
                </a:lnTo>
                <a:lnTo>
                  <a:pt x="0" y="25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35;p56">
            <a:extLst>
              <a:ext uri="{FF2B5EF4-FFF2-40B4-BE49-F238E27FC236}">
                <a16:creationId xmlns:a16="http://schemas.microsoft.com/office/drawing/2014/main" id="{0767761A-CFD3-40BD-E3AB-271AC0A8576B}"/>
              </a:ext>
            </a:extLst>
          </p:cNvPr>
          <p:cNvSpPr/>
          <p:nvPr/>
        </p:nvSpPr>
        <p:spPr>
          <a:xfrm rot="10800000" flipH="1">
            <a:off x="6577790" y="3362974"/>
            <a:ext cx="4205" cy="3548"/>
          </a:xfrm>
          <a:custGeom>
            <a:avLst/>
            <a:gdLst/>
            <a:ahLst/>
            <a:cxnLst/>
            <a:rect l="l" t="t" r="r" b="b"/>
            <a:pathLst>
              <a:path w="982" h="607" extrusionOk="0">
                <a:moveTo>
                  <a:pt x="0" y="606"/>
                </a:moveTo>
                <a:lnTo>
                  <a:pt x="0" y="606"/>
                </a:lnTo>
                <a:lnTo>
                  <a:pt x="982" y="0"/>
                </a:lnTo>
                <a:lnTo>
                  <a:pt x="982" y="0"/>
                </a:lnTo>
                <a:lnTo>
                  <a:pt x="0" y="606"/>
                </a:lnTo>
                <a:lnTo>
                  <a:pt x="0" y="606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36;p56">
            <a:extLst>
              <a:ext uri="{FF2B5EF4-FFF2-40B4-BE49-F238E27FC236}">
                <a16:creationId xmlns:a16="http://schemas.microsoft.com/office/drawing/2014/main" id="{D14E6DE7-F479-3B17-0C41-FFCD400B5591}"/>
              </a:ext>
            </a:extLst>
          </p:cNvPr>
          <p:cNvSpPr/>
          <p:nvPr/>
        </p:nvSpPr>
        <p:spPr>
          <a:xfrm rot="10800000" flipH="1">
            <a:off x="6520535" y="3317410"/>
            <a:ext cx="8407" cy="6418"/>
          </a:xfrm>
          <a:custGeom>
            <a:avLst/>
            <a:gdLst/>
            <a:ahLst/>
            <a:cxnLst/>
            <a:rect l="l" t="t" r="r" b="b"/>
            <a:pathLst>
              <a:path w="1963" h="1098" extrusionOk="0">
                <a:moveTo>
                  <a:pt x="0" y="1098"/>
                </a:moveTo>
                <a:lnTo>
                  <a:pt x="0" y="1098"/>
                </a:lnTo>
                <a:lnTo>
                  <a:pt x="1963" y="1"/>
                </a:lnTo>
                <a:lnTo>
                  <a:pt x="1963" y="1"/>
                </a:lnTo>
                <a:lnTo>
                  <a:pt x="0" y="1098"/>
                </a:lnTo>
                <a:lnTo>
                  <a:pt x="0" y="1098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37;p56">
            <a:extLst>
              <a:ext uri="{FF2B5EF4-FFF2-40B4-BE49-F238E27FC236}">
                <a16:creationId xmlns:a16="http://schemas.microsoft.com/office/drawing/2014/main" id="{9D8F7E5B-6BAA-D7E0-F488-2771364838B3}"/>
              </a:ext>
            </a:extLst>
          </p:cNvPr>
          <p:cNvSpPr/>
          <p:nvPr/>
        </p:nvSpPr>
        <p:spPr>
          <a:xfrm rot="10800000" flipH="1">
            <a:off x="6469917" y="3281124"/>
            <a:ext cx="8792" cy="5985"/>
          </a:xfrm>
          <a:custGeom>
            <a:avLst/>
            <a:gdLst/>
            <a:ahLst/>
            <a:cxnLst/>
            <a:rect l="l" t="t" r="r" b="b"/>
            <a:pathLst>
              <a:path w="2053" h="1024" extrusionOk="0">
                <a:moveTo>
                  <a:pt x="2053" y="0"/>
                </a:moveTo>
                <a:lnTo>
                  <a:pt x="2053" y="0"/>
                </a:lnTo>
                <a:lnTo>
                  <a:pt x="0" y="1024"/>
                </a:lnTo>
                <a:lnTo>
                  <a:pt x="0" y="1024"/>
                </a:lnTo>
                <a:lnTo>
                  <a:pt x="2053" y="0"/>
                </a:lnTo>
                <a:lnTo>
                  <a:pt x="2053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38;p56">
            <a:extLst>
              <a:ext uri="{FF2B5EF4-FFF2-40B4-BE49-F238E27FC236}">
                <a16:creationId xmlns:a16="http://schemas.microsoft.com/office/drawing/2014/main" id="{E7102D3B-3433-690E-45F2-529990E4C1FC}"/>
              </a:ext>
            </a:extLst>
          </p:cNvPr>
          <p:cNvSpPr/>
          <p:nvPr/>
        </p:nvSpPr>
        <p:spPr>
          <a:xfrm rot="10800000" flipH="1">
            <a:off x="6532262" y="3326361"/>
            <a:ext cx="7798" cy="6079"/>
          </a:xfrm>
          <a:custGeom>
            <a:avLst/>
            <a:gdLst/>
            <a:ahLst/>
            <a:cxnLst/>
            <a:rect l="l" t="t" r="r" b="b"/>
            <a:pathLst>
              <a:path w="1821" h="1040" extrusionOk="0">
                <a:moveTo>
                  <a:pt x="0" y="1040"/>
                </a:moveTo>
                <a:lnTo>
                  <a:pt x="0" y="1040"/>
                </a:lnTo>
                <a:lnTo>
                  <a:pt x="1821" y="0"/>
                </a:lnTo>
                <a:lnTo>
                  <a:pt x="1821" y="0"/>
                </a:lnTo>
                <a:lnTo>
                  <a:pt x="0" y="1040"/>
                </a:lnTo>
                <a:lnTo>
                  <a:pt x="0" y="104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39;p56">
            <a:extLst>
              <a:ext uri="{FF2B5EF4-FFF2-40B4-BE49-F238E27FC236}">
                <a16:creationId xmlns:a16="http://schemas.microsoft.com/office/drawing/2014/main" id="{F1C24003-50EF-A800-E6E1-31F4BA4FF0DC}"/>
              </a:ext>
            </a:extLst>
          </p:cNvPr>
          <p:cNvSpPr/>
          <p:nvPr/>
        </p:nvSpPr>
        <p:spPr>
          <a:xfrm rot="10800000" flipH="1">
            <a:off x="6482415" y="3289690"/>
            <a:ext cx="9353" cy="6611"/>
          </a:xfrm>
          <a:custGeom>
            <a:avLst/>
            <a:gdLst/>
            <a:ahLst/>
            <a:cxnLst/>
            <a:rect l="l" t="t" r="r" b="b"/>
            <a:pathLst>
              <a:path w="2184" h="1131" extrusionOk="0">
                <a:moveTo>
                  <a:pt x="1" y="1130"/>
                </a:moveTo>
                <a:lnTo>
                  <a:pt x="1" y="1130"/>
                </a:lnTo>
                <a:lnTo>
                  <a:pt x="2183" y="0"/>
                </a:lnTo>
                <a:lnTo>
                  <a:pt x="2183" y="0"/>
                </a:lnTo>
                <a:lnTo>
                  <a:pt x="1" y="1130"/>
                </a:lnTo>
                <a:lnTo>
                  <a:pt x="1" y="113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40;p56">
            <a:extLst>
              <a:ext uri="{FF2B5EF4-FFF2-40B4-BE49-F238E27FC236}">
                <a16:creationId xmlns:a16="http://schemas.microsoft.com/office/drawing/2014/main" id="{82C066D5-8F97-F672-AD3B-086EEB084D00}"/>
              </a:ext>
            </a:extLst>
          </p:cNvPr>
          <p:cNvSpPr/>
          <p:nvPr/>
        </p:nvSpPr>
        <p:spPr>
          <a:xfrm rot="10800000" flipH="1">
            <a:off x="6494421" y="3298171"/>
            <a:ext cx="23395" cy="17184"/>
          </a:xfrm>
          <a:custGeom>
            <a:avLst/>
            <a:gdLst/>
            <a:ahLst/>
            <a:cxnLst/>
            <a:rect l="l" t="t" r="r" b="b"/>
            <a:pathLst>
              <a:path w="5463" h="2940" extrusionOk="0">
                <a:moveTo>
                  <a:pt x="1" y="2940"/>
                </a:moveTo>
                <a:lnTo>
                  <a:pt x="1" y="2940"/>
                </a:lnTo>
                <a:lnTo>
                  <a:pt x="1395" y="2203"/>
                </a:lnTo>
                <a:lnTo>
                  <a:pt x="2764" y="1466"/>
                </a:lnTo>
                <a:lnTo>
                  <a:pt x="4120" y="738"/>
                </a:lnTo>
                <a:lnTo>
                  <a:pt x="5462" y="1"/>
                </a:lnTo>
                <a:lnTo>
                  <a:pt x="5462" y="1"/>
                </a:lnTo>
                <a:lnTo>
                  <a:pt x="4120" y="738"/>
                </a:lnTo>
                <a:lnTo>
                  <a:pt x="2764" y="1466"/>
                </a:lnTo>
                <a:lnTo>
                  <a:pt x="1395" y="2203"/>
                </a:lnTo>
                <a:lnTo>
                  <a:pt x="1" y="2940"/>
                </a:lnTo>
                <a:lnTo>
                  <a:pt x="1" y="294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41;p56">
            <a:extLst>
              <a:ext uri="{FF2B5EF4-FFF2-40B4-BE49-F238E27FC236}">
                <a16:creationId xmlns:a16="http://schemas.microsoft.com/office/drawing/2014/main" id="{DB9B7CDD-A245-AF2D-1C21-7A5DA349C61B}"/>
              </a:ext>
            </a:extLst>
          </p:cNvPr>
          <p:cNvSpPr/>
          <p:nvPr/>
        </p:nvSpPr>
        <p:spPr>
          <a:xfrm>
            <a:off x="5170610" y="2582360"/>
            <a:ext cx="577837" cy="470864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42;p56">
            <a:extLst>
              <a:ext uri="{FF2B5EF4-FFF2-40B4-BE49-F238E27FC236}">
                <a16:creationId xmlns:a16="http://schemas.microsoft.com/office/drawing/2014/main" id="{FD18BF13-0CB5-0D0D-DEC2-7518E20E544B}"/>
              </a:ext>
            </a:extLst>
          </p:cNvPr>
          <p:cNvSpPr/>
          <p:nvPr/>
        </p:nvSpPr>
        <p:spPr>
          <a:xfrm rot="10800000" flipH="1">
            <a:off x="8212609" y="1598314"/>
            <a:ext cx="654681" cy="66382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143;p56">
            <a:extLst>
              <a:ext uri="{FF2B5EF4-FFF2-40B4-BE49-F238E27FC236}">
                <a16:creationId xmlns:a16="http://schemas.microsoft.com/office/drawing/2014/main" id="{6C5BACDF-FBEA-13A7-2460-2097FFCDBE16}"/>
              </a:ext>
            </a:extLst>
          </p:cNvPr>
          <p:cNvGrpSpPr/>
          <p:nvPr/>
        </p:nvGrpSpPr>
        <p:grpSpPr>
          <a:xfrm flipH="1">
            <a:off x="6818257" y="2185525"/>
            <a:ext cx="790361" cy="1571381"/>
            <a:chOff x="2617875" y="9661223"/>
            <a:chExt cx="2182714" cy="4339633"/>
          </a:xfrm>
        </p:grpSpPr>
        <p:sp>
          <p:nvSpPr>
            <p:cNvPr id="16" name="Google Shape;1144;p56">
              <a:extLst>
                <a:ext uri="{FF2B5EF4-FFF2-40B4-BE49-F238E27FC236}">
                  <a16:creationId xmlns:a16="http://schemas.microsoft.com/office/drawing/2014/main" id="{4E2FB789-0011-13F0-A83B-93F9EC85FFC2}"/>
                </a:ext>
              </a:extLst>
            </p:cNvPr>
            <p:cNvSpPr/>
            <p:nvPr/>
          </p:nvSpPr>
          <p:spPr>
            <a:xfrm rot="10800000" flipH="1">
              <a:off x="2967707" y="9661223"/>
              <a:ext cx="960508" cy="2851468"/>
            </a:xfrm>
            <a:custGeom>
              <a:avLst/>
              <a:gdLst/>
              <a:ahLst/>
              <a:cxnLst/>
              <a:rect l="l" t="t" r="r" b="b"/>
              <a:pathLst>
                <a:path w="33788" h="471902" extrusionOk="0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5;p56">
              <a:extLst>
                <a:ext uri="{FF2B5EF4-FFF2-40B4-BE49-F238E27FC236}">
                  <a16:creationId xmlns:a16="http://schemas.microsoft.com/office/drawing/2014/main" id="{BBDDD49A-5307-7F46-A36C-9ADC68827587}"/>
                </a:ext>
              </a:extLst>
            </p:cNvPr>
            <p:cNvSpPr/>
            <p:nvPr/>
          </p:nvSpPr>
          <p:spPr>
            <a:xfrm rot="10800000" flipH="1">
              <a:off x="3867485" y="10742160"/>
              <a:ext cx="933104" cy="1770531"/>
            </a:xfrm>
            <a:custGeom>
              <a:avLst/>
              <a:gdLst/>
              <a:ahLst/>
              <a:cxnLst/>
              <a:rect l="l" t="t" r="r" b="b"/>
              <a:pathLst>
                <a:path w="32824" h="293013" extrusionOk="0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6;p56">
              <a:extLst>
                <a:ext uri="{FF2B5EF4-FFF2-40B4-BE49-F238E27FC236}">
                  <a16:creationId xmlns:a16="http://schemas.microsoft.com/office/drawing/2014/main" id="{E6180CCC-C792-B304-80C7-9D7985B56DC0}"/>
                </a:ext>
              </a:extLst>
            </p:cNvPr>
            <p:cNvSpPr/>
            <p:nvPr/>
          </p:nvSpPr>
          <p:spPr>
            <a:xfrm rot="10800000" flipH="1">
              <a:off x="2617875" y="11023142"/>
              <a:ext cx="1005367" cy="1489549"/>
            </a:xfrm>
            <a:custGeom>
              <a:avLst/>
              <a:gdLst/>
              <a:ahLst/>
              <a:cxnLst/>
              <a:rect l="l" t="t" r="r" b="b"/>
              <a:pathLst>
                <a:path w="35366" h="246512" extrusionOk="0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7;p56">
              <a:extLst>
                <a:ext uri="{FF2B5EF4-FFF2-40B4-BE49-F238E27FC236}">
                  <a16:creationId xmlns:a16="http://schemas.microsoft.com/office/drawing/2014/main" id="{AF9AECFC-B5B8-1FC3-F1C8-AC524DF6E601}"/>
                </a:ext>
              </a:extLst>
            </p:cNvPr>
            <p:cNvSpPr/>
            <p:nvPr/>
          </p:nvSpPr>
          <p:spPr>
            <a:xfrm rot="10800000" flipH="1">
              <a:off x="3857536" y="11069997"/>
              <a:ext cx="883584" cy="1395473"/>
            </a:xfrm>
            <a:custGeom>
              <a:avLst/>
              <a:gdLst/>
              <a:ahLst/>
              <a:cxnLst/>
              <a:rect l="l" t="t" r="r" b="b"/>
              <a:pathLst>
                <a:path w="31082" h="230943" extrusionOk="0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8;p56">
              <a:extLst>
                <a:ext uri="{FF2B5EF4-FFF2-40B4-BE49-F238E27FC236}">
                  <a16:creationId xmlns:a16="http://schemas.microsoft.com/office/drawing/2014/main" id="{953D8452-04AA-CCDA-DFAB-14E89756FC9B}"/>
                </a:ext>
              </a:extLst>
            </p:cNvPr>
            <p:cNvSpPr/>
            <p:nvPr/>
          </p:nvSpPr>
          <p:spPr>
            <a:xfrm rot="10800000" flipH="1">
              <a:off x="3089822" y="10524462"/>
              <a:ext cx="692153" cy="1941008"/>
            </a:xfrm>
            <a:custGeom>
              <a:avLst/>
              <a:gdLst/>
              <a:ahLst/>
              <a:cxnLst/>
              <a:rect l="l" t="t" r="r" b="b"/>
              <a:pathLst>
                <a:path w="24348" h="321226" extrusionOk="0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9;p56">
              <a:extLst>
                <a:ext uri="{FF2B5EF4-FFF2-40B4-BE49-F238E27FC236}">
                  <a16:creationId xmlns:a16="http://schemas.microsoft.com/office/drawing/2014/main" id="{CCE4A826-367A-0989-9F89-36677BAFE314}"/>
                </a:ext>
              </a:extLst>
            </p:cNvPr>
            <p:cNvSpPr/>
            <p:nvPr/>
          </p:nvSpPr>
          <p:spPr>
            <a:xfrm rot="10800000" flipH="1">
              <a:off x="2859775" y="11429308"/>
              <a:ext cx="773512" cy="1036162"/>
            </a:xfrm>
            <a:custGeom>
              <a:avLst/>
              <a:gdLst/>
              <a:ahLst/>
              <a:cxnLst/>
              <a:rect l="l" t="t" r="r" b="b"/>
              <a:pathLst>
                <a:path w="27210" h="171479" extrusionOk="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0;p56">
              <a:extLst>
                <a:ext uri="{FF2B5EF4-FFF2-40B4-BE49-F238E27FC236}">
                  <a16:creationId xmlns:a16="http://schemas.microsoft.com/office/drawing/2014/main" id="{AC298D8D-F979-87CF-31B7-5A6AA11E0950}"/>
                </a:ext>
              </a:extLst>
            </p:cNvPr>
            <p:cNvSpPr/>
            <p:nvPr/>
          </p:nvSpPr>
          <p:spPr>
            <a:xfrm rot="10800000" flipH="1">
              <a:off x="2995961" y="12676317"/>
              <a:ext cx="1556747" cy="1324540"/>
            </a:xfrm>
            <a:custGeom>
              <a:avLst/>
              <a:gdLst/>
              <a:ahLst/>
              <a:cxnLst/>
              <a:rect l="l" t="t" r="r" b="b"/>
              <a:pathLst>
                <a:path w="54762" h="219204" extrusionOk="0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1;p56">
              <a:extLst>
                <a:ext uri="{FF2B5EF4-FFF2-40B4-BE49-F238E27FC236}">
                  <a16:creationId xmlns:a16="http://schemas.microsoft.com/office/drawing/2014/main" id="{88AFC764-CD7C-5702-F6E5-CFF62C5C2313}"/>
                </a:ext>
              </a:extLst>
            </p:cNvPr>
            <p:cNvSpPr/>
            <p:nvPr/>
          </p:nvSpPr>
          <p:spPr>
            <a:xfrm rot="10800000" flipH="1">
              <a:off x="2897439" y="12413458"/>
              <a:ext cx="1753806" cy="262915"/>
            </a:xfrm>
            <a:custGeom>
              <a:avLst/>
              <a:gdLst/>
              <a:ahLst/>
              <a:cxnLst/>
              <a:rect l="l" t="t" r="r" b="b"/>
              <a:pathLst>
                <a:path w="61694" h="43511" extrusionOk="0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152;p56">
            <a:extLst>
              <a:ext uri="{FF2B5EF4-FFF2-40B4-BE49-F238E27FC236}">
                <a16:creationId xmlns:a16="http://schemas.microsoft.com/office/drawing/2014/main" id="{EE7BD45B-ACBF-B0CD-CD21-1F0D68534579}"/>
              </a:ext>
            </a:extLst>
          </p:cNvPr>
          <p:cNvSpPr/>
          <p:nvPr/>
        </p:nvSpPr>
        <p:spPr>
          <a:xfrm rot="10800000" flipH="1">
            <a:off x="5170610" y="3372833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53;p56">
            <a:extLst>
              <a:ext uri="{FF2B5EF4-FFF2-40B4-BE49-F238E27FC236}">
                <a16:creationId xmlns:a16="http://schemas.microsoft.com/office/drawing/2014/main" id="{0CDCFCD0-B898-2A56-4EA0-479F4F1DF17D}"/>
              </a:ext>
            </a:extLst>
          </p:cNvPr>
          <p:cNvSpPr/>
          <p:nvPr/>
        </p:nvSpPr>
        <p:spPr>
          <a:xfrm rot="10800000" flipH="1">
            <a:off x="6739534" y="602995"/>
            <a:ext cx="381550" cy="386867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59;p56">
            <a:extLst>
              <a:ext uri="{FF2B5EF4-FFF2-40B4-BE49-F238E27FC236}">
                <a16:creationId xmlns:a16="http://schemas.microsoft.com/office/drawing/2014/main" id="{04F3C88E-A564-5D76-87AE-9A62B0B47C12}"/>
              </a:ext>
            </a:extLst>
          </p:cNvPr>
          <p:cNvSpPr/>
          <p:nvPr/>
        </p:nvSpPr>
        <p:spPr>
          <a:xfrm rot="10800000" flipH="1">
            <a:off x="7915610" y="4044711"/>
            <a:ext cx="601361" cy="60965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60;p56">
            <a:extLst>
              <a:ext uri="{FF2B5EF4-FFF2-40B4-BE49-F238E27FC236}">
                <a16:creationId xmlns:a16="http://schemas.microsoft.com/office/drawing/2014/main" id="{5E07A52B-DAE7-D375-22B1-762BE9040DBB}"/>
              </a:ext>
            </a:extLst>
          </p:cNvPr>
          <p:cNvSpPr/>
          <p:nvPr/>
        </p:nvSpPr>
        <p:spPr>
          <a:xfrm rot="10800000" flipH="1">
            <a:off x="6912760" y="1407336"/>
            <a:ext cx="601361" cy="60965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161;p56">
            <a:extLst>
              <a:ext uri="{FF2B5EF4-FFF2-40B4-BE49-F238E27FC236}">
                <a16:creationId xmlns:a16="http://schemas.microsoft.com/office/drawing/2014/main" id="{6450CCB3-E45D-A772-47FB-D1192B8117B3}"/>
              </a:ext>
            </a:extLst>
          </p:cNvPr>
          <p:cNvGrpSpPr/>
          <p:nvPr/>
        </p:nvGrpSpPr>
        <p:grpSpPr>
          <a:xfrm>
            <a:off x="5215365" y="1461143"/>
            <a:ext cx="1313564" cy="3020160"/>
            <a:chOff x="2555150" y="-18381850"/>
            <a:chExt cx="2509675" cy="18619975"/>
          </a:xfrm>
        </p:grpSpPr>
        <p:sp>
          <p:nvSpPr>
            <p:cNvPr id="34" name="Google Shape;1162;p56">
              <a:extLst>
                <a:ext uri="{FF2B5EF4-FFF2-40B4-BE49-F238E27FC236}">
                  <a16:creationId xmlns:a16="http://schemas.microsoft.com/office/drawing/2014/main" id="{56A17CB7-319A-7DF0-778D-CCFBC3702DDC}"/>
                </a:ext>
              </a:extLst>
            </p:cNvPr>
            <p:cNvSpPr/>
            <p:nvPr/>
          </p:nvSpPr>
          <p:spPr>
            <a:xfrm>
              <a:off x="3790000" y="-17928225"/>
              <a:ext cx="384950" cy="1777350"/>
            </a:xfrm>
            <a:custGeom>
              <a:avLst/>
              <a:gdLst/>
              <a:ahLst/>
              <a:cxnLst/>
              <a:rect l="l" t="t" r="r" b="b"/>
              <a:pathLst>
                <a:path w="15398" h="71094" extrusionOk="0">
                  <a:moveTo>
                    <a:pt x="3606" y="0"/>
                  </a:moveTo>
                  <a:lnTo>
                    <a:pt x="3520" y="525"/>
                  </a:lnTo>
                  <a:lnTo>
                    <a:pt x="3422" y="1165"/>
                  </a:lnTo>
                  <a:lnTo>
                    <a:pt x="3291" y="2054"/>
                  </a:lnTo>
                  <a:lnTo>
                    <a:pt x="3135" y="3146"/>
                  </a:lnTo>
                  <a:lnTo>
                    <a:pt x="2950" y="4456"/>
                  </a:lnTo>
                  <a:lnTo>
                    <a:pt x="2746" y="5971"/>
                  </a:lnTo>
                  <a:lnTo>
                    <a:pt x="2528" y="7660"/>
                  </a:lnTo>
                  <a:lnTo>
                    <a:pt x="2295" y="9524"/>
                  </a:lnTo>
                  <a:lnTo>
                    <a:pt x="2176" y="10514"/>
                  </a:lnTo>
                  <a:lnTo>
                    <a:pt x="2053" y="11534"/>
                  </a:lnTo>
                  <a:lnTo>
                    <a:pt x="1934" y="12597"/>
                  </a:lnTo>
                  <a:lnTo>
                    <a:pt x="1811" y="13703"/>
                  </a:lnTo>
                  <a:lnTo>
                    <a:pt x="1689" y="14839"/>
                  </a:lnTo>
                  <a:lnTo>
                    <a:pt x="1566" y="16004"/>
                  </a:lnTo>
                  <a:lnTo>
                    <a:pt x="1447" y="17198"/>
                  </a:lnTo>
                  <a:lnTo>
                    <a:pt x="1328" y="18422"/>
                  </a:lnTo>
                  <a:lnTo>
                    <a:pt x="1209" y="19659"/>
                  </a:lnTo>
                  <a:lnTo>
                    <a:pt x="1094" y="20941"/>
                  </a:lnTo>
                  <a:lnTo>
                    <a:pt x="980" y="22237"/>
                  </a:lnTo>
                  <a:lnTo>
                    <a:pt x="873" y="23562"/>
                  </a:lnTo>
                  <a:lnTo>
                    <a:pt x="767" y="24902"/>
                  </a:lnTo>
                  <a:lnTo>
                    <a:pt x="668" y="26256"/>
                  </a:lnTo>
                  <a:lnTo>
                    <a:pt x="574" y="27640"/>
                  </a:lnTo>
                  <a:lnTo>
                    <a:pt x="484" y="29023"/>
                  </a:lnTo>
                  <a:lnTo>
                    <a:pt x="398" y="30435"/>
                  </a:lnTo>
                  <a:lnTo>
                    <a:pt x="324" y="31848"/>
                  </a:lnTo>
                  <a:lnTo>
                    <a:pt x="255" y="33275"/>
                  </a:lnTo>
                  <a:lnTo>
                    <a:pt x="189" y="34717"/>
                  </a:lnTo>
                  <a:lnTo>
                    <a:pt x="136" y="36158"/>
                  </a:lnTo>
                  <a:lnTo>
                    <a:pt x="91" y="37615"/>
                  </a:lnTo>
                  <a:lnTo>
                    <a:pt x="54" y="39071"/>
                  </a:lnTo>
                  <a:lnTo>
                    <a:pt x="37" y="39799"/>
                  </a:lnTo>
                  <a:lnTo>
                    <a:pt x="25" y="40527"/>
                  </a:lnTo>
                  <a:lnTo>
                    <a:pt x="17" y="41255"/>
                  </a:lnTo>
                  <a:lnTo>
                    <a:pt x="9" y="41983"/>
                  </a:lnTo>
                  <a:lnTo>
                    <a:pt x="5" y="42711"/>
                  </a:lnTo>
                  <a:lnTo>
                    <a:pt x="1" y="43439"/>
                  </a:lnTo>
                  <a:lnTo>
                    <a:pt x="1" y="44168"/>
                  </a:lnTo>
                  <a:lnTo>
                    <a:pt x="5" y="44896"/>
                  </a:lnTo>
                  <a:lnTo>
                    <a:pt x="13" y="45624"/>
                  </a:lnTo>
                  <a:lnTo>
                    <a:pt x="21" y="46352"/>
                  </a:lnTo>
                  <a:lnTo>
                    <a:pt x="33" y="47065"/>
                  </a:lnTo>
                  <a:lnTo>
                    <a:pt x="50" y="47794"/>
                  </a:lnTo>
                  <a:lnTo>
                    <a:pt x="66" y="48507"/>
                  </a:lnTo>
                  <a:lnTo>
                    <a:pt x="87" y="49235"/>
                  </a:lnTo>
                  <a:lnTo>
                    <a:pt x="111" y="49949"/>
                  </a:lnTo>
                  <a:lnTo>
                    <a:pt x="140" y="50662"/>
                  </a:lnTo>
                  <a:lnTo>
                    <a:pt x="173" y="51376"/>
                  </a:lnTo>
                  <a:lnTo>
                    <a:pt x="210" y="52089"/>
                  </a:lnTo>
                  <a:lnTo>
                    <a:pt x="246" y="52788"/>
                  </a:lnTo>
                  <a:lnTo>
                    <a:pt x="287" y="53502"/>
                  </a:lnTo>
                  <a:lnTo>
                    <a:pt x="337" y="54201"/>
                  </a:lnTo>
                  <a:lnTo>
                    <a:pt x="386" y="54885"/>
                  </a:lnTo>
                  <a:lnTo>
                    <a:pt x="439" y="55584"/>
                  </a:lnTo>
                  <a:lnTo>
                    <a:pt x="496" y="56269"/>
                  </a:lnTo>
                  <a:lnTo>
                    <a:pt x="554" y="56953"/>
                  </a:lnTo>
                  <a:lnTo>
                    <a:pt x="619" y="57638"/>
                  </a:lnTo>
                  <a:lnTo>
                    <a:pt x="689" y="58307"/>
                  </a:lnTo>
                  <a:lnTo>
                    <a:pt x="763" y="58977"/>
                  </a:lnTo>
                  <a:lnTo>
                    <a:pt x="840" y="59647"/>
                  </a:lnTo>
                  <a:lnTo>
                    <a:pt x="922" y="60317"/>
                  </a:lnTo>
                  <a:lnTo>
                    <a:pt x="1008" y="60972"/>
                  </a:lnTo>
                  <a:lnTo>
                    <a:pt x="1099" y="61613"/>
                  </a:lnTo>
                  <a:lnTo>
                    <a:pt x="1193" y="62254"/>
                  </a:lnTo>
                  <a:lnTo>
                    <a:pt x="1291" y="62895"/>
                  </a:lnTo>
                  <a:lnTo>
                    <a:pt x="1394" y="63535"/>
                  </a:lnTo>
                  <a:lnTo>
                    <a:pt x="1500" y="64161"/>
                  </a:lnTo>
                  <a:lnTo>
                    <a:pt x="1615" y="64773"/>
                  </a:lnTo>
                  <a:lnTo>
                    <a:pt x="1730" y="65385"/>
                  </a:lnTo>
                  <a:lnTo>
                    <a:pt x="1852" y="65996"/>
                  </a:lnTo>
                  <a:lnTo>
                    <a:pt x="1979" y="66593"/>
                  </a:lnTo>
                  <a:lnTo>
                    <a:pt x="2111" y="67176"/>
                  </a:lnTo>
                  <a:lnTo>
                    <a:pt x="2250" y="67773"/>
                  </a:lnTo>
                  <a:lnTo>
                    <a:pt x="2389" y="68341"/>
                  </a:lnTo>
                  <a:lnTo>
                    <a:pt x="2537" y="68909"/>
                  </a:lnTo>
                  <a:lnTo>
                    <a:pt x="2688" y="69477"/>
                  </a:lnTo>
                  <a:lnTo>
                    <a:pt x="2848" y="70015"/>
                  </a:lnTo>
                  <a:lnTo>
                    <a:pt x="2955" y="70147"/>
                  </a:lnTo>
                  <a:lnTo>
                    <a:pt x="3094" y="70292"/>
                  </a:lnTo>
                  <a:lnTo>
                    <a:pt x="3254" y="70438"/>
                  </a:lnTo>
                  <a:lnTo>
                    <a:pt x="3442" y="70583"/>
                  </a:lnTo>
                  <a:lnTo>
                    <a:pt x="3651" y="70714"/>
                  </a:lnTo>
                  <a:lnTo>
                    <a:pt x="3881" y="70831"/>
                  </a:lnTo>
                  <a:lnTo>
                    <a:pt x="4130" y="70933"/>
                  </a:lnTo>
                  <a:lnTo>
                    <a:pt x="4401" y="71020"/>
                  </a:lnTo>
                  <a:lnTo>
                    <a:pt x="4688" y="71064"/>
                  </a:lnTo>
                  <a:lnTo>
                    <a:pt x="4839" y="71079"/>
                  </a:lnTo>
                  <a:lnTo>
                    <a:pt x="4991" y="71093"/>
                  </a:lnTo>
                  <a:lnTo>
                    <a:pt x="5147" y="71093"/>
                  </a:lnTo>
                  <a:lnTo>
                    <a:pt x="5306" y="71079"/>
                  </a:lnTo>
                  <a:lnTo>
                    <a:pt x="5470" y="71049"/>
                  </a:lnTo>
                  <a:lnTo>
                    <a:pt x="5634" y="71020"/>
                  </a:lnTo>
                  <a:lnTo>
                    <a:pt x="5802" y="70962"/>
                  </a:lnTo>
                  <a:lnTo>
                    <a:pt x="5974" y="70904"/>
                  </a:lnTo>
                  <a:lnTo>
                    <a:pt x="6146" y="70831"/>
                  </a:lnTo>
                  <a:lnTo>
                    <a:pt x="6322" y="70744"/>
                  </a:lnTo>
                  <a:lnTo>
                    <a:pt x="6503" y="70642"/>
                  </a:lnTo>
                  <a:lnTo>
                    <a:pt x="6683" y="70525"/>
                  </a:lnTo>
                  <a:lnTo>
                    <a:pt x="6863" y="70394"/>
                  </a:lnTo>
                  <a:lnTo>
                    <a:pt x="7048" y="70248"/>
                  </a:lnTo>
                  <a:lnTo>
                    <a:pt x="7228" y="70074"/>
                  </a:lnTo>
                  <a:lnTo>
                    <a:pt x="7416" y="69899"/>
                  </a:lnTo>
                  <a:lnTo>
                    <a:pt x="7601" y="69695"/>
                  </a:lnTo>
                  <a:lnTo>
                    <a:pt x="7789" y="69477"/>
                  </a:lnTo>
                  <a:lnTo>
                    <a:pt x="7978" y="69229"/>
                  </a:lnTo>
                  <a:lnTo>
                    <a:pt x="8162" y="68967"/>
                  </a:lnTo>
                  <a:lnTo>
                    <a:pt x="8350" y="68690"/>
                  </a:lnTo>
                  <a:lnTo>
                    <a:pt x="8539" y="68385"/>
                  </a:lnTo>
                  <a:lnTo>
                    <a:pt x="8727" y="68050"/>
                  </a:lnTo>
                  <a:lnTo>
                    <a:pt x="8916" y="67700"/>
                  </a:lnTo>
                  <a:lnTo>
                    <a:pt x="9100" y="67336"/>
                  </a:lnTo>
                  <a:lnTo>
                    <a:pt x="9289" y="66943"/>
                  </a:lnTo>
                  <a:lnTo>
                    <a:pt x="9473" y="66521"/>
                  </a:lnTo>
                  <a:lnTo>
                    <a:pt x="9657" y="66069"/>
                  </a:lnTo>
                  <a:lnTo>
                    <a:pt x="9842" y="65603"/>
                  </a:lnTo>
                  <a:lnTo>
                    <a:pt x="10022" y="65093"/>
                  </a:lnTo>
                  <a:lnTo>
                    <a:pt x="10202" y="64569"/>
                  </a:lnTo>
                  <a:lnTo>
                    <a:pt x="10379" y="64016"/>
                  </a:lnTo>
                  <a:lnTo>
                    <a:pt x="10555" y="63433"/>
                  </a:lnTo>
                  <a:lnTo>
                    <a:pt x="10727" y="62822"/>
                  </a:lnTo>
                  <a:lnTo>
                    <a:pt x="10899" y="62181"/>
                  </a:lnTo>
                  <a:lnTo>
                    <a:pt x="11067" y="61511"/>
                  </a:lnTo>
                  <a:lnTo>
                    <a:pt x="11235" y="60798"/>
                  </a:lnTo>
                  <a:lnTo>
                    <a:pt x="11399" y="60070"/>
                  </a:lnTo>
                  <a:lnTo>
                    <a:pt x="11554" y="59298"/>
                  </a:lnTo>
                  <a:lnTo>
                    <a:pt x="11714" y="58497"/>
                  </a:lnTo>
                  <a:lnTo>
                    <a:pt x="11866" y="57667"/>
                  </a:lnTo>
                  <a:lnTo>
                    <a:pt x="12013" y="56793"/>
                  </a:lnTo>
                  <a:lnTo>
                    <a:pt x="12161" y="55890"/>
                  </a:lnTo>
                  <a:lnTo>
                    <a:pt x="12300" y="54958"/>
                  </a:lnTo>
                  <a:lnTo>
                    <a:pt x="12439" y="53983"/>
                  </a:lnTo>
                  <a:lnTo>
                    <a:pt x="12570" y="52963"/>
                  </a:lnTo>
                  <a:lnTo>
                    <a:pt x="12624" y="52934"/>
                  </a:lnTo>
                  <a:lnTo>
                    <a:pt x="12685" y="52890"/>
                  </a:lnTo>
                  <a:lnTo>
                    <a:pt x="12743" y="52832"/>
                  </a:lnTo>
                  <a:lnTo>
                    <a:pt x="12808" y="52745"/>
                  </a:lnTo>
                  <a:lnTo>
                    <a:pt x="12874" y="52657"/>
                  </a:lnTo>
                  <a:lnTo>
                    <a:pt x="12939" y="52541"/>
                  </a:lnTo>
                  <a:lnTo>
                    <a:pt x="13009" y="52424"/>
                  </a:lnTo>
                  <a:lnTo>
                    <a:pt x="13083" y="52279"/>
                  </a:lnTo>
                  <a:lnTo>
                    <a:pt x="13156" y="52133"/>
                  </a:lnTo>
                  <a:lnTo>
                    <a:pt x="13230" y="51958"/>
                  </a:lnTo>
                  <a:lnTo>
                    <a:pt x="13386" y="51594"/>
                  </a:lnTo>
                  <a:lnTo>
                    <a:pt x="13541" y="51172"/>
                  </a:lnTo>
                  <a:lnTo>
                    <a:pt x="13701" y="50706"/>
                  </a:lnTo>
                  <a:lnTo>
                    <a:pt x="13861" y="50182"/>
                  </a:lnTo>
                  <a:lnTo>
                    <a:pt x="14021" y="49628"/>
                  </a:lnTo>
                  <a:lnTo>
                    <a:pt x="14181" y="49046"/>
                  </a:lnTo>
                  <a:lnTo>
                    <a:pt x="14336" y="48405"/>
                  </a:lnTo>
                  <a:lnTo>
                    <a:pt x="14410" y="48085"/>
                  </a:lnTo>
                  <a:lnTo>
                    <a:pt x="14484" y="47750"/>
                  </a:lnTo>
                  <a:lnTo>
                    <a:pt x="14558" y="47415"/>
                  </a:lnTo>
                  <a:lnTo>
                    <a:pt x="14627" y="47065"/>
                  </a:lnTo>
                  <a:lnTo>
                    <a:pt x="14697" y="46716"/>
                  </a:lnTo>
                  <a:lnTo>
                    <a:pt x="14767" y="46352"/>
                  </a:lnTo>
                  <a:lnTo>
                    <a:pt x="14828" y="45988"/>
                  </a:lnTo>
                  <a:lnTo>
                    <a:pt x="14889" y="45609"/>
                  </a:lnTo>
                  <a:lnTo>
                    <a:pt x="14951" y="45245"/>
                  </a:lnTo>
                  <a:lnTo>
                    <a:pt x="15008" y="44852"/>
                  </a:lnTo>
                  <a:lnTo>
                    <a:pt x="15061" y="44473"/>
                  </a:lnTo>
                  <a:lnTo>
                    <a:pt x="15111" y="44080"/>
                  </a:lnTo>
                  <a:lnTo>
                    <a:pt x="15156" y="43687"/>
                  </a:lnTo>
                  <a:lnTo>
                    <a:pt x="15201" y="43294"/>
                  </a:lnTo>
                  <a:lnTo>
                    <a:pt x="15242" y="42901"/>
                  </a:lnTo>
                  <a:lnTo>
                    <a:pt x="15275" y="42508"/>
                  </a:lnTo>
                  <a:lnTo>
                    <a:pt x="15307" y="42100"/>
                  </a:lnTo>
                  <a:lnTo>
                    <a:pt x="15332" y="41692"/>
                  </a:lnTo>
                  <a:lnTo>
                    <a:pt x="15356" y="41299"/>
                  </a:lnTo>
                  <a:lnTo>
                    <a:pt x="15373" y="40891"/>
                  </a:lnTo>
                  <a:lnTo>
                    <a:pt x="15385" y="40483"/>
                  </a:lnTo>
                  <a:lnTo>
                    <a:pt x="15393" y="40076"/>
                  </a:lnTo>
                  <a:lnTo>
                    <a:pt x="15397" y="39668"/>
                  </a:lnTo>
                  <a:lnTo>
                    <a:pt x="15393" y="39275"/>
                  </a:lnTo>
                  <a:lnTo>
                    <a:pt x="15385" y="38867"/>
                  </a:lnTo>
                  <a:lnTo>
                    <a:pt x="15373" y="38459"/>
                  </a:lnTo>
                  <a:lnTo>
                    <a:pt x="15352" y="38066"/>
                  </a:lnTo>
                  <a:lnTo>
                    <a:pt x="15324" y="37673"/>
                  </a:lnTo>
                  <a:lnTo>
                    <a:pt x="15291" y="37265"/>
                  </a:lnTo>
                  <a:lnTo>
                    <a:pt x="15254" y="36886"/>
                  </a:lnTo>
                  <a:lnTo>
                    <a:pt x="15209" y="36493"/>
                  </a:lnTo>
                  <a:lnTo>
                    <a:pt x="15156" y="36100"/>
                  </a:lnTo>
                  <a:lnTo>
                    <a:pt x="15094" y="35722"/>
                  </a:lnTo>
                  <a:lnTo>
                    <a:pt x="15029" y="35357"/>
                  </a:lnTo>
                  <a:lnTo>
                    <a:pt x="14955" y="34979"/>
                  </a:lnTo>
                  <a:lnTo>
                    <a:pt x="14873" y="34615"/>
                  </a:lnTo>
                  <a:lnTo>
                    <a:pt x="14783" y="34251"/>
                  </a:lnTo>
                  <a:lnTo>
                    <a:pt x="14685" y="33901"/>
                  </a:lnTo>
                  <a:lnTo>
                    <a:pt x="14578" y="33552"/>
                  </a:lnTo>
                  <a:lnTo>
                    <a:pt x="14463" y="33217"/>
                  </a:lnTo>
                  <a:lnTo>
                    <a:pt x="14369" y="33057"/>
                  </a:lnTo>
                  <a:lnTo>
                    <a:pt x="14275" y="32911"/>
                  </a:lnTo>
                  <a:lnTo>
                    <a:pt x="14177" y="32765"/>
                  </a:lnTo>
                  <a:lnTo>
                    <a:pt x="14074" y="32634"/>
                  </a:lnTo>
                  <a:lnTo>
                    <a:pt x="13972" y="32518"/>
                  </a:lnTo>
                  <a:lnTo>
                    <a:pt x="13869" y="32416"/>
                  </a:lnTo>
                  <a:lnTo>
                    <a:pt x="13763" y="32314"/>
                  </a:lnTo>
                  <a:lnTo>
                    <a:pt x="13656" y="32241"/>
                  </a:lnTo>
                  <a:lnTo>
                    <a:pt x="13550" y="32168"/>
                  </a:lnTo>
                  <a:lnTo>
                    <a:pt x="13439" y="32110"/>
                  </a:lnTo>
                  <a:lnTo>
                    <a:pt x="13333" y="32066"/>
                  </a:lnTo>
                  <a:lnTo>
                    <a:pt x="13222" y="32037"/>
                  </a:lnTo>
                  <a:lnTo>
                    <a:pt x="13115" y="32023"/>
                  </a:lnTo>
                  <a:lnTo>
                    <a:pt x="13005" y="32023"/>
                  </a:lnTo>
                  <a:lnTo>
                    <a:pt x="12898" y="32037"/>
                  </a:lnTo>
                  <a:lnTo>
                    <a:pt x="12788" y="32066"/>
                  </a:lnTo>
                  <a:lnTo>
                    <a:pt x="12681" y="32110"/>
                  </a:lnTo>
                  <a:lnTo>
                    <a:pt x="12575" y="32168"/>
                  </a:lnTo>
                  <a:lnTo>
                    <a:pt x="12468" y="32241"/>
                  </a:lnTo>
                  <a:lnTo>
                    <a:pt x="12366" y="32329"/>
                  </a:lnTo>
                  <a:lnTo>
                    <a:pt x="12263" y="32445"/>
                  </a:lnTo>
                  <a:lnTo>
                    <a:pt x="12165" y="32576"/>
                  </a:lnTo>
                  <a:lnTo>
                    <a:pt x="12067" y="32722"/>
                  </a:lnTo>
                  <a:lnTo>
                    <a:pt x="11968" y="32882"/>
                  </a:lnTo>
                  <a:lnTo>
                    <a:pt x="11874" y="33057"/>
                  </a:lnTo>
                  <a:lnTo>
                    <a:pt x="11784" y="33261"/>
                  </a:lnTo>
                  <a:lnTo>
                    <a:pt x="11698" y="33479"/>
                  </a:lnTo>
                  <a:lnTo>
                    <a:pt x="11612" y="33712"/>
                  </a:lnTo>
                  <a:lnTo>
                    <a:pt x="11530" y="33974"/>
                  </a:lnTo>
                  <a:lnTo>
                    <a:pt x="11452" y="34251"/>
                  </a:lnTo>
                  <a:lnTo>
                    <a:pt x="11378" y="34557"/>
                  </a:lnTo>
                  <a:lnTo>
                    <a:pt x="11304" y="34877"/>
                  </a:lnTo>
                  <a:lnTo>
                    <a:pt x="11263" y="35066"/>
                  </a:lnTo>
                  <a:lnTo>
                    <a:pt x="11223" y="35256"/>
                  </a:lnTo>
                  <a:lnTo>
                    <a:pt x="11173" y="35430"/>
                  </a:lnTo>
                  <a:lnTo>
                    <a:pt x="11128" y="35590"/>
                  </a:lnTo>
                  <a:lnTo>
                    <a:pt x="11079" y="35751"/>
                  </a:lnTo>
                  <a:lnTo>
                    <a:pt x="11026" y="35911"/>
                  </a:lnTo>
                  <a:lnTo>
                    <a:pt x="10977" y="36056"/>
                  </a:lnTo>
                  <a:lnTo>
                    <a:pt x="10923" y="36188"/>
                  </a:lnTo>
                  <a:lnTo>
                    <a:pt x="10866" y="36319"/>
                  </a:lnTo>
                  <a:lnTo>
                    <a:pt x="10813" y="36421"/>
                  </a:lnTo>
                  <a:lnTo>
                    <a:pt x="10755" y="36537"/>
                  </a:lnTo>
                  <a:lnTo>
                    <a:pt x="10698" y="36624"/>
                  </a:lnTo>
                  <a:lnTo>
                    <a:pt x="10637" y="36712"/>
                  </a:lnTo>
                  <a:lnTo>
                    <a:pt x="10579" y="36799"/>
                  </a:lnTo>
                  <a:lnTo>
                    <a:pt x="10518" y="36857"/>
                  </a:lnTo>
                  <a:lnTo>
                    <a:pt x="10456" y="36916"/>
                  </a:lnTo>
                  <a:lnTo>
                    <a:pt x="10395" y="36959"/>
                  </a:lnTo>
                  <a:lnTo>
                    <a:pt x="10333" y="37003"/>
                  </a:lnTo>
                  <a:lnTo>
                    <a:pt x="10272" y="37018"/>
                  </a:lnTo>
                  <a:lnTo>
                    <a:pt x="10211" y="37032"/>
                  </a:lnTo>
                  <a:lnTo>
                    <a:pt x="10088" y="37032"/>
                  </a:lnTo>
                  <a:lnTo>
                    <a:pt x="10026" y="37003"/>
                  </a:lnTo>
                  <a:lnTo>
                    <a:pt x="9965" y="36974"/>
                  </a:lnTo>
                  <a:lnTo>
                    <a:pt x="9903" y="36930"/>
                  </a:lnTo>
                  <a:lnTo>
                    <a:pt x="9842" y="36872"/>
                  </a:lnTo>
                  <a:lnTo>
                    <a:pt x="9780" y="36799"/>
                  </a:lnTo>
                  <a:lnTo>
                    <a:pt x="9719" y="36712"/>
                  </a:lnTo>
                  <a:lnTo>
                    <a:pt x="9662" y="36610"/>
                  </a:lnTo>
                  <a:lnTo>
                    <a:pt x="9604" y="36508"/>
                  </a:lnTo>
                  <a:lnTo>
                    <a:pt x="9547" y="36377"/>
                  </a:lnTo>
                  <a:lnTo>
                    <a:pt x="9489" y="36246"/>
                  </a:lnTo>
                  <a:lnTo>
                    <a:pt x="9272" y="35678"/>
                  </a:lnTo>
                  <a:lnTo>
                    <a:pt x="9047" y="35052"/>
                  </a:lnTo>
                  <a:lnTo>
                    <a:pt x="8818" y="34367"/>
                  </a:lnTo>
                  <a:lnTo>
                    <a:pt x="8584" y="33625"/>
                  </a:lnTo>
                  <a:lnTo>
                    <a:pt x="8346" y="32853"/>
                  </a:lnTo>
                  <a:lnTo>
                    <a:pt x="8105" y="32023"/>
                  </a:lnTo>
                  <a:lnTo>
                    <a:pt x="7863" y="31134"/>
                  </a:lnTo>
                  <a:lnTo>
                    <a:pt x="7617" y="30217"/>
                  </a:lnTo>
                  <a:lnTo>
                    <a:pt x="7375" y="29256"/>
                  </a:lnTo>
                  <a:lnTo>
                    <a:pt x="7130" y="28251"/>
                  </a:lnTo>
                  <a:lnTo>
                    <a:pt x="6888" y="27217"/>
                  </a:lnTo>
                  <a:lnTo>
                    <a:pt x="6646" y="26140"/>
                  </a:lnTo>
                  <a:lnTo>
                    <a:pt x="6404" y="25033"/>
                  </a:lnTo>
                  <a:lnTo>
                    <a:pt x="6171" y="23882"/>
                  </a:lnTo>
                  <a:lnTo>
                    <a:pt x="5941" y="22717"/>
                  </a:lnTo>
                  <a:lnTo>
                    <a:pt x="5720" y="21509"/>
                  </a:lnTo>
                  <a:lnTo>
                    <a:pt x="5499" y="20286"/>
                  </a:lnTo>
                  <a:lnTo>
                    <a:pt x="5396" y="19659"/>
                  </a:lnTo>
                  <a:lnTo>
                    <a:pt x="5290" y="19033"/>
                  </a:lnTo>
                  <a:lnTo>
                    <a:pt x="5187" y="18393"/>
                  </a:lnTo>
                  <a:lnTo>
                    <a:pt x="5089" y="17752"/>
                  </a:lnTo>
                  <a:lnTo>
                    <a:pt x="4991" y="17111"/>
                  </a:lnTo>
                  <a:lnTo>
                    <a:pt x="4897" y="16456"/>
                  </a:lnTo>
                  <a:lnTo>
                    <a:pt x="4802" y="15800"/>
                  </a:lnTo>
                  <a:lnTo>
                    <a:pt x="4712" y="15145"/>
                  </a:lnTo>
                  <a:lnTo>
                    <a:pt x="4626" y="14475"/>
                  </a:lnTo>
                  <a:lnTo>
                    <a:pt x="4540" y="13805"/>
                  </a:lnTo>
                  <a:lnTo>
                    <a:pt x="4458" y="13136"/>
                  </a:lnTo>
                  <a:lnTo>
                    <a:pt x="4380" y="12466"/>
                  </a:lnTo>
                  <a:lnTo>
                    <a:pt x="4303" y="11781"/>
                  </a:lnTo>
                  <a:lnTo>
                    <a:pt x="4233" y="11111"/>
                  </a:lnTo>
                  <a:lnTo>
                    <a:pt x="4163" y="10427"/>
                  </a:lnTo>
                  <a:lnTo>
                    <a:pt x="4098" y="9743"/>
                  </a:lnTo>
                  <a:lnTo>
                    <a:pt x="4036" y="9044"/>
                  </a:lnTo>
                  <a:lnTo>
                    <a:pt x="3979" y="8359"/>
                  </a:lnTo>
                  <a:lnTo>
                    <a:pt x="3921" y="7660"/>
                  </a:lnTo>
                  <a:lnTo>
                    <a:pt x="3872" y="6976"/>
                  </a:lnTo>
                  <a:lnTo>
                    <a:pt x="3827" y="6277"/>
                  </a:lnTo>
                  <a:lnTo>
                    <a:pt x="3782" y="5578"/>
                  </a:lnTo>
                  <a:lnTo>
                    <a:pt x="3745" y="4879"/>
                  </a:lnTo>
                  <a:lnTo>
                    <a:pt x="3713" y="4180"/>
                  </a:lnTo>
                  <a:lnTo>
                    <a:pt x="3680" y="3481"/>
                  </a:lnTo>
                  <a:lnTo>
                    <a:pt x="3655" y="2782"/>
                  </a:lnTo>
                  <a:lnTo>
                    <a:pt x="3635" y="2083"/>
                  </a:lnTo>
                  <a:lnTo>
                    <a:pt x="3622" y="1398"/>
                  </a:lnTo>
                  <a:lnTo>
                    <a:pt x="3610" y="699"/>
                  </a:lnTo>
                  <a:lnTo>
                    <a:pt x="3606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3;p56">
              <a:extLst>
                <a:ext uri="{FF2B5EF4-FFF2-40B4-BE49-F238E27FC236}">
                  <a16:creationId xmlns:a16="http://schemas.microsoft.com/office/drawing/2014/main" id="{0F40F078-2101-952C-5B75-561BCA105D51}"/>
                </a:ext>
              </a:extLst>
            </p:cNvPr>
            <p:cNvSpPr/>
            <p:nvPr/>
          </p:nvSpPr>
          <p:spPr>
            <a:xfrm>
              <a:off x="3879625" y="-18381850"/>
              <a:ext cx="1185200" cy="6281450"/>
            </a:xfrm>
            <a:custGeom>
              <a:avLst/>
              <a:gdLst/>
              <a:ahLst/>
              <a:cxnLst/>
              <a:rect l="l" t="t" r="r" b="b"/>
              <a:pathLst>
                <a:path w="47408" h="251258" extrusionOk="0">
                  <a:moveTo>
                    <a:pt x="7638" y="1"/>
                  </a:moveTo>
                  <a:lnTo>
                    <a:pt x="7437" y="16"/>
                  </a:lnTo>
                  <a:lnTo>
                    <a:pt x="7244" y="45"/>
                  </a:lnTo>
                  <a:lnTo>
                    <a:pt x="7056" y="88"/>
                  </a:lnTo>
                  <a:lnTo>
                    <a:pt x="6867" y="132"/>
                  </a:lnTo>
                  <a:lnTo>
                    <a:pt x="6683" y="190"/>
                  </a:lnTo>
                  <a:lnTo>
                    <a:pt x="6503" y="263"/>
                  </a:lnTo>
                  <a:lnTo>
                    <a:pt x="6326" y="336"/>
                  </a:lnTo>
                  <a:lnTo>
                    <a:pt x="6150" y="423"/>
                  </a:lnTo>
                  <a:lnTo>
                    <a:pt x="5978" y="525"/>
                  </a:lnTo>
                  <a:lnTo>
                    <a:pt x="5810" y="627"/>
                  </a:lnTo>
                  <a:lnTo>
                    <a:pt x="5646" y="744"/>
                  </a:lnTo>
                  <a:lnTo>
                    <a:pt x="5482" y="860"/>
                  </a:lnTo>
                  <a:lnTo>
                    <a:pt x="5323" y="991"/>
                  </a:lnTo>
                  <a:lnTo>
                    <a:pt x="5167" y="1137"/>
                  </a:lnTo>
                  <a:lnTo>
                    <a:pt x="5015" y="1268"/>
                  </a:lnTo>
                  <a:lnTo>
                    <a:pt x="4864" y="1428"/>
                  </a:lnTo>
                  <a:lnTo>
                    <a:pt x="4720" y="1588"/>
                  </a:lnTo>
                  <a:lnTo>
                    <a:pt x="4573" y="1748"/>
                  </a:lnTo>
                  <a:lnTo>
                    <a:pt x="4434" y="1923"/>
                  </a:lnTo>
                  <a:lnTo>
                    <a:pt x="4294" y="2112"/>
                  </a:lnTo>
                  <a:lnTo>
                    <a:pt x="4159" y="2302"/>
                  </a:lnTo>
                  <a:lnTo>
                    <a:pt x="4028" y="2491"/>
                  </a:lnTo>
                  <a:lnTo>
                    <a:pt x="3897" y="2680"/>
                  </a:lnTo>
                  <a:lnTo>
                    <a:pt x="3770" y="2884"/>
                  </a:lnTo>
                  <a:lnTo>
                    <a:pt x="3643" y="3103"/>
                  </a:lnTo>
                  <a:lnTo>
                    <a:pt x="3524" y="3321"/>
                  </a:lnTo>
                  <a:lnTo>
                    <a:pt x="3401" y="3540"/>
                  </a:lnTo>
                  <a:lnTo>
                    <a:pt x="3172" y="3991"/>
                  </a:lnTo>
                  <a:lnTo>
                    <a:pt x="2950" y="4457"/>
                  </a:lnTo>
                  <a:lnTo>
                    <a:pt x="2741" y="4952"/>
                  </a:lnTo>
                  <a:lnTo>
                    <a:pt x="2541" y="5447"/>
                  </a:lnTo>
                  <a:lnTo>
                    <a:pt x="2348" y="5957"/>
                  </a:lnTo>
                  <a:lnTo>
                    <a:pt x="2168" y="6481"/>
                  </a:lnTo>
                  <a:lnTo>
                    <a:pt x="1996" y="7020"/>
                  </a:lnTo>
                  <a:lnTo>
                    <a:pt x="1832" y="7544"/>
                  </a:lnTo>
                  <a:lnTo>
                    <a:pt x="1676" y="8098"/>
                  </a:lnTo>
                  <a:lnTo>
                    <a:pt x="1533" y="8636"/>
                  </a:lnTo>
                  <a:lnTo>
                    <a:pt x="1394" y="9190"/>
                  </a:lnTo>
                  <a:lnTo>
                    <a:pt x="1267" y="9729"/>
                  </a:lnTo>
                  <a:lnTo>
                    <a:pt x="1144" y="10282"/>
                  </a:lnTo>
                  <a:lnTo>
                    <a:pt x="1029" y="10821"/>
                  </a:lnTo>
                  <a:lnTo>
                    <a:pt x="922" y="11359"/>
                  </a:lnTo>
                  <a:lnTo>
                    <a:pt x="812" y="11942"/>
                  </a:lnTo>
                  <a:lnTo>
                    <a:pt x="709" y="12510"/>
                  </a:lnTo>
                  <a:lnTo>
                    <a:pt x="660" y="12830"/>
                  </a:lnTo>
                  <a:lnTo>
                    <a:pt x="611" y="13151"/>
                  </a:lnTo>
                  <a:lnTo>
                    <a:pt x="517" y="13791"/>
                  </a:lnTo>
                  <a:lnTo>
                    <a:pt x="431" y="14461"/>
                  </a:lnTo>
                  <a:lnTo>
                    <a:pt x="353" y="15131"/>
                  </a:lnTo>
                  <a:lnTo>
                    <a:pt x="255" y="15903"/>
                  </a:lnTo>
                  <a:lnTo>
                    <a:pt x="164" y="16675"/>
                  </a:lnTo>
                  <a:lnTo>
                    <a:pt x="82" y="17461"/>
                  </a:lnTo>
                  <a:lnTo>
                    <a:pt x="1" y="18262"/>
                  </a:lnTo>
                  <a:lnTo>
                    <a:pt x="21" y="18145"/>
                  </a:lnTo>
                  <a:lnTo>
                    <a:pt x="25" y="18844"/>
                  </a:lnTo>
                  <a:lnTo>
                    <a:pt x="37" y="19543"/>
                  </a:lnTo>
                  <a:lnTo>
                    <a:pt x="50" y="20228"/>
                  </a:lnTo>
                  <a:lnTo>
                    <a:pt x="70" y="20927"/>
                  </a:lnTo>
                  <a:lnTo>
                    <a:pt x="95" y="21626"/>
                  </a:lnTo>
                  <a:lnTo>
                    <a:pt x="128" y="22325"/>
                  </a:lnTo>
                  <a:lnTo>
                    <a:pt x="160" y="23024"/>
                  </a:lnTo>
                  <a:lnTo>
                    <a:pt x="197" y="23723"/>
                  </a:lnTo>
                  <a:lnTo>
                    <a:pt x="242" y="24422"/>
                  </a:lnTo>
                  <a:lnTo>
                    <a:pt x="287" y="25121"/>
                  </a:lnTo>
                  <a:lnTo>
                    <a:pt x="336" y="25805"/>
                  </a:lnTo>
                  <a:lnTo>
                    <a:pt x="394" y="26504"/>
                  </a:lnTo>
                  <a:lnTo>
                    <a:pt x="451" y="27189"/>
                  </a:lnTo>
                  <a:lnTo>
                    <a:pt x="513" y="27888"/>
                  </a:lnTo>
                  <a:lnTo>
                    <a:pt x="578" y="28572"/>
                  </a:lnTo>
                  <a:lnTo>
                    <a:pt x="648" y="29256"/>
                  </a:lnTo>
                  <a:lnTo>
                    <a:pt x="718" y="29926"/>
                  </a:lnTo>
                  <a:lnTo>
                    <a:pt x="795" y="30611"/>
                  </a:lnTo>
                  <a:lnTo>
                    <a:pt x="873" y="31281"/>
                  </a:lnTo>
                  <a:lnTo>
                    <a:pt x="955" y="31950"/>
                  </a:lnTo>
                  <a:lnTo>
                    <a:pt x="1041" y="32620"/>
                  </a:lnTo>
                  <a:lnTo>
                    <a:pt x="1127" y="33290"/>
                  </a:lnTo>
                  <a:lnTo>
                    <a:pt x="1217" y="33945"/>
                  </a:lnTo>
                  <a:lnTo>
                    <a:pt x="1312" y="34601"/>
                  </a:lnTo>
                  <a:lnTo>
                    <a:pt x="1406" y="35256"/>
                  </a:lnTo>
                  <a:lnTo>
                    <a:pt x="1504" y="35897"/>
                  </a:lnTo>
                  <a:lnTo>
                    <a:pt x="1602" y="36538"/>
                  </a:lnTo>
                  <a:lnTo>
                    <a:pt x="1705" y="37178"/>
                  </a:lnTo>
                  <a:lnTo>
                    <a:pt x="1811" y="37804"/>
                  </a:lnTo>
                  <a:lnTo>
                    <a:pt x="1914" y="38431"/>
                  </a:lnTo>
                  <a:lnTo>
                    <a:pt x="2135" y="39654"/>
                  </a:lnTo>
                  <a:lnTo>
                    <a:pt x="2356" y="40862"/>
                  </a:lnTo>
                  <a:lnTo>
                    <a:pt x="2586" y="42027"/>
                  </a:lnTo>
                  <a:lnTo>
                    <a:pt x="2819" y="43178"/>
                  </a:lnTo>
                  <a:lnTo>
                    <a:pt x="3061" y="44285"/>
                  </a:lnTo>
                  <a:lnTo>
                    <a:pt x="3299" y="45362"/>
                  </a:lnTo>
                  <a:lnTo>
                    <a:pt x="3545" y="46396"/>
                  </a:lnTo>
                  <a:lnTo>
                    <a:pt x="3790" y="47401"/>
                  </a:lnTo>
                  <a:lnTo>
                    <a:pt x="4032" y="48362"/>
                  </a:lnTo>
                  <a:lnTo>
                    <a:pt x="4278" y="49279"/>
                  </a:lnTo>
                  <a:lnTo>
                    <a:pt x="4520" y="50168"/>
                  </a:lnTo>
                  <a:lnTo>
                    <a:pt x="4761" y="50998"/>
                  </a:lnTo>
                  <a:lnTo>
                    <a:pt x="4999" y="51770"/>
                  </a:lnTo>
                  <a:lnTo>
                    <a:pt x="5233" y="52512"/>
                  </a:lnTo>
                  <a:lnTo>
                    <a:pt x="5462" y="53197"/>
                  </a:lnTo>
                  <a:lnTo>
                    <a:pt x="5687" y="53823"/>
                  </a:lnTo>
                  <a:lnTo>
                    <a:pt x="5904" y="54391"/>
                  </a:lnTo>
                  <a:lnTo>
                    <a:pt x="5962" y="54522"/>
                  </a:lnTo>
                  <a:lnTo>
                    <a:pt x="6019" y="54653"/>
                  </a:lnTo>
                  <a:lnTo>
                    <a:pt x="6077" y="54755"/>
                  </a:lnTo>
                  <a:lnTo>
                    <a:pt x="6134" y="54857"/>
                  </a:lnTo>
                  <a:lnTo>
                    <a:pt x="6195" y="54944"/>
                  </a:lnTo>
                  <a:lnTo>
                    <a:pt x="6257" y="55017"/>
                  </a:lnTo>
                  <a:lnTo>
                    <a:pt x="6318" y="55075"/>
                  </a:lnTo>
                  <a:lnTo>
                    <a:pt x="6380" y="55119"/>
                  </a:lnTo>
                  <a:lnTo>
                    <a:pt x="6441" y="55148"/>
                  </a:lnTo>
                  <a:lnTo>
                    <a:pt x="6503" y="55177"/>
                  </a:lnTo>
                  <a:lnTo>
                    <a:pt x="6626" y="55177"/>
                  </a:lnTo>
                  <a:lnTo>
                    <a:pt x="6687" y="55163"/>
                  </a:lnTo>
                  <a:lnTo>
                    <a:pt x="6748" y="55148"/>
                  </a:lnTo>
                  <a:lnTo>
                    <a:pt x="6810" y="55104"/>
                  </a:lnTo>
                  <a:lnTo>
                    <a:pt x="6871" y="55061"/>
                  </a:lnTo>
                  <a:lnTo>
                    <a:pt x="6933" y="55002"/>
                  </a:lnTo>
                  <a:lnTo>
                    <a:pt x="6994" y="54944"/>
                  </a:lnTo>
                  <a:lnTo>
                    <a:pt x="7052" y="54857"/>
                  </a:lnTo>
                  <a:lnTo>
                    <a:pt x="7113" y="54769"/>
                  </a:lnTo>
                  <a:lnTo>
                    <a:pt x="7170" y="54682"/>
                  </a:lnTo>
                  <a:lnTo>
                    <a:pt x="7228" y="54566"/>
                  </a:lnTo>
                  <a:lnTo>
                    <a:pt x="7281" y="54449"/>
                  </a:lnTo>
                  <a:lnTo>
                    <a:pt x="7338" y="54333"/>
                  </a:lnTo>
                  <a:lnTo>
                    <a:pt x="7392" y="54201"/>
                  </a:lnTo>
                  <a:lnTo>
                    <a:pt x="7441" y="54056"/>
                  </a:lnTo>
                  <a:lnTo>
                    <a:pt x="7494" y="53896"/>
                  </a:lnTo>
                  <a:lnTo>
                    <a:pt x="7543" y="53735"/>
                  </a:lnTo>
                  <a:lnTo>
                    <a:pt x="7588" y="53575"/>
                  </a:lnTo>
                  <a:lnTo>
                    <a:pt x="7638" y="53401"/>
                  </a:lnTo>
                  <a:lnTo>
                    <a:pt x="7678" y="53211"/>
                  </a:lnTo>
                  <a:lnTo>
                    <a:pt x="7719" y="53022"/>
                  </a:lnTo>
                  <a:lnTo>
                    <a:pt x="7793" y="52702"/>
                  </a:lnTo>
                  <a:lnTo>
                    <a:pt x="7867" y="52396"/>
                  </a:lnTo>
                  <a:lnTo>
                    <a:pt x="7945" y="52119"/>
                  </a:lnTo>
                  <a:lnTo>
                    <a:pt x="8027" y="51857"/>
                  </a:lnTo>
                  <a:lnTo>
                    <a:pt x="8113" y="51624"/>
                  </a:lnTo>
                  <a:lnTo>
                    <a:pt x="8199" y="51406"/>
                  </a:lnTo>
                  <a:lnTo>
                    <a:pt x="8289" y="51202"/>
                  </a:lnTo>
                  <a:lnTo>
                    <a:pt x="8383" y="51027"/>
                  </a:lnTo>
                  <a:lnTo>
                    <a:pt x="8482" y="50867"/>
                  </a:lnTo>
                  <a:lnTo>
                    <a:pt x="8580" y="50721"/>
                  </a:lnTo>
                  <a:lnTo>
                    <a:pt x="8678" y="50590"/>
                  </a:lnTo>
                  <a:lnTo>
                    <a:pt x="8781" y="50474"/>
                  </a:lnTo>
                  <a:lnTo>
                    <a:pt x="8883" y="50386"/>
                  </a:lnTo>
                  <a:lnTo>
                    <a:pt x="8990" y="50313"/>
                  </a:lnTo>
                  <a:lnTo>
                    <a:pt x="9096" y="50255"/>
                  </a:lnTo>
                  <a:lnTo>
                    <a:pt x="9203" y="50211"/>
                  </a:lnTo>
                  <a:lnTo>
                    <a:pt x="9313" y="50182"/>
                  </a:lnTo>
                  <a:lnTo>
                    <a:pt x="9420" y="50168"/>
                  </a:lnTo>
                  <a:lnTo>
                    <a:pt x="9530" y="50168"/>
                  </a:lnTo>
                  <a:lnTo>
                    <a:pt x="9637" y="50182"/>
                  </a:lnTo>
                  <a:lnTo>
                    <a:pt x="9748" y="50211"/>
                  </a:lnTo>
                  <a:lnTo>
                    <a:pt x="9854" y="50255"/>
                  </a:lnTo>
                  <a:lnTo>
                    <a:pt x="9965" y="50313"/>
                  </a:lnTo>
                  <a:lnTo>
                    <a:pt x="10071" y="50386"/>
                  </a:lnTo>
                  <a:lnTo>
                    <a:pt x="10178" y="50459"/>
                  </a:lnTo>
                  <a:lnTo>
                    <a:pt x="10284" y="50561"/>
                  </a:lnTo>
                  <a:lnTo>
                    <a:pt x="10387" y="50663"/>
                  </a:lnTo>
                  <a:lnTo>
                    <a:pt x="10489" y="50779"/>
                  </a:lnTo>
                  <a:lnTo>
                    <a:pt x="10592" y="50910"/>
                  </a:lnTo>
                  <a:lnTo>
                    <a:pt x="10690" y="51056"/>
                  </a:lnTo>
                  <a:lnTo>
                    <a:pt x="10784" y="51202"/>
                  </a:lnTo>
                  <a:lnTo>
                    <a:pt x="10878" y="51362"/>
                  </a:lnTo>
                  <a:lnTo>
                    <a:pt x="10993" y="51697"/>
                  </a:lnTo>
                  <a:lnTo>
                    <a:pt x="11100" y="52046"/>
                  </a:lnTo>
                  <a:lnTo>
                    <a:pt x="11198" y="52396"/>
                  </a:lnTo>
                  <a:lnTo>
                    <a:pt x="11288" y="52760"/>
                  </a:lnTo>
                  <a:lnTo>
                    <a:pt x="11370" y="53124"/>
                  </a:lnTo>
                  <a:lnTo>
                    <a:pt x="11444" y="53502"/>
                  </a:lnTo>
                  <a:lnTo>
                    <a:pt x="11509" y="53867"/>
                  </a:lnTo>
                  <a:lnTo>
                    <a:pt x="11571" y="54245"/>
                  </a:lnTo>
                  <a:lnTo>
                    <a:pt x="11624" y="54638"/>
                  </a:lnTo>
                  <a:lnTo>
                    <a:pt x="11669" y="55031"/>
                  </a:lnTo>
                  <a:lnTo>
                    <a:pt x="11706" y="55410"/>
                  </a:lnTo>
                  <a:lnTo>
                    <a:pt x="11739" y="55818"/>
                  </a:lnTo>
                  <a:lnTo>
                    <a:pt x="11767" y="56211"/>
                  </a:lnTo>
                  <a:lnTo>
                    <a:pt x="11788" y="56604"/>
                  </a:lnTo>
                  <a:lnTo>
                    <a:pt x="11800" y="57012"/>
                  </a:lnTo>
                  <a:lnTo>
                    <a:pt x="11808" y="57420"/>
                  </a:lnTo>
                  <a:lnTo>
                    <a:pt x="11812" y="57813"/>
                  </a:lnTo>
                  <a:lnTo>
                    <a:pt x="11808" y="58221"/>
                  </a:lnTo>
                  <a:lnTo>
                    <a:pt x="11800" y="58628"/>
                  </a:lnTo>
                  <a:lnTo>
                    <a:pt x="11788" y="59036"/>
                  </a:lnTo>
                  <a:lnTo>
                    <a:pt x="11771" y="59444"/>
                  </a:lnTo>
                  <a:lnTo>
                    <a:pt x="11747" y="59837"/>
                  </a:lnTo>
                  <a:lnTo>
                    <a:pt x="11722" y="60245"/>
                  </a:lnTo>
                  <a:lnTo>
                    <a:pt x="11690" y="60653"/>
                  </a:lnTo>
                  <a:lnTo>
                    <a:pt x="11657" y="61046"/>
                  </a:lnTo>
                  <a:lnTo>
                    <a:pt x="11616" y="61439"/>
                  </a:lnTo>
                  <a:lnTo>
                    <a:pt x="11571" y="61832"/>
                  </a:lnTo>
                  <a:lnTo>
                    <a:pt x="11526" y="62225"/>
                  </a:lnTo>
                  <a:lnTo>
                    <a:pt x="11476" y="62618"/>
                  </a:lnTo>
                  <a:lnTo>
                    <a:pt x="11423" y="62997"/>
                  </a:lnTo>
                  <a:lnTo>
                    <a:pt x="11366" y="63390"/>
                  </a:lnTo>
                  <a:lnTo>
                    <a:pt x="11304" y="63754"/>
                  </a:lnTo>
                  <a:lnTo>
                    <a:pt x="11243" y="64133"/>
                  </a:lnTo>
                  <a:lnTo>
                    <a:pt x="11182" y="64497"/>
                  </a:lnTo>
                  <a:lnTo>
                    <a:pt x="11112" y="64861"/>
                  </a:lnTo>
                  <a:lnTo>
                    <a:pt x="11042" y="65210"/>
                  </a:lnTo>
                  <a:lnTo>
                    <a:pt x="10973" y="65560"/>
                  </a:lnTo>
                  <a:lnTo>
                    <a:pt x="10899" y="65895"/>
                  </a:lnTo>
                  <a:lnTo>
                    <a:pt x="10825" y="66230"/>
                  </a:lnTo>
                  <a:lnTo>
                    <a:pt x="10751" y="66550"/>
                  </a:lnTo>
                  <a:lnTo>
                    <a:pt x="10596" y="67191"/>
                  </a:lnTo>
                  <a:lnTo>
                    <a:pt x="10436" y="67773"/>
                  </a:lnTo>
                  <a:lnTo>
                    <a:pt x="10276" y="68327"/>
                  </a:lnTo>
                  <a:lnTo>
                    <a:pt x="10116" y="68851"/>
                  </a:lnTo>
                  <a:lnTo>
                    <a:pt x="9956" y="69317"/>
                  </a:lnTo>
                  <a:lnTo>
                    <a:pt x="9801" y="69739"/>
                  </a:lnTo>
                  <a:lnTo>
                    <a:pt x="9645" y="70103"/>
                  </a:lnTo>
                  <a:lnTo>
                    <a:pt x="9571" y="70278"/>
                  </a:lnTo>
                  <a:lnTo>
                    <a:pt x="9498" y="70424"/>
                  </a:lnTo>
                  <a:lnTo>
                    <a:pt x="9424" y="70569"/>
                  </a:lnTo>
                  <a:lnTo>
                    <a:pt x="9354" y="70686"/>
                  </a:lnTo>
                  <a:lnTo>
                    <a:pt x="9289" y="70802"/>
                  </a:lnTo>
                  <a:lnTo>
                    <a:pt x="9223" y="70890"/>
                  </a:lnTo>
                  <a:lnTo>
                    <a:pt x="9158" y="70977"/>
                  </a:lnTo>
                  <a:lnTo>
                    <a:pt x="9100" y="71035"/>
                  </a:lnTo>
                  <a:lnTo>
                    <a:pt x="9039" y="71079"/>
                  </a:lnTo>
                  <a:lnTo>
                    <a:pt x="8985" y="71108"/>
                  </a:lnTo>
                  <a:lnTo>
                    <a:pt x="8899" y="71763"/>
                  </a:lnTo>
                  <a:lnTo>
                    <a:pt x="8813" y="72419"/>
                  </a:lnTo>
                  <a:lnTo>
                    <a:pt x="8723" y="73045"/>
                  </a:lnTo>
                  <a:lnTo>
                    <a:pt x="8633" y="73657"/>
                  </a:lnTo>
                  <a:lnTo>
                    <a:pt x="8539" y="74254"/>
                  </a:lnTo>
                  <a:lnTo>
                    <a:pt x="8445" y="74836"/>
                  </a:lnTo>
                  <a:lnTo>
                    <a:pt x="8350" y="75404"/>
                  </a:lnTo>
                  <a:lnTo>
                    <a:pt x="8252" y="75972"/>
                  </a:lnTo>
                  <a:lnTo>
                    <a:pt x="8154" y="76511"/>
                  </a:lnTo>
                  <a:lnTo>
                    <a:pt x="8051" y="77035"/>
                  </a:lnTo>
                  <a:lnTo>
                    <a:pt x="7949" y="77545"/>
                  </a:lnTo>
                  <a:lnTo>
                    <a:pt x="7846" y="78040"/>
                  </a:lnTo>
                  <a:lnTo>
                    <a:pt x="7740" y="78520"/>
                  </a:lnTo>
                  <a:lnTo>
                    <a:pt x="7633" y="79001"/>
                  </a:lnTo>
                  <a:lnTo>
                    <a:pt x="7527" y="79452"/>
                  </a:lnTo>
                  <a:lnTo>
                    <a:pt x="7420" y="79889"/>
                  </a:lnTo>
                  <a:lnTo>
                    <a:pt x="7310" y="80326"/>
                  </a:lnTo>
                  <a:lnTo>
                    <a:pt x="7199" y="80748"/>
                  </a:lnTo>
                  <a:lnTo>
                    <a:pt x="7089" y="81156"/>
                  </a:lnTo>
                  <a:lnTo>
                    <a:pt x="6974" y="81549"/>
                  </a:lnTo>
                  <a:lnTo>
                    <a:pt x="6859" y="81928"/>
                  </a:lnTo>
                  <a:lnTo>
                    <a:pt x="6744" y="82292"/>
                  </a:lnTo>
                  <a:lnTo>
                    <a:pt x="6630" y="82641"/>
                  </a:lnTo>
                  <a:lnTo>
                    <a:pt x="6515" y="82991"/>
                  </a:lnTo>
                  <a:lnTo>
                    <a:pt x="6396" y="83326"/>
                  </a:lnTo>
                  <a:lnTo>
                    <a:pt x="6277" y="83646"/>
                  </a:lnTo>
                  <a:lnTo>
                    <a:pt x="6163" y="83967"/>
                  </a:lnTo>
                  <a:lnTo>
                    <a:pt x="6044" y="84258"/>
                  </a:lnTo>
                  <a:lnTo>
                    <a:pt x="5921" y="84549"/>
                  </a:lnTo>
                  <a:lnTo>
                    <a:pt x="5802" y="84826"/>
                  </a:lnTo>
                  <a:lnTo>
                    <a:pt x="5683" y="85102"/>
                  </a:lnTo>
                  <a:lnTo>
                    <a:pt x="5560" y="85350"/>
                  </a:lnTo>
                  <a:lnTo>
                    <a:pt x="5376" y="86442"/>
                  </a:lnTo>
                  <a:lnTo>
                    <a:pt x="5200" y="87520"/>
                  </a:lnTo>
                  <a:lnTo>
                    <a:pt x="5036" y="88597"/>
                  </a:lnTo>
                  <a:lnTo>
                    <a:pt x="4880" y="89675"/>
                  </a:lnTo>
                  <a:lnTo>
                    <a:pt x="4733" y="90753"/>
                  </a:lnTo>
                  <a:lnTo>
                    <a:pt x="4593" y="91830"/>
                  </a:lnTo>
                  <a:lnTo>
                    <a:pt x="4466" y="92893"/>
                  </a:lnTo>
                  <a:lnTo>
                    <a:pt x="4343" y="93971"/>
                  </a:lnTo>
                  <a:lnTo>
                    <a:pt x="4233" y="95034"/>
                  </a:lnTo>
                  <a:lnTo>
                    <a:pt x="4130" y="96082"/>
                  </a:lnTo>
                  <a:lnTo>
                    <a:pt x="4036" y="97145"/>
                  </a:lnTo>
                  <a:lnTo>
                    <a:pt x="3946" y="98194"/>
                  </a:lnTo>
                  <a:lnTo>
                    <a:pt x="3868" y="99242"/>
                  </a:lnTo>
                  <a:lnTo>
                    <a:pt x="3794" y="100276"/>
                  </a:lnTo>
                  <a:lnTo>
                    <a:pt x="3733" y="101325"/>
                  </a:lnTo>
                  <a:lnTo>
                    <a:pt x="3676" y="102344"/>
                  </a:lnTo>
                  <a:lnTo>
                    <a:pt x="3622" y="103378"/>
                  </a:lnTo>
                  <a:lnTo>
                    <a:pt x="3581" y="104397"/>
                  </a:lnTo>
                  <a:lnTo>
                    <a:pt x="3545" y="105402"/>
                  </a:lnTo>
                  <a:lnTo>
                    <a:pt x="3512" y="106421"/>
                  </a:lnTo>
                  <a:lnTo>
                    <a:pt x="3487" y="107412"/>
                  </a:lnTo>
                  <a:lnTo>
                    <a:pt x="3471" y="108417"/>
                  </a:lnTo>
                  <a:lnTo>
                    <a:pt x="3458" y="109407"/>
                  </a:lnTo>
                  <a:lnTo>
                    <a:pt x="3450" y="110382"/>
                  </a:lnTo>
                  <a:lnTo>
                    <a:pt x="3450" y="111358"/>
                  </a:lnTo>
                  <a:lnTo>
                    <a:pt x="3450" y="112319"/>
                  </a:lnTo>
                  <a:lnTo>
                    <a:pt x="3463" y="113280"/>
                  </a:lnTo>
                  <a:lnTo>
                    <a:pt x="3475" y="114227"/>
                  </a:lnTo>
                  <a:lnTo>
                    <a:pt x="3491" y="115159"/>
                  </a:lnTo>
                  <a:lnTo>
                    <a:pt x="3516" y="116091"/>
                  </a:lnTo>
                  <a:lnTo>
                    <a:pt x="3545" y="117008"/>
                  </a:lnTo>
                  <a:lnTo>
                    <a:pt x="3573" y="117926"/>
                  </a:lnTo>
                  <a:lnTo>
                    <a:pt x="3610" y="118828"/>
                  </a:lnTo>
                  <a:lnTo>
                    <a:pt x="3647" y="119717"/>
                  </a:lnTo>
                  <a:lnTo>
                    <a:pt x="3692" y="120605"/>
                  </a:lnTo>
                  <a:lnTo>
                    <a:pt x="3737" y="121479"/>
                  </a:lnTo>
                  <a:lnTo>
                    <a:pt x="3786" y="122338"/>
                  </a:lnTo>
                  <a:lnTo>
                    <a:pt x="3835" y="123183"/>
                  </a:lnTo>
                  <a:lnTo>
                    <a:pt x="3893" y="124027"/>
                  </a:lnTo>
                  <a:lnTo>
                    <a:pt x="3946" y="124857"/>
                  </a:lnTo>
                  <a:lnTo>
                    <a:pt x="4007" y="125673"/>
                  </a:lnTo>
                  <a:lnTo>
                    <a:pt x="4069" y="126474"/>
                  </a:lnTo>
                  <a:lnTo>
                    <a:pt x="4130" y="127275"/>
                  </a:lnTo>
                  <a:lnTo>
                    <a:pt x="4196" y="128061"/>
                  </a:lnTo>
                  <a:lnTo>
                    <a:pt x="4266" y="128818"/>
                  </a:lnTo>
                  <a:lnTo>
                    <a:pt x="4331" y="129575"/>
                  </a:lnTo>
                  <a:lnTo>
                    <a:pt x="4470" y="131046"/>
                  </a:lnTo>
                  <a:lnTo>
                    <a:pt x="4614" y="132459"/>
                  </a:lnTo>
                  <a:lnTo>
                    <a:pt x="4761" y="133828"/>
                  </a:lnTo>
                  <a:lnTo>
                    <a:pt x="4905" y="135124"/>
                  </a:lnTo>
                  <a:lnTo>
                    <a:pt x="5048" y="136361"/>
                  </a:lnTo>
                  <a:lnTo>
                    <a:pt x="5187" y="137541"/>
                  </a:lnTo>
                  <a:lnTo>
                    <a:pt x="5323" y="138662"/>
                  </a:lnTo>
                  <a:lnTo>
                    <a:pt x="5577" y="140686"/>
                  </a:lnTo>
                  <a:lnTo>
                    <a:pt x="5843" y="142812"/>
                  </a:lnTo>
                  <a:lnTo>
                    <a:pt x="6081" y="144735"/>
                  </a:lnTo>
                  <a:lnTo>
                    <a:pt x="6187" y="145637"/>
                  </a:lnTo>
                  <a:lnTo>
                    <a:pt x="6290" y="146497"/>
                  </a:lnTo>
                  <a:lnTo>
                    <a:pt x="6380" y="147356"/>
                  </a:lnTo>
                  <a:lnTo>
                    <a:pt x="6470" y="148200"/>
                  </a:lnTo>
                  <a:lnTo>
                    <a:pt x="6548" y="149030"/>
                  </a:lnTo>
                  <a:lnTo>
                    <a:pt x="6621" y="149890"/>
                  </a:lnTo>
                  <a:lnTo>
                    <a:pt x="6687" y="150749"/>
                  </a:lnTo>
                  <a:lnTo>
                    <a:pt x="6748" y="151637"/>
                  </a:lnTo>
                  <a:lnTo>
                    <a:pt x="6802" y="152569"/>
                  </a:lnTo>
                  <a:lnTo>
                    <a:pt x="6851" y="153545"/>
                  </a:lnTo>
                  <a:lnTo>
                    <a:pt x="6896" y="154579"/>
                  </a:lnTo>
                  <a:lnTo>
                    <a:pt x="6933" y="155656"/>
                  </a:lnTo>
                  <a:lnTo>
                    <a:pt x="6966" y="156821"/>
                  </a:lnTo>
                  <a:lnTo>
                    <a:pt x="6994" y="158074"/>
                  </a:lnTo>
                  <a:lnTo>
                    <a:pt x="7019" y="159413"/>
                  </a:lnTo>
                  <a:lnTo>
                    <a:pt x="7035" y="160840"/>
                  </a:lnTo>
                  <a:lnTo>
                    <a:pt x="7052" y="162384"/>
                  </a:lnTo>
                  <a:lnTo>
                    <a:pt x="7060" y="164044"/>
                  </a:lnTo>
                  <a:lnTo>
                    <a:pt x="7064" y="165835"/>
                  </a:lnTo>
                  <a:lnTo>
                    <a:pt x="7068" y="167757"/>
                  </a:lnTo>
                  <a:lnTo>
                    <a:pt x="7064" y="169825"/>
                  </a:lnTo>
                  <a:lnTo>
                    <a:pt x="7060" y="172053"/>
                  </a:lnTo>
                  <a:lnTo>
                    <a:pt x="7052" y="174442"/>
                  </a:lnTo>
                  <a:lnTo>
                    <a:pt x="7039" y="177004"/>
                  </a:lnTo>
                  <a:lnTo>
                    <a:pt x="7007" y="182684"/>
                  </a:lnTo>
                  <a:lnTo>
                    <a:pt x="6966" y="189164"/>
                  </a:lnTo>
                  <a:lnTo>
                    <a:pt x="6957" y="190882"/>
                  </a:lnTo>
                  <a:lnTo>
                    <a:pt x="6957" y="192601"/>
                  </a:lnTo>
                  <a:lnTo>
                    <a:pt x="6970" y="194304"/>
                  </a:lnTo>
                  <a:lnTo>
                    <a:pt x="6986" y="196008"/>
                  </a:lnTo>
                  <a:lnTo>
                    <a:pt x="7015" y="197697"/>
                  </a:lnTo>
                  <a:lnTo>
                    <a:pt x="7048" y="199372"/>
                  </a:lnTo>
                  <a:lnTo>
                    <a:pt x="7093" y="201047"/>
                  </a:lnTo>
                  <a:lnTo>
                    <a:pt x="7146" y="202692"/>
                  </a:lnTo>
                  <a:lnTo>
                    <a:pt x="7207" y="204338"/>
                  </a:lnTo>
                  <a:lnTo>
                    <a:pt x="7277" y="205969"/>
                  </a:lnTo>
                  <a:lnTo>
                    <a:pt x="7355" y="207585"/>
                  </a:lnTo>
                  <a:lnTo>
                    <a:pt x="7441" y="209187"/>
                  </a:lnTo>
                  <a:lnTo>
                    <a:pt x="7535" y="210774"/>
                  </a:lnTo>
                  <a:lnTo>
                    <a:pt x="7642" y="212332"/>
                  </a:lnTo>
                  <a:lnTo>
                    <a:pt x="7756" y="213890"/>
                  </a:lnTo>
                  <a:lnTo>
                    <a:pt x="7814" y="214648"/>
                  </a:lnTo>
                  <a:lnTo>
                    <a:pt x="7875" y="215420"/>
                  </a:lnTo>
                  <a:lnTo>
                    <a:pt x="7941" y="216177"/>
                  </a:lnTo>
                  <a:lnTo>
                    <a:pt x="8006" y="216934"/>
                  </a:lnTo>
                  <a:lnTo>
                    <a:pt x="8076" y="217677"/>
                  </a:lnTo>
                  <a:lnTo>
                    <a:pt x="8146" y="218419"/>
                  </a:lnTo>
                  <a:lnTo>
                    <a:pt x="8219" y="219147"/>
                  </a:lnTo>
                  <a:lnTo>
                    <a:pt x="8297" y="219890"/>
                  </a:lnTo>
                  <a:lnTo>
                    <a:pt x="8375" y="220604"/>
                  </a:lnTo>
                  <a:lnTo>
                    <a:pt x="8453" y="221332"/>
                  </a:lnTo>
                  <a:lnTo>
                    <a:pt x="8535" y="222045"/>
                  </a:lnTo>
                  <a:lnTo>
                    <a:pt x="8621" y="222759"/>
                  </a:lnTo>
                  <a:lnTo>
                    <a:pt x="8707" y="223458"/>
                  </a:lnTo>
                  <a:lnTo>
                    <a:pt x="8793" y="224157"/>
                  </a:lnTo>
                  <a:lnTo>
                    <a:pt x="8887" y="224841"/>
                  </a:lnTo>
                  <a:lnTo>
                    <a:pt x="8977" y="225526"/>
                  </a:lnTo>
                  <a:lnTo>
                    <a:pt x="9076" y="226196"/>
                  </a:lnTo>
                  <a:lnTo>
                    <a:pt x="9170" y="226880"/>
                  </a:lnTo>
                  <a:lnTo>
                    <a:pt x="9272" y="227535"/>
                  </a:lnTo>
                  <a:lnTo>
                    <a:pt x="9375" y="228191"/>
                  </a:lnTo>
                  <a:lnTo>
                    <a:pt x="9477" y="228846"/>
                  </a:lnTo>
                  <a:lnTo>
                    <a:pt x="9584" y="229487"/>
                  </a:lnTo>
                  <a:lnTo>
                    <a:pt x="9694" y="230127"/>
                  </a:lnTo>
                  <a:lnTo>
                    <a:pt x="9805" y="230753"/>
                  </a:lnTo>
                  <a:lnTo>
                    <a:pt x="9915" y="231380"/>
                  </a:lnTo>
                  <a:lnTo>
                    <a:pt x="10034" y="231991"/>
                  </a:lnTo>
                  <a:lnTo>
                    <a:pt x="10149" y="232603"/>
                  </a:lnTo>
                  <a:lnTo>
                    <a:pt x="10272" y="233200"/>
                  </a:lnTo>
                  <a:lnTo>
                    <a:pt x="10391" y="233782"/>
                  </a:lnTo>
                  <a:lnTo>
                    <a:pt x="10518" y="234365"/>
                  </a:lnTo>
                  <a:lnTo>
                    <a:pt x="10645" y="234947"/>
                  </a:lnTo>
                  <a:lnTo>
                    <a:pt x="10772" y="235515"/>
                  </a:lnTo>
                  <a:lnTo>
                    <a:pt x="10903" y="236069"/>
                  </a:lnTo>
                  <a:lnTo>
                    <a:pt x="11038" y="236622"/>
                  </a:lnTo>
                  <a:lnTo>
                    <a:pt x="11173" y="237175"/>
                  </a:lnTo>
                  <a:lnTo>
                    <a:pt x="11313" y="237700"/>
                  </a:lnTo>
                  <a:lnTo>
                    <a:pt x="11452" y="238224"/>
                  </a:lnTo>
                  <a:lnTo>
                    <a:pt x="11595" y="238748"/>
                  </a:lnTo>
                  <a:lnTo>
                    <a:pt x="11739" y="239258"/>
                  </a:lnTo>
                  <a:lnTo>
                    <a:pt x="11886" y="239753"/>
                  </a:lnTo>
                  <a:lnTo>
                    <a:pt x="12038" y="240248"/>
                  </a:lnTo>
                  <a:lnTo>
                    <a:pt x="12189" y="240729"/>
                  </a:lnTo>
                  <a:lnTo>
                    <a:pt x="12341" y="241195"/>
                  </a:lnTo>
                  <a:lnTo>
                    <a:pt x="12497" y="241661"/>
                  </a:lnTo>
                  <a:lnTo>
                    <a:pt x="12656" y="242112"/>
                  </a:lnTo>
                  <a:lnTo>
                    <a:pt x="12816" y="242549"/>
                  </a:lnTo>
                  <a:lnTo>
                    <a:pt x="12980" y="242986"/>
                  </a:lnTo>
                  <a:lnTo>
                    <a:pt x="13148" y="243408"/>
                  </a:lnTo>
                  <a:lnTo>
                    <a:pt x="13316" y="243830"/>
                  </a:lnTo>
                  <a:lnTo>
                    <a:pt x="13484" y="244238"/>
                  </a:lnTo>
                  <a:lnTo>
                    <a:pt x="13656" y="244631"/>
                  </a:lnTo>
                  <a:lnTo>
                    <a:pt x="13832" y="245010"/>
                  </a:lnTo>
                  <a:lnTo>
                    <a:pt x="14008" y="245389"/>
                  </a:lnTo>
                  <a:lnTo>
                    <a:pt x="14189" y="245753"/>
                  </a:lnTo>
                  <a:lnTo>
                    <a:pt x="14369" y="246102"/>
                  </a:lnTo>
                  <a:lnTo>
                    <a:pt x="14553" y="246437"/>
                  </a:lnTo>
                  <a:lnTo>
                    <a:pt x="14738" y="246772"/>
                  </a:lnTo>
                  <a:lnTo>
                    <a:pt x="14926" y="247092"/>
                  </a:lnTo>
                  <a:lnTo>
                    <a:pt x="15119" y="247398"/>
                  </a:lnTo>
                  <a:lnTo>
                    <a:pt x="15311" y="247704"/>
                  </a:lnTo>
                  <a:lnTo>
                    <a:pt x="15508" y="247981"/>
                  </a:lnTo>
                  <a:lnTo>
                    <a:pt x="15705" y="248257"/>
                  </a:lnTo>
                  <a:lnTo>
                    <a:pt x="15905" y="248519"/>
                  </a:lnTo>
                  <a:lnTo>
                    <a:pt x="16106" y="248781"/>
                  </a:lnTo>
                  <a:lnTo>
                    <a:pt x="16311" y="249014"/>
                  </a:lnTo>
                  <a:lnTo>
                    <a:pt x="16520" y="249247"/>
                  </a:lnTo>
                  <a:lnTo>
                    <a:pt x="16729" y="249466"/>
                  </a:lnTo>
                  <a:lnTo>
                    <a:pt x="16942" y="249670"/>
                  </a:lnTo>
                  <a:lnTo>
                    <a:pt x="17155" y="249874"/>
                  </a:lnTo>
                  <a:lnTo>
                    <a:pt x="17372" y="250048"/>
                  </a:lnTo>
                  <a:lnTo>
                    <a:pt x="17589" y="250223"/>
                  </a:lnTo>
                  <a:lnTo>
                    <a:pt x="17811" y="250369"/>
                  </a:lnTo>
                  <a:lnTo>
                    <a:pt x="18036" y="250514"/>
                  </a:lnTo>
                  <a:lnTo>
                    <a:pt x="18261" y="250645"/>
                  </a:lnTo>
                  <a:lnTo>
                    <a:pt x="18491" y="250762"/>
                  </a:lnTo>
                  <a:lnTo>
                    <a:pt x="18720" y="250878"/>
                  </a:lnTo>
                  <a:lnTo>
                    <a:pt x="18954" y="250966"/>
                  </a:lnTo>
                  <a:lnTo>
                    <a:pt x="19187" y="251053"/>
                  </a:lnTo>
                  <a:lnTo>
                    <a:pt x="19425" y="251111"/>
                  </a:lnTo>
                  <a:lnTo>
                    <a:pt x="19667" y="251170"/>
                  </a:lnTo>
                  <a:lnTo>
                    <a:pt x="19908" y="251213"/>
                  </a:lnTo>
                  <a:lnTo>
                    <a:pt x="20154" y="251243"/>
                  </a:lnTo>
                  <a:lnTo>
                    <a:pt x="20400" y="251257"/>
                  </a:lnTo>
                  <a:lnTo>
                    <a:pt x="20650" y="251257"/>
                  </a:lnTo>
                  <a:lnTo>
                    <a:pt x="20900" y="251243"/>
                  </a:lnTo>
                  <a:lnTo>
                    <a:pt x="21154" y="251213"/>
                  </a:lnTo>
                  <a:lnTo>
                    <a:pt x="21412" y="251170"/>
                  </a:lnTo>
                  <a:lnTo>
                    <a:pt x="21670" y="251111"/>
                  </a:lnTo>
                  <a:lnTo>
                    <a:pt x="21932" y="251039"/>
                  </a:lnTo>
                  <a:lnTo>
                    <a:pt x="22194" y="250951"/>
                  </a:lnTo>
                  <a:lnTo>
                    <a:pt x="22461" y="250864"/>
                  </a:lnTo>
                  <a:lnTo>
                    <a:pt x="22731" y="250747"/>
                  </a:lnTo>
                  <a:lnTo>
                    <a:pt x="23002" y="250616"/>
                  </a:lnTo>
                  <a:lnTo>
                    <a:pt x="23276" y="250471"/>
                  </a:lnTo>
                  <a:lnTo>
                    <a:pt x="23551" y="250311"/>
                  </a:lnTo>
                  <a:lnTo>
                    <a:pt x="23829" y="250150"/>
                  </a:lnTo>
                  <a:lnTo>
                    <a:pt x="24108" y="249961"/>
                  </a:lnTo>
                  <a:lnTo>
                    <a:pt x="24395" y="249757"/>
                  </a:lnTo>
                  <a:lnTo>
                    <a:pt x="25239" y="249029"/>
                  </a:lnTo>
                  <a:lnTo>
                    <a:pt x="25652" y="248665"/>
                  </a:lnTo>
                  <a:lnTo>
                    <a:pt x="26066" y="248286"/>
                  </a:lnTo>
                  <a:lnTo>
                    <a:pt x="26472" y="247908"/>
                  </a:lnTo>
                  <a:lnTo>
                    <a:pt x="26873" y="247515"/>
                  </a:lnTo>
                  <a:lnTo>
                    <a:pt x="27271" y="247136"/>
                  </a:lnTo>
                  <a:lnTo>
                    <a:pt x="27664" y="246743"/>
                  </a:lnTo>
                  <a:lnTo>
                    <a:pt x="28053" y="246335"/>
                  </a:lnTo>
                  <a:lnTo>
                    <a:pt x="28434" y="245942"/>
                  </a:lnTo>
                  <a:lnTo>
                    <a:pt x="28815" y="245534"/>
                  </a:lnTo>
                  <a:lnTo>
                    <a:pt x="29188" y="245126"/>
                  </a:lnTo>
                  <a:lnTo>
                    <a:pt x="29557" y="244704"/>
                  </a:lnTo>
                  <a:lnTo>
                    <a:pt x="29922" y="244282"/>
                  </a:lnTo>
                  <a:lnTo>
                    <a:pt x="30282" y="243859"/>
                  </a:lnTo>
                  <a:lnTo>
                    <a:pt x="30639" y="243437"/>
                  </a:lnTo>
                  <a:lnTo>
                    <a:pt x="30991" y="243000"/>
                  </a:lnTo>
                  <a:lnTo>
                    <a:pt x="31339" y="242563"/>
                  </a:lnTo>
                  <a:lnTo>
                    <a:pt x="31683" y="242112"/>
                  </a:lnTo>
                  <a:lnTo>
                    <a:pt x="32023" y="241675"/>
                  </a:lnTo>
                  <a:lnTo>
                    <a:pt x="32355" y="241224"/>
                  </a:lnTo>
                  <a:lnTo>
                    <a:pt x="32687" y="240772"/>
                  </a:lnTo>
                  <a:lnTo>
                    <a:pt x="33011" y="240306"/>
                  </a:lnTo>
                  <a:lnTo>
                    <a:pt x="33334" y="239855"/>
                  </a:lnTo>
                  <a:lnTo>
                    <a:pt x="33650" y="239389"/>
                  </a:lnTo>
                  <a:lnTo>
                    <a:pt x="33965" y="238908"/>
                  </a:lnTo>
                  <a:lnTo>
                    <a:pt x="34273" y="238442"/>
                  </a:lnTo>
                  <a:lnTo>
                    <a:pt x="34576" y="237962"/>
                  </a:lnTo>
                  <a:lnTo>
                    <a:pt x="34879" y="237481"/>
                  </a:lnTo>
                  <a:lnTo>
                    <a:pt x="35174" y="237001"/>
                  </a:lnTo>
                  <a:lnTo>
                    <a:pt x="35465" y="236506"/>
                  </a:lnTo>
                  <a:lnTo>
                    <a:pt x="35752" y="236025"/>
                  </a:lnTo>
                  <a:lnTo>
                    <a:pt x="36039" y="235530"/>
                  </a:lnTo>
                  <a:lnTo>
                    <a:pt x="36317" y="235035"/>
                  </a:lnTo>
                  <a:lnTo>
                    <a:pt x="36592" y="234525"/>
                  </a:lnTo>
                  <a:lnTo>
                    <a:pt x="36866" y="234015"/>
                  </a:lnTo>
                  <a:lnTo>
                    <a:pt x="37132" y="233506"/>
                  </a:lnTo>
                  <a:lnTo>
                    <a:pt x="37395" y="232996"/>
                  </a:lnTo>
                  <a:lnTo>
                    <a:pt x="37657" y="232486"/>
                  </a:lnTo>
                  <a:lnTo>
                    <a:pt x="37911" y="231962"/>
                  </a:lnTo>
                  <a:lnTo>
                    <a:pt x="38165" y="231438"/>
                  </a:lnTo>
                  <a:lnTo>
                    <a:pt x="38411" y="230914"/>
                  </a:lnTo>
                  <a:lnTo>
                    <a:pt x="38657" y="230389"/>
                  </a:lnTo>
                  <a:lnTo>
                    <a:pt x="38894" y="229865"/>
                  </a:lnTo>
                  <a:lnTo>
                    <a:pt x="39132" y="229326"/>
                  </a:lnTo>
                  <a:lnTo>
                    <a:pt x="39365" y="228788"/>
                  </a:lnTo>
                  <a:lnTo>
                    <a:pt x="39591" y="228249"/>
                  </a:lnTo>
                  <a:lnTo>
                    <a:pt x="39816" y="227710"/>
                  </a:lnTo>
                  <a:lnTo>
                    <a:pt x="40037" y="227157"/>
                  </a:lnTo>
                  <a:lnTo>
                    <a:pt x="40254" y="226618"/>
                  </a:lnTo>
                  <a:lnTo>
                    <a:pt x="40472" y="226064"/>
                  </a:lnTo>
                  <a:lnTo>
                    <a:pt x="40681" y="225511"/>
                  </a:lnTo>
                  <a:lnTo>
                    <a:pt x="40885" y="224958"/>
                  </a:lnTo>
                  <a:lnTo>
                    <a:pt x="41090" y="224390"/>
                  </a:lnTo>
                  <a:lnTo>
                    <a:pt x="41287" y="223836"/>
                  </a:lnTo>
                  <a:lnTo>
                    <a:pt x="41484" y="223269"/>
                  </a:lnTo>
                  <a:lnTo>
                    <a:pt x="41676" y="222701"/>
                  </a:lnTo>
                  <a:lnTo>
                    <a:pt x="41861" y="222133"/>
                  </a:lnTo>
                  <a:lnTo>
                    <a:pt x="42049" y="221550"/>
                  </a:lnTo>
                  <a:lnTo>
                    <a:pt x="42229" y="220982"/>
                  </a:lnTo>
                  <a:lnTo>
                    <a:pt x="42405" y="220400"/>
                  </a:lnTo>
                  <a:lnTo>
                    <a:pt x="42582" y="219832"/>
                  </a:lnTo>
                  <a:lnTo>
                    <a:pt x="42750" y="219249"/>
                  </a:lnTo>
                  <a:lnTo>
                    <a:pt x="42918" y="218667"/>
                  </a:lnTo>
                  <a:lnTo>
                    <a:pt x="43081" y="218084"/>
                  </a:lnTo>
                  <a:lnTo>
                    <a:pt x="43241" y="217487"/>
                  </a:lnTo>
                  <a:lnTo>
                    <a:pt x="43397" y="216905"/>
                  </a:lnTo>
                  <a:lnTo>
                    <a:pt x="43553" y="216308"/>
                  </a:lnTo>
                  <a:lnTo>
                    <a:pt x="43700" y="215711"/>
                  </a:lnTo>
                  <a:lnTo>
                    <a:pt x="43848" y="215128"/>
                  </a:lnTo>
                  <a:lnTo>
                    <a:pt x="43991" y="214531"/>
                  </a:lnTo>
                  <a:lnTo>
                    <a:pt x="44130" y="213920"/>
                  </a:lnTo>
                  <a:lnTo>
                    <a:pt x="44270" y="213323"/>
                  </a:lnTo>
                  <a:lnTo>
                    <a:pt x="44405" y="212725"/>
                  </a:lnTo>
                  <a:lnTo>
                    <a:pt x="44532" y="212114"/>
                  </a:lnTo>
                  <a:lnTo>
                    <a:pt x="44659" y="211517"/>
                  </a:lnTo>
                  <a:lnTo>
                    <a:pt x="44786" y="210905"/>
                  </a:lnTo>
                  <a:lnTo>
                    <a:pt x="44905" y="210294"/>
                  </a:lnTo>
                  <a:lnTo>
                    <a:pt x="45023" y="209682"/>
                  </a:lnTo>
                  <a:lnTo>
                    <a:pt x="45138" y="209070"/>
                  </a:lnTo>
                  <a:lnTo>
                    <a:pt x="45249" y="208459"/>
                  </a:lnTo>
                  <a:lnTo>
                    <a:pt x="45359" y="207847"/>
                  </a:lnTo>
                  <a:lnTo>
                    <a:pt x="45462" y="207221"/>
                  </a:lnTo>
                  <a:lnTo>
                    <a:pt x="45564" y="206609"/>
                  </a:lnTo>
                  <a:lnTo>
                    <a:pt x="45667" y="205983"/>
                  </a:lnTo>
                  <a:lnTo>
                    <a:pt x="45761" y="205372"/>
                  </a:lnTo>
                  <a:lnTo>
                    <a:pt x="45855" y="204745"/>
                  </a:lnTo>
                  <a:lnTo>
                    <a:pt x="45945" y="204119"/>
                  </a:lnTo>
                  <a:lnTo>
                    <a:pt x="46031" y="203508"/>
                  </a:lnTo>
                  <a:lnTo>
                    <a:pt x="46117" y="202881"/>
                  </a:lnTo>
                  <a:lnTo>
                    <a:pt x="46199" y="202255"/>
                  </a:lnTo>
                  <a:lnTo>
                    <a:pt x="46277" y="201629"/>
                  </a:lnTo>
                  <a:lnTo>
                    <a:pt x="46355" y="201003"/>
                  </a:lnTo>
                  <a:lnTo>
                    <a:pt x="46429" y="200362"/>
                  </a:lnTo>
                  <a:lnTo>
                    <a:pt x="46498" y="199736"/>
                  </a:lnTo>
                  <a:lnTo>
                    <a:pt x="46564" y="199110"/>
                  </a:lnTo>
                  <a:lnTo>
                    <a:pt x="46630" y="198484"/>
                  </a:lnTo>
                  <a:lnTo>
                    <a:pt x="46691" y="197843"/>
                  </a:lnTo>
                  <a:lnTo>
                    <a:pt x="46752" y="197217"/>
                  </a:lnTo>
                  <a:lnTo>
                    <a:pt x="46806" y="196576"/>
                  </a:lnTo>
                  <a:lnTo>
                    <a:pt x="46863" y="195950"/>
                  </a:lnTo>
                  <a:lnTo>
                    <a:pt x="46912" y="195309"/>
                  </a:lnTo>
                  <a:lnTo>
                    <a:pt x="46961" y="194683"/>
                  </a:lnTo>
                  <a:lnTo>
                    <a:pt x="47006" y="194042"/>
                  </a:lnTo>
                  <a:lnTo>
                    <a:pt x="47052" y="193401"/>
                  </a:lnTo>
                  <a:lnTo>
                    <a:pt x="47093" y="192775"/>
                  </a:lnTo>
                  <a:lnTo>
                    <a:pt x="47129" y="192135"/>
                  </a:lnTo>
                  <a:lnTo>
                    <a:pt x="47166" y="191494"/>
                  </a:lnTo>
                  <a:lnTo>
                    <a:pt x="47199" y="190868"/>
                  </a:lnTo>
                  <a:lnTo>
                    <a:pt x="47228" y="190227"/>
                  </a:lnTo>
                  <a:lnTo>
                    <a:pt x="47281" y="188945"/>
                  </a:lnTo>
                  <a:lnTo>
                    <a:pt x="47326" y="187679"/>
                  </a:lnTo>
                  <a:lnTo>
                    <a:pt x="47363" y="186397"/>
                  </a:lnTo>
                  <a:lnTo>
                    <a:pt x="47388" y="185130"/>
                  </a:lnTo>
                  <a:lnTo>
                    <a:pt x="47404" y="183849"/>
                  </a:lnTo>
                  <a:lnTo>
                    <a:pt x="47408" y="182582"/>
                  </a:lnTo>
                  <a:lnTo>
                    <a:pt x="47408" y="181315"/>
                  </a:lnTo>
                  <a:lnTo>
                    <a:pt x="47396" y="180048"/>
                  </a:lnTo>
                  <a:lnTo>
                    <a:pt x="47375" y="178781"/>
                  </a:lnTo>
                  <a:lnTo>
                    <a:pt x="47351" y="177514"/>
                  </a:lnTo>
                  <a:lnTo>
                    <a:pt x="47314" y="176247"/>
                  </a:lnTo>
                  <a:lnTo>
                    <a:pt x="47269" y="174995"/>
                  </a:lnTo>
                  <a:lnTo>
                    <a:pt x="47215" y="173743"/>
                  </a:lnTo>
                  <a:lnTo>
                    <a:pt x="47158" y="172490"/>
                  </a:lnTo>
                  <a:lnTo>
                    <a:pt x="47088" y="171252"/>
                  </a:lnTo>
                  <a:lnTo>
                    <a:pt x="47015" y="170000"/>
                  </a:lnTo>
                  <a:lnTo>
                    <a:pt x="46933" y="168777"/>
                  </a:lnTo>
                  <a:lnTo>
                    <a:pt x="46843" y="167539"/>
                  </a:lnTo>
                  <a:lnTo>
                    <a:pt x="46748" y="166316"/>
                  </a:lnTo>
                  <a:lnTo>
                    <a:pt x="46646" y="165093"/>
                  </a:lnTo>
                  <a:lnTo>
                    <a:pt x="46535" y="163884"/>
                  </a:lnTo>
                  <a:lnTo>
                    <a:pt x="46421" y="162675"/>
                  </a:lnTo>
                  <a:lnTo>
                    <a:pt x="46298" y="161481"/>
                  </a:lnTo>
                  <a:lnTo>
                    <a:pt x="46167" y="160287"/>
                  </a:lnTo>
                  <a:lnTo>
                    <a:pt x="46035" y="159108"/>
                  </a:lnTo>
                  <a:lnTo>
                    <a:pt x="45896" y="157928"/>
                  </a:lnTo>
                  <a:lnTo>
                    <a:pt x="45749" y="156763"/>
                  </a:lnTo>
                  <a:lnTo>
                    <a:pt x="45597" y="155598"/>
                  </a:lnTo>
                  <a:lnTo>
                    <a:pt x="45441" y="154448"/>
                  </a:lnTo>
                  <a:lnTo>
                    <a:pt x="45282" y="153312"/>
                  </a:lnTo>
                  <a:lnTo>
                    <a:pt x="45114" y="152176"/>
                  </a:lnTo>
                  <a:lnTo>
                    <a:pt x="44942" y="151069"/>
                  </a:lnTo>
                  <a:lnTo>
                    <a:pt x="44765" y="149948"/>
                  </a:lnTo>
                  <a:lnTo>
                    <a:pt x="44589" y="148856"/>
                  </a:lnTo>
                  <a:lnTo>
                    <a:pt x="44405" y="147764"/>
                  </a:lnTo>
                  <a:lnTo>
                    <a:pt x="44216" y="146686"/>
                  </a:lnTo>
                  <a:lnTo>
                    <a:pt x="44024" y="145623"/>
                  </a:lnTo>
                  <a:lnTo>
                    <a:pt x="43827" y="144574"/>
                  </a:lnTo>
                  <a:lnTo>
                    <a:pt x="43626" y="143541"/>
                  </a:lnTo>
                  <a:lnTo>
                    <a:pt x="43426" y="142521"/>
                  </a:lnTo>
                  <a:lnTo>
                    <a:pt x="43217" y="141502"/>
                  </a:lnTo>
                  <a:lnTo>
                    <a:pt x="43008" y="140512"/>
                  </a:lnTo>
                  <a:lnTo>
                    <a:pt x="42795" y="139521"/>
                  </a:lnTo>
                  <a:lnTo>
                    <a:pt x="42582" y="138546"/>
                  </a:lnTo>
                  <a:lnTo>
                    <a:pt x="42364" y="137599"/>
                  </a:lnTo>
                  <a:lnTo>
                    <a:pt x="42143" y="136653"/>
                  </a:lnTo>
                  <a:lnTo>
                    <a:pt x="41922" y="135735"/>
                  </a:lnTo>
                  <a:lnTo>
                    <a:pt x="41697" y="134818"/>
                  </a:lnTo>
                  <a:lnTo>
                    <a:pt x="41467" y="133929"/>
                  </a:lnTo>
                  <a:lnTo>
                    <a:pt x="41242" y="133056"/>
                  </a:lnTo>
                  <a:lnTo>
                    <a:pt x="41012" y="132197"/>
                  </a:lnTo>
                  <a:lnTo>
                    <a:pt x="40779" y="131352"/>
                  </a:lnTo>
                  <a:lnTo>
                    <a:pt x="40545" y="130522"/>
                  </a:lnTo>
                  <a:lnTo>
                    <a:pt x="40312" y="129721"/>
                  </a:lnTo>
                  <a:lnTo>
                    <a:pt x="40078" y="128935"/>
                  </a:lnTo>
                  <a:lnTo>
                    <a:pt x="39845" y="128163"/>
                  </a:lnTo>
                  <a:lnTo>
                    <a:pt x="39607" y="127406"/>
                  </a:lnTo>
                  <a:lnTo>
                    <a:pt x="39370" y="126677"/>
                  </a:lnTo>
                  <a:lnTo>
                    <a:pt x="39136" y="125964"/>
                  </a:lnTo>
                  <a:lnTo>
                    <a:pt x="38898" y="125265"/>
                  </a:lnTo>
                  <a:lnTo>
                    <a:pt x="38661" y="124595"/>
                  </a:lnTo>
                  <a:lnTo>
                    <a:pt x="38423" y="123940"/>
                  </a:lnTo>
                  <a:lnTo>
                    <a:pt x="38190" y="123314"/>
                  </a:lnTo>
                  <a:lnTo>
                    <a:pt x="37952" y="122702"/>
                  </a:lnTo>
                  <a:lnTo>
                    <a:pt x="37718" y="122120"/>
                  </a:lnTo>
                  <a:lnTo>
                    <a:pt x="37485" y="121552"/>
                  </a:lnTo>
                  <a:lnTo>
                    <a:pt x="37251" y="121013"/>
                  </a:lnTo>
                  <a:lnTo>
                    <a:pt x="37018" y="120489"/>
                  </a:lnTo>
                  <a:lnTo>
                    <a:pt x="36788" y="119993"/>
                  </a:lnTo>
                  <a:lnTo>
                    <a:pt x="36559" y="119513"/>
                  </a:lnTo>
                  <a:lnTo>
                    <a:pt x="36334" y="119061"/>
                  </a:lnTo>
                  <a:lnTo>
                    <a:pt x="36108" y="118639"/>
                  </a:lnTo>
                  <a:lnTo>
                    <a:pt x="35883" y="118246"/>
                  </a:lnTo>
                  <a:lnTo>
                    <a:pt x="35449" y="117460"/>
                  </a:lnTo>
                  <a:lnTo>
                    <a:pt x="35018" y="116673"/>
                  </a:lnTo>
                  <a:lnTo>
                    <a:pt x="34605" y="115872"/>
                  </a:lnTo>
                  <a:lnTo>
                    <a:pt x="34199" y="115071"/>
                  </a:lnTo>
                  <a:lnTo>
                    <a:pt x="33806" y="114271"/>
                  </a:lnTo>
                  <a:lnTo>
                    <a:pt x="33425" y="113455"/>
                  </a:lnTo>
                  <a:lnTo>
                    <a:pt x="33052" y="112640"/>
                  </a:lnTo>
                  <a:lnTo>
                    <a:pt x="32691" y="111809"/>
                  </a:lnTo>
                  <a:lnTo>
                    <a:pt x="32339" y="110979"/>
                  </a:lnTo>
                  <a:lnTo>
                    <a:pt x="31999" y="110135"/>
                  </a:lnTo>
                  <a:lnTo>
                    <a:pt x="31667" y="109290"/>
                  </a:lnTo>
                  <a:lnTo>
                    <a:pt x="31343" y="108446"/>
                  </a:lnTo>
                  <a:lnTo>
                    <a:pt x="31032" y="107572"/>
                  </a:lnTo>
                  <a:lnTo>
                    <a:pt x="30729" y="106713"/>
                  </a:lnTo>
                  <a:lnTo>
                    <a:pt x="30434" y="105839"/>
                  </a:lnTo>
                  <a:lnTo>
                    <a:pt x="30147" y="104951"/>
                  </a:lnTo>
                  <a:lnTo>
                    <a:pt x="29872" y="104062"/>
                  </a:lnTo>
                  <a:lnTo>
                    <a:pt x="29602" y="103160"/>
                  </a:lnTo>
                  <a:lnTo>
                    <a:pt x="29344" y="102257"/>
                  </a:lnTo>
                  <a:lnTo>
                    <a:pt x="29090" y="101339"/>
                  </a:lnTo>
                  <a:lnTo>
                    <a:pt x="28844" y="100407"/>
                  </a:lnTo>
                  <a:lnTo>
                    <a:pt x="28611" y="99475"/>
                  </a:lnTo>
                  <a:lnTo>
                    <a:pt x="28381" y="98543"/>
                  </a:lnTo>
                  <a:lnTo>
                    <a:pt x="28156" y="97597"/>
                  </a:lnTo>
                  <a:lnTo>
                    <a:pt x="27943" y="96636"/>
                  </a:lnTo>
                  <a:lnTo>
                    <a:pt x="27734" y="95675"/>
                  </a:lnTo>
                  <a:lnTo>
                    <a:pt x="27533" y="94699"/>
                  </a:lnTo>
                  <a:lnTo>
                    <a:pt x="27336" y="93709"/>
                  </a:lnTo>
                  <a:lnTo>
                    <a:pt x="27148" y="92718"/>
                  </a:lnTo>
                  <a:lnTo>
                    <a:pt x="26968" y="91714"/>
                  </a:lnTo>
                  <a:lnTo>
                    <a:pt x="26791" y="90709"/>
                  </a:lnTo>
                  <a:lnTo>
                    <a:pt x="26619" y="89675"/>
                  </a:lnTo>
                  <a:lnTo>
                    <a:pt x="26451" y="88656"/>
                  </a:lnTo>
                  <a:lnTo>
                    <a:pt x="26292" y="87607"/>
                  </a:lnTo>
                  <a:lnTo>
                    <a:pt x="26136" y="86559"/>
                  </a:lnTo>
                  <a:lnTo>
                    <a:pt x="25988" y="85496"/>
                  </a:lnTo>
                  <a:lnTo>
                    <a:pt x="25841" y="84433"/>
                  </a:lnTo>
                  <a:lnTo>
                    <a:pt x="25702" y="83355"/>
                  </a:lnTo>
                  <a:lnTo>
                    <a:pt x="25566" y="82263"/>
                  </a:lnTo>
                  <a:lnTo>
                    <a:pt x="25431" y="81156"/>
                  </a:lnTo>
                  <a:lnTo>
                    <a:pt x="25304" y="80049"/>
                  </a:lnTo>
                  <a:lnTo>
                    <a:pt x="25181" y="78928"/>
                  </a:lnTo>
                  <a:lnTo>
                    <a:pt x="25058" y="77792"/>
                  </a:lnTo>
                  <a:lnTo>
                    <a:pt x="24940" y="76656"/>
                  </a:lnTo>
                  <a:lnTo>
                    <a:pt x="24829" y="75506"/>
                  </a:lnTo>
                  <a:lnTo>
                    <a:pt x="24714" y="74341"/>
                  </a:lnTo>
                  <a:lnTo>
                    <a:pt x="24608" y="73161"/>
                  </a:lnTo>
                  <a:lnTo>
                    <a:pt x="24501" y="71967"/>
                  </a:lnTo>
                  <a:lnTo>
                    <a:pt x="24399" y="70773"/>
                  </a:lnTo>
                  <a:lnTo>
                    <a:pt x="24296" y="69565"/>
                  </a:lnTo>
                  <a:lnTo>
                    <a:pt x="24198" y="68341"/>
                  </a:lnTo>
                  <a:lnTo>
                    <a:pt x="24100" y="67104"/>
                  </a:lnTo>
                  <a:lnTo>
                    <a:pt x="23911" y="64613"/>
                  </a:lnTo>
                  <a:lnTo>
                    <a:pt x="23723" y="62050"/>
                  </a:lnTo>
                  <a:lnTo>
                    <a:pt x="23542" y="59458"/>
                  </a:lnTo>
                  <a:lnTo>
                    <a:pt x="23362" y="56808"/>
                  </a:lnTo>
                  <a:lnTo>
                    <a:pt x="23182" y="54114"/>
                  </a:lnTo>
                  <a:lnTo>
                    <a:pt x="23002" y="51362"/>
                  </a:lnTo>
                  <a:lnTo>
                    <a:pt x="22911" y="49978"/>
                  </a:lnTo>
                  <a:lnTo>
                    <a:pt x="22817" y="48610"/>
                  </a:lnTo>
                  <a:lnTo>
                    <a:pt x="22715" y="47270"/>
                  </a:lnTo>
                  <a:lnTo>
                    <a:pt x="22612" y="45930"/>
                  </a:lnTo>
                  <a:lnTo>
                    <a:pt x="22510" y="44605"/>
                  </a:lnTo>
                  <a:lnTo>
                    <a:pt x="22399" y="43309"/>
                  </a:lnTo>
                  <a:lnTo>
                    <a:pt x="22289" y="42027"/>
                  </a:lnTo>
                  <a:lnTo>
                    <a:pt x="22170" y="40761"/>
                  </a:lnTo>
                  <a:lnTo>
                    <a:pt x="22051" y="39494"/>
                  </a:lnTo>
                  <a:lnTo>
                    <a:pt x="21928" y="38270"/>
                  </a:lnTo>
                  <a:lnTo>
                    <a:pt x="21805" y="37047"/>
                  </a:lnTo>
                  <a:lnTo>
                    <a:pt x="21674" y="35839"/>
                  </a:lnTo>
                  <a:lnTo>
                    <a:pt x="21539" y="34659"/>
                  </a:lnTo>
                  <a:lnTo>
                    <a:pt x="21404" y="33494"/>
                  </a:lnTo>
                  <a:lnTo>
                    <a:pt x="21260" y="32344"/>
                  </a:lnTo>
                  <a:lnTo>
                    <a:pt x="21117" y="31208"/>
                  </a:lnTo>
                  <a:lnTo>
                    <a:pt x="20969" y="30086"/>
                  </a:lnTo>
                  <a:lnTo>
                    <a:pt x="20818" y="28994"/>
                  </a:lnTo>
                  <a:lnTo>
                    <a:pt x="20662" y="27902"/>
                  </a:lnTo>
                  <a:lnTo>
                    <a:pt x="20502" y="26854"/>
                  </a:lnTo>
                  <a:lnTo>
                    <a:pt x="20339" y="25805"/>
                  </a:lnTo>
                  <a:lnTo>
                    <a:pt x="20171" y="24771"/>
                  </a:lnTo>
                  <a:lnTo>
                    <a:pt x="19998" y="23766"/>
                  </a:lnTo>
                  <a:lnTo>
                    <a:pt x="19822" y="22776"/>
                  </a:lnTo>
                  <a:lnTo>
                    <a:pt x="19642" y="21815"/>
                  </a:lnTo>
                  <a:lnTo>
                    <a:pt x="19458" y="20869"/>
                  </a:lnTo>
                  <a:lnTo>
                    <a:pt x="19269" y="19937"/>
                  </a:lnTo>
                  <a:lnTo>
                    <a:pt x="19077" y="19019"/>
                  </a:lnTo>
                  <a:lnTo>
                    <a:pt x="18880" y="18131"/>
                  </a:lnTo>
                  <a:lnTo>
                    <a:pt x="18683" y="17257"/>
                  </a:lnTo>
                  <a:lnTo>
                    <a:pt x="18478" y="16398"/>
                  </a:lnTo>
                  <a:lnTo>
                    <a:pt x="18269" y="15568"/>
                  </a:lnTo>
                  <a:lnTo>
                    <a:pt x="18056" y="14752"/>
                  </a:lnTo>
                  <a:lnTo>
                    <a:pt x="17835" y="13952"/>
                  </a:lnTo>
                  <a:lnTo>
                    <a:pt x="17614" y="13180"/>
                  </a:lnTo>
                  <a:lnTo>
                    <a:pt x="17389" y="12423"/>
                  </a:lnTo>
                  <a:lnTo>
                    <a:pt x="17159" y="11694"/>
                  </a:lnTo>
                  <a:lnTo>
                    <a:pt x="16922" y="10981"/>
                  </a:lnTo>
                  <a:lnTo>
                    <a:pt x="16684" y="10296"/>
                  </a:lnTo>
                  <a:lnTo>
                    <a:pt x="16438" y="9627"/>
                  </a:lnTo>
                  <a:lnTo>
                    <a:pt x="16188" y="8971"/>
                  </a:lnTo>
                  <a:lnTo>
                    <a:pt x="15934" y="8345"/>
                  </a:lnTo>
                  <a:lnTo>
                    <a:pt x="15676" y="7733"/>
                  </a:lnTo>
                  <a:lnTo>
                    <a:pt x="15414" y="7151"/>
                  </a:lnTo>
                  <a:lnTo>
                    <a:pt x="15147" y="6583"/>
                  </a:lnTo>
                  <a:lnTo>
                    <a:pt x="14873" y="6044"/>
                  </a:lnTo>
                  <a:lnTo>
                    <a:pt x="14594" y="5520"/>
                  </a:lnTo>
                  <a:lnTo>
                    <a:pt x="14312" y="5025"/>
                  </a:lnTo>
                  <a:lnTo>
                    <a:pt x="14025" y="4559"/>
                  </a:lnTo>
                  <a:lnTo>
                    <a:pt x="13734" y="4107"/>
                  </a:lnTo>
                  <a:lnTo>
                    <a:pt x="13439" y="3671"/>
                  </a:lnTo>
                  <a:lnTo>
                    <a:pt x="13136" y="3263"/>
                  </a:lnTo>
                  <a:lnTo>
                    <a:pt x="12829" y="2884"/>
                  </a:lnTo>
                  <a:lnTo>
                    <a:pt x="12517" y="2520"/>
                  </a:lnTo>
                  <a:lnTo>
                    <a:pt x="12198" y="2171"/>
                  </a:lnTo>
                  <a:lnTo>
                    <a:pt x="11878" y="1865"/>
                  </a:lnTo>
                  <a:lnTo>
                    <a:pt x="11550" y="1574"/>
                  </a:lnTo>
                  <a:lnTo>
                    <a:pt x="11218" y="1297"/>
                  </a:lnTo>
                  <a:lnTo>
                    <a:pt x="10878" y="1049"/>
                  </a:lnTo>
                  <a:lnTo>
                    <a:pt x="10538" y="831"/>
                  </a:lnTo>
                  <a:lnTo>
                    <a:pt x="10190" y="642"/>
                  </a:lnTo>
                  <a:lnTo>
                    <a:pt x="9834" y="467"/>
                  </a:lnTo>
                  <a:lnTo>
                    <a:pt x="9477" y="321"/>
                  </a:lnTo>
                  <a:lnTo>
                    <a:pt x="9112" y="190"/>
                  </a:lnTo>
                  <a:lnTo>
                    <a:pt x="8891" y="132"/>
                  </a:lnTo>
                  <a:lnTo>
                    <a:pt x="8674" y="74"/>
                  </a:lnTo>
                  <a:lnTo>
                    <a:pt x="8457" y="45"/>
                  </a:lnTo>
                  <a:lnTo>
                    <a:pt x="8248" y="16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4;p56">
              <a:extLst>
                <a:ext uri="{FF2B5EF4-FFF2-40B4-BE49-F238E27FC236}">
                  <a16:creationId xmlns:a16="http://schemas.microsoft.com/office/drawing/2014/main" id="{E999B6ED-92A6-52BA-EE32-A14419935785}"/>
                </a:ext>
              </a:extLst>
            </p:cNvPr>
            <p:cNvSpPr/>
            <p:nvPr/>
          </p:nvSpPr>
          <p:spPr>
            <a:xfrm>
              <a:off x="3205550" y="-11352675"/>
              <a:ext cx="1268075" cy="10836500"/>
            </a:xfrm>
            <a:custGeom>
              <a:avLst/>
              <a:gdLst/>
              <a:ahLst/>
              <a:cxnLst/>
              <a:rect l="l" t="t" r="r" b="b"/>
              <a:pathLst>
                <a:path w="50723" h="433460" extrusionOk="0">
                  <a:moveTo>
                    <a:pt x="16881" y="1"/>
                  </a:moveTo>
                  <a:lnTo>
                    <a:pt x="16213" y="7981"/>
                  </a:lnTo>
                  <a:lnTo>
                    <a:pt x="14447" y="29125"/>
                  </a:lnTo>
                  <a:lnTo>
                    <a:pt x="13263" y="43352"/>
                  </a:lnTo>
                  <a:lnTo>
                    <a:pt x="11935" y="59342"/>
                  </a:lnTo>
                  <a:lnTo>
                    <a:pt x="10510" y="76554"/>
                  </a:lnTo>
                  <a:lnTo>
                    <a:pt x="9031" y="94495"/>
                  </a:lnTo>
                  <a:lnTo>
                    <a:pt x="7539" y="112625"/>
                  </a:lnTo>
                  <a:lnTo>
                    <a:pt x="6085" y="130464"/>
                  </a:lnTo>
                  <a:lnTo>
                    <a:pt x="5384" y="139084"/>
                  </a:lnTo>
                  <a:lnTo>
                    <a:pt x="4708" y="147458"/>
                  </a:lnTo>
                  <a:lnTo>
                    <a:pt x="4061" y="155481"/>
                  </a:lnTo>
                  <a:lnTo>
                    <a:pt x="3454" y="163112"/>
                  </a:lnTo>
                  <a:lnTo>
                    <a:pt x="2885" y="170277"/>
                  </a:lnTo>
                  <a:lnTo>
                    <a:pt x="2365" y="176902"/>
                  </a:lnTo>
                  <a:lnTo>
                    <a:pt x="1898" y="182946"/>
                  </a:lnTo>
                  <a:lnTo>
                    <a:pt x="1492" y="188334"/>
                  </a:lnTo>
                  <a:lnTo>
                    <a:pt x="1308" y="190751"/>
                  </a:lnTo>
                  <a:lnTo>
                    <a:pt x="1144" y="192994"/>
                  </a:lnTo>
                  <a:lnTo>
                    <a:pt x="996" y="195032"/>
                  </a:lnTo>
                  <a:lnTo>
                    <a:pt x="869" y="196867"/>
                  </a:lnTo>
                  <a:lnTo>
                    <a:pt x="759" y="198484"/>
                  </a:lnTo>
                  <a:lnTo>
                    <a:pt x="668" y="199882"/>
                  </a:lnTo>
                  <a:lnTo>
                    <a:pt x="595" y="201061"/>
                  </a:lnTo>
                  <a:lnTo>
                    <a:pt x="545" y="201993"/>
                  </a:lnTo>
                  <a:lnTo>
                    <a:pt x="525" y="202430"/>
                  </a:lnTo>
                  <a:lnTo>
                    <a:pt x="509" y="202940"/>
                  </a:lnTo>
                  <a:lnTo>
                    <a:pt x="472" y="204119"/>
                  </a:lnTo>
                  <a:lnTo>
                    <a:pt x="435" y="205546"/>
                  </a:lnTo>
                  <a:lnTo>
                    <a:pt x="402" y="207206"/>
                  </a:lnTo>
                  <a:lnTo>
                    <a:pt x="369" y="209085"/>
                  </a:lnTo>
                  <a:lnTo>
                    <a:pt x="341" y="211182"/>
                  </a:lnTo>
                  <a:lnTo>
                    <a:pt x="312" y="213483"/>
                  </a:lnTo>
                  <a:lnTo>
                    <a:pt x="283" y="215987"/>
                  </a:lnTo>
                  <a:lnTo>
                    <a:pt x="259" y="218681"/>
                  </a:lnTo>
                  <a:lnTo>
                    <a:pt x="234" y="221565"/>
                  </a:lnTo>
                  <a:lnTo>
                    <a:pt x="214" y="224608"/>
                  </a:lnTo>
                  <a:lnTo>
                    <a:pt x="193" y="227841"/>
                  </a:lnTo>
                  <a:lnTo>
                    <a:pt x="152" y="234758"/>
                  </a:lnTo>
                  <a:lnTo>
                    <a:pt x="119" y="242258"/>
                  </a:lnTo>
                  <a:lnTo>
                    <a:pt x="91" y="250267"/>
                  </a:lnTo>
                  <a:lnTo>
                    <a:pt x="66" y="258727"/>
                  </a:lnTo>
                  <a:lnTo>
                    <a:pt x="46" y="267581"/>
                  </a:lnTo>
                  <a:lnTo>
                    <a:pt x="29" y="276755"/>
                  </a:lnTo>
                  <a:lnTo>
                    <a:pt x="17" y="286206"/>
                  </a:lnTo>
                  <a:lnTo>
                    <a:pt x="9" y="295846"/>
                  </a:lnTo>
                  <a:lnTo>
                    <a:pt x="5" y="305618"/>
                  </a:lnTo>
                  <a:lnTo>
                    <a:pt x="1" y="315462"/>
                  </a:lnTo>
                  <a:lnTo>
                    <a:pt x="1" y="335135"/>
                  </a:lnTo>
                  <a:lnTo>
                    <a:pt x="9" y="354328"/>
                  </a:lnTo>
                  <a:lnTo>
                    <a:pt x="25" y="372560"/>
                  </a:lnTo>
                  <a:lnTo>
                    <a:pt x="42" y="389321"/>
                  </a:lnTo>
                  <a:lnTo>
                    <a:pt x="70" y="416392"/>
                  </a:lnTo>
                  <a:lnTo>
                    <a:pt x="82" y="425712"/>
                  </a:lnTo>
                  <a:lnTo>
                    <a:pt x="87" y="431522"/>
                  </a:lnTo>
                  <a:lnTo>
                    <a:pt x="353" y="431683"/>
                  </a:lnTo>
                  <a:lnTo>
                    <a:pt x="627" y="431843"/>
                  </a:lnTo>
                  <a:lnTo>
                    <a:pt x="906" y="432003"/>
                  </a:lnTo>
                  <a:lnTo>
                    <a:pt x="1193" y="432134"/>
                  </a:lnTo>
                  <a:lnTo>
                    <a:pt x="1480" y="432280"/>
                  </a:lnTo>
                  <a:lnTo>
                    <a:pt x="1766" y="432396"/>
                  </a:lnTo>
                  <a:lnTo>
                    <a:pt x="2352" y="432629"/>
                  </a:lnTo>
                  <a:lnTo>
                    <a:pt x="2942" y="432833"/>
                  </a:lnTo>
                  <a:lnTo>
                    <a:pt x="3532" y="433008"/>
                  </a:lnTo>
                  <a:lnTo>
                    <a:pt x="4114" y="433153"/>
                  </a:lnTo>
                  <a:lnTo>
                    <a:pt x="4688" y="433270"/>
                  </a:lnTo>
                  <a:lnTo>
                    <a:pt x="5241" y="433357"/>
                  </a:lnTo>
                  <a:lnTo>
                    <a:pt x="5777" y="433415"/>
                  </a:lnTo>
                  <a:lnTo>
                    <a:pt x="6285" y="433445"/>
                  </a:lnTo>
                  <a:lnTo>
                    <a:pt x="6761" y="433459"/>
                  </a:lnTo>
                  <a:lnTo>
                    <a:pt x="7199" y="433430"/>
                  </a:lnTo>
                  <a:lnTo>
                    <a:pt x="7597" y="433386"/>
                  </a:lnTo>
                  <a:lnTo>
                    <a:pt x="7777" y="433343"/>
                  </a:lnTo>
                  <a:lnTo>
                    <a:pt x="7949" y="433299"/>
                  </a:lnTo>
                  <a:lnTo>
                    <a:pt x="8105" y="433255"/>
                  </a:lnTo>
                  <a:lnTo>
                    <a:pt x="8244" y="433212"/>
                  </a:lnTo>
                  <a:lnTo>
                    <a:pt x="8740" y="426833"/>
                  </a:lnTo>
                  <a:lnTo>
                    <a:pt x="9231" y="420586"/>
                  </a:lnTo>
                  <a:lnTo>
                    <a:pt x="9715" y="414455"/>
                  </a:lnTo>
                  <a:lnTo>
                    <a:pt x="10198" y="408412"/>
                  </a:lnTo>
                  <a:lnTo>
                    <a:pt x="11145" y="396602"/>
                  </a:lnTo>
                  <a:lnTo>
                    <a:pt x="11604" y="390792"/>
                  </a:lnTo>
                  <a:lnTo>
                    <a:pt x="12054" y="385040"/>
                  </a:lnTo>
                  <a:lnTo>
                    <a:pt x="12493" y="379331"/>
                  </a:lnTo>
                  <a:lnTo>
                    <a:pt x="12710" y="376492"/>
                  </a:lnTo>
                  <a:lnTo>
                    <a:pt x="12923" y="373652"/>
                  </a:lnTo>
                  <a:lnTo>
                    <a:pt x="13132" y="370827"/>
                  </a:lnTo>
                  <a:lnTo>
                    <a:pt x="13337" y="368002"/>
                  </a:lnTo>
                  <a:lnTo>
                    <a:pt x="13537" y="365177"/>
                  </a:lnTo>
                  <a:lnTo>
                    <a:pt x="13738" y="362367"/>
                  </a:lnTo>
                  <a:lnTo>
                    <a:pt x="13931" y="359541"/>
                  </a:lnTo>
                  <a:lnTo>
                    <a:pt x="14123" y="356716"/>
                  </a:lnTo>
                  <a:lnTo>
                    <a:pt x="14308" y="353891"/>
                  </a:lnTo>
                  <a:lnTo>
                    <a:pt x="14488" y="351066"/>
                  </a:lnTo>
                  <a:lnTo>
                    <a:pt x="14668" y="348227"/>
                  </a:lnTo>
                  <a:lnTo>
                    <a:pt x="14840" y="345387"/>
                  </a:lnTo>
                  <a:lnTo>
                    <a:pt x="15008" y="342533"/>
                  </a:lnTo>
                  <a:lnTo>
                    <a:pt x="15168" y="339664"/>
                  </a:lnTo>
                  <a:lnTo>
                    <a:pt x="15328" y="336795"/>
                  </a:lnTo>
                  <a:lnTo>
                    <a:pt x="15479" y="333897"/>
                  </a:lnTo>
                  <a:lnTo>
                    <a:pt x="15627" y="331000"/>
                  </a:lnTo>
                  <a:lnTo>
                    <a:pt x="15770" y="328087"/>
                  </a:lnTo>
                  <a:lnTo>
                    <a:pt x="15905" y="325146"/>
                  </a:lnTo>
                  <a:lnTo>
                    <a:pt x="16037" y="322189"/>
                  </a:lnTo>
                  <a:lnTo>
                    <a:pt x="16159" y="319219"/>
                  </a:lnTo>
                  <a:lnTo>
                    <a:pt x="16278" y="316233"/>
                  </a:lnTo>
                  <a:lnTo>
                    <a:pt x="16389" y="313205"/>
                  </a:lnTo>
                  <a:lnTo>
                    <a:pt x="16495" y="310176"/>
                  </a:lnTo>
                  <a:lnTo>
                    <a:pt x="16594" y="307103"/>
                  </a:lnTo>
                  <a:lnTo>
                    <a:pt x="16684" y="304016"/>
                  </a:lnTo>
                  <a:lnTo>
                    <a:pt x="16770" y="300885"/>
                  </a:lnTo>
                  <a:lnTo>
                    <a:pt x="16848" y="297739"/>
                  </a:lnTo>
                  <a:lnTo>
                    <a:pt x="16917" y="294550"/>
                  </a:lnTo>
                  <a:lnTo>
                    <a:pt x="16983" y="291332"/>
                  </a:lnTo>
                  <a:lnTo>
                    <a:pt x="17036" y="288085"/>
                  </a:lnTo>
                  <a:lnTo>
                    <a:pt x="17085" y="284808"/>
                  </a:lnTo>
                  <a:lnTo>
                    <a:pt x="17126" y="281474"/>
                  </a:lnTo>
                  <a:lnTo>
                    <a:pt x="17159" y="278124"/>
                  </a:lnTo>
                  <a:lnTo>
                    <a:pt x="17184" y="274717"/>
                  </a:lnTo>
                  <a:lnTo>
                    <a:pt x="17200" y="271280"/>
                  </a:lnTo>
                  <a:lnTo>
                    <a:pt x="17208" y="267800"/>
                  </a:lnTo>
                  <a:lnTo>
                    <a:pt x="17208" y="264276"/>
                  </a:lnTo>
                  <a:lnTo>
                    <a:pt x="17200" y="260693"/>
                  </a:lnTo>
                  <a:lnTo>
                    <a:pt x="17180" y="257082"/>
                  </a:lnTo>
                  <a:lnTo>
                    <a:pt x="17155" y="253412"/>
                  </a:lnTo>
                  <a:lnTo>
                    <a:pt x="17118" y="249699"/>
                  </a:lnTo>
                  <a:lnTo>
                    <a:pt x="17073" y="245927"/>
                  </a:lnTo>
                  <a:lnTo>
                    <a:pt x="17016" y="242112"/>
                  </a:lnTo>
                  <a:lnTo>
                    <a:pt x="16954" y="238238"/>
                  </a:lnTo>
                  <a:lnTo>
                    <a:pt x="16881" y="234307"/>
                  </a:lnTo>
                  <a:lnTo>
                    <a:pt x="16881" y="233229"/>
                  </a:lnTo>
                  <a:lnTo>
                    <a:pt x="16889" y="232151"/>
                  </a:lnTo>
                  <a:lnTo>
                    <a:pt x="16901" y="231059"/>
                  </a:lnTo>
                  <a:lnTo>
                    <a:pt x="16917" y="229967"/>
                  </a:lnTo>
                  <a:lnTo>
                    <a:pt x="16938" y="228875"/>
                  </a:lnTo>
                  <a:lnTo>
                    <a:pt x="16963" y="227783"/>
                  </a:lnTo>
                  <a:lnTo>
                    <a:pt x="16991" y="226691"/>
                  </a:lnTo>
                  <a:lnTo>
                    <a:pt x="17024" y="225598"/>
                  </a:lnTo>
                  <a:lnTo>
                    <a:pt x="17061" y="224492"/>
                  </a:lnTo>
                  <a:lnTo>
                    <a:pt x="17106" y="223385"/>
                  </a:lnTo>
                  <a:lnTo>
                    <a:pt x="17151" y="222278"/>
                  </a:lnTo>
                  <a:lnTo>
                    <a:pt x="17200" y="221157"/>
                  </a:lnTo>
                  <a:lnTo>
                    <a:pt x="17258" y="220050"/>
                  </a:lnTo>
                  <a:lnTo>
                    <a:pt x="17315" y="218929"/>
                  </a:lnTo>
                  <a:lnTo>
                    <a:pt x="17380" y="217808"/>
                  </a:lnTo>
                  <a:lnTo>
                    <a:pt x="17446" y="216672"/>
                  </a:lnTo>
                  <a:lnTo>
                    <a:pt x="17520" y="215536"/>
                  </a:lnTo>
                  <a:lnTo>
                    <a:pt x="17598" y="214400"/>
                  </a:lnTo>
                  <a:lnTo>
                    <a:pt x="17675" y="213250"/>
                  </a:lnTo>
                  <a:lnTo>
                    <a:pt x="17761" y="212099"/>
                  </a:lnTo>
                  <a:lnTo>
                    <a:pt x="17847" y="210949"/>
                  </a:lnTo>
                  <a:lnTo>
                    <a:pt x="17942" y="209784"/>
                  </a:lnTo>
                  <a:lnTo>
                    <a:pt x="18036" y="208619"/>
                  </a:lnTo>
                  <a:lnTo>
                    <a:pt x="18138" y="207454"/>
                  </a:lnTo>
                  <a:lnTo>
                    <a:pt x="18241" y="206274"/>
                  </a:lnTo>
                  <a:lnTo>
                    <a:pt x="18351" y="205080"/>
                  </a:lnTo>
                  <a:lnTo>
                    <a:pt x="18462" y="203901"/>
                  </a:lnTo>
                  <a:lnTo>
                    <a:pt x="18577" y="202692"/>
                  </a:lnTo>
                  <a:lnTo>
                    <a:pt x="18700" y="201483"/>
                  </a:lnTo>
                  <a:lnTo>
                    <a:pt x="18823" y="200275"/>
                  </a:lnTo>
                  <a:lnTo>
                    <a:pt x="18950" y="199066"/>
                  </a:lnTo>
                  <a:lnTo>
                    <a:pt x="19081" y="197828"/>
                  </a:lnTo>
                  <a:lnTo>
                    <a:pt x="19216" y="196605"/>
                  </a:lnTo>
                  <a:lnTo>
                    <a:pt x="19355" y="195353"/>
                  </a:lnTo>
                  <a:lnTo>
                    <a:pt x="19499" y="194100"/>
                  </a:lnTo>
                  <a:lnTo>
                    <a:pt x="19642" y="192848"/>
                  </a:lnTo>
                  <a:lnTo>
                    <a:pt x="19945" y="190300"/>
                  </a:lnTo>
                  <a:lnTo>
                    <a:pt x="20265" y="187722"/>
                  </a:lnTo>
                  <a:lnTo>
                    <a:pt x="20593" y="185115"/>
                  </a:lnTo>
                  <a:lnTo>
                    <a:pt x="20941" y="182465"/>
                  </a:lnTo>
                  <a:lnTo>
                    <a:pt x="21297" y="179771"/>
                  </a:lnTo>
                  <a:lnTo>
                    <a:pt x="21670" y="177048"/>
                  </a:lnTo>
                  <a:lnTo>
                    <a:pt x="22055" y="174267"/>
                  </a:lnTo>
                  <a:lnTo>
                    <a:pt x="22457" y="171456"/>
                  </a:lnTo>
                  <a:lnTo>
                    <a:pt x="22866" y="168587"/>
                  </a:lnTo>
                  <a:lnTo>
                    <a:pt x="23293" y="165675"/>
                  </a:lnTo>
                  <a:lnTo>
                    <a:pt x="23731" y="162719"/>
                  </a:lnTo>
                  <a:lnTo>
                    <a:pt x="24178" y="159719"/>
                  </a:lnTo>
                  <a:lnTo>
                    <a:pt x="24640" y="156661"/>
                  </a:lnTo>
                  <a:lnTo>
                    <a:pt x="25112" y="153545"/>
                  </a:lnTo>
                  <a:lnTo>
                    <a:pt x="25407" y="162049"/>
                  </a:lnTo>
                  <a:lnTo>
                    <a:pt x="25558" y="166403"/>
                  </a:lnTo>
                  <a:lnTo>
                    <a:pt x="25714" y="170786"/>
                  </a:lnTo>
                  <a:lnTo>
                    <a:pt x="25874" y="175169"/>
                  </a:lnTo>
                  <a:lnTo>
                    <a:pt x="26038" y="179553"/>
                  </a:lnTo>
                  <a:lnTo>
                    <a:pt x="26201" y="183878"/>
                  </a:lnTo>
                  <a:lnTo>
                    <a:pt x="26365" y="188130"/>
                  </a:lnTo>
                  <a:lnTo>
                    <a:pt x="26533" y="192295"/>
                  </a:lnTo>
                  <a:lnTo>
                    <a:pt x="26697" y="196328"/>
                  </a:lnTo>
                  <a:lnTo>
                    <a:pt x="26865" y="200231"/>
                  </a:lnTo>
                  <a:lnTo>
                    <a:pt x="27025" y="203944"/>
                  </a:lnTo>
                  <a:lnTo>
                    <a:pt x="27189" y="207468"/>
                  </a:lnTo>
                  <a:lnTo>
                    <a:pt x="27349" y="210774"/>
                  </a:lnTo>
                  <a:lnTo>
                    <a:pt x="27427" y="212332"/>
                  </a:lnTo>
                  <a:lnTo>
                    <a:pt x="27504" y="213832"/>
                  </a:lnTo>
                  <a:lnTo>
                    <a:pt x="27582" y="215259"/>
                  </a:lnTo>
                  <a:lnTo>
                    <a:pt x="27656" y="216599"/>
                  </a:lnTo>
                  <a:lnTo>
                    <a:pt x="27734" y="217968"/>
                  </a:lnTo>
                  <a:lnTo>
                    <a:pt x="27832" y="219570"/>
                  </a:lnTo>
                  <a:lnTo>
                    <a:pt x="28074" y="223414"/>
                  </a:lnTo>
                  <a:lnTo>
                    <a:pt x="28377" y="228074"/>
                  </a:lnTo>
                  <a:lnTo>
                    <a:pt x="28733" y="233506"/>
                  </a:lnTo>
                  <a:lnTo>
                    <a:pt x="29143" y="239636"/>
                  </a:lnTo>
                  <a:lnTo>
                    <a:pt x="29602" y="246393"/>
                  </a:lnTo>
                  <a:lnTo>
                    <a:pt x="30102" y="253718"/>
                  </a:lnTo>
                  <a:lnTo>
                    <a:pt x="30639" y="261538"/>
                  </a:lnTo>
                  <a:lnTo>
                    <a:pt x="31802" y="278430"/>
                  </a:lnTo>
                  <a:lnTo>
                    <a:pt x="33064" y="296575"/>
                  </a:lnTo>
                  <a:lnTo>
                    <a:pt x="34379" y="315418"/>
                  </a:lnTo>
                  <a:lnTo>
                    <a:pt x="35719" y="334480"/>
                  </a:lnTo>
                  <a:lnTo>
                    <a:pt x="37034" y="353221"/>
                  </a:lnTo>
                  <a:lnTo>
                    <a:pt x="38300" y="371133"/>
                  </a:lnTo>
                  <a:lnTo>
                    <a:pt x="40513" y="402427"/>
                  </a:lnTo>
                  <a:lnTo>
                    <a:pt x="42061" y="424227"/>
                  </a:lnTo>
                  <a:lnTo>
                    <a:pt x="42643" y="432411"/>
                  </a:lnTo>
                  <a:lnTo>
                    <a:pt x="42877" y="432483"/>
                  </a:lnTo>
                  <a:lnTo>
                    <a:pt x="43520" y="432658"/>
                  </a:lnTo>
                  <a:lnTo>
                    <a:pt x="43966" y="432775"/>
                  </a:lnTo>
                  <a:lnTo>
                    <a:pt x="44475" y="432877"/>
                  </a:lnTo>
                  <a:lnTo>
                    <a:pt x="45036" y="432993"/>
                  </a:lnTo>
                  <a:lnTo>
                    <a:pt x="45634" y="433081"/>
                  </a:lnTo>
                  <a:lnTo>
                    <a:pt x="46265" y="433153"/>
                  </a:lnTo>
                  <a:lnTo>
                    <a:pt x="46908" y="433197"/>
                  </a:lnTo>
                  <a:lnTo>
                    <a:pt x="47560" y="433197"/>
                  </a:lnTo>
                  <a:lnTo>
                    <a:pt x="47879" y="433182"/>
                  </a:lnTo>
                  <a:lnTo>
                    <a:pt x="48199" y="433168"/>
                  </a:lnTo>
                  <a:lnTo>
                    <a:pt x="48510" y="433124"/>
                  </a:lnTo>
                  <a:lnTo>
                    <a:pt x="48817" y="433066"/>
                  </a:lnTo>
                  <a:lnTo>
                    <a:pt x="49117" y="433008"/>
                  </a:lnTo>
                  <a:lnTo>
                    <a:pt x="49403" y="432920"/>
                  </a:lnTo>
                  <a:lnTo>
                    <a:pt x="49678" y="432818"/>
                  </a:lnTo>
                  <a:lnTo>
                    <a:pt x="49944" y="432702"/>
                  </a:lnTo>
                  <a:lnTo>
                    <a:pt x="50190" y="432571"/>
                  </a:lnTo>
                  <a:lnTo>
                    <a:pt x="50423" y="432411"/>
                  </a:lnTo>
                  <a:lnTo>
                    <a:pt x="50452" y="428479"/>
                  </a:lnTo>
                  <a:lnTo>
                    <a:pt x="50505" y="420164"/>
                  </a:lnTo>
                  <a:lnTo>
                    <a:pt x="50567" y="408529"/>
                  </a:lnTo>
                  <a:lnTo>
                    <a:pt x="50600" y="401801"/>
                  </a:lnTo>
                  <a:lnTo>
                    <a:pt x="50632" y="394651"/>
                  </a:lnTo>
                  <a:lnTo>
                    <a:pt x="50661" y="387224"/>
                  </a:lnTo>
                  <a:lnTo>
                    <a:pt x="50690" y="379623"/>
                  </a:lnTo>
                  <a:lnTo>
                    <a:pt x="50706" y="372021"/>
                  </a:lnTo>
                  <a:lnTo>
                    <a:pt x="50718" y="364522"/>
                  </a:lnTo>
                  <a:lnTo>
                    <a:pt x="50723" y="357284"/>
                  </a:lnTo>
                  <a:lnTo>
                    <a:pt x="50723" y="353804"/>
                  </a:lnTo>
                  <a:lnTo>
                    <a:pt x="50718" y="350440"/>
                  </a:lnTo>
                  <a:lnTo>
                    <a:pt x="50710" y="347207"/>
                  </a:lnTo>
                  <a:lnTo>
                    <a:pt x="50702" y="344106"/>
                  </a:lnTo>
                  <a:lnTo>
                    <a:pt x="50690" y="341193"/>
                  </a:lnTo>
                  <a:lnTo>
                    <a:pt x="50673" y="338441"/>
                  </a:lnTo>
                  <a:lnTo>
                    <a:pt x="50678" y="334218"/>
                  </a:lnTo>
                  <a:lnTo>
                    <a:pt x="50669" y="330097"/>
                  </a:lnTo>
                  <a:lnTo>
                    <a:pt x="50657" y="326063"/>
                  </a:lnTo>
                  <a:lnTo>
                    <a:pt x="50632" y="322117"/>
                  </a:lnTo>
                  <a:lnTo>
                    <a:pt x="50600" y="318258"/>
                  </a:lnTo>
                  <a:lnTo>
                    <a:pt x="50563" y="314501"/>
                  </a:lnTo>
                  <a:lnTo>
                    <a:pt x="50514" y="310831"/>
                  </a:lnTo>
                  <a:lnTo>
                    <a:pt x="50456" y="307249"/>
                  </a:lnTo>
                  <a:lnTo>
                    <a:pt x="50395" y="303739"/>
                  </a:lnTo>
                  <a:lnTo>
                    <a:pt x="50325" y="300332"/>
                  </a:lnTo>
                  <a:lnTo>
                    <a:pt x="50247" y="296997"/>
                  </a:lnTo>
                  <a:lnTo>
                    <a:pt x="50161" y="293749"/>
                  </a:lnTo>
                  <a:lnTo>
                    <a:pt x="50071" y="290575"/>
                  </a:lnTo>
                  <a:lnTo>
                    <a:pt x="49973" y="287488"/>
                  </a:lnTo>
                  <a:lnTo>
                    <a:pt x="49870" y="284488"/>
                  </a:lnTo>
                  <a:lnTo>
                    <a:pt x="49764" y="281546"/>
                  </a:lnTo>
                  <a:lnTo>
                    <a:pt x="49649" y="278692"/>
                  </a:lnTo>
                  <a:lnTo>
                    <a:pt x="49534" y="275911"/>
                  </a:lnTo>
                  <a:lnTo>
                    <a:pt x="49412" y="273202"/>
                  </a:lnTo>
                  <a:lnTo>
                    <a:pt x="49285" y="270566"/>
                  </a:lnTo>
                  <a:lnTo>
                    <a:pt x="49153" y="268003"/>
                  </a:lnTo>
                  <a:lnTo>
                    <a:pt x="49018" y="265513"/>
                  </a:lnTo>
                  <a:lnTo>
                    <a:pt x="48879" y="263081"/>
                  </a:lnTo>
                  <a:lnTo>
                    <a:pt x="48735" y="260722"/>
                  </a:lnTo>
                  <a:lnTo>
                    <a:pt x="48592" y="258436"/>
                  </a:lnTo>
                  <a:lnTo>
                    <a:pt x="48445" y="256208"/>
                  </a:lnTo>
                  <a:lnTo>
                    <a:pt x="48293" y="254038"/>
                  </a:lnTo>
                  <a:lnTo>
                    <a:pt x="48141" y="251941"/>
                  </a:lnTo>
                  <a:lnTo>
                    <a:pt x="47990" y="249903"/>
                  </a:lnTo>
                  <a:lnTo>
                    <a:pt x="47834" y="247922"/>
                  </a:lnTo>
                  <a:lnTo>
                    <a:pt x="47678" y="246000"/>
                  </a:lnTo>
                  <a:lnTo>
                    <a:pt x="47519" y="244136"/>
                  </a:lnTo>
                  <a:lnTo>
                    <a:pt x="47363" y="242330"/>
                  </a:lnTo>
                  <a:lnTo>
                    <a:pt x="47203" y="240568"/>
                  </a:lnTo>
                  <a:lnTo>
                    <a:pt x="47043" y="238879"/>
                  </a:lnTo>
                  <a:lnTo>
                    <a:pt x="46884" y="237219"/>
                  </a:lnTo>
                  <a:lnTo>
                    <a:pt x="46728" y="235632"/>
                  </a:lnTo>
                  <a:lnTo>
                    <a:pt x="46568" y="234088"/>
                  </a:lnTo>
                  <a:lnTo>
                    <a:pt x="46412" y="232588"/>
                  </a:lnTo>
                  <a:lnTo>
                    <a:pt x="46257" y="231132"/>
                  </a:lnTo>
                  <a:lnTo>
                    <a:pt x="46105" y="229734"/>
                  </a:lnTo>
                  <a:lnTo>
                    <a:pt x="45954" y="228380"/>
                  </a:lnTo>
                  <a:lnTo>
                    <a:pt x="45654" y="225788"/>
                  </a:lnTo>
                  <a:lnTo>
                    <a:pt x="45368" y="223370"/>
                  </a:lnTo>
                  <a:lnTo>
                    <a:pt x="45097" y="221113"/>
                  </a:lnTo>
                  <a:lnTo>
                    <a:pt x="44597" y="217007"/>
                  </a:lnTo>
                  <a:lnTo>
                    <a:pt x="44376" y="215143"/>
                  </a:lnTo>
                  <a:lnTo>
                    <a:pt x="44274" y="214254"/>
                  </a:lnTo>
                  <a:lnTo>
                    <a:pt x="44180" y="213395"/>
                  </a:lnTo>
                  <a:lnTo>
                    <a:pt x="44089" y="212565"/>
                  </a:lnTo>
                  <a:lnTo>
                    <a:pt x="44003" y="211764"/>
                  </a:lnTo>
                  <a:lnTo>
                    <a:pt x="43930" y="210978"/>
                  </a:lnTo>
                  <a:lnTo>
                    <a:pt x="43860" y="210221"/>
                  </a:lnTo>
                  <a:lnTo>
                    <a:pt x="43794" y="209478"/>
                  </a:lnTo>
                  <a:lnTo>
                    <a:pt x="43741" y="208764"/>
                  </a:lnTo>
                  <a:lnTo>
                    <a:pt x="43692" y="208065"/>
                  </a:lnTo>
                  <a:lnTo>
                    <a:pt x="43651" y="207381"/>
                  </a:lnTo>
                  <a:lnTo>
                    <a:pt x="43635" y="207032"/>
                  </a:lnTo>
                  <a:lnTo>
                    <a:pt x="43618" y="206653"/>
                  </a:lnTo>
                  <a:lnTo>
                    <a:pt x="43590" y="205808"/>
                  </a:lnTo>
                  <a:lnTo>
                    <a:pt x="43569" y="204862"/>
                  </a:lnTo>
                  <a:lnTo>
                    <a:pt x="43549" y="203813"/>
                  </a:lnTo>
                  <a:lnTo>
                    <a:pt x="43536" y="202677"/>
                  </a:lnTo>
                  <a:lnTo>
                    <a:pt x="43528" y="201425"/>
                  </a:lnTo>
                  <a:lnTo>
                    <a:pt x="43524" y="200100"/>
                  </a:lnTo>
                  <a:lnTo>
                    <a:pt x="43520" y="198687"/>
                  </a:lnTo>
                  <a:lnTo>
                    <a:pt x="43524" y="197188"/>
                  </a:lnTo>
                  <a:lnTo>
                    <a:pt x="43532" y="195600"/>
                  </a:lnTo>
                  <a:lnTo>
                    <a:pt x="43544" y="193955"/>
                  </a:lnTo>
                  <a:lnTo>
                    <a:pt x="43557" y="192222"/>
                  </a:lnTo>
                  <a:lnTo>
                    <a:pt x="43577" y="190431"/>
                  </a:lnTo>
                  <a:lnTo>
                    <a:pt x="43598" y="188581"/>
                  </a:lnTo>
                  <a:lnTo>
                    <a:pt x="43647" y="184693"/>
                  </a:lnTo>
                  <a:lnTo>
                    <a:pt x="43712" y="180601"/>
                  </a:lnTo>
                  <a:lnTo>
                    <a:pt x="43786" y="176349"/>
                  </a:lnTo>
                  <a:lnTo>
                    <a:pt x="43868" y="171937"/>
                  </a:lnTo>
                  <a:lnTo>
                    <a:pt x="43958" y="167408"/>
                  </a:lnTo>
                  <a:lnTo>
                    <a:pt x="44057" y="162806"/>
                  </a:lnTo>
                  <a:lnTo>
                    <a:pt x="44159" y="158146"/>
                  </a:lnTo>
                  <a:lnTo>
                    <a:pt x="44266" y="153472"/>
                  </a:lnTo>
                  <a:lnTo>
                    <a:pt x="44380" y="148797"/>
                  </a:lnTo>
                  <a:lnTo>
                    <a:pt x="44491" y="144181"/>
                  </a:lnTo>
                  <a:lnTo>
                    <a:pt x="44606" y="139623"/>
                  </a:lnTo>
                  <a:lnTo>
                    <a:pt x="44835" y="130871"/>
                  </a:lnTo>
                  <a:lnTo>
                    <a:pt x="45052" y="122775"/>
                  </a:lnTo>
                  <a:lnTo>
                    <a:pt x="45249" y="115596"/>
                  </a:lnTo>
                  <a:lnTo>
                    <a:pt x="45421" y="109581"/>
                  </a:lnTo>
                  <a:lnTo>
                    <a:pt x="45556" y="104980"/>
                  </a:lnTo>
                  <a:lnTo>
                    <a:pt x="45671" y="101004"/>
                  </a:lnTo>
                  <a:lnTo>
                    <a:pt x="45802" y="99839"/>
                  </a:lnTo>
                  <a:lnTo>
                    <a:pt x="45954" y="98470"/>
                  </a:lnTo>
                  <a:lnTo>
                    <a:pt x="46154" y="96636"/>
                  </a:lnTo>
                  <a:lnTo>
                    <a:pt x="46388" y="94393"/>
                  </a:lnTo>
                  <a:lnTo>
                    <a:pt x="46650" y="91772"/>
                  </a:lnTo>
                  <a:lnTo>
                    <a:pt x="46793" y="90345"/>
                  </a:lnTo>
                  <a:lnTo>
                    <a:pt x="46937" y="88830"/>
                  </a:lnTo>
                  <a:lnTo>
                    <a:pt x="47084" y="87257"/>
                  </a:lnTo>
                  <a:lnTo>
                    <a:pt x="47236" y="85627"/>
                  </a:lnTo>
                  <a:lnTo>
                    <a:pt x="47388" y="83937"/>
                  </a:lnTo>
                  <a:lnTo>
                    <a:pt x="47539" y="82204"/>
                  </a:lnTo>
                  <a:lnTo>
                    <a:pt x="47691" y="80413"/>
                  </a:lnTo>
                  <a:lnTo>
                    <a:pt x="47838" y="78608"/>
                  </a:lnTo>
                  <a:lnTo>
                    <a:pt x="47982" y="76758"/>
                  </a:lnTo>
                  <a:lnTo>
                    <a:pt x="48125" y="74880"/>
                  </a:lnTo>
                  <a:lnTo>
                    <a:pt x="48260" y="72987"/>
                  </a:lnTo>
                  <a:lnTo>
                    <a:pt x="48391" y="71079"/>
                  </a:lnTo>
                  <a:lnTo>
                    <a:pt x="48514" y="69171"/>
                  </a:lnTo>
                  <a:lnTo>
                    <a:pt x="48629" y="67264"/>
                  </a:lnTo>
                  <a:lnTo>
                    <a:pt x="48731" y="65356"/>
                  </a:lnTo>
                  <a:lnTo>
                    <a:pt x="48781" y="64395"/>
                  </a:lnTo>
                  <a:lnTo>
                    <a:pt x="48826" y="63463"/>
                  </a:lnTo>
                  <a:lnTo>
                    <a:pt x="48871" y="62516"/>
                  </a:lnTo>
                  <a:lnTo>
                    <a:pt x="48912" y="61584"/>
                  </a:lnTo>
                  <a:lnTo>
                    <a:pt x="48949" y="60652"/>
                  </a:lnTo>
                  <a:lnTo>
                    <a:pt x="48981" y="59720"/>
                  </a:lnTo>
                  <a:lnTo>
                    <a:pt x="49014" y="58803"/>
                  </a:lnTo>
                  <a:lnTo>
                    <a:pt x="49039" y="57900"/>
                  </a:lnTo>
                  <a:lnTo>
                    <a:pt x="49063" y="56997"/>
                  </a:lnTo>
                  <a:lnTo>
                    <a:pt x="49084" y="56109"/>
                  </a:lnTo>
                  <a:lnTo>
                    <a:pt x="49088" y="54959"/>
                  </a:lnTo>
                  <a:lnTo>
                    <a:pt x="49084" y="53808"/>
                  </a:lnTo>
                  <a:lnTo>
                    <a:pt x="49071" y="52658"/>
                  </a:lnTo>
                  <a:lnTo>
                    <a:pt x="49051" y="51507"/>
                  </a:lnTo>
                  <a:lnTo>
                    <a:pt x="49022" y="50371"/>
                  </a:lnTo>
                  <a:lnTo>
                    <a:pt x="48985" y="49236"/>
                  </a:lnTo>
                  <a:lnTo>
                    <a:pt x="48940" y="48114"/>
                  </a:lnTo>
                  <a:lnTo>
                    <a:pt x="48891" y="46993"/>
                  </a:lnTo>
                  <a:lnTo>
                    <a:pt x="48830" y="45886"/>
                  </a:lnTo>
                  <a:lnTo>
                    <a:pt x="48764" y="44780"/>
                  </a:lnTo>
                  <a:lnTo>
                    <a:pt x="48695" y="43687"/>
                  </a:lnTo>
                  <a:lnTo>
                    <a:pt x="48613" y="42595"/>
                  </a:lnTo>
                  <a:lnTo>
                    <a:pt x="48527" y="41518"/>
                  </a:lnTo>
                  <a:lnTo>
                    <a:pt x="48436" y="40440"/>
                  </a:lnTo>
                  <a:lnTo>
                    <a:pt x="48338" y="39377"/>
                  </a:lnTo>
                  <a:lnTo>
                    <a:pt x="48236" y="38314"/>
                  </a:lnTo>
                  <a:lnTo>
                    <a:pt x="48129" y="37265"/>
                  </a:lnTo>
                  <a:lnTo>
                    <a:pt x="48014" y="36232"/>
                  </a:lnTo>
                  <a:lnTo>
                    <a:pt x="47896" y="35198"/>
                  </a:lnTo>
                  <a:lnTo>
                    <a:pt x="47773" y="34178"/>
                  </a:lnTo>
                  <a:lnTo>
                    <a:pt x="47646" y="33174"/>
                  </a:lnTo>
                  <a:lnTo>
                    <a:pt x="47510" y="32169"/>
                  </a:lnTo>
                  <a:lnTo>
                    <a:pt x="47375" y="31178"/>
                  </a:lnTo>
                  <a:lnTo>
                    <a:pt x="47236" y="30203"/>
                  </a:lnTo>
                  <a:lnTo>
                    <a:pt x="47093" y="29227"/>
                  </a:lnTo>
                  <a:lnTo>
                    <a:pt x="46945" y="28281"/>
                  </a:lnTo>
                  <a:lnTo>
                    <a:pt x="46798" y="27334"/>
                  </a:lnTo>
                  <a:lnTo>
                    <a:pt x="46642" y="26388"/>
                  </a:lnTo>
                  <a:lnTo>
                    <a:pt x="46486" y="25470"/>
                  </a:lnTo>
                  <a:lnTo>
                    <a:pt x="46330" y="24567"/>
                  </a:lnTo>
                  <a:lnTo>
                    <a:pt x="46167" y="23664"/>
                  </a:lnTo>
                  <a:lnTo>
                    <a:pt x="46007" y="22776"/>
                  </a:lnTo>
                  <a:lnTo>
                    <a:pt x="45843" y="21902"/>
                  </a:lnTo>
                  <a:lnTo>
                    <a:pt x="45675" y="21043"/>
                  </a:lnTo>
                  <a:lnTo>
                    <a:pt x="45507" y="20199"/>
                  </a:lnTo>
                  <a:lnTo>
                    <a:pt x="45339" y="19369"/>
                  </a:lnTo>
                  <a:lnTo>
                    <a:pt x="45171" y="18538"/>
                  </a:lnTo>
                  <a:lnTo>
                    <a:pt x="44999" y="17738"/>
                  </a:lnTo>
                  <a:lnTo>
                    <a:pt x="44831" y="16951"/>
                  </a:lnTo>
                  <a:lnTo>
                    <a:pt x="44659" y="16179"/>
                  </a:lnTo>
                  <a:lnTo>
                    <a:pt x="44491" y="15408"/>
                  </a:lnTo>
                  <a:lnTo>
                    <a:pt x="44319" y="14665"/>
                  </a:lnTo>
                  <a:lnTo>
                    <a:pt x="43979" y="13223"/>
                  </a:lnTo>
                  <a:lnTo>
                    <a:pt x="43643" y="11840"/>
                  </a:lnTo>
                  <a:lnTo>
                    <a:pt x="43315" y="10529"/>
                  </a:lnTo>
                  <a:lnTo>
                    <a:pt x="42991" y="9277"/>
                  </a:lnTo>
                  <a:lnTo>
                    <a:pt x="42680" y="8097"/>
                  </a:lnTo>
                  <a:lnTo>
                    <a:pt x="42377" y="6991"/>
                  </a:lnTo>
                  <a:lnTo>
                    <a:pt x="42086" y="5957"/>
                  </a:lnTo>
                  <a:lnTo>
                    <a:pt x="41811" y="4996"/>
                  </a:lnTo>
                  <a:lnTo>
                    <a:pt x="41549" y="4122"/>
                  </a:lnTo>
                  <a:lnTo>
                    <a:pt x="41307" y="3321"/>
                  </a:lnTo>
                  <a:lnTo>
                    <a:pt x="41086" y="2593"/>
                  </a:lnTo>
                  <a:lnTo>
                    <a:pt x="41029" y="2709"/>
                  </a:lnTo>
                  <a:lnTo>
                    <a:pt x="40971" y="2826"/>
                  </a:lnTo>
                  <a:lnTo>
                    <a:pt x="40906" y="2942"/>
                  </a:lnTo>
                  <a:lnTo>
                    <a:pt x="40840" y="3044"/>
                  </a:lnTo>
                  <a:lnTo>
                    <a:pt x="40693" y="3248"/>
                  </a:lnTo>
                  <a:lnTo>
                    <a:pt x="40537" y="3423"/>
                  </a:lnTo>
                  <a:lnTo>
                    <a:pt x="40365" y="3598"/>
                  </a:lnTo>
                  <a:lnTo>
                    <a:pt x="40185" y="3743"/>
                  </a:lnTo>
                  <a:lnTo>
                    <a:pt x="39988" y="3874"/>
                  </a:lnTo>
                  <a:lnTo>
                    <a:pt x="39779" y="3991"/>
                  </a:lnTo>
                  <a:lnTo>
                    <a:pt x="39554" y="4107"/>
                  </a:lnTo>
                  <a:lnTo>
                    <a:pt x="39320" y="4195"/>
                  </a:lnTo>
                  <a:lnTo>
                    <a:pt x="39075" y="4268"/>
                  </a:lnTo>
                  <a:lnTo>
                    <a:pt x="38812" y="4340"/>
                  </a:lnTo>
                  <a:lnTo>
                    <a:pt x="38542" y="4399"/>
                  </a:lnTo>
                  <a:lnTo>
                    <a:pt x="38255" y="4442"/>
                  </a:lnTo>
                  <a:lnTo>
                    <a:pt x="37960" y="4471"/>
                  </a:lnTo>
                  <a:lnTo>
                    <a:pt x="37653" y="4501"/>
                  </a:lnTo>
                  <a:lnTo>
                    <a:pt x="36944" y="4544"/>
                  </a:lnTo>
                  <a:lnTo>
                    <a:pt x="36182" y="4602"/>
                  </a:lnTo>
                  <a:lnTo>
                    <a:pt x="34523" y="4748"/>
                  </a:lnTo>
                  <a:lnTo>
                    <a:pt x="32740" y="4879"/>
                  </a:lnTo>
                  <a:lnTo>
                    <a:pt x="31827" y="4952"/>
                  </a:lnTo>
                  <a:lnTo>
                    <a:pt x="30905" y="4996"/>
                  </a:lnTo>
                  <a:lnTo>
                    <a:pt x="29991" y="5025"/>
                  </a:lnTo>
                  <a:lnTo>
                    <a:pt x="29086" y="5039"/>
                  </a:lnTo>
                  <a:lnTo>
                    <a:pt x="28201" y="5039"/>
                  </a:lnTo>
                  <a:lnTo>
                    <a:pt x="27345" y="4996"/>
                  </a:lnTo>
                  <a:lnTo>
                    <a:pt x="26935" y="4967"/>
                  </a:lnTo>
                  <a:lnTo>
                    <a:pt x="26529" y="4923"/>
                  </a:lnTo>
                  <a:lnTo>
                    <a:pt x="26140" y="4879"/>
                  </a:lnTo>
                  <a:lnTo>
                    <a:pt x="25759" y="4821"/>
                  </a:lnTo>
                  <a:lnTo>
                    <a:pt x="25394" y="4763"/>
                  </a:lnTo>
                  <a:lnTo>
                    <a:pt x="25046" y="4675"/>
                  </a:lnTo>
                  <a:lnTo>
                    <a:pt x="24714" y="4588"/>
                  </a:lnTo>
                  <a:lnTo>
                    <a:pt x="24395" y="4501"/>
                  </a:lnTo>
                  <a:lnTo>
                    <a:pt x="24026" y="4384"/>
                  </a:lnTo>
                  <a:lnTo>
                    <a:pt x="23665" y="4311"/>
                  </a:lnTo>
                  <a:lnTo>
                    <a:pt x="23313" y="4253"/>
                  </a:lnTo>
                  <a:lnTo>
                    <a:pt x="22973" y="4224"/>
                  </a:lnTo>
                  <a:lnTo>
                    <a:pt x="22637" y="4209"/>
                  </a:lnTo>
                  <a:lnTo>
                    <a:pt x="22313" y="4209"/>
                  </a:lnTo>
                  <a:lnTo>
                    <a:pt x="21682" y="4224"/>
                  </a:lnTo>
                  <a:lnTo>
                    <a:pt x="20998" y="4238"/>
                  </a:lnTo>
                  <a:lnTo>
                    <a:pt x="20666" y="4238"/>
                  </a:lnTo>
                  <a:lnTo>
                    <a:pt x="20347" y="4209"/>
                  </a:lnTo>
                  <a:lnTo>
                    <a:pt x="20031" y="4166"/>
                  </a:lnTo>
                  <a:lnTo>
                    <a:pt x="19876" y="4122"/>
                  </a:lnTo>
                  <a:lnTo>
                    <a:pt x="19720" y="4078"/>
                  </a:lnTo>
                  <a:lnTo>
                    <a:pt x="19568" y="4020"/>
                  </a:lnTo>
                  <a:lnTo>
                    <a:pt x="19417" y="3947"/>
                  </a:lnTo>
                  <a:lnTo>
                    <a:pt x="19269" y="3874"/>
                  </a:lnTo>
                  <a:lnTo>
                    <a:pt x="19122" y="3787"/>
                  </a:lnTo>
                  <a:lnTo>
                    <a:pt x="18974" y="3685"/>
                  </a:lnTo>
                  <a:lnTo>
                    <a:pt x="18831" y="3569"/>
                  </a:lnTo>
                  <a:lnTo>
                    <a:pt x="18683" y="3437"/>
                  </a:lnTo>
                  <a:lnTo>
                    <a:pt x="18540" y="3277"/>
                  </a:lnTo>
                  <a:lnTo>
                    <a:pt x="18401" y="3117"/>
                  </a:lnTo>
                  <a:lnTo>
                    <a:pt x="18257" y="2942"/>
                  </a:lnTo>
                  <a:lnTo>
                    <a:pt x="18118" y="2739"/>
                  </a:lnTo>
                  <a:lnTo>
                    <a:pt x="17979" y="2520"/>
                  </a:lnTo>
                  <a:lnTo>
                    <a:pt x="17839" y="2287"/>
                  </a:lnTo>
                  <a:lnTo>
                    <a:pt x="17700" y="2025"/>
                  </a:lnTo>
                  <a:lnTo>
                    <a:pt x="17561" y="1748"/>
                  </a:lnTo>
                  <a:lnTo>
                    <a:pt x="17425" y="1442"/>
                  </a:lnTo>
                  <a:lnTo>
                    <a:pt x="17286" y="1122"/>
                  </a:lnTo>
                  <a:lnTo>
                    <a:pt x="17151" y="773"/>
                  </a:lnTo>
                  <a:lnTo>
                    <a:pt x="17016" y="409"/>
                  </a:lnTo>
                  <a:lnTo>
                    <a:pt x="16881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5;p56">
              <a:extLst>
                <a:ext uri="{FF2B5EF4-FFF2-40B4-BE49-F238E27FC236}">
                  <a16:creationId xmlns:a16="http://schemas.microsoft.com/office/drawing/2014/main" id="{24862BB0-4A41-EC8E-3368-641862C40232}"/>
                </a:ext>
              </a:extLst>
            </p:cNvPr>
            <p:cNvSpPr/>
            <p:nvPr/>
          </p:nvSpPr>
          <p:spPr>
            <a:xfrm>
              <a:off x="3205550" y="-11352675"/>
              <a:ext cx="1268075" cy="10836500"/>
            </a:xfrm>
            <a:custGeom>
              <a:avLst/>
              <a:gdLst/>
              <a:ahLst/>
              <a:cxnLst/>
              <a:rect l="l" t="t" r="r" b="b"/>
              <a:pathLst>
                <a:path w="50723" h="433460" fill="none" extrusionOk="0">
                  <a:moveTo>
                    <a:pt x="545" y="201993"/>
                  </a:moveTo>
                  <a:lnTo>
                    <a:pt x="545" y="201993"/>
                  </a:lnTo>
                  <a:lnTo>
                    <a:pt x="595" y="201061"/>
                  </a:lnTo>
                  <a:lnTo>
                    <a:pt x="668" y="199882"/>
                  </a:lnTo>
                  <a:lnTo>
                    <a:pt x="759" y="198484"/>
                  </a:lnTo>
                  <a:lnTo>
                    <a:pt x="869" y="196867"/>
                  </a:lnTo>
                  <a:lnTo>
                    <a:pt x="996" y="195032"/>
                  </a:lnTo>
                  <a:lnTo>
                    <a:pt x="1144" y="192994"/>
                  </a:lnTo>
                  <a:lnTo>
                    <a:pt x="1308" y="190751"/>
                  </a:lnTo>
                  <a:lnTo>
                    <a:pt x="1492" y="188334"/>
                  </a:lnTo>
                  <a:lnTo>
                    <a:pt x="1898" y="182946"/>
                  </a:lnTo>
                  <a:lnTo>
                    <a:pt x="2365" y="176902"/>
                  </a:lnTo>
                  <a:lnTo>
                    <a:pt x="2885" y="170277"/>
                  </a:lnTo>
                  <a:lnTo>
                    <a:pt x="3454" y="163112"/>
                  </a:lnTo>
                  <a:lnTo>
                    <a:pt x="4061" y="155481"/>
                  </a:lnTo>
                  <a:lnTo>
                    <a:pt x="4708" y="147458"/>
                  </a:lnTo>
                  <a:lnTo>
                    <a:pt x="5384" y="139084"/>
                  </a:lnTo>
                  <a:lnTo>
                    <a:pt x="6085" y="130464"/>
                  </a:lnTo>
                  <a:lnTo>
                    <a:pt x="7539" y="112625"/>
                  </a:lnTo>
                  <a:lnTo>
                    <a:pt x="9031" y="94495"/>
                  </a:lnTo>
                  <a:lnTo>
                    <a:pt x="10510" y="76554"/>
                  </a:lnTo>
                  <a:lnTo>
                    <a:pt x="11935" y="59342"/>
                  </a:lnTo>
                  <a:lnTo>
                    <a:pt x="13263" y="43352"/>
                  </a:lnTo>
                  <a:lnTo>
                    <a:pt x="14447" y="29125"/>
                  </a:lnTo>
                  <a:lnTo>
                    <a:pt x="16213" y="7981"/>
                  </a:lnTo>
                  <a:lnTo>
                    <a:pt x="16881" y="1"/>
                  </a:lnTo>
                  <a:lnTo>
                    <a:pt x="16881" y="1"/>
                  </a:lnTo>
                  <a:lnTo>
                    <a:pt x="17016" y="409"/>
                  </a:lnTo>
                  <a:lnTo>
                    <a:pt x="17151" y="773"/>
                  </a:lnTo>
                  <a:lnTo>
                    <a:pt x="17286" y="1122"/>
                  </a:lnTo>
                  <a:lnTo>
                    <a:pt x="17425" y="1442"/>
                  </a:lnTo>
                  <a:lnTo>
                    <a:pt x="17561" y="1748"/>
                  </a:lnTo>
                  <a:lnTo>
                    <a:pt x="17700" y="2025"/>
                  </a:lnTo>
                  <a:lnTo>
                    <a:pt x="17839" y="2287"/>
                  </a:lnTo>
                  <a:lnTo>
                    <a:pt x="17979" y="2520"/>
                  </a:lnTo>
                  <a:lnTo>
                    <a:pt x="18118" y="2739"/>
                  </a:lnTo>
                  <a:lnTo>
                    <a:pt x="18257" y="2942"/>
                  </a:lnTo>
                  <a:lnTo>
                    <a:pt x="18401" y="3117"/>
                  </a:lnTo>
                  <a:lnTo>
                    <a:pt x="18540" y="3277"/>
                  </a:lnTo>
                  <a:lnTo>
                    <a:pt x="18683" y="3437"/>
                  </a:lnTo>
                  <a:lnTo>
                    <a:pt x="18831" y="3569"/>
                  </a:lnTo>
                  <a:lnTo>
                    <a:pt x="18974" y="3685"/>
                  </a:lnTo>
                  <a:lnTo>
                    <a:pt x="19122" y="3787"/>
                  </a:lnTo>
                  <a:lnTo>
                    <a:pt x="19269" y="3874"/>
                  </a:lnTo>
                  <a:lnTo>
                    <a:pt x="19417" y="3947"/>
                  </a:lnTo>
                  <a:lnTo>
                    <a:pt x="19568" y="4020"/>
                  </a:lnTo>
                  <a:lnTo>
                    <a:pt x="19720" y="4078"/>
                  </a:lnTo>
                  <a:lnTo>
                    <a:pt x="19876" y="4122"/>
                  </a:lnTo>
                  <a:lnTo>
                    <a:pt x="20031" y="4166"/>
                  </a:lnTo>
                  <a:lnTo>
                    <a:pt x="20347" y="4209"/>
                  </a:lnTo>
                  <a:lnTo>
                    <a:pt x="20666" y="4238"/>
                  </a:lnTo>
                  <a:lnTo>
                    <a:pt x="20998" y="4238"/>
                  </a:lnTo>
                  <a:lnTo>
                    <a:pt x="21682" y="4224"/>
                  </a:lnTo>
                  <a:lnTo>
                    <a:pt x="21682" y="4224"/>
                  </a:lnTo>
                  <a:lnTo>
                    <a:pt x="22313" y="4209"/>
                  </a:lnTo>
                  <a:lnTo>
                    <a:pt x="22637" y="4209"/>
                  </a:lnTo>
                  <a:lnTo>
                    <a:pt x="22973" y="4224"/>
                  </a:lnTo>
                  <a:lnTo>
                    <a:pt x="23313" y="4253"/>
                  </a:lnTo>
                  <a:lnTo>
                    <a:pt x="23665" y="4311"/>
                  </a:lnTo>
                  <a:lnTo>
                    <a:pt x="24026" y="4384"/>
                  </a:lnTo>
                  <a:lnTo>
                    <a:pt x="24395" y="4501"/>
                  </a:lnTo>
                  <a:lnTo>
                    <a:pt x="24395" y="4501"/>
                  </a:lnTo>
                  <a:lnTo>
                    <a:pt x="24714" y="4588"/>
                  </a:lnTo>
                  <a:lnTo>
                    <a:pt x="25046" y="4675"/>
                  </a:lnTo>
                  <a:lnTo>
                    <a:pt x="25394" y="4763"/>
                  </a:lnTo>
                  <a:lnTo>
                    <a:pt x="25759" y="4821"/>
                  </a:lnTo>
                  <a:lnTo>
                    <a:pt x="26140" y="4879"/>
                  </a:lnTo>
                  <a:lnTo>
                    <a:pt x="26529" y="4923"/>
                  </a:lnTo>
                  <a:lnTo>
                    <a:pt x="26935" y="4967"/>
                  </a:lnTo>
                  <a:lnTo>
                    <a:pt x="27345" y="4996"/>
                  </a:lnTo>
                  <a:lnTo>
                    <a:pt x="28201" y="5039"/>
                  </a:lnTo>
                  <a:lnTo>
                    <a:pt x="29086" y="5039"/>
                  </a:lnTo>
                  <a:lnTo>
                    <a:pt x="29991" y="5025"/>
                  </a:lnTo>
                  <a:lnTo>
                    <a:pt x="30905" y="4996"/>
                  </a:lnTo>
                  <a:lnTo>
                    <a:pt x="31827" y="4952"/>
                  </a:lnTo>
                  <a:lnTo>
                    <a:pt x="32740" y="4879"/>
                  </a:lnTo>
                  <a:lnTo>
                    <a:pt x="34523" y="4748"/>
                  </a:lnTo>
                  <a:lnTo>
                    <a:pt x="36182" y="4602"/>
                  </a:lnTo>
                  <a:lnTo>
                    <a:pt x="36944" y="4544"/>
                  </a:lnTo>
                  <a:lnTo>
                    <a:pt x="37653" y="4501"/>
                  </a:lnTo>
                  <a:lnTo>
                    <a:pt x="37653" y="4501"/>
                  </a:lnTo>
                  <a:lnTo>
                    <a:pt x="37960" y="4471"/>
                  </a:lnTo>
                  <a:lnTo>
                    <a:pt x="38255" y="4442"/>
                  </a:lnTo>
                  <a:lnTo>
                    <a:pt x="38542" y="4399"/>
                  </a:lnTo>
                  <a:lnTo>
                    <a:pt x="38812" y="4340"/>
                  </a:lnTo>
                  <a:lnTo>
                    <a:pt x="39075" y="4268"/>
                  </a:lnTo>
                  <a:lnTo>
                    <a:pt x="39320" y="4195"/>
                  </a:lnTo>
                  <a:lnTo>
                    <a:pt x="39554" y="4107"/>
                  </a:lnTo>
                  <a:lnTo>
                    <a:pt x="39779" y="3991"/>
                  </a:lnTo>
                  <a:lnTo>
                    <a:pt x="39988" y="3874"/>
                  </a:lnTo>
                  <a:lnTo>
                    <a:pt x="40185" y="3743"/>
                  </a:lnTo>
                  <a:lnTo>
                    <a:pt x="40365" y="3598"/>
                  </a:lnTo>
                  <a:lnTo>
                    <a:pt x="40537" y="3423"/>
                  </a:lnTo>
                  <a:lnTo>
                    <a:pt x="40693" y="3248"/>
                  </a:lnTo>
                  <a:lnTo>
                    <a:pt x="40840" y="3044"/>
                  </a:lnTo>
                  <a:lnTo>
                    <a:pt x="40906" y="2942"/>
                  </a:lnTo>
                  <a:lnTo>
                    <a:pt x="40971" y="2826"/>
                  </a:lnTo>
                  <a:lnTo>
                    <a:pt x="41029" y="2709"/>
                  </a:lnTo>
                  <a:lnTo>
                    <a:pt x="41086" y="2593"/>
                  </a:lnTo>
                  <a:lnTo>
                    <a:pt x="41086" y="2593"/>
                  </a:lnTo>
                  <a:lnTo>
                    <a:pt x="41307" y="3321"/>
                  </a:lnTo>
                  <a:lnTo>
                    <a:pt x="41549" y="4122"/>
                  </a:lnTo>
                  <a:lnTo>
                    <a:pt x="41811" y="4996"/>
                  </a:lnTo>
                  <a:lnTo>
                    <a:pt x="42086" y="5957"/>
                  </a:lnTo>
                  <a:lnTo>
                    <a:pt x="42377" y="6991"/>
                  </a:lnTo>
                  <a:lnTo>
                    <a:pt x="42680" y="8097"/>
                  </a:lnTo>
                  <a:lnTo>
                    <a:pt x="42991" y="9277"/>
                  </a:lnTo>
                  <a:lnTo>
                    <a:pt x="43315" y="10529"/>
                  </a:lnTo>
                  <a:lnTo>
                    <a:pt x="43643" y="11840"/>
                  </a:lnTo>
                  <a:lnTo>
                    <a:pt x="43979" y="13223"/>
                  </a:lnTo>
                  <a:lnTo>
                    <a:pt x="44319" y="14665"/>
                  </a:lnTo>
                  <a:lnTo>
                    <a:pt x="44491" y="15408"/>
                  </a:lnTo>
                  <a:lnTo>
                    <a:pt x="44659" y="16179"/>
                  </a:lnTo>
                  <a:lnTo>
                    <a:pt x="44831" y="16951"/>
                  </a:lnTo>
                  <a:lnTo>
                    <a:pt x="44999" y="17738"/>
                  </a:lnTo>
                  <a:lnTo>
                    <a:pt x="45171" y="18538"/>
                  </a:lnTo>
                  <a:lnTo>
                    <a:pt x="45339" y="19369"/>
                  </a:lnTo>
                  <a:lnTo>
                    <a:pt x="45507" y="20199"/>
                  </a:lnTo>
                  <a:lnTo>
                    <a:pt x="45675" y="21043"/>
                  </a:lnTo>
                  <a:lnTo>
                    <a:pt x="45843" y="21902"/>
                  </a:lnTo>
                  <a:lnTo>
                    <a:pt x="46007" y="22776"/>
                  </a:lnTo>
                  <a:lnTo>
                    <a:pt x="46167" y="23664"/>
                  </a:lnTo>
                  <a:lnTo>
                    <a:pt x="46330" y="24567"/>
                  </a:lnTo>
                  <a:lnTo>
                    <a:pt x="46486" y="25470"/>
                  </a:lnTo>
                  <a:lnTo>
                    <a:pt x="46642" y="26388"/>
                  </a:lnTo>
                  <a:lnTo>
                    <a:pt x="46798" y="27334"/>
                  </a:lnTo>
                  <a:lnTo>
                    <a:pt x="46945" y="28281"/>
                  </a:lnTo>
                  <a:lnTo>
                    <a:pt x="47093" y="29227"/>
                  </a:lnTo>
                  <a:lnTo>
                    <a:pt x="47236" y="30203"/>
                  </a:lnTo>
                  <a:lnTo>
                    <a:pt x="47375" y="31178"/>
                  </a:lnTo>
                  <a:lnTo>
                    <a:pt x="47510" y="32169"/>
                  </a:lnTo>
                  <a:lnTo>
                    <a:pt x="47646" y="33174"/>
                  </a:lnTo>
                  <a:lnTo>
                    <a:pt x="47773" y="34178"/>
                  </a:lnTo>
                  <a:lnTo>
                    <a:pt x="47896" y="35198"/>
                  </a:lnTo>
                  <a:lnTo>
                    <a:pt x="48014" y="36232"/>
                  </a:lnTo>
                  <a:lnTo>
                    <a:pt x="48129" y="37265"/>
                  </a:lnTo>
                  <a:lnTo>
                    <a:pt x="48236" y="38314"/>
                  </a:lnTo>
                  <a:lnTo>
                    <a:pt x="48338" y="39377"/>
                  </a:lnTo>
                  <a:lnTo>
                    <a:pt x="48436" y="40440"/>
                  </a:lnTo>
                  <a:lnTo>
                    <a:pt x="48527" y="41518"/>
                  </a:lnTo>
                  <a:lnTo>
                    <a:pt x="48613" y="42595"/>
                  </a:lnTo>
                  <a:lnTo>
                    <a:pt x="48695" y="43687"/>
                  </a:lnTo>
                  <a:lnTo>
                    <a:pt x="48764" y="44780"/>
                  </a:lnTo>
                  <a:lnTo>
                    <a:pt x="48830" y="45886"/>
                  </a:lnTo>
                  <a:lnTo>
                    <a:pt x="48891" y="46993"/>
                  </a:lnTo>
                  <a:lnTo>
                    <a:pt x="48940" y="48114"/>
                  </a:lnTo>
                  <a:lnTo>
                    <a:pt x="48985" y="49236"/>
                  </a:lnTo>
                  <a:lnTo>
                    <a:pt x="49022" y="50371"/>
                  </a:lnTo>
                  <a:lnTo>
                    <a:pt x="49051" y="51507"/>
                  </a:lnTo>
                  <a:lnTo>
                    <a:pt x="49071" y="52658"/>
                  </a:lnTo>
                  <a:lnTo>
                    <a:pt x="49084" y="53808"/>
                  </a:lnTo>
                  <a:lnTo>
                    <a:pt x="49088" y="54959"/>
                  </a:lnTo>
                  <a:lnTo>
                    <a:pt x="49084" y="56109"/>
                  </a:lnTo>
                  <a:lnTo>
                    <a:pt x="49084" y="56109"/>
                  </a:lnTo>
                  <a:lnTo>
                    <a:pt x="49063" y="56997"/>
                  </a:lnTo>
                  <a:lnTo>
                    <a:pt x="49039" y="57900"/>
                  </a:lnTo>
                  <a:lnTo>
                    <a:pt x="49014" y="58803"/>
                  </a:lnTo>
                  <a:lnTo>
                    <a:pt x="48981" y="59720"/>
                  </a:lnTo>
                  <a:lnTo>
                    <a:pt x="48949" y="60652"/>
                  </a:lnTo>
                  <a:lnTo>
                    <a:pt x="48912" y="61584"/>
                  </a:lnTo>
                  <a:lnTo>
                    <a:pt x="48871" y="62516"/>
                  </a:lnTo>
                  <a:lnTo>
                    <a:pt x="48826" y="63463"/>
                  </a:lnTo>
                  <a:lnTo>
                    <a:pt x="48781" y="64395"/>
                  </a:lnTo>
                  <a:lnTo>
                    <a:pt x="48731" y="65356"/>
                  </a:lnTo>
                  <a:lnTo>
                    <a:pt x="48629" y="67264"/>
                  </a:lnTo>
                  <a:lnTo>
                    <a:pt x="48514" y="69171"/>
                  </a:lnTo>
                  <a:lnTo>
                    <a:pt x="48391" y="71079"/>
                  </a:lnTo>
                  <a:lnTo>
                    <a:pt x="48260" y="72987"/>
                  </a:lnTo>
                  <a:lnTo>
                    <a:pt x="48125" y="74880"/>
                  </a:lnTo>
                  <a:lnTo>
                    <a:pt x="47982" y="76758"/>
                  </a:lnTo>
                  <a:lnTo>
                    <a:pt x="47838" y="78608"/>
                  </a:lnTo>
                  <a:lnTo>
                    <a:pt x="47691" y="80413"/>
                  </a:lnTo>
                  <a:lnTo>
                    <a:pt x="47539" y="82204"/>
                  </a:lnTo>
                  <a:lnTo>
                    <a:pt x="47388" y="83937"/>
                  </a:lnTo>
                  <a:lnTo>
                    <a:pt x="47236" y="85627"/>
                  </a:lnTo>
                  <a:lnTo>
                    <a:pt x="47084" y="87257"/>
                  </a:lnTo>
                  <a:lnTo>
                    <a:pt x="46937" y="88830"/>
                  </a:lnTo>
                  <a:lnTo>
                    <a:pt x="46793" y="90345"/>
                  </a:lnTo>
                  <a:lnTo>
                    <a:pt x="46650" y="91772"/>
                  </a:lnTo>
                  <a:lnTo>
                    <a:pt x="46388" y="94393"/>
                  </a:lnTo>
                  <a:lnTo>
                    <a:pt x="46154" y="96636"/>
                  </a:lnTo>
                  <a:lnTo>
                    <a:pt x="45954" y="98470"/>
                  </a:lnTo>
                  <a:lnTo>
                    <a:pt x="45802" y="99839"/>
                  </a:lnTo>
                  <a:lnTo>
                    <a:pt x="45671" y="101004"/>
                  </a:lnTo>
                  <a:lnTo>
                    <a:pt x="45671" y="101004"/>
                  </a:lnTo>
                  <a:lnTo>
                    <a:pt x="45556" y="104980"/>
                  </a:lnTo>
                  <a:lnTo>
                    <a:pt x="45421" y="109581"/>
                  </a:lnTo>
                  <a:lnTo>
                    <a:pt x="45249" y="115596"/>
                  </a:lnTo>
                  <a:lnTo>
                    <a:pt x="45052" y="122775"/>
                  </a:lnTo>
                  <a:lnTo>
                    <a:pt x="44835" y="130871"/>
                  </a:lnTo>
                  <a:lnTo>
                    <a:pt x="44606" y="139623"/>
                  </a:lnTo>
                  <a:lnTo>
                    <a:pt x="44491" y="144181"/>
                  </a:lnTo>
                  <a:lnTo>
                    <a:pt x="44380" y="148797"/>
                  </a:lnTo>
                  <a:lnTo>
                    <a:pt x="44266" y="153472"/>
                  </a:lnTo>
                  <a:lnTo>
                    <a:pt x="44159" y="158146"/>
                  </a:lnTo>
                  <a:lnTo>
                    <a:pt x="44057" y="162806"/>
                  </a:lnTo>
                  <a:lnTo>
                    <a:pt x="43958" y="167408"/>
                  </a:lnTo>
                  <a:lnTo>
                    <a:pt x="43868" y="171937"/>
                  </a:lnTo>
                  <a:lnTo>
                    <a:pt x="43786" y="176349"/>
                  </a:lnTo>
                  <a:lnTo>
                    <a:pt x="43712" y="180601"/>
                  </a:lnTo>
                  <a:lnTo>
                    <a:pt x="43647" y="184693"/>
                  </a:lnTo>
                  <a:lnTo>
                    <a:pt x="43598" y="188581"/>
                  </a:lnTo>
                  <a:lnTo>
                    <a:pt x="43577" y="190431"/>
                  </a:lnTo>
                  <a:lnTo>
                    <a:pt x="43557" y="192222"/>
                  </a:lnTo>
                  <a:lnTo>
                    <a:pt x="43544" y="193955"/>
                  </a:lnTo>
                  <a:lnTo>
                    <a:pt x="43532" y="195600"/>
                  </a:lnTo>
                  <a:lnTo>
                    <a:pt x="43524" y="197188"/>
                  </a:lnTo>
                  <a:lnTo>
                    <a:pt x="43520" y="198687"/>
                  </a:lnTo>
                  <a:lnTo>
                    <a:pt x="43524" y="200100"/>
                  </a:lnTo>
                  <a:lnTo>
                    <a:pt x="43528" y="201425"/>
                  </a:lnTo>
                  <a:lnTo>
                    <a:pt x="43536" y="202677"/>
                  </a:lnTo>
                  <a:lnTo>
                    <a:pt x="43549" y="203813"/>
                  </a:lnTo>
                  <a:lnTo>
                    <a:pt x="43569" y="204862"/>
                  </a:lnTo>
                  <a:lnTo>
                    <a:pt x="43590" y="205808"/>
                  </a:lnTo>
                  <a:lnTo>
                    <a:pt x="43618" y="206653"/>
                  </a:lnTo>
                  <a:lnTo>
                    <a:pt x="43635" y="207032"/>
                  </a:lnTo>
                  <a:lnTo>
                    <a:pt x="43651" y="207381"/>
                  </a:lnTo>
                  <a:lnTo>
                    <a:pt x="43651" y="207381"/>
                  </a:lnTo>
                  <a:lnTo>
                    <a:pt x="43692" y="208065"/>
                  </a:lnTo>
                  <a:lnTo>
                    <a:pt x="43741" y="208764"/>
                  </a:lnTo>
                  <a:lnTo>
                    <a:pt x="43794" y="209478"/>
                  </a:lnTo>
                  <a:lnTo>
                    <a:pt x="43860" y="210221"/>
                  </a:lnTo>
                  <a:lnTo>
                    <a:pt x="43930" y="210978"/>
                  </a:lnTo>
                  <a:lnTo>
                    <a:pt x="44003" y="211764"/>
                  </a:lnTo>
                  <a:lnTo>
                    <a:pt x="44089" y="212565"/>
                  </a:lnTo>
                  <a:lnTo>
                    <a:pt x="44180" y="213395"/>
                  </a:lnTo>
                  <a:lnTo>
                    <a:pt x="44274" y="214254"/>
                  </a:lnTo>
                  <a:lnTo>
                    <a:pt x="44376" y="215143"/>
                  </a:lnTo>
                  <a:lnTo>
                    <a:pt x="44597" y="217007"/>
                  </a:lnTo>
                  <a:lnTo>
                    <a:pt x="45097" y="221113"/>
                  </a:lnTo>
                  <a:lnTo>
                    <a:pt x="45368" y="223370"/>
                  </a:lnTo>
                  <a:lnTo>
                    <a:pt x="45654" y="225788"/>
                  </a:lnTo>
                  <a:lnTo>
                    <a:pt x="45954" y="228380"/>
                  </a:lnTo>
                  <a:lnTo>
                    <a:pt x="46105" y="229734"/>
                  </a:lnTo>
                  <a:lnTo>
                    <a:pt x="46257" y="231132"/>
                  </a:lnTo>
                  <a:lnTo>
                    <a:pt x="46412" y="232588"/>
                  </a:lnTo>
                  <a:lnTo>
                    <a:pt x="46568" y="234088"/>
                  </a:lnTo>
                  <a:lnTo>
                    <a:pt x="46728" y="235632"/>
                  </a:lnTo>
                  <a:lnTo>
                    <a:pt x="46884" y="237219"/>
                  </a:lnTo>
                  <a:lnTo>
                    <a:pt x="47043" y="238879"/>
                  </a:lnTo>
                  <a:lnTo>
                    <a:pt x="47203" y="240568"/>
                  </a:lnTo>
                  <a:lnTo>
                    <a:pt x="47363" y="242330"/>
                  </a:lnTo>
                  <a:lnTo>
                    <a:pt x="47519" y="244136"/>
                  </a:lnTo>
                  <a:lnTo>
                    <a:pt x="47678" y="246000"/>
                  </a:lnTo>
                  <a:lnTo>
                    <a:pt x="47834" y="247922"/>
                  </a:lnTo>
                  <a:lnTo>
                    <a:pt x="47990" y="249903"/>
                  </a:lnTo>
                  <a:lnTo>
                    <a:pt x="48141" y="251941"/>
                  </a:lnTo>
                  <a:lnTo>
                    <a:pt x="48293" y="254038"/>
                  </a:lnTo>
                  <a:lnTo>
                    <a:pt x="48445" y="256208"/>
                  </a:lnTo>
                  <a:lnTo>
                    <a:pt x="48592" y="258436"/>
                  </a:lnTo>
                  <a:lnTo>
                    <a:pt x="48735" y="260722"/>
                  </a:lnTo>
                  <a:lnTo>
                    <a:pt x="48879" y="263081"/>
                  </a:lnTo>
                  <a:lnTo>
                    <a:pt x="49018" y="265513"/>
                  </a:lnTo>
                  <a:lnTo>
                    <a:pt x="49153" y="268003"/>
                  </a:lnTo>
                  <a:lnTo>
                    <a:pt x="49285" y="270566"/>
                  </a:lnTo>
                  <a:lnTo>
                    <a:pt x="49412" y="273202"/>
                  </a:lnTo>
                  <a:lnTo>
                    <a:pt x="49534" y="275911"/>
                  </a:lnTo>
                  <a:lnTo>
                    <a:pt x="49649" y="278692"/>
                  </a:lnTo>
                  <a:lnTo>
                    <a:pt x="49764" y="281546"/>
                  </a:lnTo>
                  <a:lnTo>
                    <a:pt x="49870" y="284488"/>
                  </a:lnTo>
                  <a:lnTo>
                    <a:pt x="49973" y="287488"/>
                  </a:lnTo>
                  <a:lnTo>
                    <a:pt x="50071" y="290575"/>
                  </a:lnTo>
                  <a:lnTo>
                    <a:pt x="50161" y="293749"/>
                  </a:lnTo>
                  <a:lnTo>
                    <a:pt x="50247" y="296997"/>
                  </a:lnTo>
                  <a:lnTo>
                    <a:pt x="50325" y="300332"/>
                  </a:lnTo>
                  <a:lnTo>
                    <a:pt x="50395" y="303739"/>
                  </a:lnTo>
                  <a:lnTo>
                    <a:pt x="50456" y="307249"/>
                  </a:lnTo>
                  <a:lnTo>
                    <a:pt x="50514" y="310831"/>
                  </a:lnTo>
                  <a:lnTo>
                    <a:pt x="50563" y="314501"/>
                  </a:lnTo>
                  <a:lnTo>
                    <a:pt x="50600" y="318258"/>
                  </a:lnTo>
                  <a:lnTo>
                    <a:pt x="50632" y="322117"/>
                  </a:lnTo>
                  <a:lnTo>
                    <a:pt x="50657" y="326063"/>
                  </a:lnTo>
                  <a:lnTo>
                    <a:pt x="50669" y="330097"/>
                  </a:lnTo>
                  <a:lnTo>
                    <a:pt x="50678" y="334218"/>
                  </a:lnTo>
                  <a:lnTo>
                    <a:pt x="50673" y="338441"/>
                  </a:lnTo>
                  <a:lnTo>
                    <a:pt x="50673" y="338441"/>
                  </a:lnTo>
                  <a:lnTo>
                    <a:pt x="50690" y="341193"/>
                  </a:lnTo>
                  <a:lnTo>
                    <a:pt x="50702" y="344106"/>
                  </a:lnTo>
                  <a:lnTo>
                    <a:pt x="50710" y="347207"/>
                  </a:lnTo>
                  <a:lnTo>
                    <a:pt x="50718" y="350440"/>
                  </a:lnTo>
                  <a:lnTo>
                    <a:pt x="50723" y="353804"/>
                  </a:lnTo>
                  <a:lnTo>
                    <a:pt x="50723" y="357284"/>
                  </a:lnTo>
                  <a:lnTo>
                    <a:pt x="50718" y="364522"/>
                  </a:lnTo>
                  <a:lnTo>
                    <a:pt x="50706" y="372021"/>
                  </a:lnTo>
                  <a:lnTo>
                    <a:pt x="50690" y="379623"/>
                  </a:lnTo>
                  <a:lnTo>
                    <a:pt x="50661" y="387224"/>
                  </a:lnTo>
                  <a:lnTo>
                    <a:pt x="50632" y="394651"/>
                  </a:lnTo>
                  <a:lnTo>
                    <a:pt x="50600" y="401801"/>
                  </a:lnTo>
                  <a:lnTo>
                    <a:pt x="50567" y="408529"/>
                  </a:lnTo>
                  <a:lnTo>
                    <a:pt x="50505" y="420164"/>
                  </a:lnTo>
                  <a:lnTo>
                    <a:pt x="50452" y="428479"/>
                  </a:lnTo>
                  <a:lnTo>
                    <a:pt x="50423" y="432411"/>
                  </a:lnTo>
                  <a:lnTo>
                    <a:pt x="50423" y="432411"/>
                  </a:lnTo>
                  <a:lnTo>
                    <a:pt x="50190" y="432571"/>
                  </a:lnTo>
                  <a:lnTo>
                    <a:pt x="49944" y="432702"/>
                  </a:lnTo>
                  <a:lnTo>
                    <a:pt x="49678" y="432818"/>
                  </a:lnTo>
                  <a:lnTo>
                    <a:pt x="49403" y="432920"/>
                  </a:lnTo>
                  <a:lnTo>
                    <a:pt x="49117" y="433008"/>
                  </a:lnTo>
                  <a:lnTo>
                    <a:pt x="48817" y="433066"/>
                  </a:lnTo>
                  <a:lnTo>
                    <a:pt x="48510" y="433124"/>
                  </a:lnTo>
                  <a:lnTo>
                    <a:pt x="48199" y="433168"/>
                  </a:lnTo>
                  <a:lnTo>
                    <a:pt x="47879" y="433182"/>
                  </a:lnTo>
                  <a:lnTo>
                    <a:pt x="47560" y="433197"/>
                  </a:lnTo>
                  <a:lnTo>
                    <a:pt x="47236" y="433197"/>
                  </a:lnTo>
                  <a:lnTo>
                    <a:pt x="46908" y="433197"/>
                  </a:lnTo>
                  <a:lnTo>
                    <a:pt x="46265" y="433153"/>
                  </a:lnTo>
                  <a:lnTo>
                    <a:pt x="45634" y="433081"/>
                  </a:lnTo>
                  <a:lnTo>
                    <a:pt x="45036" y="432993"/>
                  </a:lnTo>
                  <a:lnTo>
                    <a:pt x="44475" y="432877"/>
                  </a:lnTo>
                  <a:lnTo>
                    <a:pt x="43966" y="432775"/>
                  </a:lnTo>
                  <a:lnTo>
                    <a:pt x="43520" y="432658"/>
                  </a:lnTo>
                  <a:lnTo>
                    <a:pt x="42877" y="432483"/>
                  </a:lnTo>
                  <a:lnTo>
                    <a:pt x="42643" y="432411"/>
                  </a:lnTo>
                  <a:lnTo>
                    <a:pt x="42643" y="432411"/>
                  </a:lnTo>
                  <a:lnTo>
                    <a:pt x="42061" y="424227"/>
                  </a:lnTo>
                  <a:lnTo>
                    <a:pt x="40513" y="402427"/>
                  </a:lnTo>
                  <a:lnTo>
                    <a:pt x="38300" y="371133"/>
                  </a:lnTo>
                  <a:lnTo>
                    <a:pt x="37034" y="353221"/>
                  </a:lnTo>
                  <a:lnTo>
                    <a:pt x="35719" y="334480"/>
                  </a:lnTo>
                  <a:lnTo>
                    <a:pt x="34379" y="315418"/>
                  </a:lnTo>
                  <a:lnTo>
                    <a:pt x="33064" y="296575"/>
                  </a:lnTo>
                  <a:lnTo>
                    <a:pt x="31802" y="278430"/>
                  </a:lnTo>
                  <a:lnTo>
                    <a:pt x="30639" y="261538"/>
                  </a:lnTo>
                  <a:lnTo>
                    <a:pt x="30102" y="253718"/>
                  </a:lnTo>
                  <a:lnTo>
                    <a:pt x="29602" y="246393"/>
                  </a:lnTo>
                  <a:lnTo>
                    <a:pt x="29143" y="239636"/>
                  </a:lnTo>
                  <a:lnTo>
                    <a:pt x="28733" y="233506"/>
                  </a:lnTo>
                  <a:lnTo>
                    <a:pt x="28377" y="228074"/>
                  </a:lnTo>
                  <a:lnTo>
                    <a:pt x="28074" y="223414"/>
                  </a:lnTo>
                  <a:lnTo>
                    <a:pt x="27832" y="219570"/>
                  </a:lnTo>
                  <a:lnTo>
                    <a:pt x="27734" y="217968"/>
                  </a:lnTo>
                  <a:lnTo>
                    <a:pt x="27656" y="216599"/>
                  </a:lnTo>
                  <a:lnTo>
                    <a:pt x="27656" y="216599"/>
                  </a:lnTo>
                  <a:lnTo>
                    <a:pt x="27582" y="215259"/>
                  </a:lnTo>
                  <a:lnTo>
                    <a:pt x="27504" y="213832"/>
                  </a:lnTo>
                  <a:lnTo>
                    <a:pt x="27427" y="212332"/>
                  </a:lnTo>
                  <a:lnTo>
                    <a:pt x="27349" y="210774"/>
                  </a:lnTo>
                  <a:lnTo>
                    <a:pt x="27189" y="207468"/>
                  </a:lnTo>
                  <a:lnTo>
                    <a:pt x="27025" y="203944"/>
                  </a:lnTo>
                  <a:lnTo>
                    <a:pt x="26865" y="200231"/>
                  </a:lnTo>
                  <a:lnTo>
                    <a:pt x="26697" y="196328"/>
                  </a:lnTo>
                  <a:lnTo>
                    <a:pt x="26533" y="192295"/>
                  </a:lnTo>
                  <a:lnTo>
                    <a:pt x="26365" y="188130"/>
                  </a:lnTo>
                  <a:lnTo>
                    <a:pt x="26201" y="183878"/>
                  </a:lnTo>
                  <a:lnTo>
                    <a:pt x="26038" y="179553"/>
                  </a:lnTo>
                  <a:lnTo>
                    <a:pt x="25874" y="175169"/>
                  </a:lnTo>
                  <a:lnTo>
                    <a:pt x="25714" y="170786"/>
                  </a:lnTo>
                  <a:lnTo>
                    <a:pt x="25558" y="166403"/>
                  </a:lnTo>
                  <a:lnTo>
                    <a:pt x="25407" y="162049"/>
                  </a:lnTo>
                  <a:lnTo>
                    <a:pt x="25112" y="153545"/>
                  </a:lnTo>
                  <a:lnTo>
                    <a:pt x="25112" y="153545"/>
                  </a:lnTo>
                  <a:lnTo>
                    <a:pt x="24640" y="156661"/>
                  </a:lnTo>
                  <a:lnTo>
                    <a:pt x="24178" y="159719"/>
                  </a:lnTo>
                  <a:lnTo>
                    <a:pt x="23731" y="162719"/>
                  </a:lnTo>
                  <a:lnTo>
                    <a:pt x="23293" y="165675"/>
                  </a:lnTo>
                  <a:lnTo>
                    <a:pt x="22866" y="168587"/>
                  </a:lnTo>
                  <a:lnTo>
                    <a:pt x="22457" y="171456"/>
                  </a:lnTo>
                  <a:lnTo>
                    <a:pt x="22055" y="174267"/>
                  </a:lnTo>
                  <a:lnTo>
                    <a:pt x="21670" y="177048"/>
                  </a:lnTo>
                  <a:lnTo>
                    <a:pt x="21297" y="179771"/>
                  </a:lnTo>
                  <a:lnTo>
                    <a:pt x="20941" y="182465"/>
                  </a:lnTo>
                  <a:lnTo>
                    <a:pt x="20593" y="185115"/>
                  </a:lnTo>
                  <a:lnTo>
                    <a:pt x="20265" y="187722"/>
                  </a:lnTo>
                  <a:lnTo>
                    <a:pt x="19945" y="190300"/>
                  </a:lnTo>
                  <a:lnTo>
                    <a:pt x="19642" y="192848"/>
                  </a:lnTo>
                  <a:lnTo>
                    <a:pt x="19499" y="194100"/>
                  </a:lnTo>
                  <a:lnTo>
                    <a:pt x="19355" y="195353"/>
                  </a:lnTo>
                  <a:lnTo>
                    <a:pt x="19216" y="196605"/>
                  </a:lnTo>
                  <a:lnTo>
                    <a:pt x="19081" y="197828"/>
                  </a:lnTo>
                  <a:lnTo>
                    <a:pt x="18950" y="199066"/>
                  </a:lnTo>
                  <a:lnTo>
                    <a:pt x="18823" y="200275"/>
                  </a:lnTo>
                  <a:lnTo>
                    <a:pt x="18700" y="201483"/>
                  </a:lnTo>
                  <a:lnTo>
                    <a:pt x="18577" y="202692"/>
                  </a:lnTo>
                  <a:lnTo>
                    <a:pt x="18462" y="203901"/>
                  </a:lnTo>
                  <a:lnTo>
                    <a:pt x="18351" y="205080"/>
                  </a:lnTo>
                  <a:lnTo>
                    <a:pt x="18241" y="206274"/>
                  </a:lnTo>
                  <a:lnTo>
                    <a:pt x="18138" y="207454"/>
                  </a:lnTo>
                  <a:lnTo>
                    <a:pt x="18036" y="208619"/>
                  </a:lnTo>
                  <a:lnTo>
                    <a:pt x="17942" y="209784"/>
                  </a:lnTo>
                  <a:lnTo>
                    <a:pt x="17847" y="210949"/>
                  </a:lnTo>
                  <a:lnTo>
                    <a:pt x="17761" y="212099"/>
                  </a:lnTo>
                  <a:lnTo>
                    <a:pt x="17675" y="213250"/>
                  </a:lnTo>
                  <a:lnTo>
                    <a:pt x="17598" y="214400"/>
                  </a:lnTo>
                  <a:lnTo>
                    <a:pt x="17520" y="215536"/>
                  </a:lnTo>
                  <a:lnTo>
                    <a:pt x="17446" y="216672"/>
                  </a:lnTo>
                  <a:lnTo>
                    <a:pt x="17380" y="217808"/>
                  </a:lnTo>
                  <a:lnTo>
                    <a:pt x="17315" y="218929"/>
                  </a:lnTo>
                  <a:lnTo>
                    <a:pt x="17258" y="220050"/>
                  </a:lnTo>
                  <a:lnTo>
                    <a:pt x="17200" y="221157"/>
                  </a:lnTo>
                  <a:lnTo>
                    <a:pt x="17151" y="222278"/>
                  </a:lnTo>
                  <a:lnTo>
                    <a:pt x="17106" y="223385"/>
                  </a:lnTo>
                  <a:lnTo>
                    <a:pt x="17061" y="224492"/>
                  </a:lnTo>
                  <a:lnTo>
                    <a:pt x="17024" y="225598"/>
                  </a:lnTo>
                  <a:lnTo>
                    <a:pt x="16991" y="226691"/>
                  </a:lnTo>
                  <a:lnTo>
                    <a:pt x="16963" y="227783"/>
                  </a:lnTo>
                  <a:lnTo>
                    <a:pt x="16938" y="228875"/>
                  </a:lnTo>
                  <a:lnTo>
                    <a:pt x="16917" y="229967"/>
                  </a:lnTo>
                  <a:lnTo>
                    <a:pt x="16901" y="231059"/>
                  </a:lnTo>
                  <a:lnTo>
                    <a:pt x="16889" y="232151"/>
                  </a:lnTo>
                  <a:lnTo>
                    <a:pt x="16881" y="233229"/>
                  </a:lnTo>
                  <a:lnTo>
                    <a:pt x="16881" y="234307"/>
                  </a:lnTo>
                  <a:lnTo>
                    <a:pt x="16881" y="234307"/>
                  </a:lnTo>
                  <a:lnTo>
                    <a:pt x="16954" y="238238"/>
                  </a:lnTo>
                  <a:lnTo>
                    <a:pt x="17016" y="242112"/>
                  </a:lnTo>
                  <a:lnTo>
                    <a:pt x="17073" y="245927"/>
                  </a:lnTo>
                  <a:lnTo>
                    <a:pt x="17118" y="249699"/>
                  </a:lnTo>
                  <a:lnTo>
                    <a:pt x="17155" y="253412"/>
                  </a:lnTo>
                  <a:lnTo>
                    <a:pt x="17180" y="257082"/>
                  </a:lnTo>
                  <a:lnTo>
                    <a:pt x="17200" y="260693"/>
                  </a:lnTo>
                  <a:lnTo>
                    <a:pt x="17208" y="264276"/>
                  </a:lnTo>
                  <a:lnTo>
                    <a:pt x="17208" y="267800"/>
                  </a:lnTo>
                  <a:lnTo>
                    <a:pt x="17200" y="271280"/>
                  </a:lnTo>
                  <a:lnTo>
                    <a:pt x="17184" y="274717"/>
                  </a:lnTo>
                  <a:lnTo>
                    <a:pt x="17159" y="278124"/>
                  </a:lnTo>
                  <a:lnTo>
                    <a:pt x="17126" y="281474"/>
                  </a:lnTo>
                  <a:lnTo>
                    <a:pt x="17085" y="284808"/>
                  </a:lnTo>
                  <a:lnTo>
                    <a:pt x="17036" y="288085"/>
                  </a:lnTo>
                  <a:lnTo>
                    <a:pt x="16983" y="291332"/>
                  </a:lnTo>
                  <a:lnTo>
                    <a:pt x="16917" y="294550"/>
                  </a:lnTo>
                  <a:lnTo>
                    <a:pt x="16848" y="297739"/>
                  </a:lnTo>
                  <a:lnTo>
                    <a:pt x="16770" y="300885"/>
                  </a:lnTo>
                  <a:lnTo>
                    <a:pt x="16684" y="304016"/>
                  </a:lnTo>
                  <a:lnTo>
                    <a:pt x="16594" y="307103"/>
                  </a:lnTo>
                  <a:lnTo>
                    <a:pt x="16495" y="310176"/>
                  </a:lnTo>
                  <a:lnTo>
                    <a:pt x="16389" y="313205"/>
                  </a:lnTo>
                  <a:lnTo>
                    <a:pt x="16278" y="316233"/>
                  </a:lnTo>
                  <a:lnTo>
                    <a:pt x="16159" y="319219"/>
                  </a:lnTo>
                  <a:lnTo>
                    <a:pt x="16037" y="322189"/>
                  </a:lnTo>
                  <a:lnTo>
                    <a:pt x="15905" y="325146"/>
                  </a:lnTo>
                  <a:lnTo>
                    <a:pt x="15770" y="328087"/>
                  </a:lnTo>
                  <a:lnTo>
                    <a:pt x="15627" y="331000"/>
                  </a:lnTo>
                  <a:lnTo>
                    <a:pt x="15479" y="333897"/>
                  </a:lnTo>
                  <a:lnTo>
                    <a:pt x="15328" y="336795"/>
                  </a:lnTo>
                  <a:lnTo>
                    <a:pt x="15168" y="339664"/>
                  </a:lnTo>
                  <a:lnTo>
                    <a:pt x="15008" y="342533"/>
                  </a:lnTo>
                  <a:lnTo>
                    <a:pt x="14840" y="345387"/>
                  </a:lnTo>
                  <a:lnTo>
                    <a:pt x="14668" y="348227"/>
                  </a:lnTo>
                  <a:lnTo>
                    <a:pt x="14488" y="351066"/>
                  </a:lnTo>
                  <a:lnTo>
                    <a:pt x="14308" y="353891"/>
                  </a:lnTo>
                  <a:lnTo>
                    <a:pt x="14123" y="356716"/>
                  </a:lnTo>
                  <a:lnTo>
                    <a:pt x="13931" y="359541"/>
                  </a:lnTo>
                  <a:lnTo>
                    <a:pt x="13738" y="362367"/>
                  </a:lnTo>
                  <a:lnTo>
                    <a:pt x="13537" y="365177"/>
                  </a:lnTo>
                  <a:lnTo>
                    <a:pt x="13337" y="368002"/>
                  </a:lnTo>
                  <a:lnTo>
                    <a:pt x="13132" y="370827"/>
                  </a:lnTo>
                  <a:lnTo>
                    <a:pt x="12923" y="373652"/>
                  </a:lnTo>
                  <a:lnTo>
                    <a:pt x="12710" y="376492"/>
                  </a:lnTo>
                  <a:lnTo>
                    <a:pt x="12493" y="379331"/>
                  </a:lnTo>
                  <a:lnTo>
                    <a:pt x="12054" y="385040"/>
                  </a:lnTo>
                  <a:lnTo>
                    <a:pt x="11604" y="390792"/>
                  </a:lnTo>
                  <a:lnTo>
                    <a:pt x="11145" y="396602"/>
                  </a:lnTo>
                  <a:lnTo>
                    <a:pt x="10198" y="408412"/>
                  </a:lnTo>
                  <a:lnTo>
                    <a:pt x="9715" y="414455"/>
                  </a:lnTo>
                  <a:lnTo>
                    <a:pt x="9231" y="420586"/>
                  </a:lnTo>
                  <a:lnTo>
                    <a:pt x="8740" y="426833"/>
                  </a:lnTo>
                  <a:lnTo>
                    <a:pt x="8244" y="433212"/>
                  </a:lnTo>
                  <a:lnTo>
                    <a:pt x="8244" y="433212"/>
                  </a:lnTo>
                  <a:lnTo>
                    <a:pt x="8105" y="433255"/>
                  </a:lnTo>
                  <a:lnTo>
                    <a:pt x="7949" y="433299"/>
                  </a:lnTo>
                  <a:lnTo>
                    <a:pt x="7777" y="433343"/>
                  </a:lnTo>
                  <a:lnTo>
                    <a:pt x="7597" y="433386"/>
                  </a:lnTo>
                  <a:lnTo>
                    <a:pt x="7199" y="433430"/>
                  </a:lnTo>
                  <a:lnTo>
                    <a:pt x="6761" y="433459"/>
                  </a:lnTo>
                  <a:lnTo>
                    <a:pt x="6285" y="433445"/>
                  </a:lnTo>
                  <a:lnTo>
                    <a:pt x="5777" y="433415"/>
                  </a:lnTo>
                  <a:lnTo>
                    <a:pt x="5241" y="433357"/>
                  </a:lnTo>
                  <a:lnTo>
                    <a:pt x="4688" y="433270"/>
                  </a:lnTo>
                  <a:lnTo>
                    <a:pt x="4114" y="433153"/>
                  </a:lnTo>
                  <a:lnTo>
                    <a:pt x="3532" y="433008"/>
                  </a:lnTo>
                  <a:lnTo>
                    <a:pt x="2942" y="432833"/>
                  </a:lnTo>
                  <a:lnTo>
                    <a:pt x="2352" y="432629"/>
                  </a:lnTo>
                  <a:lnTo>
                    <a:pt x="1766" y="432396"/>
                  </a:lnTo>
                  <a:lnTo>
                    <a:pt x="1480" y="432280"/>
                  </a:lnTo>
                  <a:lnTo>
                    <a:pt x="1193" y="432134"/>
                  </a:lnTo>
                  <a:lnTo>
                    <a:pt x="906" y="432003"/>
                  </a:lnTo>
                  <a:lnTo>
                    <a:pt x="627" y="431843"/>
                  </a:lnTo>
                  <a:lnTo>
                    <a:pt x="353" y="431683"/>
                  </a:lnTo>
                  <a:lnTo>
                    <a:pt x="87" y="431522"/>
                  </a:lnTo>
                  <a:lnTo>
                    <a:pt x="87" y="431522"/>
                  </a:lnTo>
                  <a:lnTo>
                    <a:pt x="82" y="425712"/>
                  </a:lnTo>
                  <a:lnTo>
                    <a:pt x="70" y="416392"/>
                  </a:lnTo>
                  <a:lnTo>
                    <a:pt x="42" y="389321"/>
                  </a:lnTo>
                  <a:lnTo>
                    <a:pt x="25" y="372560"/>
                  </a:lnTo>
                  <a:lnTo>
                    <a:pt x="9" y="354328"/>
                  </a:lnTo>
                  <a:lnTo>
                    <a:pt x="1" y="335135"/>
                  </a:lnTo>
                  <a:lnTo>
                    <a:pt x="1" y="315462"/>
                  </a:lnTo>
                  <a:lnTo>
                    <a:pt x="5" y="305618"/>
                  </a:lnTo>
                  <a:lnTo>
                    <a:pt x="9" y="295846"/>
                  </a:lnTo>
                  <a:lnTo>
                    <a:pt x="17" y="286206"/>
                  </a:lnTo>
                  <a:lnTo>
                    <a:pt x="29" y="276755"/>
                  </a:lnTo>
                  <a:lnTo>
                    <a:pt x="46" y="267581"/>
                  </a:lnTo>
                  <a:lnTo>
                    <a:pt x="66" y="258727"/>
                  </a:lnTo>
                  <a:lnTo>
                    <a:pt x="91" y="250267"/>
                  </a:lnTo>
                  <a:lnTo>
                    <a:pt x="119" y="242258"/>
                  </a:lnTo>
                  <a:lnTo>
                    <a:pt x="152" y="234758"/>
                  </a:lnTo>
                  <a:lnTo>
                    <a:pt x="193" y="227841"/>
                  </a:lnTo>
                  <a:lnTo>
                    <a:pt x="214" y="224608"/>
                  </a:lnTo>
                  <a:lnTo>
                    <a:pt x="234" y="221565"/>
                  </a:lnTo>
                  <a:lnTo>
                    <a:pt x="259" y="218681"/>
                  </a:lnTo>
                  <a:lnTo>
                    <a:pt x="283" y="215987"/>
                  </a:lnTo>
                  <a:lnTo>
                    <a:pt x="312" y="213483"/>
                  </a:lnTo>
                  <a:lnTo>
                    <a:pt x="341" y="211182"/>
                  </a:lnTo>
                  <a:lnTo>
                    <a:pt x="369" y="209085"/>
                  </a:lnTo>
                  <a:lnTo>
                    <a:pt x="402" y="207206"/>
                  </a:lnTo>
                  <a:lnTo>
                    <a:pt x="435" y="205546"/>
                  </a:lnTo>
                  <a:lnTo>
                    <a:pt x="472" y="204119"/>
                  </a:lnTo>
                  <a:lnTo>
                    <a:pt x="509" y="202940"/>
                  </a:lnTo>
                  <a:lnTo>
                    <a:pt x="525" y="202430"/>
                  </a:lnTo>
                  <a:lnTo>
                    <a:pt x="545" y="2019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6;p56">
              <a:extLst>
                <a:ext uri="{FF2B5EF4-FFF2-40B4-BE49-F238E27FC236}">
                  <a16:creationId xmlns:a16="http://schemas.microsoft.com/office/drawing/2014/main" id="{80A24990-0DCC-2664-94D0-AC39618C96FF}"/>
                </a:ext>
              </a:extLst>
            </p:cNvPr>
            <p:cNvSpPr/>
            <p:nvPr/>
          </p:nvSpPr>
          <p:spPr>
            <a:xfrm>
              <a:off x="4105900" y="236300"/>
              <a:ext cx="315700" cy="1825"/>
            </a:xfrm>
            <a:custGeom>
              <a:avLst/>
              <a:gdLst/>
              <a:ahLst/>
              <a:cxnLst/>
              <a:rect l="l" t="t" r="r" b="b"/>
              <a:pathLst>
                <a:path w="12628" h="73" extrusionOk="0">
                  <a:moveTo>
                    <a:pt x="12627" y="0"/>
                  </a:moveTo>
                  <a:lnTo>
                    <a:pt x="10357" y="29"/>
                  </a:lnTo>
                  <a:lnTo>
                    <a:pt x="7170" y="29"/>
                  </a:lnTo>
                  <a:lnTo>
                    <a:pt x="0" y="15"/>
                  </a:lnTo>
                  <a:lnTo>
                    <a:pt x="303" y="58"/>
                  </a:lnTo>
                  <a:lnTo>
                    <a:pt x="615" y="73"/>
                  </a:lnTo>
                  <a:lnTo>
                    <a:pt x="12238" y="73"/>
                  </a:lnTo>
                  <a:lnTo>
                    <a:pt x="12340" y="58"/>
                  </a:lnTo>
                  <a:lnTo>
                    <a:pt x="12439" y="44"/>
                  </a:lnTo>
                  <a:lnTo>
                    <a:pt x="12627" y="0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7;p56">
              <a:extLst>
                <a:ext uri="{FF2B5EF4-FFF2-40B4-BE49-F238E27FC236}">
                  <a16:creationId xmlns:a16="http://schemas.microsoft.com/office/drawing/2014/main" id="{3A68F236-8268-2A6B-B8D6-3A77C0C874E1}"/>
                </a:ext>
              </a:extLst>
            </p:cNvPr>
            <p:cNvSpPr/>
            <p:nvPr/>
          </p:nvSpPr>
          <p:spPr>
            <a:xfrm>
              <a:off x="3970575" y="-302875"/>
              <a:ext cx="524150" cy="541000"/>
            </a:xfrm>
            <a:custGeom>
              <a:avLst/>
              <a:gdLst/>
              <a:ahLst/>
              <a:cxnLst/>
              <a:rect l="l" t="t" r="r" b="b"/>
              <a:pathLst>
                <a:path w="20966" h="21640" extrusionOk="0">
                  <a:moveTo>
                    <a:pt x="11161" y="1"/>
                  </a:moveTo>
                  <a:lnTo>
                    <a:pt x="11047" y="248"/>
                  </a:lnTo>
                  <a:lnTo>
                    <a:pt x="10924" y="496"/>
                  </a:lnTo>
                  <a:lnTo>
                    <a:pt x="10797" y="729"/>
                  </a:lnTo>
                  <a:lnTo>
                    <a:pt x="10665" y="976"/>
                  </a:lnTo>
                  <a:lnTo>
                    <a:pt x="10530" y="1209"/>
                  </a:lnTo>
                  <a:lnTo>
                    <a:pt x="10391" y="1442"/>
                  </a:lnTo>
                  <a:lnTo>
                    <a:pt x="10248" y="1661"/>
                  </a:lnTo>
                  <a:lnTo>
                    <a:pt x="10100" y="1879"/>
                  </a:lnTo>
                  <a:lnTo>
                    <a:pt x="9797" y="2316"/>
                  </a:lnTo>
                  <a:lnTo>
                    <a:pt x="9481" y="2724"/>
                  </a:lnTo>
                  <a:lnTo>
                    <a:pt x="9162" y="3117"/>
                  </a:lnTo>
                  <a:lnTo>
                    <a:pt x="8834" y="3496"/>
                  </a:lnTo>
                  <a:lnTo>
                    <a:pt x="8506" y="3845"/>
                  </a:lnTo>
                  <a:lnTo>
                    <a:pt x="8179" y="4194"/>
                  </a:lnTo>
                  <a:lnTo>
                    <a:pt x="7855" y="4515"/>
                  </a:lnTo>
                  <a:lnTo>
                    <a:pt x="7535" y="4806"/>
                  </a:lnTo>
                  <a:lnTo>
                    <a:pt x="7224" y="5097"/>
                  </a:lnTo>
                  <a:lnTo>
                    <a:pt x="6925" y="5359"/>
                  </a:lnTo>
                  <a:lnTo>
                    <a:pt x="6372" y="5825"/>
                  </a:lnTo>
                  <a:lnTo>
                    <a:pt x="6134" y="5869"/>
                  </a:lnTo>
                  <a:lnTo>
                    <a:pt x="5909" y="5927"/>
                  </a:lnTo>
                  <a:lnTo>
                    <a:pt x="5683" y="5986"/>
                  </a:lnTo>
                  <a:lnTo>
                    <a:pt x="5466" y="6073"/>
                  </a:lnTo>
                  <a:lnTo>
                    <a:pt x="5257" y="6160"/>
                  </a:lnTo>
                  <a:lnTo>
                    <a:pt x="5048" y="6262"/>
                  </a:lnTo>
                  <a:lnTo>
                    <a:pt x="4848" y="6379"/>
                  </a:lnTo>
                  <a:lnTo>
                    <a:pt x="4655" y="6495"/>
                  </a:lnTo>
                  <a:lnTo>
                    <a:pt x="4462" y="6626"/>
                  </a:lnTo>
                  <a:lnTo>
                    <a:pt x="4278" y="6772"/>
                  </a:lnTo>
                  <a:lnTo>
                    <a:pt x="4098" y="6932"/>
                  </a:lnTo>
                  <a:lnTo>
                    <a:pt x="3926" y="7092"/>
                  </a:lnTo>
                  <a:lnTo>
                    <a:pt x="3754" y="7267"/>
                  </a:lnTo>
                  <a:lnTo>
                    <a:pt x="3590" y="7442"/>
                  </a:lnTo>
                  <a:lnTo>
                    <a:pt x="3430" y="7631"/>
                  </a:lnTo>
                  <a:lnTo>
                    <a:pt x="3278" y="7820"/>
                  </a:lnTo>
                  <a:lnTo>
                    <a:pt x="3127" y="8024"/>
                  </a:lnTo>
                  <a:lnTo>
                    <a:pt x="2979" y="8243"/>
                  </a:lnTo>
                  <a:lnTo>
                    <a:pt x="2840" y="8461"/>
                  </a:lnTo>
                  <a:lnTo>
                    <a:pt x="2705" y="8680"/>
                  </a:lnTo>
                  <a:lnTo>
                    <a:pt x="2574" y="8913"/>
                  </a:lnTo>
                  <a:lnTo>
                    <a:pt x="2443" y="9146"/>
                  </a:lnTo>
                  <a:lnTo>
                    <a:pt x="2320" y="9393"/>
                  </a:lnTo>
                  <a:lnTo>
                    <a:pt x="2201" y="9641"/>
                  </a:lnTo>
                  <a:lnTo>
                    <a:pt x="2086" y="9888"/>
                  </a:lnTo>
                  <a:lnTo>
                    <a:pt x="1976" y="10150"/>
                  </a:lnTo>
                  <a:lnTo>
                    <a:pt x="1869" y="10398"/>
                  </a:lnTo>
                  <a:lnTo>
                    <a:pt x="1767" y="10675"/>
                  </a:lnTo>
                  <a:lnTo>
                    <a:pt x="1668" y="10937"/>
                  </a:lnTo>
                  <a:lnTo>
                    <a:pt x="1570" y="11213"/>
                  </a:lnTo>
                  <a:lnTo>
                    <a:pt x="1480" y="11476"/>
                  </a:lnTo>
                  <a:lnTo>
                    <a:pt x="1394" y="11752"/>
                  </a:lnTo>
                  <a:lnTo>
                    <a:pt x="1308" y="12044"/>
                  </a:lnTo>
                  <a:lnTo>
                    <a:pt x="1226" y="12320"/>
                  </a:lnTo>
                  <a:lnTo>
                    <a:pt x="1148" y="12597"/>
                  </a:lnTo>
                  <a:lnTo>
                    <a:pt x="1074" y="12888"/>
                  </a:lnTo>
                  <a:lnTo>
                    <a:pt x="1005" y="13165"/>
                  </a:lnTo>
                  <a:lnTo>
                    <a:pt x="935" y="13456"/>
                  </a:lnTo>
                  <a:lnTo>
                    <a:pt x="812" y="14024"/>
                  </a:lnTo>
                  <a:lnTo>
                    <a:pt x="697" y="14592"/>
                  </a:lnTo>
                  <a:lnTo>
                    <a:pt x="595" y="15160"/>
                  </a:lnTo>
                  <a:lnTo>
                    <a:pt x="501" y="15713"/>
                  </a:lnTo>
                  <a:lnTo>
                    <a:pt x="419" y="16267"/>
                  </a:lnTo>
                  <a:lnTo>
                    <a:pt x="345" y="16805"/>
                  </a:lnTo>
                  <a:lnTo>
                    <a:pt x="283" y="17315"/>
                  </a:lnTo>
                  <a:lnTo>
                    <a:pt x="226" y="17825"/>
                  </a:lnTo>
                  <a:lnTo>
                    <a:pt x="177" y="18305"/>
                  </a:lnTo>
                  <a:lnTo>
                    <a:pt x="140" y="18771"/>
                  </a:lnTo>
                  <a:lnTo>
                    <a:pt x="103" y="19208"/>
                  </a:lnTo>
                  <a:lnTo>
                    <a:pt x="79" y="19616"/>
                  </a:lnTo>
                  <a:lnTo>
                    <a:pt x="54" y="19994"/>
                  </a:lnTo>
                  <a:lnTo>
                    <a:pt x="38" y="20329"/>
                  </a:lnTo>
                  <a:lnTo>
                    <a:pt x="21" y="20650"/>
                  </a:lnTo>
                  <a:lnTo>
                    <a:pt x="5" y="21145"/>
                  </a:lnTo>
                  <a:lnTo>
                    <a:pt x="1" y="21451"/>
                  </a:lnTo>
                  <a:lnTo>
                    <a:pt x="1" y="21567"/>
                  </a:lnTo>
                  <a:lnTo>
                    <a:pt x="7687" y="21596"/>
                  </a:lnTo>
                  <a:lnTo>
                    <a:pt x="13734" y="21596"/>
                  </a:lnTo>
                  <a:lnTo>
                    <a:pt x="16270" y="21582"/>
                  </a:lnTo>
                  <a:lnTo>
                    <a:pt x="18085" y="21567"/>
                  </a:lnTo>
                  <a:lnTo>
                    <a:pt x="18954" y="21567"/>
                  </a:lnTo>
                  <a:lnTo>
                    <a:pt x="19659" y="21596"/>
                  </a:lnTo>
                  <a:lnTo>
                    <a:pt x="20298" y="21625"/>
                  </a:lnTo>
                  <a:lnTo>
                    <a:pt x="20966" y="21640"/>
                  </a:lnTo>
                  <a:lnTo>
                    <a:pt x="20966" y="21640"/>
                  </a:lnTo>
                  <a:lnTo>
                    <a:pt x="20961" y="20854"/>
                  </a:lnTo>
                  <a:lnTo>
                    <a:pt x="20957" y="19994"/>
                  </a:lnTo>
                  <a:lnTo>
                    <a:pt x="20949" y="18669"/>
                  </a:lnTo>
                  <a:lnTo>
                    <a:pt x="20937" y="17257"/>
                  </a:lnTo>
                  <a:lnTo>
                    <a:pt x="20916" y="15757"/>
                  </a:lnTo>
                  <a:lnTo>
                    <a:pt x="20892" y="14199"/>
                  </a:lnTo>
                  <a:lnTo>
                    <a:pt x="20855" y="12611"/>
                  </a:lnTo>
                  <a:lnTo>
                    <a:pt x="20814" y="11024"/>
                  </a:lnTo>
                  <a:lnTo>
                    <a:pt x="20789" y="10252"/>
                  </a:lnTo>
                  <a:lnTo>
                    <a:pt x="20765" y="9481"/>
                  </a:lnTo>
                  <a:lnTo>
                    <a:pt x="20736" y="8723"/>
                  </a:lnTo>
                  <a:lnTo>
                    <a:pt x="20703" y="7981"/>
                  </a:lnTo>
                  <a:lnTo>
                    <a:pt x="20671" y="7267"/>
                  </a:lnTo>
                  <a:lnTo>
                    <a:pt x="20634" y="6583"/>
                  </a:lnTo>
                  <a:lnTo>
                    <a:pt x="20597" y="5913"/>
                  </a:lnTo>
                  <a:lnTo>
                    <a:pt x="20556" y="5287"/>
                  </a:lnTo>
                  <a:lnTo>
                    <a:pt x="20511" y="4690"/>
                  </a:lnTo>
                  <a:lnTo>
                    <a:pt x="20466" y="4136"/>
                  </a:lnTo>
                  <a:lnTo>
                    <a:pt x="20417" y="3627"/>
                  </a:lnTo>
                  <a:lnTo>
                    <a:pt x="20363" y="3161"/>
                  </a:lnTo>
                  <a:lnTo>
                    <a:pt x="20306" y="2738"/>
                  </a:lnTo>
                  <a:lnTo>
                    <a:pt x="20277" y="2549"/>
                  </a:lnTo>
                  <a:lnTo>
                    <a:pt x="20249" y="2374"/>
                  </a:lnTo>
                  <a:lnTo>
                    <a:pt x="20216" y="2214"/>
                  </a:lnTo>
                  <a:lnTo>
                    <a:pt x="20183" y="2068"/>
                  </a:lnTo>
                  <a:lnTo>
                    <a:pt x="20150" y="1937"/>
                  </a:lnTo>
                  <a:lnTo>
                    <a:pt x="20117" y="1821"/>
                  </a:lnTo>
                  <a:lnTo>
                    <a:pt x="20085" y="1719"/>
                  </a:lnTo>
                  <a:lnTo>
                    <a:pt x="20052" y="1632"/>
                  </a:lnTo>
                  <a:lnTo>
                    <a:pt x="20015" y="1573"/>
                  </a:lnTo>
                  <a:lnTo>
                    <a:pt x="19978" y="1515"/>
                  </a:lnTo>
                  <a:lnTo>
                    <a:pt x="19941" y="1486"/>
                  </a:lnTo>
                  <a:lnTo>
                    <a:pt x="19900" y="1471"/>
                  </a:lnTo>
                  <a:lnTo>
                    <a:pt x="19863" y="1471"/>
                  </a:lnTo>
                  <a:lnTo>
                    <a:pt x="19822" y="1500"/>
                  </a:lnTo>
                  <a:lnTo>
                    <a:pt x="19360" y="1879"/>
                  </a:lnTo>
                  <a:lnTo>
                    <a:pt x="18917" y="2214"/>
                  </a:lnTo>
                  <a:lnTo>
                    <a:pt x="18499" y="2520"/>
                  </a:lnTo>
                  <a:lnTo>
                    <a:pt x="18098" y="2782"/>
                  </a:lnTo>
                  <a:lnTo>
                    <a:pt x="17712" y="3015"/>
                  </a:lnTo>
                  <a:lnTo>
                    <a:pt x="17348" y="3204"/>
                  </a:lnTo>
                  <a:lnTo>
                    <a:pt x="17000" y="3379"/>
                  </a:lnTo>
                  <a:lnTo>
                    <a:pt x="16668" y="3510"/>
                  </a:lnTo>
                  <a:lnTo>
                    <a:pt x="16352" y="3612"/>
                  </a:lnTo>
                  <a:lnTo>
                    <a:pt x="16049" y="3685"/>
                  </a:lnTo>
                  <a:lnTo>
                    <a:pt x="15758" y="3728"/>
                  </a:lnTo>
                  <a:lnTo>
                    <a:pt x="15484" y="3758"/>
                  </a:lnTo>
                  <a:lnTo>
                    <a:pt x="15217" y="3743"/>
                  </a:lnTo>
                  <a:lnTo>
                    <a:pt x="14963" y="3714"/>
                  </a:lnTo>
                  <a:lnTo>
                    <a:pt x="14718" y="3656"/>
                  </a:lnTo>
                  <a:lnTo>
                    <a:pt x="14480" y="3583"/>
                  </a:lnTo>
                  <a:lnTo>
                    <a:pt x="14250" y="3481"/>
                  </a:lnTo>
                  <a:lnTo>
                    <a:pt x="14029" y="3350"/>
                  </a:lnTo>
                  <a:lnTo>
                    <a:pt x="13812" y="3219"/>
                  </a:lnTo>
                  <a:lnTo>
                    <a:pt x="13603" y="3059"/>
                  </a:lnTo>
                  <a:lnTo>
                    <a:pt x="13398" y="2869"/>
                  </a:lnTo>
                  <a:lnTo>
                    <a:pt x="13193" y="2680"/>
                  </a:lnTo>
                  <a:lnTo>
                    <a:pt x="12997" y="2462"/>
                  </a:lnTo>
                  <a:lnTo>
                    <a:pt x="12796" y="2229"/>
                  </a:lnTo>
                  <a:lnTo>
                    <a:pt x="12599" y="1996"/>
                  </a:lnTo>
                  <a:lnTo>
                    <a:pt x="12403" y="1733"/>
                  </a:lnTo>
                  <a:lnTo>
                    <a:pt x="12001" y="1195"/>
                  </a:lnTo>
                  <a:lnTo>
                    <a:pt x="11591" y="612"/>
                  </a:lnTo>
                  <a:lnTo>
                    <a:pt x="1116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8;p56">
              <a:extLst>
                <a:ext uri="{FF2B5EF4-FFF2-40B4-BE49-F238E27FC236}">
                  <a16:creationId xmlns:a16="http://schemas.microsoft.com/office/drawing/2014/main" id="{A6CEC53C-1EE8-B987-DDE9-A5C189A104CB}"/>
                </a:ext>
              </a:extLst>
            </p:cNvPr>
            <p:cNvSpPr/>
            <p:nvPr/>
          </p:nvSpPr>
          <p:spPr>
            <a:xfrm>
              <a:off x="4205150" y="-279950"/>
              <a:ext cx="35350" cy="146375"/>
            </a:xfrm>
            <a:custGeom>
              <a:avLst/>
              <a:gdLst/>
              <a:ahLst/>
              <a:cxnLst/>
              <a:rect l="l" t="t" r="r" b="b"/>
              <a:pathLst>
                <a:path w="1414" h="5855" extrusionOk="0">
                  <a:moveTo>
                    <a:pt x="258" y="1"/>
                  </a:moveTo>
                  <a:lnTo>
                    <a:pt x="230" y="30"/>
                  </a:lnTo>
                  <a:lnTo>
                    <a:pt x="205" y="59"/>
                  </a:lnTo>
                  <a:lnTo>
                    <a:pt x="176" y="88"/>
                  </a:lnTo>
                  <a:lnTo>
                    <a:pt x="152" y="147"/>
                  </a:lnTo>
                  <a:lnTo>
                    <a:pt x="127" y="190"/>
                  </a:lnTo>
                  <a:lnTo>
                    <a:pt x="103" y="263"/>
                  </a:lnTo>
                  <a:lnTo>
                    <a:pt x="82" y="336"/>
                  </a:lnTo>
                  <a:lnTo>
                    <a:pt x="66" y="409"/>
                  </a:lnTo>
                  <a:lnTo>
                    <a:pt x="45" y="496"/>
                  </a:lnTo>
                  <a:lnTo>
                    <a:pt x="33" y="583"/>
                  </a:lnTo>
                  <a:lnTo>
                    <a:pt x="21" y="685"/>
                  </a:lnTo>
                  <a:lnTo>
                    <a:pt x="12" y="787"/>
                  </a:lnTo>
                  <a:lnTo>
                    <a:pt x="4" y="889"/>
                  </a:lnTo>
                  <a:lnTo>
                    <a:pt x="0" y="991"/>
                  </a:lnTo>
                  <a:lnTo>
                    <a:pt x="0" y="1093"/>
                  </a:lnTo>
                  <a:lnTo>
                    <a:pt x="4" y="1195"/>
                  </a:lnTo>
                  <a:lnTo>
                    <a:pt x="8" y="1297"/>
                  </a:lnTo>
                  <a:lnTo>
                    <a:pt x="16" y="1399"/>
                  </a:lnTo>
                  <a:lnTo>
                    <a:pt x="29" y="1486"/>
                  </a:lnTo>
                  <a:lnTo>
                    <a:pt x="41" y="1574"/>
                  </a:lnTo>
                  <a:lnTo>
                    <a:pt x="57" y="1661"/>
                  </a:lnTo>
                  <a:lnTo>
                    <a:pt x="74" y="1748"/>
                  </a:lnTo>
                  <a:lnTo>
                    <a:pt x="94" y="1821"/>
                  </a:lnTo>
                  <a:lnTo>
                    <a:pt x="115" y="1894"/>
                  </a:lnTo>
                  <a:lnTo>
                    <a:pt x="139" y="1952"/>
                  </a:lnTo>
                  <a:lnTo>
                    <a:pt x="168" y="2011"/>
                  </a:lnTo>
                  <a:lnTo>
                    <a:pt x="197" y="2069"/>
                  </a:lnTo>
                  <a:lnTo>
                    <a:pt x="258" y="2200"/>
                  </a:lnTo>
                  <a:lnTo>
                    <a:pt x="344" y="2433"/>
                  </a:lnTo>
                  <a:lnTo>
                    <a:pt x="393" y="2579"/>
                  </a:lnTo>
                  <a:lnTo>
                    <a:pt x="443" y="2753"/>
                  </a:lnTo>
                  <a:lnTo>
                    <a:pt x="496" y="2957"/>
                  </a:lnTo>
                  <a:lnTo>
                    <a:pt x="553" y="3176"/>
                  </a:lnTo>
                  <a:lnTo>
                    <a:pt x="606" y="3423"/>
                  </a:lnTo>
                  <a:lnTo>
                    <a:pt x="656" y="3700"/>
                  </a:lnTo>
                  <a:lnTo>
                    <a:pt x="709" y="4006"/>
                  </a:lnTo>
                  <a:lnTo>
                    <a:pt x="754" y="4326"/>
                  </a:lnTo>
                  <a:lnTo>
                    <a:pt x="795" y="4690"/>
                  </a:lnTo>
                  <a:lnTo>
                    <a:pt x="832" y="5083"/>
                  </a:lnTo>
                  <a:lnTo>
                    <a:pt x="848" y="5243"/>
                  </a:lnTo>
                  <a:lnTo>
                    <a:pt x="873" y="5389"/>
                  </a:lnTo>
                  <a:lnTo>
                    <a:pt x="901" y="5520"/>
                  </a:lnTo>
                  <a:lnTo>
                    <a:pt x="938" y="5637"/>
                  </a:lnTo>
                  <a:lnTo>
                    <a:pt x="979" y="5724"/>
                  </a:lnTo>
                  <a:lnTo>
                    <a:pt x="1020" y="5797"/>
                  </a:lnTo>
                  <a:lnTo>
                    <a:pt x="1069" y="5840"/>
                  </a:lnTo>
                  <a:lnTo>
                    <a:pt x="1115" y="5855"/>
                  </a:lnTo>
                  <a:lnTo>
                    <a:pt x="1155" y="5840"/>
                  </a:lnTo>
                  <a:lnTo>
                    <a:pt x="1196" y="5811"/>
                  </a:lnTo>
                  <a:lnTo>
                    <a:pt x="1225" y="5768"/>
                  </a:lnTo>
                  <a:lnTo>
                    <a:pt x="1254" y="5724"/>
                  </a:lnTo>
                  <a:lnTo>
                    <a:pt x="1278" y="5680"/>
                  </a:lnTo>
                  <a:lnTo>
                    <a:pt x="1303" y="5607"/>
                  </a:lnTo>
                  <a:lnTo>
                    <a:pt x="1323" y="5549"/>
                  </a:lnTo>
                  <a:lnTo>
                    <a:pt x="1344" y="5476"/>
                  </a:lnTo>
                  <a:lnTo>
                    <a:pt x="1360" y="5389"/>
                  </a:lnTo>
                  <a:lnTo>
                    <a:pt x="1377" y="5302"/>
                  </a:lnTo>
                  <a:lnTo>
                    <a:pt x="1389" y="5214"/>
                  </a:lnTo>
                  <a:lnTo>
                    <a:pt x="1401" y="5112"/>
                  </a:lnTo>
                  <a:lnTo>
                    <a:pt x="1405" y="5025"/>
                  </a:lnTo>
                  <a:lnTo>
                    <a:pt x="1414" y="4923"/>
                  </a:lnTo>
                  <a:lnTo>
                    <a:pt x="1414" y="4821"/>
                  </a:lnTo>
                  <a:lnTo>
                    <a:pt x="1414" y="4705"/>
                  </a:lnTo>
                  <a:lnTo>
                    <a:pt x="1409" y="4603"/>
                  </a:lnTo>
                  <a:lnTo>
                    <a:pt x="1401" y="4501"/>
                  </a:lnTo>
                  <a:lnTo>
                    <a:pt x="1377" y="4209"/>
                  </a:lnTo>
                  <a:lnTo>
                    <a:pt x="1352" y="3947"/>
                  </a:lnTo>
                  <a:lnTo>
                    <a:pt x="1323" y="3671"/>
                  </a:lnTo>
                  <a:lnTo>
                    <a:pt x="1291" y="3423"/>
                  </a:lnTo>
                  <a:lnTo>
                    <a:pt x="1258" y="3176"/>
                  </a:lnTo>
                  <a:lnTo>
                    <a:pt x="1225" y="2957"/>
                  </a:lnTo>
                  <a:lnTo>
                    <a:pt x="1188" y="2724"/>
                  </a:lnTo>
                  <a:lnTo>
                    <a:pt x="1151" y="2520"/>
                  </a:lnTo>
                  <a:lnTo>
                    <a:pt x="1074" y="2127"/>
                  </a:lnTo>
                  <a:lnTo>
                    <a:pt x="996" y="1763"/>
                  </a:lnTo>
                  <a:lnTo>
                    <a:pt x="914" y="1443"/>
                  </a:lnTo>
                  <a:lnTo>
                    <a:pt x="836" y="1166"/>
                  </a:lnTo>
                  <a:lnTo>
                    <a:pt x="758" y="918"/>
                  </a:lnTo>
                  <a:lnTo>
                    <a:pt x="684" y="700"/>
                  </a:lnTo>
                  <a:lnTo>
                    <a:pt x="619" y="525"/>
                  </a:lnTo>
                  <a:lnTo>
                    <a:pt x="561" y="380"/>
                  </a:lnTo>
                  <a:lnTo>
                    <a:pt x="471" y="190"/>
                  </a:lnTo>
                  <a:lnTo>
                    <a:pt x="430" y="103"/>
                  </a:lnTo>
                  <a:lnTo>
                    <a:pt x="402" y="59"/>
                  </a:lnTo>
                  <a:lnTo>
                    <a:pt x="373" y="30"/>
                  </a:lnTo>
                  <a:lnTo>
                    <a:pt x="344" y="16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9;p56">
              <a:extLst>
                <a:ext uri="{FF2B5EF4-FFF2-40B4-BE49-F238E27FC236}">
                  <a16:creationId xmlns:a16="http://schemas.microsoft.com/office/drawing/2014/main" id="{5CA0B4DB-5DB6-DAFF-DC0C-D931CFB0BCB9}"/>
                </a:ext>
              </a:extLst>
            </p:cNvPr>
            <p:cNvSpPr/>
            <p:nvPr/>
          </p:nvSpPr>
          <p:spPr>
            <a:xfrm>
              <a:off x="4163850" y="-233700"/>
              <a:ext cx="35075" cy="147100"/>
            </a:xfrm>
            <a:custGeom>
              <a:avLst/>
              <a:gdLst/>
              <a:ahLst/>
              <a:cxnLst/>
              <a:rect l="l" t="t" r="r" b="b"/>
              <a:pathLst>
                <a:path w="1403" h="5884" extrusionOk="0">
                  <a:moveTo>
                    <a:pt x="263" y="0"/>
                  </a:moveTo>
                  <a:lnTo>
                    <a:pt x="235" y="30"/>
                  </a:lnTo>
                  <a:lnTo>
                    <a:pt x="206" y="44"/>
                  </a:lnTo>
                  <a:lnTo>
                    <a:pt x="181" y="88"/>
                  </a:lnTo>
                  <a:lnTo>
                    <a:pt x="157" y="131"/>
                  </a:lnTo>
                  <a:lnTo>
                    <a:pt x="132" y="190"/>
                  </a:lnTo>
                  <a:lnTo>
                    <a:pt x="107" y="248"/>
                  </a:lnTo>
                  <a:lnTo>
                    <a:pt x="87" y="321"/>
                  </a:lnTo>
                  <a:lnTo>
                    <a:pt x="67" y="394"/>
                  </a:lnTo>
                  <a:lnTo>
                    <a:pt x="50" y="481"/>
                  </a:lnTo>
                  <a:lnTo>
                    <a:pt x="34" y="583"/>
                  </a:lnTo>
                  <a:lnTo>
                    <a:pt x="21" y="670"/>
                  </a:lnTo>
                  <a:lnTo>
                    <a:pt x="13" y="772"/>
                  </a:lnTo>
                  <a:lnTo>
                    <a:pt x="5" y="874"/>
                  </a:lnTo>
                  <a:lnTo>
                    <a:pt x="5" y="976"/>
                  </a:lnTo>
                  <a:lnTo>
                    <a:pt x="1" y="1078"/>
                  </a:lnTo>
                  <a:lnTo>
                    <a:pt x="5" y="1180"/>
                  </a:lnTo>
                  <a:lnTo>
                    <a:pt x="9" y="1282"/>
                  </a:lnTo>
                  <a:lnTo>
                    <a:pt x="17" y="1384"/>
                  </a:lnTo>
                  <a:lnTo>
                    <a:pt x="26" y="1471"/>
                  </a:lnTo>
                  <a:lnTo>
                    <a:pt x="42" y="1573"/>
                  </a:lnTo>
                  <a:lnTo>
                    <a:pt x="54" y="1660"/>
                  </a:lnTo>
                  <a:lnTo>
                    <a:pt x="71" y="1733"/>
                  </a:lnTo>
                  <a:lnTo>
                    <a:pt x="91" y="1806"/>
                  </a:lnTo>
                  <a:lnTo>
                    <a:pt x="116" y="1879"/>
                  </a:lnTo>
                  <a:lnTo>
                    <a:pt x="136" y="1937"/>
                  </a:lnTo>
                  <a:lnTo>
                    <a:pt x="165" y="1995"/>
                  </a:lnTo>
                  <a:lnTo>
                    <a:pt x="189" y="2054"/>
                  </a:lnTo>
                  <a:lnTo>
                    <a:pt x="251" y="2185"/>
                  </a:lnTo>
                  <a:lnTo>
                    <a:pt x="337" y="2418"/>
                  </a:lnTo>
                  <a:lnTo>
                    <a:pt x="386" y="2578"/>
                  </a:lnTo>
                  <a:lnTo>
                    <a:pt x="435" y="2753"/>
                  </a:lnTo>
                  <a:lnTo>
                    <a:pt x="489" y="2942"/>
                  </a:lnTo>
                  <a:lnTo>
                    <a:pt x="546" y="3175"/>
                  </a:lnTo>
                  <a:lnTo>
                    <a:pt x="599" y="3423"/>
                  </a:lnTo>
                  <a:lnTo>
                    <a:pt x="648" y="3699"/>
                  </a:lnTo>
                  <a:lnTo>
                    <a:pt x="697" y="4005"/>
                  </a:lnTo>
                  <a:lnTo>
                    <a:pt x="743" y="4340"/>
                  </a:lnTo>
                  <a:lnTo>
                    <a:pt x="784" y="4704"/>
                  </a:lnTo>
                  <a:lnTo>
                    <a:pt x="816" y="5097"/>
                  </a:lnTo>
                  <a:lnTo>
                    <a:pt x="837" y="5272"/>
                  </a:lnTo>
                  <a:lnTo>
                    <a:pt x="861" y="5418"/>
                  </a:lnTo>
                  <a:lnTo>
                    <a:pt x="890" y="5549"/>
                  </a:lnTo>
                  <a:lnTo>
                    <a:pt x="927" y="5665"/>
                  </a:lnTo>
                  <a:lnTo>
                    <a:pt x="968" y="5752"/>
                  </a:lnTo>
                  <a:lnTo>
                    <a:pt x="1009" y="5825"/>
                  </a:lnTo>
                  <a:lnTo>
                    <a:pt x="1058" y="5869"/>
                  </a:lnTo>
                  <a:lnTo>
                    <a:pt x="1107" y="5884"/>
                  </a:lnTo>
                  <a:lnTo>
                    <a:pt x="1144" y="5869"/>
                  </a:lnTo>
                  <a:lnTo>
                    <a:pt x="1185" y="5840"/>
                  </a:lnTo>
                  <a:lnTo>
                    <a:pt x="1214" y="5811"/>
                  </a:lnTo>
                  <a:lnTo>
                    <a:pt x="1238" y="5767"/>
                  </a:lnTo>
                  <a:lnTo>
                    <a:pt x="1267" y="5709"/>
                  </a:lnTo>
                  <a:lnTo>
                    <a:pt x="1287" y="5651"/>
                  </a:lnTo>
                  <a:lnTo>
                    <a:pt x="1312" y="5592"/>
                  </a:lnTo>
                  <a:lnTo>
                    <a:pt x="1333" y="5505"/>
                  </a:lnTo>
                  <a:lnTo>
                    <a:pt x="1349" y="5432"/>
                  </a:lnTo>
                  <a:lnTo>
                    <a:pt x="1365" y="5345"/>
                  </a:lnTo>
                  <a:lnTo>
                    <a:pt x="1378" y="5257"/>
                  </a:lnTo>
                  <a:lnTo>
                    <a:pt x="1386" y="5155"/>
                  </a:lnTo>
                  <a:lnTo>
                    <a:pt x="1394" y="5068"/>
                  </a:lnTo>
                  <a:lnTo>
                    <a:pt x="1402" y="4966"/>
                  </a:lnTo>
                  <a:lnTo>
                    <a:pt x="1402" y="4864"/>
                  </a:lnTo>
                  <a:lnTo>
                    <a:pt x="1402" y="4748"/>
                  </a:lnTo>
                  <a:lnTo>
                    <a:pt x="1398" y="4646"/>
                  </a:lnTo>
                  <a:lnTo>
                    <a:pt x="1394" y="4544"/>
                  </a:lnTo>
                  <a:lnTo>
                    <a:pt x="1369" y="4253"/>
                  </a:lnTo>
                  <a:lnTo>
                    <a:pt x="1345" y="3976"/>
                  </a:lnTo>
                  <a:lnTo>
                    <a:pt x="1316" y="3714"/>
                  </a:lnTo>
                  <a:lnTo>
                    <a:pt x="1283" y="3466"/>
                  </a:lnTo>
                  <a:lnTo>
                    <a:pt x="1251" y="3219"/>
                  </a:lnTo>
                  <a:lnTo>
                    <a:pt x="1218" y="2986"/>
                  </a:lnTo>
                  <a:lnTo>
                    <a:pt x="1185" y="2767"/>
                  </a:lnTo>
                  <a:lnTo>
                    <a:pt x="1148" y="2549"/>
                  </a:lnTo>
                  <a:lnTo>
                    <a:pt x="1070" y="2156"/>
                  </a:lnTo>
                  <a:lnTo>
                    <a:pt x="992" y="1792"/>
                  </a:lnTo>
                  <a:lnTo>
                    <a:pt x="915" y="1471"/>
                  </a:lnTo>
                  <a:lnTo>
                    <a:pt x="837" y="1180"/>
                  </a:lnTo>
                  <a:lnTo>
                    <a:pt x="759" y="932"/>
                  </a:lnTo>
                  <a:lnTo>
                    <a:pt x="689" y="714"/>
                  </a:lnTo>
                  <a:lnTo>
                    <a:pt x="624" y="539"/>
                  </a:lnTo>
                  <a:lnTo>
                    <a:pt x="562" y="394"/>
                  </a:lnTo>
                  <a:lnTo>
                    <a:pt x="476" y="190"/>
                  </a:lnTo>
                  <a:lnTo>
                    <a:pt x="435" y="117"/>
                  </a:lnTo>
                  <a:lnTo>
                    <a:pt x="407" y="73"/>
                  </a:lnTo>
                  <a:lnTo>
                    <a:pt x="378" y="30"/>
                  </a:lnTo>
                  <a:lnTo>
                    <a:pt x="349" y="15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70;p56">
              <a:extLst>
                <a:ext uri="{FF2B5EF4-FFF2-40B4-BE49-F238E27FC236}">
                  <a16:creationId xmlns:a16="http://schemas.microsoft.com/office/drawing/2014/main" id="{3D1CE9D1-24CC-E94A-D0B8-1A5A89461085}"/>
                </a:ext>
              </a:extLst>
            </p:cNvPr>
            <p:cNvSpPr/>
            <p:nvPr/>
          </p:nvSpPr>
          <p:spPr>
            <a:xfrm>
              <a:off x="4123300" y="-190750"/>
              <a:ext cx="31475" cy="155125"/>
            </a:xfrm>
            <a:custGeom>
              <a:avLst/>
              <a:gdLst/>
              <a:ahLst/>
              <a:cxnLst/>
              <a:rect l="l" t="t" r="r" b="b"/>
              <a:pathLst>
                <a:path w="1259" h="6205" extrusionOk="0">
                  <a:moveTo>
                    <a:pt x="271" y="1"/>
                  </a:moveTo>
                  <a:lnTo>
                    <a:pt x="242" y="15"/>
                  </a:lnTo>
                  <a:lnTo>
                    <a:pt x="214" y="44"/>
                  </a:lnTo>
                  <a:lnTo>
                    <a:pt x="185" y="74"/>
                  </a:lnTo>
                  <a:lnTo>
                    <a:pt x="160" y="117"/>
                  </a:lnTo>
                  <a:lnTo>
                    <a:pt x="136" y="161"/>
                  </a:lnTo>
                  <a:lnTo>
                    <a:pt x="111" y="219"/>
                  </a:lnTo>
                  <a:lnTo>
                    <a:pt x="91" y="292"/>
                  </a:lnTo>
                  <a:lnTo>
                    <a:pt x="70" y="379"/>
                  </a:lnTo>
                  <a:lnTo>
                    <a:pt x="50" y="467"/>
                  </a:lnTo>
                  <a:lnTo>
                    <a:pt x="33" y="554"/>
                  </a:lnTo>
                  <a:lnTo>
                    <a:pt x="21" y="641"/>
                  </a:lnTo>
                  <a:lnTo>
                    <a:pt x="13" y="743"/>
                  </a:lnTo>
                  <a:lnTo>
                    <a:pt x="5" y="845"/>
                  </a:lnTo>
                  <a:lnTo>
                    <a:pt x="1" y="947"/>
                  </a:lnTo>
                  <a:lnTo>
                    <a:pt x="1" y="1049"/>
                  </a:lnTo>
                  <a:lnTo>
                    <a:pt x="1" y="1151"/>
                  </a:lnTo>
                  <a:lnTo>
                    <a:pt x="5" y="1253"/>
                  </a:lnTo>
                  <a:lnTo>
                    <a:pt x="13" y="1355"/>
                  </a:lnTo>
                  <a:lnTo>
                    <a:pt x="21" y="1442"/>
                  </a:lnTo>
                  <a:lnTo>
                    <a:pt x="33" y="1544"/>
                  </a:lnTo>
                  <a:lnTo>
                    <a:pt x="46" y="1632"/>
                  </a:lnTo>
                  <a:lnTo>
                    <a:pt x="62" y="1705"/>
                  </a:lnTo>
                  <a:lnTo>
                    <a:pt x="82" y="1792"/>
                  </a:lnTo>
                  <a:lnTo>
                    <a:pt x="103" y="1865"/>
                  </a:lnTo>
                  <a:lnTo>
                    <a:pt x="128" y="1923"/>
                  </a:lnTo>
                  <a:lnTo>
                    <a:pt x="156" y="1996"/>
                  </a:lnTo>
                  <a:lnTo>
                    <a:pt x="209" y="2171"/>
                  </a:lnTo>
                  <a:lnTo>
                    <a:pt x="287" y="2433"/>
                  </a:lnTo>
                  <a:lnTo>
                    <a:pt x="328" y="2607"/>
                  </a:lnTo>
                  <a:lnTo>
                    <a:pt x="373" y="2797"/>
                  </a:lnTo>
                  <a:lnTo>
                    <a:pt x="418" y="3030"/>
                  </a:lnTo>
                  <a:lnTo>
                    <a:pt x="463" y="3277"/>
                  </a:lnTo>
                  <a:lnTo>
                    <a:pt x="509" y="3539"/>
                  </a:lnTo>
                  <a:lnTo>
                    <a:pt x="550" y="3845"/>
                  </a:lnTo>
                  <a:lnTo>
                    <a:pt x="586" y="4166"/>
                  </a:lnTo>
                  <a:lnTo>
                    <a:pt x="619" y="4515"/>
                  </a:lnTo>
                  <a:lnTo>
                    <a:pt x="648" y="4894"/>
                  </a:lnTo>
                  <a:lnTo>
                    <a:pt x="668" y="5301"/>
                  </a:lnTo>
                  <a:lnTo>
                    <a:pt x="672" y="5389"/>
                  </a:lnTo>
                  <a:lnTo>
                    <a:pt x="681" y="5491"/>
                  </a:lnTo>
                  <a:lnTo>
                    <a:pt x="689" y="5578"/>
                  </a:lnTo>
                  <a:lnTo>
                    <a:pt x="701" y="5665"/>
                  </a:lnTo>
                  <a:lnTo>
                    <a:pt x="730" y="5811"/>
                  </a:lnTo>
                  <a:lnTo>
                    <a:pt x="767" y="5957"/>
                  </a:lnTo>
                  <a:lnTo>
                    <a:pt x="812" y="6059"/>
                  </a:lnTo>
                  <a:lnTo>
                    <a:pt x="857" y="6146"/>
                  </a:lnTo>
                  <a:lnTo>
                    <a:pt x="906" y="6190"/>
                  </a:lnTo>
                  <a:lnTo>
                    <a:pt x="935" y="6204"/>
                  </a:lnTo>
                  <a:lnTo>
                    <a:pt x="963" y="6204"/>
                  </a:lnTo>
                  <a:lnTo>
                    <a:pt x="1004" y="6190"/>
                  </a:lnTo>
                  <a:lnTo>
                    <a:pt x="1033" y="6175"/>
                  </a:lnTo>
                  <a:lnTo>
                    <a:pt x="1062" y="6146"/>
                  </a:lnTo>
                  <a:lnTo>
                    <a:pt x="1090" y="6102"/>
                  </a:lnTo>
                  <a:lnTo>
                    <a:pt x="1115" y="6059"/>
                  </a:lnTo>
                  <a:lnTo>
                    <a:pt x="1140" y="6000"/>
                  </a:lnTo>
                  <a:lnTo>
                    <a:pt x="1160" y="5942"/>
                  </a:lnTo>
                  <a:lnTo>
                    <a:pt x="1180" y="5869"/>
                  </a:lnTo>
                  <a:lnTo>
                    <a:pt x="1201" y="5782"/>
                  </a:lnTo>
                  <a:lnTo>
                    <a:pt x="1217" y="5709"/>
                  </a:lnTo>
                  <a:lnTo>
                    <a:pt x="1230" y="5622"/>
                  </a:lnTo>
                  <a:lnTo>
                    <a:pt x="1242" y="5520"/>
                  </a:lnTo>
                  <a:lnTo>
                    <a:pt x="1250" y="5418"/>
                  </a:lnTo>
                  <a:lnTo>
                    <a:pt x="1254" y="5316"/>
                  </a:lnTo>
                  <a:lnTo>
                    <a:pt x="1258" y="5214"/>
                  </a:lnTo>
                  <a:lnTo>
                    <a:pt x="1258" y="5112"/>
                  </a:lnTo>
                  <a:lnTo>
                    <a:pt x="1258" y="5010"/>
                  </a:lnTo>
                  <a:lnTo>
                    <a:pt x="1242" y="4704"/>
                  </a:lnTo>
                  <a:lnTo>
                    <a:pt x="1226" y="4428"/>
                  </a:lnTo>
                  <a:lnTo>
                    <a:pt x="1209" y="4151"/>
                  </a:lnTo>
                  <a:lnTo>
                    <a:pt x="1189" y="3889"/>
                  </a:lnTo>
                  <a:lnTo>
                    <a:pt x="1164" y="3627"/>
                  </a:lnTo>
                  <a:lnTo>
                    <a:pt x="1140" y="3379"/>
                  </a:lnTo>
                  <a:lnTo>
                    <a:pt x="1111" y="3146"/>
                  </a:lnTo>
                  <a:lnTo>
                    <a:pt x="1082" y="2913"/>
                  </a:lnTo>
                  <a:lnTo>
                    <a:pt x="1025" y="2491"/>
                  </a:lnTo>
                  <a:lnTo>
                    <a:pt x="959" y="2098"/>
                  </a:lnTo>
                  <a:lnTo>
                    <a:pt x="890" y="1734"/>
                  </a:lnTo>
                  <a:lnTo>
                    <a:pt x="824" y="1428"/>
                  </a:lnTo>
                  <a:lnTo>
                    <a:pt x="758" y="1137"/>
                  </a:lnTo>
                  <a:lnTo>
                    <a:pt x="693" y="889"/>
                  </a:lnTo>
                  <a:lnTo>
                    <a:pt x="636" y="685"/>
                  </a:lnTo>
                  <a:lnTo>
                    <a:pt x="582" y="510"/>
                  </a:lnTo>
                  <a:lnTo>
                    <a:pt x="500" y="277"/>
                  </a:lnTo>
                  <a:lnTo>
                    <a:pt x="463" y="175"/>
                  </a:lnTo>
                  <a:lnTo>
                    <a:pt x="439" y="117"/>
                  </a:lnTo>
                  <a:lnTo>
                    <a:pt x="410" y="74"/>
                  </a:lnTo>
                  <a:lnTo>
                    <a:pt x="382" y="44"/>
                  </a:lnTo>
                  <a:lnTo>
                    <a:pt x="353" y="1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1;p56">
              <a:extLst>
                <a:ext uri="{FF2B5EF4-FFF2-40B4-BE49-F238E27FC236}">
                  <a16:creationId xmlns:a16="http://schemas.microsoft.com/office/drawing/2014/main" id="{3E3479FF-D011-7B6E-B61D-182BA8544576}"/>
                </a:ext>
              </a:extLst>
            </p:cNvPr>
            <p:cNvSpPr/>
            <p:nvPr/>
          </p:nvSpPr>
          <p:spPr>
            <a:xfrm>
              <a:off x="2901850" y="-302875"/>
              <a:ext cx="524150" cy="541000"/>
            </a:xfrm>
            <a:custGeom>
              <a:avLst/>
              <a:gdLst/>
              <a:ahLst/>
              <a:cxnLst/>
              <a:rect l="l" t="t" r="r" b="b"/>
              <a:pathLst>
                <a:path w="20966" h="21640" extrusionOk="0">
                  <a:moveTo>
                    <a:pt x="11161" y="1"/>
                  </a:moveTo>
                  <a:lnTo>
                    <a:pt x="11046" y="248"/>
                  </a:lnTo>
                  <a:lnTo>
                    <a:pt x="10928" y="496"/>
                  </a:lnTo>
                  <a:lnTo>
                    <a:pt x="10801" y="729"/>
                  </a:lnTo>
                  <a:lnTo>
                    <a:pt x="10670" y="976"/>
                  </a:lnTo>
                  <a:lnTo>
                    <a:pt x="10534" y="1209"/>
                  </a:lnTo>
                  <a:lnTo>
                    <a:pt x="10391" y="1442"/>
                  </a:lnTo>
                  <a:lnTo>
                    <a:pt x="10247" y="1661"/>
                  </a:lnTo>
                  <a:lnTo>
                    <a:pt x="10100" y="1879"/>
                  </a:lnTo>
                  <a:lnTo>
                    <a:pt x="9797" y="2316"/>
                  </a:lnTo>
                  <a:lnTo>
                    <a:pt x="9485" y="2724"/>
                  </a:lnTo>
                  <a:lnTo>
                    <a:pt x="9162" y="3117"/>
                  </a:lnTo>
                  <a:lnTo>
                    <a:pt x="8838" y="3496"/>
                  </a:lnTo>
                  <a:lnTo>
                    <a:pt x="8506" y="3845"/>
                  </a:lnTo>
                  <a:lnTo>
                    <a:pt x="8178" y="4194"/>
                  </a:lnTo>
                  <a:lnTo>
                    <a:pt x="7855" y="4515"/>
                  </a:lnTo>
                  <a:lnTo>
                    <a:pt x="7535" y="4806"/>
                  </a:lnTo>
                  <a:lnTo>
                    <a:pt x="7224" y="5097"/>
                  </a:lnTo>
                  <a:lnTo>
                    <a:pt x="6925" y="5359"/>
                  </a:lnTo>
                  <a:lnTo>
                    <a:pt x="6372" y="5825"/>
                  </a:lnTo>
                  <a:lnTo>
                    <a:pt x="6138" y="5869"/>
                  </a:lnTo>
                  <a:lnTo>
                    <a:pt x="5909" y="5927"/>
                  </a:lnTo>
                  <a:lnTo>
                    <a:pt x="5683" y="5986"/>
                  </a:lnTo>
                  <a:lnTo>
                    <a:pt x="5466" y="6073"/>
                  </a:lnTo>
                  <a:lnTo>
                    <a:pt x="5257" y="6160"/>
                  </a:lnTo>
                  <a:lnTo>
                    <a:pt x="5048" y="6262"/>
                  </a:lnTo>
                  <a:lnTo>
                    <a:pt x="4848" y="6379"/>
                  </a:lnTo>
                  <a:lnTo>
                    <a:pt x="4655" y="6495"/>
                  </a:lnTo>
                  <a:lnTo>
                    <a:pt x="4462" y="6626"/>
                  </a:lnTo>
                  <a:lnTo>
                    <a:pt x="4278" y="6772"/>
                  </a:lnTo>
                  <a:lnTo>
                    <a:pt x="4102" y="6932"/>
                  </a:lnTo>
                  <a:lnTo>
                    <a:pt x="3926" y="7092"/>
                  </a:lnTo>
                  <a:lnTo>
                    <a:pt x="3758" y="7267"/>
                  </a:lnTo>
                  <a:lnTo>
                    <a:pt x="3590" y="7442"/>
                  </a:lnTo>
                  <a:lnTo>
                    <a:pt x="3434" y="7631"/>
                  </a:lnTo>
                  <a:lnTo>
                    <a:pt x="3278" y="7820"/>
                  </a:lnTo>
                  <a:lnTo>
                    <a:pt x="3127" y="8024"/>
                  </a:lnTo>
                  <a:lnTo>
                    <a:pt x="2983" y="8243"/>
                  </a:lnTo>
                  <a:lnTo>
                    <a:pt x="2840" y="8461"/>
                  </a:lnTo>
                  <a:lnTo>
                    <a:pt x="2705" y="8680"/>
                  </a:lnTo>
                  <a:lnTo>
                    <a:pt x="2574" y="8913"/>
                  </a:lnTo>
                  <a:lnTo>
                    <a:pt x="2447" y="9146"/>
                  </a:lnTo>
                  <a:lnTo>
                    <a:pt x="2324" y="9393"/>
                  </a:lnTo>
                  <a:lnTo>
                    <a:pt x="2201" y="9641"/>
                  </a:lnTo>
                  <a:lnTo>
                    <a:pt x="2086" y="9888"/>
                  </a:lnTo>
                  <a:lnTo>
                    <a:pt x="1975" y="10150"/>
                  </a:lnTo>
                  <a:lnTo>
                    <a:pt x="1869" y="10398"/>
                  </a:lnTo>
                  <a:lnTo>
                    <a:pt x="1767" y="10675"/>
                  </a:lnTo>
                  <a:lnTo>
                    <a:pt x="1668" y="10937"/>
                  </a:lnTo>
                  <a:lnTo>
                    <a:pt x="1574" y="11213"/>
                  </a:lnTo>
                  <a:lnTo>
                    <a:pt x="1480" y="11476"/>
                  </a:lnTo>
                  <a:lnTo>
                    <a:pt x="1394" y="11752"/>
                  </a:lnTo>
                  <a:lnTo>
                    <a:pt x="1308" y="12044"/>
                  </a:lnTo>
                  <a:lnTo>
                    <a:pt x="1230" y="12320"/>
                  </a:lnTo>
                  <a:lnTo>
                    <a:pt x="1152" y="12597"/>
                  </a:lnTo>
                  <a:lnTo>
                    <a:pt x="1078" y="12888"/>
                  </a:lnTo>
                  <a:lnTo>
                    <a:pt x="1004" y="13165"/>
                  </a:lnTo>
                  <a:lnTo>
                    <a:pt x="939" y="13456"/>
                  </a:lnTo>
                  <a:lnTo>
                    <a:pt x="812" y="14024"/>
                  </a:lnTo>
                  <a:lnTo>
                    <a:pt x="697" y="14592"/>
                  </a:lnTo>
                  <a:lnTo>
                    <a:pt x="595" y="15160"/>
                  </a:lnTo>
                  <a:lnTo>
                    <a:pt x="501" y="15713"/>
                  </a:lnTo>
                  <a:lnTo>
                    <a:pt x="419" y="16267"/>
                  </a:lnTo>
                  <a:lnTo>
                    <a:pt x="345" y="16805"/>
                  </a:lnTo>
                  <a:lnTo>
                    <a:pt x="283" y="17315"/>
                  </a:lnTo>
                  <a:lnTo>
                    <a:pt x="226" y="17825"/>
                  </a:lnTo>
                  <a:lnTo>
                    <a:pt x="181" y="18305"/>
                  </a:lnTo>
                  <a:lnTo>
                    <a:pt x="140" y="18771"/>
                  </a:lnTo>
                  <a:lnTo>
                    <a:pt x="107" y="19208"/>
                  </a:lnTo>
                  <a:lnTo>
                    <a:pt x="79" y="19616"/>
                  </a:lnTo>
                  <a:lnTo>
                    <a:pt x="54" y="19994"/>
                  </a:lnTo>
                  <a:lnTo>
                    <a:pt x="38" y="20329"/>
                  </a:lnTo>
                  <a:lnTo>
                    <a:pt x="25" y="20650"/>
                  </a:lnTo>
                  <a:lnTo>
                    <a:pt x="9" y="21145"/>
                  </a:lnTo>
                  <a:lnTo>
                    <a:pt x="1" y="21451"/>
                  </a:lnTo>
                  <a:lnTo>
                    <a:pt x="1" y="21567"/>
                  </a:lnTo>
                  <a:lnTo>
                    <a:pt x="7687" y="21596"/>
                  </a:lnTo>
                  <a:lnTo>
                    <a:pt x="13734" y="21596"/>
                  </a:lnTo>
                  <a:lnTo>
                    <a:pt x="16270" y="21582"/>
                  </a:lnTo>
                  <a:lnTo>
                    <a:pt x="18085" y="21567"/>
                  </a:lnTo>
                  <a:lnTo>
                    <a:pt x="18954" y="21567"/>
                  </a:lnTo>
                  <a:lnTo>
                    <a:pt x="19659" y="21596"/>
                  </a:lnTo>
                  <a:lnTo>
                    <a:pt x="20298" y="21625"/>
                  </a:lnTo>
                  <a:lnTo>
                    <a:pt x="20966" y="21640"/>
                  </a:lnTo>
                  <a:lnTo>
                    <a:pt x="20966" y="20854"/>
                  </a:lnTo>
                  <a:lnTo>
                    <a:pt x="20957" y="19994"/>
                  </a:lnTo>
                  <a:lnTo>
                    <a:pt x="20949" y="18669"/>
                  </a:lnTo>
                  <a:lnTo>
                    <a:pt x="20937" y="17257"/>
                  </a:lnTo>
                  <a:lnTo>
                    <a:pt x="20916" y="15757"/>
                  </a:lnTo>
                  <a:lnTo>
                    <a:pt x="20892" y="14199"/>
                  </a:lnTo>
                  <a:lnTo>
                    <a:pt x="20859" y="12611"/>
                  </a:lnTo>
                  <a:lnTo>
                    <a:pt x="20814" y="11024"/>
                  </a:lnTo>
                  <a:lnTo>
                    <a:pt x="20793" y="10252"/>
                  </a:lnTo>
                  <a:lnTo>
                    <a:pt x="20765" y="9481"/>
                  </a:lnTo>
                  <a:lnTo>
                    <a:pt x="20736" y="8723"/>
                  </a:lnTo>
                  <a:lnTo>
                    <a:pt x="20707" y="7981"/>
                  </a:lnTo>
                  <a:lnTo>
                    <a:pt x="20671" y="7267"/>
                  </a:lnTo>
                  <a:lnTo>
                    <a:pt x="20638" y="6583"/>
                  </a:lnTo>
                  <a:lnTo>
                    <a:pt x="20597" y="5913"/>
                  </a:lnTo>
                  <a:lnTo>
                    <a:pt x="20556" y="5287"/>
                  </a:lnTo>
                  <a:lnTo>
                    <a:pt x="20511" y="4690"/>
                  </a:lnTo>
                  <a:lnTo>
                    <a:pt x="20466" y="4136"/>
                  </a:lnTo>
                  <a:lnTo>
                    <a:pt x="20416" y="3627"/>
                  </a:lnTo>
                  <a:lnTo>
                    <a:pt x="20363" y="3161"/>
                  </a:lnTo>
                  <a:lnTo>
                    <a:pt x="20306" y="2738"/>
                  </a:lnTo>
                  <a:lnTo>
                    <a:pt x="20277" y="2549"/>
                  </a:lnTo>
                  <a:lnTo>
                    <a:pt x="20249" y="2374"/>
                  </a:lnTo>
                  <a:lnTo>
                    <a:pt x="20216" y="2214"/>
                  </a:lnTo>
                  <a:lnTo>
                    <a:pt x="20187" y="2068"/>
                  </a:lnTo>
                  <a:lnTo>
                    <a:pt x="20154" y="1937"/>
                  </a:lnTo>
                  <a:lnTo>
                    <a:pt x="20122" y="1821"/>
                  </a:lnTo>
                  <a:lnTo>
                    <a:pt x="20085" y="1719"/>
                  </a:lnTo>
                  <a:lnTo>
                    <a:pt x="20052" y="1632"/>
                  </a:lnTo>
                  <a:lnTo>
                    <a:pt x="20015" y="1573"/>
                  </a:lnTo>
                  <a:lnTo>
                    <a:pt x="19978" y="1515"/>
                  </a:lnTo>
                  <a:lnTo>
                    <a:pt x="19941" y="1486"/>
                  </a:lnTo>
                  <a:lnTo>
                    <a:pt x="19904" y="1471"/>
                  </a:lnTo>
                  <a:lnTo>
                    <a:pt x="19863" y="1471"/>
                  </a:lnTo>
                  <a:lnTo>
                    <a:pt x="19822" y="1500"/>
                  </a:lnTo>
                  <a:lnTo>
                    <a:pt x="19359" y="1879"/>
                  </a:lnTo>
                  <a:lnTo>
                    <a:pt x="18921" y="2214"/>
                  </a:lnTo>
                  <a:lnTo>
                    <a:pt x="18499" y="2520"/>
                  </a:lnTo>
                  <a:lnTo>
                    <a:pt x="18098" y="2782"/>
                  </a:lnTo>
                  <a:lnTo>
                    <a:pt x="17712" y="3015"/>
                  </a:lnTo>
                  <a:lnTo>
                    <a:pt x="17348" y="3204"/>
                  </a:lnTo>
                  <a:lnTo>
                    <a:pt x="17000" y="3379"/>
                  </a:lnTo>
                  <a:lnTo>
                    <a:pt x="16668" y="3510"/>
                  </a:lnTo>
                  <a:lnTo>
                    <a:pt x="16352" y="3612"/>
                  </a:lnTo>
                  <a:lnTo>
                    <a:pt x="16049" y="3685"/>
                  </a:lnTo>
                  <a:lnTo>
                    <a:pt x="15758" y="3728"/>
                  </a:lnTo>
                  <a:lnTo>
                    <a:pt x="15484" y="3758"/>
                  </a:lnTo>
                  <a:lnTo>
                    <a:pt x="15217" y="3743"/>
                  </a:lnTo>
                  <a:lnTo>
                    <a:pt x="14963" y="3714"/>
                  </a:lnTo>
                  <a:lnTo>
                    <a:pt x="14717" y="3656"/>
                  </a:lnTo>
                  <a:lnTo>
                    <a:pt x="14480" y="3583"/>
                  </a:lnTo>
                  <a:lnTo>
                    <a:pt x="14250" y="3481"/>
                  </a:lnTo>
                  <a:lnTo>
                    <a:pt x="14029" y="3350"/>
                  </a:lnTo>
                  <a:lnTo>
                    <a:pt x="13816" y="3219"/>
                  </a:lnTo>
                  <a:lnTo>
                    <a:pt x="13603" y="3059"/>
                  </a:lnTo>
                  <a:lnTo>
                    <a:pt x="13398" y="2869"/>
                  </a:lnTo>
                  <a:lnTo>
                    <a:pt x="13197" y="2680"/>
                  </a:lnTo>
                  <a:lnTo>
                    <a:pt x="12997" y="2462"/>
                  </a:lnTo>
                  <a:lnTo>
                    <a:pt x="12796" y="2229"/>
                  </a:lnTo>
                  <a:lnTo>
                    <a:pt x="12599" y="1996"/>
                  </a:lnTo>
                  <a:lnTo>
                    <a:pt x="12403" y="1733"/>
                  </a:lnTo>
                  <a:lnTo>
                    <a:pt x="12001" y="1195"/>
                  </a:lnTo>
                  <a:lnTo>
                    <a:pt x="11591" y="612"/>
                  </a:lnTo>
                  <a:lnTo>
                    <a:pt x="1116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2;p56">
              <a:extLst>
                <a:ext uri="{FF2B5EF4-FFF2-40B4-BE49-F238E27FC236}">
                  <a16:creationId xmlns:a16="http://schemas.microsoft.com/office/drawing/2014/main" id="{1F88D626-347B-5121-5CD2-89B120C6AC71}"/>
                </a:ext>
              </a:extLst>
            </p:cNvPr>
            <p:cNvSpPr/>
            <p:nvPr/>
          </p:nvSpPr>
          <p:spPr>
            <a:xfrm>
              <a:off x="3136525" y="-279950"/>
              <a:ext cx="35250" cy="146375"/>
            </a:xfrm>
            <a:custGeom>
              <a:avLst/>
              <a:gdLst/>
              <a:ahLst/>
              <a:cxnLst/>
              <a:rect l="l" t="t" r="r" b="b"/>
              <a:pathLst>
                <a:path w="1410" h="5855" extrusionOk="0">
                  <a:moveTo>
                    <a:pt x="254" y="1"/>
                  </a:moveTo>
                  <a:lnTo>
                    <a:pt x="225" y="30"/>
                  </a:lnTo>
                  <a:lnTo>
                    <a:pt x="201" y="59"/>
                  </a:lnTo>
                  <a:lnTo>
                    <a:pt x="172" y="88"/>
                  </a:lnTo>
                  <a:lnTo>
                    <a:pt x="148" y="147"/>
                  </a:lnTo>
                  <a:lnTo>
                    <a:pt x="123" y="190"/>
                  </a:lnTo>
                  <a:lnTo>
                    <a:pt x="103" y="263"/>
                  </a:lnTo>
                  <a:lnTo>
                    <a:pt x="78" y="336"/>
                  </a:lnTo>
                  <a:lnTo>
                    <a:pt x="62" y="409"/>
                  </a:lnTo>
                  <a:lnTo>
                    <a:pt x="45" y="496"/>
                  </a:lnTo>
                  <a:lnTo>
                    <a:pt x="29" y="583"/>
                  </a:lnTo>
                  <a:lnTo>
                    <a:pt x="16" y="685"/>
                  </a:lnTo>
                  <a:lnTo>
                    <a:pt x="8" y="787"/>
                  </a:lnTo>
                  <a:lnTo>
                    <a:pt x="0" y="889"/>
                  </a:lnTo>
                  <a:lnTo>
                    <a:pt x="0" y="991"/>
                  </a:lnTo>
                  <a:lnTo>
                    <a:pt x="0" y="1093"/>
                  </a:lnTo>
                  <a:lnTo>
                    <a:pt x="0" y="1195"/>
                  </a:lnTo>
                  <a:lnTo>
                    <a:pt x="4" y="1297"/>
                  </a:lnTo>
                  <a:lnTo>
                    <a:pt x="12" y="1399"/>
                  </a:lnTo>
                  <a:lnTo>
                    <a:pt x="25" y="1486"/>
                  </a:lnTo>
                  <a:lnTo>
                    <a:pt x="37" y="1574"/>
                  </a:lnTo>
                  <a:lnTo>
                    <a:pt x="53" y="1661"/>
                  </a:lnTo>
                  <a:lnTo>
                    <a:pt x="70" y="1748"/>
                  </a:lnTo>
                  <a:lnTo>
                    <a:pt x="90" y="1821"/>
                  </a:lnTo>
                  <a:lnTo>
                    <a:pt x="111" y="1894"/>
                  </a:lnTo>
                  <a:lnTo>
                    <a:pt x="135" y="1952"/>
                  </a:lnTo>
                  <a:lnTo>
                    <a:pt x="164" y="2011"/>
                  </a:lnTo>
                  <a:lnTo>
                    <a:pt x="193" y="2069"/>
                  </a:lnTo>
                  <a:lnTo>
                    <a:pt x="254" y="2200"/>
                  </a:lnTo>
                  <a:lnTo>
                    <a:pt x="340" y="2433"/>
                  </a:lnTo>
                  <a:lnTo>
                    <a:pt x="389" y="2579"/>
                  </a:lnTo>
                  <a:lnTo>
                    <a:pt x="438" y="2753"/>
                  </a:lnTo>
                  <a:lnTo>
                    <a:pt x="496" y="2957"/>
                  </a:lnTo>
                  <a:lnTo>
                    <a:pt x="549" y="3176"/>
                  </a:lnTo>
                  <a:lnTo>
                    <a:pt x="602" y="3423"/>
                  </a:lnTo>
                  <a:lnTo>
                    <a:pt x="656" y="3700"/>
                  </a:lnTo>
                  <a:lnTo>
                    <a:pt x="705" y="4006"/>
                  </a:lnTo>
                  <a:lnTo>
                    <a:pt x="750" y="4326"/>
                  </a:lnTo>
                  <a:lnTo>
                    <a:pt x="791" y="4690"/>
                  </a:lnTo>
                  <a:lnTo>
                    <a:pt x="828" y="5083"/>
                  </a:lnTo>
                  <a:lnTo>
                    <a:pt x="844" y="5243"/>
                  </a:lnTo>
                  <a:lnTo>
                    <a:pt x="869" y="5389"/>
                  </a:lnTo>
                  <a:lnTo>
                    <a:pt x="901" y="5520"/>
                  </a:lnTo>
                  <a:lnTo>
                    <a:pt x="934" y="5637"/>
                  </a:lnTo>
                  <a:lnTo>
                    <a:pt x="975" y="5724"/>
                  </a:lnTo>
                  <a:lnTo>
                    <a:pt x="1020" y="5797"/>
                  </a:lnTo>
                  <a:lnTo>
                    <a:pt x="1065" y="5840"/>
                  </a:lnTo>
                  <a:lnTo>
                    <a:pt x="1115" y="5855"/>
                  </a:lnTo>
                  <a:lnTo>
                    <a:pt x="1155" y="5840"/>
                  </a:lnTo>
                  <a:lnTo>
                    <a:pt x="1192" y="5811"/>
                  </a:lnTo>
                  <a:lnTo>
                    <a:pt x="1225" y="5768"/>
                  </a:lnTo>
                  <a:lnTo>
                    <a:pt x="1250" y="5724"/>
                  </a:lnTo>
                  <a:lnTo>
                    <a:pt x="1274" y="5680"/>
                  </a:lnTo>
                  <a:lnTo>
                    <a:pt x="1299" y="5607"/>
                  </a:lnTo>
                  <a:lnTo>
                    <a:pt x="1319" y="5549"/>
                  </a:lnTo>
                  <a:lnTo>
                    <a:pt x="1340" y="5476"/>
                  </a:lnTo>
                  <a:lnTo>
                    <a:pt x="1356" y="5389"/>
                  </a:lnTo>
                  <a:lnTo>
                    <a:pt x="1373" y="5302"/>
                  </a:lnTo>
                  <a:lnTo>
                    <a:pt x="1385" y="5214"/>
                  </a:lnTo>
                  <a:lnTo>
                    <a:pt x="1397" y="5112"/>
                  </a:lnTo>
                  <a:lnTo>
                    <a:pt x="1405" y="5025"/>
                  </a:lnTo>
                  <a:lnTo>
                    <a:pt x="1410" y="4923"/>
                  </a:lnTo>
                  <a:lnTo>
                    <a:pt x="1410" y="4821"/>
                  </a:lnTo>
                  <a:lnTo>
                    <a:pt x="1410" y="4705"/>
                  </a:lnTo>
                  <a:lnTo>
                    <a:pt x="1405" y="4603"/>
                  </a:lnTo>
                  <a:lnTo>
                    <a:pt x="1401" y="4501"/>
                  </a:lnTo>
                  <a:lnTo>
                    <a:pt x="1377" y="4209"/>
                  </a:lnTo>
                  <a:lnTo>
                    <a:pt x="1348" y="3947"/>
                  </a:lnTo>
                  <a:lnTo>
                    <a:pt x="1319" y="3671"/>
                  </a:lnTo>
                  <a:lnTo>
                    <a:pt x="1287" y="3423"/>
                  </a:lnTo>
                  <a:lnTo>
                    <a:pt x="1254" y="3176"/>
                  </a:lnTo>
                  <a:lnTo>
                    <a:pt x="1221" y="2957"/>
                  </a:lnTo>
                  <a:lnTo>
                    <a:pt x="1184" y="2724"/>
                  </a:lnTo>
                  <a:lnTo>
                    <a:pt x="1147" y="2520"/>
                  </a:lnTo>
                  <a:lnTo>
                    <a:pt x="1069" y="2127"/>
                  </a:lnTo>
                  <a:lnTo>
                    <a:pt x="992" y="1763"/>
                  </a:lnTo>
                  <a:lnTo>
                    <a:pt x="910" y="1443"/>
                  </a:lnTo>
                  <a:lnTo>
                    <a:pt x="832" y="1166"/>
                  </a:lnTo>
                  <a:lnTo>
                    <a:pt x="754" y="918"/>
                  </a:lnTo>
                  <a:lnTo>
                    <a:pt x="684" y="700"/>
                  </a:lnTo>
                  <a:lnTo>
                    <a:pt x="615" y="525"/>
                  </a:lnTo>
                  <a:lnTo>
                    <a:pt x="557" y="380"/>
                  </a:lnTo>
                  <a:lnTo>
                    <a:pt x="467" y="190"/>
                  </a:lnTo>
                  <a:lnTo>
                    <a:pt x="426" y="103"/>
                  </a:lnTo>
                  <a:lnTo>
                    <a:pt x="398" y="59"/>
                  </a:lnTo>
                  <a:lnTo>
                    <a:pt x="369" y="30"/>
                  </a:lnTo>
                  <a:lnTo>
                    <a:pt x="340" y="1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3;p56">
              <a:extLst>
                <a:ext uri="{FF2B5EF4-FFF2-40B4-BE49-F238E27FC236}">
                  <a16:creationId xmlns:a16="http://schemas.microsoft.com/office/drawing/2014/main" id="{097C3D95-761B-D026-B9EE-6DBC74797F66}"/>
                </a:ext>
              </a:extLst>
            </p:cNvPr>
            <p:cNvSpPr/>
            <p:nvPr/>
          </p:nvSpPr>
          <p:spPr>
            <a:xfrm>
              <a:off x="3095225" y="-233700"/>
              <a:ext cx="34975" cy="147100"/>
            </a:xfrm>
            <a:custGeom>
              <a:avLst/>
              <a:gdLst/>
              <a:ahLst/>
              <a:cxnLst/>
              <a:rect l="l" t="t" r="r" b="b"/>
              <a:pathLst>
                <a:path w="1399" h="5884" extrusionOk="0">
                  <a:moveTo>
                    <a:pt x="259" y="0"/>
                  </a:moveTo>
                  <a:lnTo>
                    <a:pt x="230" y="30"/>
                  </a:lnTo>
                  <a:lnTo>
                    <a:pt x="206" y="44"/>
                  </a:lnTo>
                  <a:lnTo>
                    <a:pt x="177" y="88"/>
                  </a:lnTo>
                  <a:lnTo>
                    <a:pt x="153" y="131"/>
                  </a:lnTo>
                  <a:lnTo>
                    <a:pt x="128" y="190"/>
                  </a:lnTo>
                  <a:lnTo>
                    <a:pt x="103" y="248"/>
                  </a:lnTo>
                  <a:lnTo>
                    <a:pt x="83" y="321"/>
                  </a:lnTo>
                  <a:lnTo>
                    <a:pt x="62" y="394"/>
                  </a:lnTo>
                  <a:lnTo>
                    <a:pt x="46" y="481"/>
                  </a:lnTo>
                  <a:lnTo>
                    <a:pt x="34" y="583"/>
                  </a:lnTo>
                  <a:lnTo>
                    <a:pt x="21" y="670"/>
                  </a:lnTo>
                  <a:lnTo>
                    <a:pt x="9" y="772"/>
                  </a:lnTo>
                  <a:lnTo>
                    <a:pt x="5" y="874"/>
                  </a:lnTo>
                  <a:lnTo>
                    <a:pt x="1" y="976"/>
                  </a:lnTo>
                  <a:lnTo>
                    <a:pt x="1" y="1078"/>
                  </a:lnTo>
                  <a:lnTo>
                    <a:pt x="1" y="1180"/>
                  </a:lnTo>
                  <a:lnTo>
                    <a:pt x="5" y="1282"/>
                  </a:lnTo>
                  <a:lnTo>
                    <a:pt x="13" y="1384"/>
                  </a:lnTo>
                  <a:lnTo>
                    <a:pt x="26" y="1471"/>
                  </a:lnTo>
                  <a:lnTo>
                    <a:pt x="38" y="1573"/>
                  </a:lnTo>
                  <a:lnTo>
                    <a:pt x="50" y="1660"/>
                  </a:lnTo>
                  <a:lnTo>
                    <a:pt x="71" y="1733"/>
                  </a:lnTo>
                  <a:lnTo>
                    <a:pt x="87" y="1806"/>
                  </a:lnTo>
                  <a:lnTo>
                    <a:pt x="112" y="1879"/>
                  </a:lnTo>
                  <a:lnTo>
                    <a:pt x="136" y="1937"/>
                  </a:lnTo>
                  <a:lnTo>
                    <a:pt x="161" y="1995"/>
                  </a:lnTo>
                  <a:lnTo>
                    <a:pt x="189" y="2054"/>
                  </a:lnTo>
                  <a:lnTo>
                    <a:pt x="247" y="2185"/>
                  </a:lnTo>
                  <a:lnTo>
                    <a:pt x="333" y="2418"/>
                  </a:lnTo>
                  <a:lnTo>
                    <a:pt x="382" y="2578"/>
                  </a:lnTo>
                  <a:lnTo>
                    <a:pt x="435" y="2753"/>
                  </a:lnTo>
                  <a:lnTo>
                    <a:pt x="489" y="2942"/>
                  </a:lnTo>
                  <a:lnTo>
                    <a:pt x="542" y="3175"/>
                  </a:lnTo>
                  <a:lnTo>
                    <a:pt x="595" y="3423"/>
                  </a:lnTo>
                  <a:lnTo>
                    <a:pt x="644" y="3699"/>
                  </a:lnTo>
                  <a:lnTo>
                    <a:pt x="693" y="4005"/>
                  </a:lnTo>
                  <a:lnTo>
                    <a:pt x="738" y="4340"/>
                  </a:lnTo>
                  <a:lnTo>
                    <a:pt x="779" y="4704"/>
                  </a:lnTo>
                  <a:lnTo>
                    <a:pt x="816" y="5097"/>
                  </a:lnTo>
                  <a:lnTo>
                    <a:pt x="833" y="5272"/>
                  </a:lnTo>
                  <a:lnTo>
                    <a:pt x="857" y="5418"/>
                  </a:lnTo>
                  <a:lnTo>
                    <a:pt x="886" y="5549"/>
                  </a:lnTo>
                  <a:lnTo>
                    <a:pt x="923" y="5665"/>
                  </a:lnTo>
                  <a:lnTo>
                    <a:pt x="964" y="5752"/>
                  </a:lnTo>
                  <a:lnTo>
                    <a:pt x="1009" y="5825"/>
                  </a:lnTo>
                  <a:lnTo>
                    <a:pt x="1054" y="5869"/>
                  </a:lnTo>
                  <a:lnTo>
                    <a:pt x="1103" y="5884"/>
                  </a:lnTo>
                  <a:lnTo>
                    <a:pt x="1140" y="5869"/>
                  </a:lnTo>
                  <a:lnTo>
                    <a:pt x="1181" y="5840"/>
                  </a:lnTo>
                  <a:lnTo>
                    <a:pt x="1210" y="5811"/>
                  </a:lnTo>
                  <a:lnTo>
                    <a:pt x="1238" y="5767"/>
                  </a:lnTo>
                  <a:lnTo>
                    <a:pt x="1263" y="5709"/>
                  </a:lnTo>
                  <a:lnTo>
                    <a:pt x="1287" y="5651"/>
                  </a:lnTo>
                  <a:lnTo>
                    <a:pt x="1308" y="5592"/>
                  </a:lnTo>
                  <a:lnTo>
                    <a:pt x="1328" y="5505"/>
                  </a:lnTo>
                  <a:lnTo>
                    <a:pt x="1345" y="5432"/>
                  </a:lnTo>
                  <a:lnTo>
                    <a:pt x="1361" y="5345"/>
                  </a:lnTo>
                  <a:lnTo>
                    <a:pt x="1374" y="5257"/>
                  </a:lnTo>
                  <a:lnTo>
                    <a:pt x="1386" y="5155"/>
                  </a:lnTo>
                  <a:lnTo>
                    <a:pt x="1390" y="5068"/>
                  </a:lnTo>
                  <a:lnTo>
                    <a:pt x="1398" y="4966"/>
                  </a:lnTo>
                  <a:lnTo>
                    <a:pt x="1398" y="4864"/>
                  </a:lnTo>
                  <a:lnTo>
                    <a:pt x="1398" y="4748"/>
                  </a:lnTo>
                  <a:lnTo>
                    <a:pt x="1394" y="4646"/>
                  </a:lnTo>
                  <a:lnTo>
                    <a:pt x="1390" y="4544"/>
                  </a:lnTo>
                  <a:lnTo>
                    <a:pt x="1365" y="4253"/>
                  </a:lnTo>
                  <a:lnTo>
                    <a:pt x="1341" y="3976"/>
                  </a:lnTo>
                  <a:lnTo>
                    <a:pt x="1312" y="3714"/>
                  </a:lnTo>
                  <a:lnTo>
                    <a:pt x="1283" y="3466"/>
                  </a:lnTo>
                  <a:lnTo>
                    <a:pt x="1251" y="3219"/>
                  </a:lnTo>
                  <a:lnTo>
                    <a:pt x="1214" y="2986"/>
                  </a:lnTo>
                  <a:lnTo>
                    <a:pt x="1181" y="2767"/>
                  </a:lnTo>
                  <a:lnTo>
                    <a:pt x="1144" y="2549"/>
                  </a:lnTo>
                  <a:lnTo>
                    <a:pt x="1066" y="2156"/>
                  </a:lnTo>
                  <a:lnTo>
                    <a:pt x="988" y="1792"/>
                  </a:lnTo>
                  <a:lnTo>
                    <a:pt x="911" y="1471"/>
                  </a:lnTo>
                  <a:lnTo>
                    <a:pt x="833" y="1180"/>
                  </a:lnTo>
                  <a:lnTo>
                    <a:pt x="759" y="932"/>
                  </a:lnTo>
                  <a:lnTo>
                    <a:pt x="685" y="714"/>
                  </a:lnTo>
                  <a:lnTo>
                    <a:pt x="620" y="539"/>
                  </a:lnTo>
                  <a:lnTo>
                    <a:pt x="562" y="394"/>
                  </a:lnTo>
                  <a:lnTo>
                    <a:pt x="472" y="190"/>
                  </a:lnTo>
                  <a:lnTo>
                    <a:pt x="431" y="117"/>
                  </a:lnTo>
                  <a:lnTo>
                    <a:pt x="402" y="73"/>
                  </a:lnTo>
                  <a:lnTo>
                    <a:pt x="374" y="30"/>
                  </a:lnTo>
                  <a:lnTo>
                    <a:pt x="345" y="1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4;p56">
              <a:extLst>
                <a:ext uri="{FF2B5EF4-FFF2-40B4-BE49-F238E27FC236}">
                  <a16:creationId xmlns:a16="http://schemas.microsoft.com/office/drawing/2014/main" id="{1C3E1125-4221-E007-A480-7C3D97834650}"/>
                </a:ext>
              </a:extLst>
            </p:cNvPr>
            <p:cNvSpPr/>
            <p:nvPr/>
          </p:nvSpPr>
          <p:spPr>
            <a:xfrm>
              <a:off x="3054575" y="-190750"/>
              <a:ext cx="31575" cy="155125"/>
            </a:xfrm>
            <a:custGeom>
              <a:avLst/>
              <a:gdLst/>
              <a:ahLst/>
              <a:cxnLst/>
              <a:rect l="l" t="t" r="r" b="b"/>
              <a:pathLst>
                <a:path w="1263" h="6205" extrusionOk="0">
                  <a:moveTo>
                    <a:pt x="271" y="1"/>
                  </a:moveTo>
                  <a:lnTo>
                    <a:pt x="242" y="15"/>
                  </a:lnTo>
                  <a:lnTo>
                    <a:pt x="213" y="44"/>
                  </a:lnTo>
                  <a:lnTo>
                    <a:pt x="189" y="74"/>
                  </a:lnTo>
                  <a:lnTo>
                    <a:pt x="160" y="117"/>
                  </a:lnTo>
                  <a:lnTo>
                    <a:pt x="136" y="161"/>
                  </a:lnTo>
                  <a:lnTo>
                    <a:pt x="111" y="219"/>
                  </a:lnTo>
                  <a:lnTo>
                    <a:pt x="91" y="292"/>
                  </a:lnTo>
                  <a:lnTo>
                    <a:pt x="70" y="379"/>
                  </a:lnTo>
                  <a:lnTo>
                    <a:pt x="50" y="467"/>
                  </a:lnTo>
                  <a:lnTo>
                    <a:pt x="37" y="554"/>
                  </a:lnTo>
                  <a:lnTo>
                    <a:pt x="21" y="641"/>
                  </a:lnTo>
                  <a:lnTo>
                    <a:pt x="13" y="743"/>
                  </a:lnTo>
                  <a:lnTo>
                    <a:pt x="5" y="845"/>
                  </a:lnTo>
                  <a:lnTo>
                    <a:pt x="0" y="947"/>
                  </a:lnTo>
                  <a:lnTo>
                    <a:pt x="0" y="1049"/>
                  </a:lnTo>
                  <a:lnTo>
                    <a:pt x="0" y="1151"/>
                  </a:lnTo>
                  <a:lnTo>
                    <a:pt x="5" y="1253"/>
                  </a:lnTo>
                  <a:lnTo>
                    <a:pt x="13" y="1355"/>
                  </a:lnTo>
                  <a:lnTo>
                    <a:pt x="21" y="1442"/>
                  </a:lnTo>
                  <a:lnTo>
                    <a:pt x="33" y="1544"/>
                  </a:lnTo>
                  <a:lnTo>
                    <a:pt x="46" y="1632"/>
                  </a:lnTo>
                  <a:lnTo>
                    <a:pt x="66" y="1705"/>
                  </a:lnTo>
                  <a:lnTo>
                    <a:pt x="82" y="1792"/>
                  </a:lnTo>
                  <a:lnTo>
                    <a:pt x="107" y="1865"/>
                  </a:lnTo>
                  <a:lnTo>
                    <a:pt x="127" y="1923"/>
                  </a:lnTo>
                  <a:lnTo>
                    <a:pt x="152" y="1996"/>
                  </a:lnTo>
                  <a:lnTo>
                    <a:pt x="209" y="2156"/>
                  </a:lnTo>
                  <a:lnTo>
                    <a:pt x="283" y="2433"/>
                  </a:lnTo>
                  <a:lnTo>
                    <a:pt x="328" y="2593"/>
                  </a:lnTo>
                  <a:lnTo>
                    <a:pt x="373" y="2797"/>
                  </a:lnTo>
                  <a:lnTo>
                    <a:pt x="418" y="3015"/>
                  </a:lnTo>
                  <a:lnTo>
                    <a:pt x="463" y="3263"/>
                  </a:lnTo>
                  <a:lnTo>
                    <a:pt x="508" y="3539"/>
                  </a:lnTo>
                  <a:lnTo>
                    <a:pt x="549" y="3831"/>
                  </a:lnTo>
                  <a:lnTo>
                    <a:pt x="586" y="4166"/>
                  </a:lnTo>
                  <a:lnTo>
                    <a:pt x="619" y="4515"/>
                  </a:lnTo>
                  <a:lnTo>
                    <a:pt x="648" y="4894"/>
                  </a:lnTo>
                  <a:lnTo>
                    <a:pt x="668" y="5301"/>
                  </a:lnTo>
                  <a:lnTo>
                    <a:pt x="672" y="5389"/>
                  </a:lnTo>
                  <a:lnTo>
                    <a:pt x="681" y="5491"/>
                  </a:lnTo>
                  <a:lnTo>
                    <a:pt x="693" y="5578"/>
                  </a:lnTo>
                  <a:lnTo>
                    <a:pt x="701" y="5665"/>
                  </a:lnTo>
                  <a:lnTo>
                    <a:pt x="734" y="5811"/>
                  </a:lnTo>
                  <a:lnTo>
                    <a:pt x="767" y="5957"/>
                  </a:lnTo>
                  <a:lnTo>
                    <a:pt x="812" y="6059"/>
                  </a:lnTo>
                  <a:lnTo>
                    <a:pt x="857" y="6146"/>
                  </a:lnTo>
                  <a:lnTo>
                    <a:pt x="910" y="6190"/>
                  </a:lnTo>
                  <a:lnTo>
                    <a:pt x="935" y="6204"/>
                  </a:lnTo>
                  <a:lnTo>
                    <a:pt x="963" y="6204"/>
                  </a:lnTo>
                  <a:lnTo>
                    <a:pt x="1004" y="6190"/>
                  </a:lnTo>
                  <a:lnTo>
                    <a:pt x="1033" y="6175"/>
                  </a:lnTo>
                  <a:lnTo>
                    <a:pt x="1062" y="6146"/>
                  </a:lnTo>
                  <a:lnTo>
                    <a:pt x="1090" y="6102"/>
                  </a:lnTo>
                  <a:lnTo>
                    <a:pt x="1115" y="6059"/>
                  </a:lnTo>
                  <a:lnTo>
                    <a:pt x="1139" y="6000"/>
                  </a:lnTo>
                  <a:lnTo>
                    <a:pt x="1164" y="5942"/>
                  </a:lnTo>
                  <a:lnTo>
                    <a:pt x="1180" y="5869"/>
                  </a:lnTo>
                  <a:lnTo>
                    <a:pt x="1201" y="5782"/>
                  </a:lnTo>
                  <a:lnTo>
                    <a:pt x="1217" y="5709"/>
                  </a:lnTo>
                  <a:lnTo>
                    <a:pt x="1230" y="5607"/>
                  </a:lnTo>
                  <a:lnTo>
                    <a:pt x="1242" y="5520"/>
                  </a:lnTo>
                  <a:lnTo>
                    <a:pt x="1250" y="5418"/>
                  </a:lnTo>
                  <a:lnTo>
                    <a:pt x="1258" y="5316"/>
                  </a:lnTo>
                  <a:lnTo>
                    <a:pt x="1258" y="5214"/>
                  </a:lnTo>
                  <a:lnTo>
                    <a:pt x="1262" y="5112"/>
                  </a:lnTo>
                  <a:lnTo>
                    <a:pt x="1258" y="5010"/>
                  </a:lnTo>
                  <a:lnTo>
                    <a:pt x="1246" y="4704"/>
                  </a:lnTo>
                  <a:lnTo>
                    <a:pt x="1230" y="4428"/>
                  </a:lnTo>
                  <a:lnTo>
                    <a:pt x="1209" y="4151"/>
                  </a:lnTo>
                  <a:lnTo>
                    <a:pt x="1189" y="3889"/>
                  </a:lnTo>
                  <a:lnTo>
                    <a:pt x="1164" y="3627"/>
                  </a:lnTo>
                  <a:lnTo>
                    <a:pt x="1139" y="3379"/>
                  </a:lnTo>
                  <a:lnTo>
                    <a:pt x="1115" y="3146"/>
                  </a:lnTo>
                  <a:lnTo>
                    <a:pt x="1086" y="2913"/>
                  </a:lnTo>
                  <a:lnTo>
                    <a:pt x="1025" y="2491"/>
                  </a:lnTo>
                  <a:lnTo>
                    <a:pt x="959" y="2098"/>
                  </a:lnTo>
                  <a:lnTo>
                    <a:pt x="894" y="1734"/>
                  </a:lnTo>
                  <a:lnTo>
                    <a:pt x="824" y="1428"/>
                  </a:lnTo>
                  <a:lnTo>
                    <a:pt x="758" y="1137"/>
                  </a:lnTo>
                  <a:lnTo>
                    <a:pt x="693" y="889"/>
                  </a:lnTo>
                  <a:lnTo>
                    <a:pt x="635" y="685"/>
                  </a:lnTo>
                  <a:lnTo>
                    <a:pt x="582" y="510"/>
                  </a:lnTo>
                  <a:lnTo>
                    <a:pt x="500" y="277"/>
                  </a:lnTo>
                  <a:lnTo>
                    <a:pt x="463" y="175"/>
                  </a:lnTo>
                  <a:lnTo>
                    <a:pt x="439" y="117"/>
                  </a:lnTo>
                  <a:lnTo>
                    <a:pt x="410" y="74"/>
                  </a:lnTo>
                  <a:lnTo>
                    <a:pt x="386" y="44"/>
                  </a:lnTo>
                  <a:lnTo>
                    <a:pt x="357" y="15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5;p56">
              <a:extLst>
                <a:ext uri="{FF2B5EF4-FFF2-40B4-BE49-F238E27FC236}">
                  <a16:creationId xmlns:a16="http://schemas.microsoft.com/office/drawing/2014/main" id="{E9CF8EBF-8500-2054-6A4D-50616405526A}"/>
                </a:ext>
              </a:extLst>
            </p:cNvPr>
            <p:cNvSpPr/>
            <p:nvPr/>
          </p:nvSpPr>
          <p:spPr>
            <a:xfrm>
              <a:off x="3180975" y="-559900"/>
              <a:ext cx="217275" cy="350625"/>
            </a:xfrm>
            <a:custGeom>
              <a:avLst/>
              <a:gdLst/>
              <a:ahLst/>
              <a:cxnLst/>
              <a:rect l="l" t="t" r="r" b="b"/>
              <a:pathLst>
                <a:path w="8691" h="14025" extrusionOk="0">
                  <a:moveTo>
                    <a:pt x="1385" y="1"/>
                  </a:moveTo>
                  <a:lnTo>
                    <a:pt x="1336" y="831"/>
                  </a:lnTo>
                  <a:lnTo>
                    <a:pt x="1279" y="1661"/>
                  </a:lnTo>
                  <a:lnTo>
                    <a:pt x="1217" y="2462"/>
                  </a:lnTo>
                  <a:lnTo>
                    <a:pt x="1156" y="3248"/>
                  </a:lnTo>
                  <a:lnTo>
                    <a:pt x="1086" y="4005"/>
                  </a:lnTo>
                  <a:lnTo>
                    <a:pt x="1012" y="4748"/>
                  </a:lnTo>
                  <a:lnTo>
                    <a:pt x="934" y="5461"/>
                  </a:lnTo>
                  <a:lnTo>
                    <a:pt x="852" y="6146"/>
                  </a:lnTo>
                  <a:lnTo>
                    <a:pt x="766" y="6787"/>
                  </a:lnTo>
                  <a:lnTo>
                    <a:pt x="672" y="7413"/>
                  </a:lnTo>
                  <a:lnTo>
                    <a:pt x="623" y="7704"/>
                  </a:lnTo>
                  <a:lnTo>
                    <a:pt x="574" y="7995"/>
                  </a:lnTo>
                  <a:lnTo>
                    <a:pt x="525" y="8272"/>
                  </a:lnTo>
                  <a:lnTo>
                    <a:pt x="471" y="8534"/>
                  </a:lnTo>
                  <a:lnTo>
                    <a:pt x="418" y="8796"/>
                  </a:lnTo>
                  <a:lnTo>
                    <a:pt x="361" y="9044"/>
                  </a:lnTo>
                  <a:lnTo>
                    <a:pt x="303" y="9277"/>
                  </a:lnTo>
                  <a:lnTo>
                    <a:pt x="246" y="9495"/>
                  </a:lnTo>
                  <a:lnTo>
                    <a:pt x="189" y="9714"/>
                  </a:lnTo>
                  <a:lnTo>
                    <a:pt x="127" y="9918"/>
                  </a:lnTo>
                  <a:lnTo>
                    <a:pt x="62" y="10107"/>
                  </a:lnTo>
                  <a:lnTo>
                    <a:pt x="0" y="10282"/>
                  </a:lnTo>
                  <a:lnTo>
                    <a:pt x="426" y="10893"/>
                  </a:lnTo>
                  <a:lnTo>
                    <a:pt x="832" y="11461"/>
                  </a:lnTo>
                  <a:lnTo>
                    <a:pt x="1229" y="12000"/>
                  </a:lnTo>
                  <a:lnTo>
                    <a:pt x="1422" y="12262"/>
                  </a:lnTo>
                  <a:lnTo>
                    <a:pt x="1619" y="12495"/>
                  </a:lnTo>
                  <a:lnTo>
                    <a:pt x="1815" y="12728"/>
                  </a:lnTo>
                  <a:lnTo>
                    <a:pt x="2016" y="12932"/>
                  </a:lnTo>
                  <a:lnTo>
                    <a:pt x="2217" y="13136"/>
                  </a:lnTo>
                  <a:lnTo>
                    <a:pt x="2418" y="13311"/>
                  </a:lnTo>
                  <a:lnTo>
                    <a:pt x="2626" y="13471"/>
                  </a:lnTo>
                  <a:lnTo>
                    <a:pt x="2840" y="13616"/>
                  </a:lnTo>
                  <a:lnTo>
                    <a:pt x="3061" y="13747"/>
                  </a:lnTo>
                  <a:lnTo>
                    <a:pt x="3286" y="13849"/>
                  </a:lnTo>
                  <a:lnTo>
                    <a:pt x="3520" y="13922"/>
                  </a:lnTo>
                  <a:lnTo>
                    <a:pt x="3761" y="13980"/>
                  </a:lnTo>
                  <a:lnTo>
                    <a:pt x="4011" y="14024"/>
                  </a:lnTo>
                  <a:lnTo>
                    <a:pt x="4274" y="14024"/>
                  </a:lnTo>
                  <a:lnTo>
                    <a:pt x="4544" y="14009"/>
                  </a:lnTo>
                  <a:lnTo>
                    <a:pt x="4831" y="13980"/>
                  </a:lnTo>
                  <a:lnTo>
                    <a:pt x="5126" y="13908"/>
                  </a:lnTo>
                  <a:lnTo>
                    <a:pt x="5437" y="13806"/>
                  </a:lnTo>
                  <a:lnTo>
                    <a:pt x="5765" y="13675"/>
                  </a:lnTo>
                  <a:lnTo>
                    <a:pt x="6105" y="13529"/>
                  </a:lnTo>
                  <a:lnTo>
                    <a:pt x="6461" y="13340"/>
                  </a:lnTo>
                  <a:lnTo>
                    <a:pt x="6838" y="13107"/>
                  </a:lnTo>
                  <a:lnTo>
                    <a:pt x="7232" y="12859"/>
                  </a:lnTo>
                  <a:lnTo>
                    <a:pt x="7641" y="12568"/>
                  </a:lnTo>
                  <a:lnTo>
                    <a:pt x="8072" y="12247"/>
                  </a:lnTo>
                  <a:lnTo>
                    <a:pt x="8526" y="11883"/>
                  </a:lnTo>
                  <a:lnTo>
                    <a:pt x="8498" y="11374"/>
                  </a:lnTo>
                  <a:lnTo>
                    <a:pt x="8477" y="10835"/>
                  </a:lnTo>
                  <a:lnTo>
                    <a:pt x="8461" y="10267"/>
                  </a:lnTo>
                  <a:lnTo>
                    <a:pt x="8448" y="9699"/>
                  </a:lnTo>
                  <a:lnTo>
                    <a:pt x="8444" y="9102"/>
                  </a:lnTo>
                  <a:lnTo>
                    <a:pt x="8444" y="8476"/>
                  </a:lnTo>
                  <a:lnTo>
                    <a:pt x="8453" y="7850"/>
                  </a:lnTo>
                  <a:lnTo>
                    <a:pt x="8461" y="7209"/>
                  </a:lnTo>
                  <a:lnTo>
                    <a:pt x="8477" y="6554"/>
                  </a:lnTo>
                  <a:lnTo>
                    <a:pt x="8494" y="5884"/>
                  </a:lnTo>
                  <a:lnTo>
                    <a:pt x="8518" y="5199"/>
                  </a:lnTo>
                  <a:lnTo>
                    <a:pt x="8547" y="4500"/>
                  </a:lnTo>
                  <a:lnTo>
                    <a:pt x="8575" y="3801"/>
                  </a:lnTo>
                  <a:lnTo>
                    <a:pt x="8608" y="3088"/>
                  </a:lnTo>
                  <a:lnTo>
                    <a:pt x="8649" y="2374"/>
                  </a:lnTo>
                  <a:lnTo>
                    <a:pt x="8690" y="1646"/>
                  </a:lnTo>
                  <a:lnTo>
                    <a:pt x="8690" y="1646"/>
                  </a:lnTo>
                  <a:lnTo>
                    <a:pt x="8362" y="1690"/>
                  </a:lnTo>
                  <a:lnTo>
                    <a:pt x="8002" y="1734"/>
                  </a:lnTo>
                  <a:lnTo>
                    <a:pt x="7203" y="1734"/>
                  </a:lnTo>
                  <a:lnTo>
                    <a:pt x="6769" y="1704"/>
                  </a:lnTo>
                  <a:lnTo>
                    <a:pt x="6310" y="1661"/>
                  </a:lnTo>
                  <a:lnTo>
                    <a:pt x="5839" y="1588"/>
                  </a:lnTo>
                  <a:lnTo>
                    <a:pt x="5355" y="1501"/>
                  </a:lnTo>
                  <a:lnTo>
                    <a:pt x="4859" y="1384"/>
                  </a:lnTo>
                  <a:lnTo>
                    <a:pt x="4360" y="1253"/>
                  </a:lnTo>
                  <a:lnTo>
                    <a:pt x="3852" y="1093"/>
                  </a:lnTo>
                  <a:lnTo>
                    <a:pt x="3348" y="918"/>
                  </a:lnTo>
                  <a:lnTo>
                    <a:pt x="2844" y="729"/>
                  </a:lnTo>
                  <a:lnTo>
                    <a:pt x="2348" y="510"/>
                  </a:lnTo>
                  <a:lnTo>
                    <a:pt x="1860" y="263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6;p56">
              <a:extLst>
                <a:ext uri="{FF2B5EF4-FFF2-40B4-BE49-F238E27FC236}">
                  <a16:creationId xmlns:a16="http://schemas.microsoft.com/office/drawing/2014/main" id="{CF41FF2F-A03F-7867-9A98-356F601FFFE8}"/>
                </a:ext>
              </a:extLst>
            </p:cNvPr>
            <p:cNvSpPr/>
            <p:nvPr/>
          </p:nvSpPr>
          <p:spPr>
            <a:xfrm>
              <a:off x="3829550" y="-10641675"/>
              <a:ext cx="419250" cy="3145475"/>
            </a:xfrm>
            <a:custGeom>
              <a:avLst/>
              <a:gdLst/>
              <a:ahLst/>
              <a:cxnLst/>
              <a:rect l="l" t="t" r="r" b="b"/>
              <a:pathLst>
                <a:path w="16770" h="125819" extrusionOk="0">
                  <a:moveTo>
                    <a:pt x="14147" y="1"/>
                  </a:moveTo>
                  <a:lnTo>
                    <a:pt x="14352" y="1326"/>
                  </a:lnTo>
                  <a:lnTo>
                    <a:pt x="14557" y="2666"/>
                  </a:lnTo>
                  <a:lnTo>
                    <a:pt x="14750" y="4035"/>
                  </a:lnTo>
                  <a:lnTo>
                    <a:pt x="14934" y="5403"/>
                  </a:lnTo>
                  <a:lnTo>
                    <a:pt x="15020" y="6088"/>
                  </a:lnTo>
                  <a:lnTo>
                    <a:pt x="15110" y="6787"/>
                  </a:lnTo>
                  <a:lnTo>
                    <a:pt x="15192" y="7486"/>
                  </a:lnTo>
                  <a:lnTo>
                    <a:pt x="15274" y="8185"/>
                  </a:lnTo>
                  <a:lnTo>
                    <a:pt x="15352" y="8898"/>
                  </a:lnTo>
                  <a:lnTo>
                    <a:pt x="15430" y="9597"/>
                  </a:lnTo>
                  <a:lnTo>
                    <a:pt x="15577" y="11024"/>
                  </a:lnTo>
                  <a:lnTo>
                    <a:pt x="15712" y="12466"/>
                  </a:lnTo>
                  <a:lnTo>
                    <a:pt x="15774" y="13180"/>
                  </a:lnTo>
                  <a:lnTo>
                    <a:pt x="15835" y="13908"/>
                  </a:lnTo>
                  <a:lnTo>
                    <a:pt x="15893" y="14636"/>
                  </a:lnTo>
                  <a:lnTo>
                    <a:pt x="15950" y="15364"/>
                  </a:lnTo>
                  <a:lnTo>
                    <a:pt x="15999" y="16107"/>
                  </a:lnTo>
                  <a:lnTo>
                    <a:pt x="16048" y="16835"/>
                  </a:lnTo>
                  <a:lnTo>
                    <a:pt x="16093" y="17577"/>
                  </a:lnTo>
                  <a:lnTo>
                    <a:pt x="16139" y="18320"/>
                  </a:lnTo>
                  <a:lnTo>
                    <a:pt x="16179" y="19063"/>
                  </a:lnTo>
                  <a:lnTo>
                    <a:pt x="16196" y="19427"/>
                  </a:lnTo>
                  <a:lnTo>
                    <a:pt x="16216" y="19805"/>
                  </a:lnTo>
                  <a:lnTo>
                    <a:pt x="16249" y="20548"/>
                  </a:lnTo>
                  <a:lnTo>
                    <a:pt x="16278" y="21291"/>
                  </a:lnTo>
                  <a:lnTo>
                    <a:pt x="16306" y="22033"/>
                  </a:lnTo>
                  <a:lnTo>
                    <a:pt x="16331" y="22791"/>
                  </a:lnTo>
                  <a:lnTo>
                    <a:pt x="16352" y="23533"/>
                  </a:lnTo>
                  <a:lnTo>
                    <a:pt x="16368" y="24291"/>
                  </a:lnTo>
                  <a:lnTo>
                    <a:pt x="16384" y="25033"/>
                  </a:lnTo>
                  <a:lnTo>
                    <a:pt x="16397" y="25790"/>
                  </a:lnTo>
                  <a:lnTo>
                    <a:pt x="16405" y="26548"/>
                  </a:lnTo>
                  <a:lnTo>
                    <a:pt x="16409" y="27290"/>
                  </a:lnTo>
                  <a:lnTo>
                    <a:pt x="16409" y="28048"/>
                  </a:lnTo>
                  <a:lnTo>
                    <a:pt x="16409" y="28805"/>
                  </a:lnTo>
                  <a:lnTo>
                    <a:pt x="16405" y="29547"/>
                  </a:lnTo>
                  <a:lnTo>
                    <a:pt x="16397" y="30305"/>
                  </a:lnTo>
                  <a:lnTo>
                    <a:pt x="16384" y="31047"/>
                  </a:lnTo>
                  <a:lnTo>
                    <a:pt x="16380" y="31237"/>
                  </a:lnTo>
                  <a:lnTo>
                    <a:pt x="16376" y="31426"/>
                  </a:lnTo>
                  <a:lnTo>
                    <a:pt x="16368" y="31805"/>
                  </a:lnTo>
                  <a:lnTo>
                    <a:pt x="16352" y="32547"/>
                  </a:lnTo>
                  <a:lnTo>
                    <a:pt x="16331" y="33305"/>
                  </a:lnTo>
                  <a:lnTo>
                    <a:pt x="16306" y="34047"/>
                  </a:lnTo>
                  <a:lnTo>
                    <a:pt x="16278" y="34790"/>
                  </a:lnTo>
                  <a:lnTo>
                    <a:pt x="16249" y="35533"/>
                  </a:lnTo>
                  <a:lnTo>
                    <a:pt x="16216" y="36275"/>
                  </a:lnTo>
                  <a:lnTo>
                    <a:pt x="16179" y="37018"/>
                  </a:lnTo>
                  <a:lnTo>
                    <a:pt x="16139" y="37746"/>
                  </a:lnTo>
                  <a:lnTo>
                    <a:pt x="16098" y="38489"/>
                  </a:lnTo>
                  <a:lnTo>
                    <a:pt x="16052" y="39217"/>
                  </a:lnTo>
                  <a:lnTo>
                    <a:pt x="16003" y="39959"/>
                  </a:lnTo>
                  <a:lnTo>
                    <a:pt x="15950" y="40688"/>
                  </a:lnTo>
                  <a:lnTo>
                    <a:pt x="15897" y="41401"/>
                  </a:lnTo>
                  <a:lnTo>
                    <a:pt x="15839" y="42129"/>
                  </a:lnTo>
                  <a:lnTo>
                    <a:pt x="15782" y="42857"/>
                  </a:lnTo>
                  <a:lnTo>
                    <a:pt x="15717" y="43571"/>
                  </a:lnTo>
                  <a:lnTo>
                    <a:pt x="15651" y="44284"/>
                  </a:lnTo>
                  <a:lnTo>
                    <a:pt x="15585" y="44998"/>
                  </a:lnTo>
                  <a:lnTo>
                    <a:pt x="15516" y="45697"/>
                  </a:lnTo>
                  <a:lnTo>
                    <a:pt x="15442" y="46411"/>
                  </a:lnTo>
                  <a:lnTo>
                    <a:pt x="15364" y="47109"/>
                  </a:lnTo>
                  <a:lnTo>
                    <a:pt x="15286" y="47808"/>
                  </a:lnTo>
                  <a:lnTo>
                    <a:pt x="15208" y="48507"/>
                  </a:lnTo>
                  <a:lnTo>
                    <a:pt x="15127" y="49192"/>
                  </a:lnTo>
                  <a:lnTo>
                    <a:pt x="15040" y="49891"/>
                  </a:lnTo>
                  <a:lnTo>
                    <a:pt x="14954" y="50575"/>
                  </a:lnTo>
                  <a:lnTo>
                    <a:pt x="14864" y="51245"/>
                  </a:lnTo>
                  <a:lnTo>
                    <a:pt x="14770" y="51930"/>
                  </a:lnTo>
                  <a:lnTo>
                    <a:pt x="14582" y="53269"/>
                  </a:lnTo>
                  <a:lnTo>
                    <a:pt x="14381" y="54609"/>
                  </a:lnTo>
                  <a:lnTo>
                    <a:pt x="14176" y="55920"/>
                  </a:lnTo>
                  <a:lnTo>
                    <a:pt x="13963" y="57216"/>
                  </a:lnTo>
                  <a:lnTo>
                    <a:pt x="13742" y="58497"/>
                  </a:lnTo>
                  <a:lnTo>
                    <a:pt x="13512" y="59764"/>
                  </a:lnTo>
                  <a:lnTo>
                    <a:pt x="13279" y="61016"/>
                  </a:lnTo>
                  <a:lnTo>
                    <a:pt x="13037" y="62254"/>
                  </a:lnTo>
                  <a:lnTo>
                    <a:pt x="12787" y="63477"/>
                  </a:lnTo>
                  <a:lnTo>
                    <a:pt x="12533" y="64686"/>
                  </a:lnTo>
                  <a:lnTo>
                    <a:pt x="12271" y="65880"/>
                  </a:lnTo>
                  <a:lnTo>
                    <a:pt x="12005" y="67060"/>
                  </a:lnTo>
                  <a:lnTo>
                    <a:pt x="11734" y="68225"/>
                  </a:lnTo>
                  <a:lnTo>
                    <a:pt x="11460" y="69361"/>
                  </a:lnTo>
                  <a:lnTo>
                    <a:pt x="11177" y="70496"/>
                  </a:lnTo>
                  <a:lnTo>
                    <a:pt x="10890" y="71618"/>
                  </a:lnTo>
                  <a:lnTo>
                    <a:pt x="10599" y="72710"/>
                  </a:lnTo>
                  <a:lnTo>
                    <a:pt x="10304" y="73802"/>
                  </a:lnTo>
                  <a:lnTo>
                    <a:pt x="10005" y="74865"/>
                  </a:lnTo>
                  <a:lnTo>
                    <a:pt x="9702" y="75928"/>
                  </a:lnTo>
                  <a:lnTo>
                    <a:pt x="9391" y="76962"/>
                  </a:lnTo>
                  <a:lnTo>
                    <a:pt x="9079" y="77981"/>
                  </a:lnTo>
                  <a:lnTo>
                    <a:pt x="8760" y="78986"/>
                  </a:lnTo>
                  <a:lnTo>
                    <a:pt x="8440" y="79976"/>
                  </a:lnTo>
                  <a:lnTo>
                    <a:pt x="8116" y="80952"/>
                  </a:lnTo>
                  <a:lnTo>
                    <a:pt x="7785" y="81899"/>
                  </a:lnTo>
                  <a:lnTo>
                    <a:pt x="7453" y="82831"/>
                  </a:lnTo>
                  <a:lnTo>
                    <a:pt x="7281" y="83282"/>
                  </a:lnTo>
                  <a:lnTo>
                    <a:pt x="7199" y="83500"/>
                  </a:lnTo>
                  <a:lnTo>
                    <a:pt x="7113" y="83719"/>
                  </a:lnTo>
                  <a:lnTo>
                    <a:pt x="7092" y="83777"/>
                  </a:lnTo>
                  <a:lnTo>
                    <a:pt x="7080" y="83821"/>
                  </a:lnTo>
                  <a:lnTo>
                    <a:pt x="7059" y="83908"/>
                  </a:lnTo>
                  <a:lnTo>
                    <a:pt x="7039" y="83981"/>
                  </a:lnTo>
                  <a:lnTo>
                    <a:pt x="7002" y="84127"/>
                  </a:lnTo>
                  <a:lnTo>
                    <a:pt x="6928" y="84432"/>
                  </a:lnTo>
                  <a:lnTo>
                    <a:pt x="6789" y="85044"/>
                  </a:lnTo>
                  <a:lnTo>
                    <a:pt x="6654" y="85641"/>
                  </a:lnTo>
                  <a:lnTo>
                    <a:pt x="6523" y="86267"/>
                  </a:lnTo>
                  <a:lnTo>
                    <a:pt x="6265" y="87505"/>
                  </a:lnTo>
                  <a:lnTo>
                    <a:pt x="6015" y="88757"/>
                  </a:lnTo>
                  <a:lnTo>
                    <a:pt x="5769" y="90010"/>
                  </a:lnTo>
                  <a:lnTo>
                    <a:pt x="5527" y="91291"/>
                  </a:lnTo>
                  <a:lnTo>
                    <a:pt x="5289" y="92573"/>
                  </a:lnTo>
                  <a:lnTo>
                    <a:pt x="5056" y="93854"/>
                  </a:lnTo>
                  <a:lnTo>
                    <a:pt x="4822" y="95150"/>
                  </a:lnTo>
                  <a:lnTo>
                    <a:pt x="4597" y="96446"/>
                  </a:lnTo>
                  <a:lnTo>
                    <a:pt x="4142" y="99053"/>
                  </a:lnTo>
                  <a:lnTo>
                    <a:pt x="3921" y="100363"/>
                  </a:lnTo>
                  <a:lnTo>
                    <a:pt x="3704" y="101674"/>
                  </a:lnTo>
                  <a:lnTo>
                    <a:pt x="3483" y="102985"/>
                  </a:lnTo>
                  <a:lnTo>
                    <a:pt x="3270" y="104310"/>
                  </a:lnTo>
                  <a:lnTo>
                    <a:pt x="2839" y="106960"/>
                  </a:lnTo>
                  <a:lnTo>
                    <a:pt x="2417" y="109625"/>
                  </a:lnTo>
                  <a:lnTo>
                    <a:pt x="2004" y="112304"/>
                  </a:lnTo>
                  <a:lnTo>
                    <a:pt x="1594" y="114984"/>
                  </a:lnTo>
                  <a:lnTo>
                    <a:pt x="1188" y="117678"/>
                  </a:lnTo>
                  <a:lnTo>
                    <a:pt x="787" y="120372"/>
                  </a:lnTo>
                  <a:lnTo>
                    <a:pt x="389" y="123095"/>
                  </a:lnTo>
                  <a:lnTo>
                    <a:pt x="0" y="125818"/>
                  </a:lnTo>
                  <a:lnTo>
                    <a:pt x="869" y="120547"/>
                  </a:lnTo>
                  <a:lnTo>
                    <a:pt x="1307" y="117911"/>
                  </a:lnTo>
                  <a:lnTo>
                    <a:pt x="1745" y="115290"/>
                  </a:lnTo>
                  <a:lnTo>
                    <a:pt x="2184" y="112668"/>
                  </a:lnTo>
                  <a:lnTo>
                    <a:pt x="2626" y="110062"/>
                  </a:lnTo>
                  <a:lnTo>
                    <a:pt x="3073" y="107455"/>
                  </a:lnTo>
                  <a:lnTo>
                    <a:pt x="3524" y="104863"/>
                  </a:lnTo>
                  <a:lnTo>
                    <a:pt x="3978" y="102271"/>
                  </a:lnTo>
                  <a:lnTo>
                    <a:pt x="4441" y="99708"/>
                  </a:lnTo>
                  <a:lnTo>
                    <a:pt x="4904" y="97145"/>
                  </a:lnTo>
                  <a:lnTo>
                    <a:pt x="5142" y="95878"/>
                  </a:lnTo>
                  <a:lnTo>
                    <a:pt x="5380" y="94611"/>
                  </a:lnTo>
                  <a:lnTo>
                    <a:pt x="5621" y="93359"/>
                  </a:lnTo>
                  <a:lnTo>
                    <a:pt x="5863" y="92107"/>
                  </a:lnTo>
                  <a:lnTo>
                    <a:pt x="6109" y="90854"/>
                  </a:lnTo>
                  <a:lnTo>
                    <a:pt x="6359" y="89631"/>
                  </a:lnTo>
                  <a:lnTo>
                    <a:pt x="6613" y="88408"/>
                  </a:lnTo>
                  <a:lnTo>
                    <a:pt x="6871" y="87214"/>
                  </a:lnTo>
                  <a:lnTo>
                    <a:pt x="7002" y="86617"/>
                  </a:lnTo>
                  <a:lnTo>
                    <a:pt x="7133" y="86034"/>
                  </a:lnTo>
                  <a:lnTo>
                    <a:pt x="7268" y="85466"/>
                  </a:lnTo>
                  <a:lnTo>
                    <a:pt x="7338" y="85190"/>
                  </a:lnTo>
                  <a:lnTo>
                    <a:pt x="7371" y="85059"/>
                  </a:lnTo>
                  <a:lnTo>
                    <a:pt x="7387" y="85000"/>
                  </a:lnTo>
                  <a:lnTo>
                    <a:pt x="7461" y="84811"/>
                  </a:lnTo>
                  <a:lnTo>
                    <a:pt x="7551" y="84593"/>
                  </a:lnTo>
                  <a:lnTo>
                    <a:pt x="7727" y="84127"/>
                  </a:lnTo>
                  <a:lnTo>
                    <a:pt x="7899" y="83675"/>
                  </a:lnTo>
                  <a:lnTo>
                    <a:pt x="8071" y="83195"/>
                  </a:lnTo>
                  <a:lnTo>
                    <a:pt x="8411" y="82248"/>
                  </a:lnTo>
                  <a:lnTo>
                    <a:pt x="8747" y="81272"/>
                  </a:lnTo>
                  <a:lnTo>
                    <a:pt x="9075" y="80282"/>
                  </a:lnTo>
                  <a:lnTo>
                    <a:pt x="9403" y="79263"/>
                  </a:lnTo>
                  <a:lnTo>
                    <a:pt x="9722" y="78229"/>
                  </a:lnTo>
                  <a:lnTo>
                    <a:pt x="10038" y="77180"/>
                  </a:lnTo>
                  <a:lnTo>
                    <a:pt x="10349" y="76117"/>
                  </a:lnTo>
                  <a:lnTo>
                    <a:pt x="10657" y="75040"/>
                  </a:lnTo>
                  <a:lnTo>
                    <a:pt x="10960" y="73933"/>
                  </a:lnTo>
                  <a:lnTo>
                    <a:pt x="11259" y="72826"/>
                  </a:lnTo>
                  <a:lnTo>
                    <a:pt x="11550" y="71690"/>
                  </a:lnTo>
                  <a:lnTo>
                    <a:pt x="11837" y="70540"/>
                  </a:lnTo>
                  <a:lnTo>
                    <a:pt x="12119" y="69375"/>
                  </a:lnTo>
                  <a:lnTo>
                    <a:pt x="12398" y="68196"/>
                  </a:lnTo>
                  <a:lnTo>
                    <a:pt x="12668" y="66987"/>
                  </a:lnTo>
                  <a:lnTo>
                    <a:pt x="12935" y="65778"/>
                  </a:lnTo>
                  <a:lnTo>
                    <a:pt x="13193" y="64540"/>
                  </a:lnTo>
                  <a:lnTo>
                    <a:pt x="13447" y="63288"/>
                  </a:lnTo>
                  <a:lnTo>
                    <a:pt x="13693" y="62021"/>
                  </a:lnTo>
                  <a:lnTo>
                    <a:pt x="13930" y="60740"/>
                  </a:lnTo>
                  <a:lnTo>
                    <a:pt x="14164" y="59429"/>
                  </a:lnTo>
                  <a:lnTo>
                    <a:pt x="14389" y="58119"/>
                  </a:lnTo>
                  <a:lnTo>
                    <a:pt x="14606" y="56779"/>
                  </a:lnTo>
                  <a:lnTo>
                    <a:pt x="14811" y="55425"/>
                  </a:lnTo>
                  <a:lnTo>
                    <a:pt x="15012" y="54056"/>
                  </a:lnTo>
                  <a:lnTo>
                    <a:pt x="15204" y="52672"/>
                  </a:lnTo>
                  <a:lnTo>
                    <a:pt x="15299" y="51973"/>
                  </a:lnTo>
                  <a:lnTo>
                    <a:pt x="15389" y="51274"/>
                  </a:lnTo>
                  <a:lnTo>
                    <a:pt x="15475" y="50561"/>
                  </a:lnTo>
                  <a:lnTo>
                    <a:pt x="15561" y="49847"/>
                  </a:lnTo>
                  <a:lnTo>
                    <a:pt x="15643" y="49134"/>
                  </a:lnTo>
                  <a:lnTo>
                    <a:pt x="15721" y="48420"/>
                  </a:lnTo>
                  <a:lnTo>
                    <a:pt x="15798" y="47692"/>
                  </a:lnTo>
                  <a:lnTo>
                    <a:pt x="15876" y="46978"/>
                  </a:lnTo>
                  <a:lnTo>
                    <a:pt x="15946" y="46250"/>
                  </a:lnTo>
                  <a:lnTo>
                    <a:pt x="16016" y="45508"/>
                  </a:lnTo>
                  <a:lnTo>
                    <a:pt x="16081" y="44780"/>
                  </a:lnTo>
                  <a:lnTo>
                    <a:pt x="16147" y="44037"/>
                  </a:lnTo>
                  <a:lnTo>
                    <a:pt x="16208" y="43294"/>
                  </a:lnTo>
                  <a:lnTo>
                    <a:pt x="16266" y="42552"/>
                  </a:lnTo>
                  <a:lnTo>
                    <a:pt x="16319" y="41809"/>
                  </a:lnTo>
                  <a:lnTo>
                    <a:pt x="16372" y="41052"/>
                  </a:lnTo>
                  <a:lnTo>
                    <a:pt x="16421" y="40294"/>
                  </a:lnTo>
                  <a:lnTo>
                    <a:pt x="16466" y="39552"/>
                  </a:lnTo>
                  <a:lnTo>
                    <a:pt x="16511" y="38794"/>
                  </a:lnTo>
                  <a:lnTo>
                    <a:pt x="16552" y="38023"/>
                  </a:lnTo>
                  <a:lnTo>
                    <a:pt x="16585" y="37265"/>
                  </a:lnTo>
                  <a:lnTo>
                    <a:pt x="16622" y="36508"/>
                  </a:lnTo>
                  <a:lnTo>
                    <a:pt x="16651" y="35736"/>
                  </a:lnTo>
                  <a:lnTo>
                    <a:pt x="16675" y="34965"/>
                  </a:lnTo>
                  <a:lnTo>
                    <a:pt x="16700" y="34193"/>
                  </a:lnTo>
                  <a:lnTo>
                    <a:pt x="16720" y="33436"/>
                  </a:lnTo>
                  <a:lnTo>
                    <a:pt x="16737" y="32664"/>
                  </a:lnTo>
                  <a:lnTo>
                    <a:pt x="16749" y="31892"/>
                  </a:lnTo>
                  <a:lnTo>
                    <a:pt x="16757" y="31120"/>
                  </a:lnTo>
                  <a:lnTo>
                    <a:pt x="16765" y="30348"/>
                  </a:lnTo>
                  <a:lnTo>
                    <a:pt x="16769" y="29577"/>
                  </a:lnTo>
                  <a:lnTo>
                    <a:pt x="16765" y="28805"/>
                  </a:lnTo>
                  <a:lnTo>
                    <a:pt x="16761" y="28033"/>
                  </a:lnTo>
                  <a:lnTo>
                    <a:pt x="16757" y="27261"/>
                  </a:lnTo>
                  <a:lnTo>
                    <a:pt x="16745" y="26489"/>
                  </a:lnTo>
                  <a:lnTo>
                    <a:pt x="16728" y="25718"/>
                  </a:lnTo>
                  <a:lnTo>
                    <a:pt x="16712" y="24946"/>
                  </a:lnTo>
                  <a:lnTo>
                    <a:pt x="16692" y="24189"/>
                  </a:lnTo>
                  <a:lnTo>
                    <a:pt x="16667" y="23417"/>
                  </a:lnTo>
                  <a:lnTo>
                    <a:pt x="16638" y="22645"/>
                  </a:lnTo>
                  <a:lnTo>
                    <a:pt x="16606" y="21888"/>
                  </a:lnTo>
                  <a:lnTo>
                    <a:pt x="16573" y="21131"/>
                  </a:lnTo>
                  <a:lnTo>
                    <a:pt x="16532" y="20373"/>
                  </a:lnTo>
                  <a:lnTo>
                    <a:pt x="16491" y="19616"/>
                  </a:lnTo>
                  <a:lnTo>
                    <a:pt x="16470" y="19237"/>
                  </a:lnTo>
                  <a:lnTo>
                    <a:pt x="16446" y="18859"/>
                  </a:lnTo>
                  <a:lnTo>
                    <a:pt x="16397" y="18116"/>
                  </a:lnTo>
                  <a:lnTo>
                    <a:pt x="16347" y="17359"/>
                  </a:lnTo>
                  <a:lnTo>
                    <a:pt x="16290" y="16616"/>
                  </a:lnTo>
                  <a:lnTo>
                    <a:pt x="16233" y="15874"/>
                  </a:lnTo>
                  <a:lnTo>
                    <a:pt x="16175" y="15145"/>
                  </a:lnTo>
                  <a:lnTo>
                    <a:pt x="16110" y="14403"/>
                  </a:lnTo>
                  <a:lnTo>
                    <a:pt x="16044" y="13675"/>
                  </a:lnTo>
                  <a:lnTo>
                    <a:pt x="15975" y="12961"/>
                  </a:lnTo>
                  <a:lnTo>
                    <a:pt x="15901" y="12233"/>
                  </a:lnTo>
                  <a:lnTo>
                    <a:pt x="15823" y="11519"/>
                  </a:lnTo>
                  <a:lnTo>
                    <a:pt x="15745" y="10791"/>
                  </a:lnTo>
                  <a:lnTo>
                    <a:pt x="15663" y="10092"/>
                  </a:lnTo>
                  <a:lnTo>
                    <a:pt x="15622" y="9728"/>
                  </a:lnTo>
                  <a:lnTo>
                    <a:pt x="15581" y="9379"/>
                  </a:lnTo>
                  <a:lnTo>
                    <a:pt x="15495" y="8680"/>
                  </a:lnTo>
                  <a:lnTo>
                    <a:pt x="15405" y="7981"/>
                  </a:lnTo>
                  <a:lnTo>
                    <a:pt x="15360" y="7631"/>
                  </a:lnTo>
                  <a:lnTo>
                    <a:pt x="15315" y="7296"/>
                  </a:lnTo>
                  <a:lnTo>
                    <a:pt x="15221" y="6612"/>
                  </a:lnTo>
                  <a:lnTo>
                    <a:pt x="15122" y="5928"/>
                  </a:lnTo>
                  <a:lnTo>
                    <a:pt x="15073" y="5578"/>
                  </a:lnTo>
                  <a:lnTo>
                    <a:pt x="15024" y="5243"/>
                  </a:lnTo>
                  <a:lnTo>
                    <a:pt x="14922" y="4573"/>
                  </a:lnTo>
                  <a:lnTo>
                    <a:pt x="14815" y="3903"/>
                  </a:lnTo>
                  <a:lnTo>
                    <a:pt x="14709" y="3234"/>
                  </a:lnTo>
                  <a:lnTo>
                    <a:pt x="14602" y="2578"/>
                  </a:lnTo>
                  <a:lnTo>
                    <a:pt x="14491" y="1923"/>
                  </a:lnTo>
                  <a:lnTo>
                    <a:pt x="14377" y="1282"/>
                  </a:lnTo>
                  <a:lnTo>
                    <a:pt x="14262" y="627"/>
                  </a:lnTo>
                  <a:lnTo>
                    <a:pt x="14147" y="1"/>
                  </a:lnTo>
                  <a:close/>
                </a:path>
              </a:pathLst>
            </a:custGeom>
            <a:solidFill>
              <a:srgbClr val="020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7;p56">
              <a:extLst>
                <a:ext uri="{FF2B5EF4-FFF2-40B4-BE49-F238E27FC236}">
                  <a16:creationId xmlns:a16="http://schemas.microsoft.com/office/drawing/2014/main" id="{E88B9E35-DCBD-61CA-1A7A-41703B8251E8}"/>
                </a:ext>
              </a:extLst>
            </p:cNvPr>
            <p:cNvSpPr/>
            <p:nvPr/>
          </p:nvSpPr>
          <p:spPr>
            <a:xfrm>
              <a:off x="3829550" y="-10641675"/>
              <a:ext cx="419250" cy="3145475"/>
            </a:xfrm>
            <a:custGeom>
              <a:avLst/>
              <a:gdLst/>
              <a:ahLst/>
              <a:cxnLst/>
              <a:rect l="l" t="t" r="r" b="b"/>
              <a:pathLst>
                <a:path w="16770" h="125819" fill="none" extrusionOk="0">
                  <a:moveTo>
                    <a:pt x="0" y="125818"/>
                  </a:moveTo>
                  <a:lnTo>
                    <a:pt x="0" y="125818"/>
                  </a:lnTo>
                  <a:lnTo>
                    <a:pt x="389" y="123095"/>
                  </a:lnTo>
                  <a:lnTo>
                    <a:pt x="787" y="120372"/>
                  </a:lnTo>
                  <a:lnTo>
                    <a:pt x="1188" y="117678"/>
                  </a:lnTo>
                  <a:lnTo>
                    <a:pt x="1594" y="114984"/>
                  </a:lnTo>
                  <a:lnTo>
                    <a:pt x="1594" y="114984"/>
                  </a:lnTo>
                  <a:lnTo>
                    <a:pt x="2004" y="112304"/>
                  </a:lnTo>
                  <a:lnTo>
                    <a:pt x="2417" y="109625"/>
                  </a:lnTo>
                  <a:lnTo>
                    <a:pt x="2839" y="106960"/>
                  </a:lnTo>
                  <a:lnTo>
                    <a:pt x="3270" y="104310"/>
                  </a:lnTo>
                  <a:lnTo>
                    <a:pt x="3270" y="104310"/>
                  </a:lnTo>
                  <a:lnTo>
                    <a:pt x="3483" y="102985"/>
                  </a:lnTo>
                  <a:lnTo>
                    <a:pt x="3704" y="101674"/>
                  </a:lnTo>
                  <a:lnTo>
                    <a:pt x="3704" y="101674"/>
                  </a:lnTo>
                  <a:lnTo>
                    <a:pt x="3921" y="100363"/>
                  </a:lnTo>
                  <a:lnTo>
                    <a:pt x="4142" y="99053"/>
                  </a:lnTo>
                  <a:lnTo>
                    <a:pt x="4142" y="99053"/>
                  </a:lnTo>
                  <a:lnTo>
                    <a:pt x="4597" y="96446"/>
                  </a:lnTo>
                  <a:lnTo>
                    <a:pt x="4822" y="95150"/>
                  </a:lnTo>
                  <a:lnTo>
                    <a:pt x="5056" y="93854"/>
                  </a:lnTo>
                  <a:lnTo>
                    <a:pt x="5056" y="93854"/>
                  </a:lnTo>
                  <a:lnTo>
                    <a:pt x="5289" y="92573"/>
                  </a:lnTo>
                  <a:lnTo>
                    <a:pt x="5527" y="91291"/>
                  </a:lnTo>
                  <a:lnTo>
                    <a:pt x="5769" y="90010"/>
                  </a:lnTo>
                  <a:lnTo>
                    <a:pt x="6015" y="88757"/>
                  </a:lnTo>
                  <a:lnTo>
                    <a:pt x="6015" y="88757"/>
                  </a:lnTo>
                  <a:lnTo>
                    <a:pt x="6265" y="87505"/>
                  </a:lnTo>
                  <a:lnTo>
                    <a:pt x="6523" y="86267"/>
                  </a:lnTo>
                  <a:lnTo>
                    <a:pt x="6523" y="86267"/>
                  </a:lnTo>
                  <a:lnTo>
                    <a:pt x="6654" y="85641"/>
                  </a:lnTo>
                  <a:lnTo>
                    <a:pt x="6789" y="85044"/>
                  </a:lnTo>
                  <a:lnTo>
                    <a:pt x="6789" y="85044"/>
                  </a:lnTo>
                  <a:lnTo>
                    <a:pt x="6928" y="84432"/>
                  </a:lnTo>
                  <a:lnTo>
                    <a:pt x="6928" y="84432"/>
                  </a:lnTo>
                  <a:lnTo>
                    <a:pt x="7002" y="84127"/>
                  </a:lnTo>
                  <a:lnTo>
                    <a:pt x="7002" y="84127"/>
                  </a:lnTo>
                  <a:lnTo>
                    <a:pt x="7039" y="83981"/>
                  </a:lnTo>
                  <a:lnTo>
                    <a:pt x="7059" y="83908"/>
                  </a:lnTo>
                  <a:lnTo>
                    <a:pt x="7080" y="83821"/>
                  </a:lnTo>
                  <a:lnTo>
                    <a:pt x="7092" y="83777"/>
                  </a:lnTo>
                  <a:lnTo>
                    <a:pt x="7113" y="83719"/>
                  </a:lnTo>
                  <a:lnTo>
                    <a:pt x="7113" y="83719"/>
                  </a:lnTo>
                  <a:lnTo>
                    <a:pt x="7199" y="83500"/>
                  </a:lnTo>
                  <a:lnTo>
                    <a:pt x="7281" y="83282"/>
                  </a:lnTo>
                  <a:lnTo>
                    <a:pt x="7281" y="83282"/>
                  </a:lnTo>
                  <a:lnTo>
                    <a:pt x="7453" y="82831"/>
                  </a:lnTo>
                  <a:lnTo>
                    <a:pt x="7453" y="82831"/>
                  </a:lnTo>
                  <a:lnTo>
                    <a:pt x="7785" y="81899"/>
                  </a:lnTo>
                  <a:lnTo>
                    <a:pt x="7785" y="81899"/>
                  </a:lnTo>
                  <a:lnTo>
                    <a:pt x="8116" y="80952"/>
                  </a:lnTo>
                  <a:lnTo>
                    <a:pt x="8440" y="79976"/>
                  </a:lnTo>
                  <a:lnTo>
                    <a:pt x="8440" y="79976"/>
                  </a:lnTo>
                  <a:lnTo>
                    <a:pt x="8760" y="78986"/>
                  </a:lnTo>
                  <a:lnTo>
                    <a:pt x="9079" y="77981"/>
                  </a:lnTo>
                  <a:lnTo>
                    <a:pt x="9079" y="77981"/>
                  </a:lnTo>
                  <a:lnTo>
                    <a:pt x="9391" y="76962"/>
                  </a:lnTo>
                  <a:lnTo>
                    <a:pt x="9702" y="75928"/>
                  </a:lnTo>
                  <a:lnTo>
                    <a:pt x="9702" y="75928"/>
                  </a:lnTo>
                  <a:lnTo>
                    <a:pt x="10005" y="74865"/>
                  </a:lnTo>
                  <a:lnTo>
                    <a:pt x="10304" y="73802"/>
                  </a:lnTo>
                  <a:lnTo>
                    <a:pt x="10304" y="73802"/>
                  </a:lnTo>
                  <a:lnTo>
                    <a:pt x="10599" y="72710"/>
                  </a:lnTo>
                  <a:lnTo>
                    <a:pt x="10890" y="71618"/>
                  </a:lnTo>
                  <a:lnTo>
                    <a:pt x="10890" y="71618"/>
                  </a:lnTo>
                  <a:lnTo>
                    <a:pt x="11177" y="70496"/>
                  </a:lnTo>
                  <a:lnTo>
                    <a:pt x="11460" y="69361"/>
                  </a:lnTo>
                  <a:lnTo>
                    <a:pt x="11734" y="68225"/>
                  </a:lnTo>
                  <a:lnTo>
                    <a:pt x="12005" y="67060"/>
                  </a:lnTo>
                  <a:lnTo>
                    <a:pt x="12005" y="67060"/>
                  </a:lnTo>
                  <a:lnTo>
                    <a:pt x="12271" y="65880"/>
                  </a:lnTo>
                  <a:lnTo>
                    <a:pt x="12533" y="64686"/>
                  </a:lnTo>
                  <a:lnTo>
                    <a:pt x="12787" y="63477"/>
                  </a:lnTo>
                  <a:lnTo>
                    <a:pt x="13037" y="62254"/>
                  </a:lnTo>
                  <a:lnTo>
                    <a:pt x="13037" y="62254"/>
                  </a:lnTo>
                  <a:lnTo>
                    <a:pt x="13279" y="61016"/>
                  </a:lnTo>
                  <a:lnTo>
                    <a:pt x="13512" y="59764"/>
                  </a:lnTo>
                  <a:lnTo>
                    <a:pt x="13742" y="58497"/>
                  </a:lnTo>
                  <a:lnTo>
                    <a:pt x="13963" y="57216"/>
                  </a:lnTo>
                  <a:lnTo>
                    <a:pt x="13963" y="57216"/>
                  </a:lnTo>
                  <a:lnTo>
                    <a:pt x="14176" y="55920"/>
                  </a:lnTo>
                  <a:lnTo>
                    <a:pt x="14381" y="54609"/>
                  </a:lnTo>
                  <a:lnTo>
                    <a:pt x="14582" y="53269"/>
                  </a:lnTo>
                  <a:lnTo>
                    <a:pt x="14770" y="51930"/>
                  </a:lnTo>
                  <a:lnTo>
                    <a:pt x="14770" y="51930"/>
                  </a:lnTo>
                  <a:lnTo>
                    <a:pt x="14864" y="51245"/>
                  </a:lnTo>
                  <a:lnTo>
                    <a:pt x="14954" y="50575"/>
                  </a:lnTo>
                  <a:lnTo>
                    <a:pt x="15040" y="49891"/>
                  </a:lnTo>
                  <a:lnTo>
                    <a:pt x="15127" y="49192"/>
                  </a:lnTo>
                  <a:lnTo>
                    <a:pt x="15208" y="48507"/>
                  </a:lnTo>
                  <a:lnTo>
                    <a:pt x="15286" y="47808"/>
                  </a:lnTo>
                  <a:lnTo>
                    <a:pt x="15364" y="47109"/>
                  </a:lnTo>
                  <a:lnTo>
                    <a:pt x="15442" y="46411"/>
                  </a:lnTo>
                  <a:lnTo>
                    <a:pt x="15442" y="46411"/>
                  </a:lnTo>
                  <a:lnTo>
                    <a:pt x="15516" y="45697"/>
                  </a:lnTo>
                  <a:lnTo>
                    <a:pt x="15585" y="44998"/>
                  </a:lnTo>
                  <a:lnTo>
                    <a:pt x="15651" y="44284"/>
                  </a:lnTo>
                  <a:lnTo>
                    <a:pt x="15717" y="43571"/>
                  </a:lnTo>
                  <a:lnTo>
                    <a:pt x="15782" y="42857"/>
                  </a:lnTo>
                  <a:lnTo>
                    <a:pt x="15839" y="42129"/>
                  </a:lnTo>
                  <a:lnTo>
                    <a:pt x="15897" y="41401"/>
                  </a:lnTo>
                  <a:lnTo>
                    <a:pt x="15950" y="40688"/>
                  </a:lnTo>
                  <a:lnTo>
                    <a:pt x="16003" y="39959"/>
                  </a:lnTo>
                  <a:lnTo>
                    <a:pt x="16052" y="39217"/>
                  </a:lnTo>
                  <a:lnTo>
                    <a:pt x="16098" y="38489"/>
                  </a:lnTo>
                  <a:lnTo>
                    <a:pt x="16139" y="37746"/>
                  </a:lnTo>
                  <a:lnTo>
                    <a:pt x="16179" y="37018"/>
                  </a:lnTo>
                  <a:lnTo>
                    <a:pt x="16216" y="36275"/>
                  </a:lnTo>
                  <a:lnTo>
                    <a:pt x="16249" y="35533"/>
                  </a:lnTo>
                  <a:lnTo>
                    <a:pt x="16278" y="34790"/>
                  </a:lnTo>
                  <a:lnTo>
                    <a:pt x="16278" y="34790"/>
                  </a:lnTo>
                  <a:lnTo>
                    <a:pt x="16306" y="34047"/>
                  </a:lnTo>
                  <a:lnTo>
                    <a:pt x="16331" y="33305"/>
                  </a:lnTo>
                  <a:lnTo>
                    <a:pt x="16352" y="32547"/>
                  </a:lnTo>
                  <a:lnTo>
                    <a:pt x="16368" y="31805"/>
                  </a:lnTo>
                  <a:lnTo>
                    <a:pt x="16376" y="31426"/>
                  </a:lnTo>
                  <a:lnTo>
                    <a:pt x="16380" y="31237"/>
                  </a:lnTo>
                  <a:lnTo>
                    <a:pt x="16384" y="31047"/>
                  </a:lnTo>
                  <a:lnTo>
                    <a:pt x="16397" y="30305"/>
                  </a:lnTo>
                  <a:lnTo>
                    <a:pt x="16397" y="30305"/>
                  </a:lnTo>
                  <a:lnTo>
                    <a:pt x="16405" y="29547"/>
                  </a:lnTo>
                  <a:lnTo>
                    <a:pt x="16409" y="28805"/>
                  </a:lnTo>
                  <a:lnTo>
                    <a:pt x="16409" y="28805"/>
                  </a:lnTo>
                  <a:lnTo>
                    <a:pt x="16409" y="28048"/>
                  </a:lnTo>
                  <a:lnTo>
                    <a:pt x="16409" y="27290"/>
                  </a:lnTo>
                  <a:lnTo>
                    <a:pt x="16405" y="26548"/>
                  </a:lnTo>
                  <a:lnTo>
                    <a:pt x="16397" y="25790"/>
                  </a:lnTo>
                  <a:lnTo>
                    <a:pt x="16397" y="25790"/>
                  </a:lnTo>
                  <a:lnTo>
                    <a:pt x="16384" y="25033"/>
                  </a:lnTo>
                  <a:lnTo>
                    <a:pt x="16368" y="24291"/>
                  </a:lnTo>
                  <a:lnTo>
                    <a:pt x="16352" y="23533"/>
                  </a:lnTo>
                  <a:lnTo>
                    <a:pt x="16331" y="22791"/>
                  </a:lnTo>
                  <a:lnTo>
                    <a:pt x="16331" y="22791"/>
                  </a:lnTo>
                  <a:lnTo>
                    <a:pt x="16306" y="22033"/>
                  </a:lnTo>
                  <a:lnTo>
                    <a:pt x="16278" y="21291"/>
                  </a:lnTo>
                  <a:lnTo>
                    <a:pt x="16249" y="20548"/>
                  </a:lnTo>
                  <a:lnTo>
                    <a:pt x="16216" y="19805"/>
                  </a:lnTo>
                  <a:lnTo>
                    <a:pt x="16196" y="19427"/>
                  </a:lnTo>
                  <a:lnTo>
                    <a:pt x="16179" y="19063"/>
                  </a:lnTo>
                  <a:lnTo>
                    <a:pt x="16179" y="19063"/>
                  </a:lnTo>
                  <a:lnTo>
                    <a:pt x="16139" y="18320"/>
                  </a:lnTo>
                  <a:lnTo>
                    <a:pt x="16139" y="18320"/>
                  </a:lnTo>
                  <a:lnTo>
                    <a:pt x="16093" y="17577"/>
                  </a:lnTo>
                  <a:lnTo>
                    <a:pt x="16048" y="16835"/>
                  </a:lnTo>
                  <a:lnTo>
                    <a:pt x="16048" y="16835"/>
                  </a:lnTo>
                  <a:lnTo>
                    <a:pt x="15999" y="16107"/>
                  </a:lnTo>
                  <a:lnTo>
                    <a:pt x="15950" y="15364"/>
                  </a:lnTo>
                  <a:lnTo>
                    <a:pt x="15893" y="14636"/>
                  </a:lnTo>
                  <a:lnTo>
                    <a:pt x="15835" y="13908"/>
                  </a:lnTo>
                  <a:lnTo>
                    <a:pt x="15774" y="13180"/>
                  </a:lnTo>
                  <a:lnTo>
                    <a:pt x="15712" y="12466"/>
                  </a:lnTo>
                  <a:lnTo>
                    <a:pt x="15577" y="11024"/>
                  </a:lnTo>
                  <a:lnTo>
                    <a:pt x="15577" y="11024"/>
                  </a:lnTo>
                  <a:lnTo>
                    <a:pt x="15430" y="9597"/>
                  </a:lnTo>
                  <a:lnTo>
                    <a:pt x="15352" y="8898"/>
                  </a:lnTo>
                  <a:lnTo>
                    <a:pt x="15274" y="8185"/>
                  </a:lnTo>
                  <a:lnTo>
                    <a:pt x="15192" y="7486"/>
                  </a:lnTo>
                  <a:lnTo>
                    <a:pt x="15110" y="6787"/>
                  </a:lnTo>
                  <a:lnTo>
                    <a:pt x="15020" y="6088"/>
                  </a:lnTo>
                  <a:lnTo>
                    <a:pt x="14934" y="5403"/>
                  </a:lnTo>
                  <a:lnTo>
                    <a:pt x="14934" y="5403"/>
                  </a:lnTo>
                  <a:lnTo>
                    <a:pt x="14750" y="4035"/>
                  </a:lnTo>
                  <a:lnTo>
                    <a:pt x="14557" y="2666"/>
                  </a:lnTo>
                  <a:lnTo>
                    <a:pt x="14352" y="1326"/>
                  </a:lnTo>
                  <a:lnTo>
                    <a:pt x="14147" y="1"/>
                  </a:lnTo>
                  <a:lnTo>
                    <a:pt x="14147" y="1"/>
                  </a:lnTo>
                  <a:lnTo>
                    <a:pt x="14262" y="627"/>
                  </a:lnTo>
                  <a:lnTo>
                    <a:pt x="14377" y="1282"/>
                  </a:lnTo>
                  <a:lnTo>
                    <a:pt x="14491" y="1923"/>
                  </a:lnTo>
                  <a:lnTo>
                    <a:pt x="14602" y="2578"/>
                  </a:lnTo>
                  <a:lnTo>
                    <a:pt x="14709" y="3234"/>
                  </a:lnTo>
                  <a:lnTo>
                    <a:pt x="14815" y="3903"/>
                  </a:lnTo>
                  <a:lnTo>
                    <a:pt x="14922" y="4573"/>
                  </a:lnTo>
                  <a:lnTo>
                    <a:pt x="15024" y="5243"/>
                  </a:lnTo>
                  <a:lnTo>
                    <a:pt x="15024" y="5243"/>
                  </a:lnTo>
                  <a:lnTo>
                    <a:pt x="15073" y="5578"/>
                  </a:lnTo>
                  <a:lnTo>
                    <a:pt x="15122" y="5928"/>
                  </a:lnTo>
                  <a:lnTo>
                    <a:pt x="15122" y="5928"/>
                  </a:lnTo>
                  <a:lnTo>
                    <a:pt x="15221" y="6612"/>
                  </a:lnTo>
                  <a:lnTo>
                    <a:pt x="15315" y="7296"/>
                  </a:lnTo>
                  <a:lnTo>
                    <a:pt x="15315" y="7296"/>
                  </a:lnTo>
                  <a:lnTo>
                    <a:pt x="15360" y="7631"/>
                  </a:lnTo>
                  <a:lnTo>
                    <a:pt x="15405" y="7981"/>
                  </a:lnTo>
                  <a:lnTo>
                    <a:pt x="15495" y="8680"/>
                  </a:lnTo>
                  <a:lnTo>
                    <a:pt x="15581" y="9379"/>
                  </a:lnTo>
                  <a:lnTo>
                    <a:pt x="15622" y="9728"/>
                  </a:lnTo>
                  <a:lnTo>
                    <a:pt x="15663" y="10092"/>
                  </a:lnTo>
                  <a:lnTo>
                    <a:pt x="15745" y="10791"/>
                  </a:lnTo>
                  <a:lnTo>
                    <a:pt x="15745" y="10791"/>
                  </a:lnTo>
                  <a:lnTo>
                    <a:pt x="15823" y="11519"/>
                  </a:lnTo>
                  <a:lnTo>
                    <a:pt x="15901" y="12233"/>
                  </a:lnTo>
                  <a:lnTo>
                    <a:pt x="15975" y="12961"/>
                  </a:lnTo>
                  <a:lnTo>
                    <a:pt x="16044" y="13675"/>
                  </a:lnTo>
                  <a:lnTo>
                    <a:pt x="16110" y="14403"/>
                  </a:lnTo>
                  <a:lnTo>
                    <a:pt x="16175" y="15145"/>
                  </a:lnTo>
                  <a:lnTo>
                    <a:pt x="16233" y="15874"/>
                  </a:lnTo>
                  <a:lnTo>
                    <a:pt x="16290" y="16616"/>
                  </a:lnTo>
                  <a:lnTo>
                    <a:pt x="16290" y="16616"/>
                  </a:lnTo>
                  <a:lnTo>
                    <a:pt x="16347" y="17359"/>
                  </a:lnTo>
                  <a:lnTo>
                    <a:pt x="16397" y="18116"/>
                  </a:lnTo>
                  <a:lnTo>
                    <a:pt x="16397" y="18116"/>
                  </a:lnTo>
                  <a:lnTo>
                    <a:pt x="16446" y="18859"/>
                  </a:lnTo>
                  <a:lnTo>
                    <a:pt x="16470" y="19237"/>
                  </a:lnTo>
                  <a:lnTo>
                    <a:pt x="16491" y="19616"/>
                  </a:lnTo>
                  <a:lnTo>
                    <a:pt x="16491" y="19616"/>
                  </a:lnTo>
                  <a:lnTo>
                    <a:pt x="16532" y="20373"/>
                  </a:lnTo>
                  <a:lnTo>
                    <a:pt x="16573" y="21131"/>
                  </a:lnTo>
                  <a:lnTo>
                    <a:pt x="16606" y="21888"/>
                  </a:lnTo>
                  <a:lnTo>
                    <a:pt x="16638" y="22645"/>
                  </a:lnTo>
                  <a:lnTo>
                    <a:pt x="16638" y="22645"/>
                  </a:lnTo>
                  <a:lnTo>
                    <a:pt x="16667" y="23417"/>
                  </a:lnTo>
                  <a:lnTo>
                    <a:pt x="16692" y="24189"/>
                  </a:lnTo>
                  <a:lnTo>
                    <a:pt x="16712" y="24946"/>
                  </a:lnTo>
                  <a:lnTo>
                    <a:pt x="16728" y="25718"/>
                  </a:lnTo>
                  <a:lnTo>
                    <a:pt x="16745" y="26489"/>
                  </a:lnTo>
                  <a:lnTo>
                    <a:pt x="16757" y="27261"/>
                  </a:lnTo>
                  <a:lnTo>
                    <a:pt x="16761" y="28033"/>
                  </a:lnTo>
                  <a:lnTo>
                    <a:pt x="16765" y="28805"/>
                  </a:lnTo>
                  <a:lnTo>
                    <a:pt x="16769" y="29577"/>
                  </a:lnTo>
                  <a:lnTo>
                    <a:pt x="16765" y="30348"/>
                  </a:lnTo>
                  <a:lnTo>
                    <a:pt x="16757" y="31120"/>
                  </a:lnTo>
                  <a:lnTo>
                    <a:pt x="16749" y="31892"/>
                  </a:lnTo>
                  <a:lnTo>
                    <a:pt x="16737" y="32664"/>
                  </a:lnTo>
                  <a:lnTo>
                    <a:pt x="16720" y="33436"/>
                  </a:lnTo>
                  <a:lnTo>
                    <a:pt x="16700" y="34193"/>
                  </a:lnTo>
                  <a:lnTo>
                    <a:pt x="16675" y="34965"/>
                  </a:lnTo>
                  <a:lnTo>
                    <a:pt x="16675" y="34965"/>
                  </a:lnTo>
                  <a:lnTo>
                    <a:pt x="16651" y="35736"/>
                  </a:lnTo>
                  <a:lnTo>
                    <a:pt x="16622" y="36508"/>
                  </a:lnTo>
                  <a:lnTo>
                    <a:pt x="16585" y="37265"/>
                  </a:lnTo>
                  <a:lnTo>
                    <a:pt x="16552" y="38023"/>
                  </a:lnTo>
                  <a:lnTo>
                    <a:pt x="16511" y="38794"/>
                  </a:lnTo>
                  <a:lnTo>
                    <a:pt x="16466" y="39552"/>
                  </a:lnTo>
                  <a:lnTo>
                    <a:pt x="16421" y="40294"/>
                  </a:lnTo>
                  <a:lnTo>
                    <a:pt x="16372" y="41052"/>
                  </a:lnTo>
                  <a:lnTo>
                    <a:pt x="16319" y="41809"/>
                  </a:lnTo>
                  <a:lnTo>
                    <a:pt x="16266" y="42552"/>
                  </a:lnTo>
                  <a:lnTo>
                    <a:pt x="16208" y="43294"/>
                  </a:lnTo>
                  <a:lnTo>
                    <a:pt x="16147" y="44037"/>
                  </a:lnTo>
                  <a:lnTo>
                    <a:pt x="16081" y="44780"/>
                  </a:lnTo>
                  <a:lnTo>
                    <a:pt x="16016" y="45508"/>
                  </a:lnTo>
                  <a:lnTo>
                    <a:pt x="15946" y="46250"/>
                  </a:lnTo>
                  <a:lnTo>
                    <a:pt x="15876" y="46978"/>
                  </a:lnTo>
                  <a:lnTo>
                    <a:pt x="15876" y="46978"/>
                  </a:lnTo>
                  <a:lnTo>
                    <a:pt x="15798" y="47692"/>
                  </a:lnTo>
                  <a:lnTo>
                    <a:pt x="15721" y="48420"/>
                  </a:lnTo>
                  <a:lnTo>
                    <a:pt x="15643" y="49134"/>
                  </a:lnTo>
                  <a:lnTo>
                    <a:pt x="15561" y="49847"/>
                  </a:lnTo>
                  <a:lnTo>
                    <a:pt x="15475" y="50561"/>
                  </a:lnTo>
                  <a:lnTo>
                    <a:pt x="15389" y="51274"/>
                  </a:lnTo>
                  <a:lnTo>
                    <a:pt x="15299" y="51973"/>
                  </a:lnTo>
                  <a:lnTo>
                    <a:pt x="15204" y="52672"/>
                  </a:lnTo>
                  <a:lnTo>
                    <a:pt x="15204" y="52672"/>
                  </a:lnTo>
                  <a:lnTo>
                    <a:pt x="15012" y="54056"/>
                  </a:lnTo>
                  <a:lnTo>
                    <a:pt x="14811" y="55425"/>
                  </a:lnTo>
                  <a:lnTo>
                    <a:pt x="14606" y="56779"/>
                  </a:lnTo>
                  <a:lnTo>
                    <a:pt x="14389" y="58119"/>
                  </a:lnTo>
                  <a:lnTo>
                    <a:pt x="14389" y="58119"/>
                  </a:lnTo>
                  <a:lnTo>
                    <a:pt x="14164" y="59429"/>
                  </a:lnTo>
                  <a:lnTo>
                    <a:pt x="13930" y="60740"/>
                  </a:lnTo>
                  <a:lnTo>
                    <a:pt x="13693" y="62021"/>
                  </a:lnTo>
                  <a:lnTo>
                    <a:pt x="13447" y="63288"/>
                  </a:lnTo>
                  <a:lnTo>
                    <a:pt x="13447" y="63288"/>
                  </a:lnTo>
                  <a:lnTo>
                    <a:pt x="13193" y="64540"/>
                  </a:lnTo>
                  <a:lnTo>
                    <a:pt x="12935" y="65778"/>
                  </a:lnTo>
                  <a:lnTo>
                    <a:pt x="12935" y="65778"/>
                  </a:lnTo>
                  <a:lnTo>
                    <a:pt x="12668" y="66987"/>
                  </a:lnTo>
                  <a:lnTo>
                    <a:pt x="12398" y="68196"/>
                  </a:lnTo>
                  <a:lnTo>
                    <a:pt x="12398" y="68196"/>
                  </a:lnTo>
                  <a:lnTo>
                    <a:pt x="12119" y="69375"/>
                  </a:lnTo>
                  <a:lnTo>
                    <a:pt x="11837" y="70540"/>
                  </a:lnTo>
                  <a:lnTo>
                    <a:pt x="11550" y="71690"/>
                  </a:lnTo>
                  <a:lnTo>
                    <a:pt x="11259" y="72826"/>
                  </a:lnTo>
                  <a:lnTo>
                    <a:pt x="11259" y="72826"/>
                  </a:lnTo>
                  <a:lnTo>
                    <a:pt x="10960" y="73933"/>
                  </a:lnTo>
                  <a:lnTo>
                    <a:pt x="10657" y="75040"/>
                  </a:lnTo>
                  <a:lnTo>
                    <a:pt x="10349" y="76117"/>
                  </a:lnTo>
                  <a:lnTo>
                    <a:pt x="10038" y="77180"/>
                  </a:lnTo>
                  <a:lnTo>
                    <a:pt x="10038" y="77180"/>
                  </a:lnTo>
                  <a:lnTo>
                    <a:pt x="9722" y="78229"/>
                  </a:lnTo>
                  <a:lnTo>
                    <a:pt x="9403" y="79263"/>
                  </a:lnTo>
                  <a:lnTo>
                    <a:pt x="9403" y="79263"/>
                  </a:lnTo>
                  <a:lnTo>
                    <a:pt x="9075" y="80282"/>
                  </a:lnTo>
                  <a:lnTo>
                    <a:pt x="8747" y="81272"/>
                  </a:lnTo>
                  <a:lnTo>
                    <a:pt x="8747" y="81272"/>
                  </a:lnTo>
                  <a:lnTo>
                    <a:pt x="8411" y="82248"/>
                  </a:lnTo>
                  <a:lnTo>
                    <a:pt x="8071" y="83195"/>
                  </a:lnTo>
                  <a:lnTo>
                    <a:pt x="8071" y="83195"/>
                  </a:lnTo>
                  <a:lnTo>
                    <a:pt x="7899" y="83675"/>
                  </a:lnTo>
                  <a:lnTo>
                    <a:pt x="7727" y="84127"/>
                  </a:lnTo>
                  <a:lnTo>
                    <a:pt x="7727" y="84127"/>
                  </a:lnTo>
                  <a:lnTo>
                    <a:pt x="7551" y="84593"/>
                  </a:lnTo>
                  <a:lnTo>
                    <a:pt x="7461" y="84811"/>
                  </a:lnTo>
                  <a:lnTo>
                    <a:pt x="7461" y="84811"/>
                  </a:lnTo>
                  <a:lnTo>
                    <a:pt x="7387" y="85000"/>
                  </a:lnTo>
                  <a:lnTo>
                    <a:pt x="7387" y="85000"/>
                  </a:lnTo>
                  <a:lnTo>
                    <a:pt x="7371" y="85059"/>
                  </a:lnTo>
                  <a:lnTo>
                    <a:pt x="7371" y="85059"/>
                  </a:lnTo>
                  <a:lnTo>
                    <a:pt x="7338" y="85190"/>
                  </a:lnTo>
                  <a:lnTo>
                    <a:pt x="7338" y="85190"/>
                  </a:lnTo>
                  <a:lnTo>
                    <a:pt x="7268" y="85466"/>
                  </a:lnTo>
                  <a:lnTo>
                    <a:pt x="7268" y="85466"/>
                  </a:lnTo>
                  <a:lnTo>
                    <a:pt x="7133" y="86034"/>
                  </a:lnTo>
                  <a:lnTo>
                    <a:pt x="7133" y="86034"/>
                  </a:lnTo>
                  <a:lnTo>
                    <a:pt x="7002" y="86617"/>
                  </a:lnTo>
                  <a:lnTo>
                    <a:pt x="6871" y="87214"/>
                  </a:lnTo>
                  <a:lnTo>
                    <a:pt x="6871" y="87214"/>
                  </a:lnTo>
                  <a:lnTo>
                    <a:pt x="6613" y="88408"/>
                  </a:lnTo>
                  <a:lnTo>
                    <a:pt x="6359" y="89631"/>
                  </a:lnTo>
                  <a:lnTo>
                    <a:pt x="6359" y="89631"/>
                  </a:lnTo>
                  <a:lnTo>
                    <a:pt x="6109" y="90854"/>
                  </a:lnTo>
                  <a:lnTo>
                    <a:pt x="5863" y="92107"/>
                  </a:lnTo>
                  <a:lnTo>
                    <a:pt x="5621" y="93359"/>
                  </a:lnTo>
                  <a:lnTo>
                    <a:pt x="5380" y="94611"/>
                  </a:lnTo>
                  <a:lnTo>
                    <a:pt x="5380" y="94611"/>
                  </a:lnTo>
                  <a:lnTo>
                    <a:pt x="5142" y="95878"/>
                  </a:lnTo>
                  <a:lnTo>
                    <a:pt x="4904" y="97145"/>
                  </a:lnTo>
                  <a:lnTo>
                    <a:pt x="4441" y="99708"/>
                  </a:lnTo>
                  <a:lnTo>
                    <a:pt x="3978" y="102271"/>
                  </a:lnTo>
                  <a:lnTo>
                    <a:pt x="3524" y="104863"/>
                  </a:lnTo>
                  <a:lnTo>
                    <a:pt x="3524" y="104863"/>
                  </a:lnTo>
                  <a:lnTo>
                    <a:pt x="3073" y="107455"/>
                  </a:lnTo>
                  <a:lnTo>
                    <a:pt x="2626" y="110062"/>
                  </a:lnTo>
                  <a:lnTo>
                    <a:pt x="2184" y="112668"/>
                  </a:lnTo>
                  <a:lnTo>
                    <a:pt x="1745" y="115290"/>
                  </a:lnTo>
                  <a:lnTo>
                    <a:pt x="1745" y="115290"/>
                  </a:lnTo>
                  <a:lnTo>
                    <a:pt x="1307" y="117911"/>
                  </a:lnTo>
                  <a:lnTo>
                    <a:pt x="869" y="120547"/>
                  </a:lnTo>
                  <a:lnTo>
                    <a:pt x="0" y="1258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8;p56">
              <a:extLst>
                <a:ext uri="{FF2B5EF4-FFF2-40B4-BE49-F238E27FC236}">
                  <a16:creationId xmlns:a16="http://schemas.microsoft.com/office/drawing/2014/main" id="{CBBC768A-90A0-452E-F7CA-5A74F595F6BD}"/>
                </a:ext>
              </a:extLst>
            </p:cNvPr>
            <p:cNvSpPr/>
            <p:nvPr/>
          </p:nvSpPr>
          <p:spPr>
            <a:xfrm>
              <a:off x="3595900" y="-13899600"/>
              <a:ext cx="347350" cy="415050"/>
            </a:xfrm>
            <a:custGeom>
              <a:avLst/>
              <a:gdLst/>
              <a:ahLst/>
              <a:cxnLst/>
              <a:rect l="l" t="t" r="r" b="b"/>
              <a:pathLst>
                <a:path w="13894" h="16602" extrusionOk="0">
                  <a:moveTo>
                    <a:pt x="13894" y="1"/>
                  </a:moveTo>
                  <a:lnTo>
                    <a:pt x="13689" y="379"/>
                  </a:lnTo>
                  <a:lnTo>
                    <a:pt x="13488" y="773"/>
                  </a:lnTo>
                  <a:lnTo>
                    <a:pt x="13435" y="874"/>
                  </a:lnTo>
                  <a:lnTo>
                    <a:pt x="13386" y="962"/>
                  </a:lnTo>
                  <a:lnTo>
                    <a:pt x="13283" y="1151"/>
                  </a:lnTo>
                  <a:lnTo>
                    <a:pt x="13079" y="1544"/>
                  </a:lnTo>
                  <a:lnTo>
                    <a:pt x="12976" y="1734"/>
                  </a:lnTo>
                  <a:lnTo>
                    <a:pt x="12874" y="1908"/>
                  </a:lnTo>
                  <a:lnTo>
                    <a:pt x="12665" y="2272"/>
                  </a:lnTo>
                  <a:lnTo>
                    <a:pt x="12460" y="2636"/>
                  </a:lnTo>
                  <a:lnTo>
                    <a:pt x="12255" y="3001"/>
                  </a:lnTo>
                  <a:lnTo>
                    <a:pt x="11837" y="3700"/>
                  </a:lnTo>
                  <a:lnTo>
                    <a:pt x="11419" y="4369"/>
                  </a:lnTo>
                  <a:lnTo>
                    <a:pt x="11001" y="5025"/>
                  </a:lnTo>
                  <a:lnTo>
                    <a:pt x="10579" y="5665"/>
                  </a:lnTo>
                  <a:lnTo>
                    <a:pt x="10153" y="6292"/>
                  </a:lnTo>
                  <a:lnTo>
                    <a:pt x="9727" y="6889"/>
                  </a:lnTo>
                  <a:lnTo>
                    <a:pt x="9297" y="7471"/>
                  </a:lnTo>
                  <a:lnTo>
                    <a:pt x="9084" y="7748"/>
                  </a:lnTo>
                  <a:lnTo>
                    <a:pt x="8871" y="8024"/>
                  </a:lnTo>
                  <a:lnTo>
                    <a:pt x="8654" y="8301"/>
                  </a:lnTo>
                  <a:lnTo>
                    <a:pt x="8436" y="8578"/>
                  </a:lnTo>
                  <a:lnTo>
                    <a:pt x="8219" y="8855"/>
                  </a:lnTo>
                  <a:lnTo>
                    <a:pt x="8002" y="9102"/>
                  </a:lnTo>
                  <a:lnTo>
                    <a:pt x="7789" y="9379"/>
                  </a:lnTo>
                  <a:lnTo>
                    <a:pt x="7568" y="9626"/>
                  </a:lnTo>
                  <a:lnTo>
                    <a:pt x="7351" y="9888"/>
                  </a:lnTo>
                  <a:lnTo>
                    <a:pt x="7134" y="10136"/>
                  </a:lnTo>
                  <a:lnTo>
                    <a:pt x="6695" y="10617"/>
                  </a:lnTo>
                  <a:lnTo>
                    <a:pt x="6257" y="11097"/>
                  </a:lnTo>
                  <a:lnTo>
                    <a:pt x="5818" y="11563"/>
                  </a:lnTo>
                  <a:lnTo>
                    <a:pt x="5376" y="12000"/>
                  </a:lnTo>
                  <a:lnTo>
                    <a:pt x="4933" y="12451"/>
                  </a:lnTo>
                  <a:lnTo>
                    <a:pt x="4491" y="12874"/>
                  </a:lnTo>
                  <a:lnTo>
                    <a:pt x="4044" y="13281"/>
                  </a:lnTo>
                  <a:lnTo>
                    <a:pt x="3598" y="13689"/>
                  </a:lnTo>
                  <a:lnTo>
                    <a:pt x="3151" y="14082"/>
                  </a:lnTo>
                  <a:lnTo>
                    <a:pt x="2705" y="14461"/>
                  </a:lnTo>
                  <a:lnTo>
                    <a:pt x="2258" y="14840"/>
                  </a:lnTo>
                  <a:lnTo>
                    <a:pt x="1807" y="15204"/>
                  </a:lnTo>
                  <a:lnTo>
                    <a:pt x="906" y="15917"/>
                  </a:lnTo>
                  <a:lnTo>
                    <a:pt x="1" y="16602"/>
                  </a:lnTo>
                  <a:lnTo>
                    <a:pt x="234" y="16572"/>
                  </a:lnTo>
                  <a:lnTo>
                    <a:pt x="468" y="16529"/>
                  </a:lnTo>
                  <a:lnTo>
                    <a:pt x="697" y="16471"/>
                  </a:lnTo>
                  <a:lnTo>
                    <a:pt x="927" y="16412"/>
                  </a:lnTo>
                  <a:lnTo>
                    <a:pt x="1160" y="16339"/>
                  </a:lnTo>
                  <a:lnTo>
                    <a:pt x="1389" y="16252"/>
                  </a:lnTo>
                  <a:lnTo>
                    <a:pt x="1619" y="16165"/>
                  </a:lnTo>
                  <a:lnTo>
                    <a:pt x="1852" y="16077"/>
                  </a:lnTo>
                  <a:lnTo>
                    <a:pt x="2311" y="15859"/>
                  </a:lnTo>
                  <a:lnTo>
                    <a:pt x="2770" y="15626"/>
                  </a:lnTo>
                  <a:lnTo>
                    <a:pt x="3229" y="15349"/>
                  </a:lnTo>
                  <a:lnTo>
                    <a:pt x="3684" y="15058"/>
                  </a:lnTo>
                  <a:lnTo>
                    <a:pt x="4139" y="14752"/>
                  </a:lnTo>
                  <a:lnTo>
                    <a:pt x="4593" y="14403"/>
                  </a:lnTo>
                  <a:lnTo>
                    <a:pt x="5048" y="14039"/>
                  </a:lnTo>
                  <a:lnTo>
                    <a:pt x="5499" y="13645"/>
                  </a:lnTo>
                  <a:lnTo>
                    <a:pt x="5950" y="13238"/>
                  </a:lnTo>
                  <a:lnTo>
                    <a:pt x="6396" y="12801"/>
                  </a:lnTo>
                  <a:lnTo>
                    <a:pt x="6843" y="12335"/>
                  </a:lnTo>
                  <a:lnTo>
                    <a:pt x="7285" y="11840"/>
                  </a:lnTo>
                  <a:lnTo>
                    <a:pt x="7506" y="11592"/>
                  </a:lnTo>
                  <a:lnTo>
                    <a:pt x="7728" y="11316"/>
                  </a:lnTo>
                  <a:lnTo>
                    <a:pt x="7949" y="11053"/>
                  </a:lnTo>
                  <a:lnTo>
                    <a:pt x="8166" y="10777"/>
                  </a:lnTo>
                  <a:lnTo>
                    <a:pt x="8387" y="10500"/>
                  </a:lnTo>
                  <a:lnTo>
                    <a:pt x="8604" y="10209"/>
                  </a:lnTo>
                  <a:lnTo>
                    <a:pt x="8822" y="9918"/>
                  </a:lnTo>
                  <a:lnTo>
                    <a:pt x="8932" y="9772"/>
                  </a:lnTo>
                  <a:lnTo>
                    <a:pt x="9039" y="9626"/>
                  </a:lnTo>
                  <a:lnTo>
                    <a:pt x="9256" y="9306"/>
                  </a:lnTo>
                  <a:lnTo>
                    <a:pt x="9469" y="9000"/>
                  </a:lnTo>
                  <a:lnTo>
                    <a:pt x="9899" y="8345"/>
                  </a:lnTo>
                  <a:lnTo>
                    <a:pt x="10321" y="7660"/>
                  </a:lnTo>
                  <a:lnTo>
                    <a:pt x="10743" y="6947"/>
                  </a:lnTo>
                  <a:lnTo>
                    <a:pt x="10948" y="6583"/>
                  </a:lnTo>
                  <a:lnTo>
                    <a:pt x="11157" y="6204"/>
                  </a:lnTo>
                  <a:lnTo>
                    <a:pt x="11362" y="5826"/>
                  </a:lnTo>
                  <a:lnTo>
                    <a:pt x="11567" y="5432"/>
                  </a:lnTo>
                  <a:lnTo>
                    <a:pt x="11772" y="5025"/>
                  </a:lnTo>
                  <a:lnTo>
                    <a:pt x="11972" y="4617"/>
                  </a:lnTo>
                  <a:lnTo>
                    <a:pt x="12173" y="4195"/>
                  </a:lnTo>
                  <a:lnTo>
                    <a:pt x="12374" y="3772"/>
                  </a:lnTo>
                  <a:lnTo>
                    <a:pt x="12570" y="3335"/>
                  </a:lnTo>
                  <a:lnTo>
                    <a:pt x="12669" y="3117"/>
                  </a:lnTo>
                  <a:lnTo>
                    <a:pt x="12767" y="2884"/>
                  </a:lnTo>
                  <a:lnTo>
                    <a:pt x="12960" y="2433"/>
                  </a:lnTo>
                  <a:lnTo>
                    <a:pt x="13054" y="2200"/>
                  </a:lnTo>
                  <a:lnTo>
                    <a:pt x="13152" y="1967"/>
                  </a:lnTo>
                  <a:lnTo>
                    <a:pt x="13341" y="1486"/>
                  </a:lnTo>
                  <a:lnTo>
                    <a:pt x="13435" y="1253"/>
                  </a:lnTo>
                  <a:lnTo>
                    <a:pt x="13529" y="1006"/>
                  </a:lnTo>
                  <a:lnTo>
                    <a:pt x="13714" y="49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rgbClr val="0C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9;p56">
              <a:extLst>
                <a:ext uri="{FF2B5EF4-FFF2-40B4-BE49-F238E27FC236}">
                  <a16:creationId xmlns:a16="http://schemas.microsoft.com/office/drawing/2014/main" id="{3C04BC70-6069-B1D3-4552-76BA9E1136B7}"/>
                </a:ext>
              </a:extLst>
            </p:cNvPr>
            <p:cNvSpPr/>
            <p:nvPr/>
          </p:nvSpPr>
          <p:spPr>
            <a:xfrm>
              <a:off x="3595900" y="-13899600"/>
              <a:ext cx="347350" cy="415050"/>
            </a:xfrm>
            <a:custGeom>
              <a:avLst/>
              <a:gdLst/>
              <a:ahLst/>
              <a:cxnLst/>
              <a:rect l="l" t="t" r="r" b="b"/>
              <a:pathLst>
                <a:path w="13894" h="16602" fill="none" extrusionOk="0">
                  <a:moveTo>
                    <a:pt x="1" y="16602"/>
                  </a:moveTo>
                  <a:lnTo>
                    <a:pt x="1" y="16602"/>
                  </a:lnTo>
                  <a:lnTo>
                    <a:pt x="906" y="15917"/>
                  </a:lnTo>
                  <a:lnTo>
                    <a:pt x="1807" y="15204"/>
                  </a:lnTo>
                  <a:lnTo>
                    <a:pt x="2258" y="14840"/>
                  </a:lnTo>
                  <a:lnTo>
                    <a:pt x="2705" y="14461"/>
                  </a:lnTo>
                  <a:lnTo>
                    <a:pt x="3151" y="14082"/>
                  </a:lnTo>
                  <a:lnTo>
                    <a:pt x="3598" y="13689"/>
                  </a:lnTo>
                  <a:lnTo>
                    <a:pt x="3598" y="13689"/>
                  </a:lnTo>
                  <a:lnTo>
                    <a:pt x="4044" y="13281"/>
                  </a:lnTo>
                  <a:lnTo>
                    <a:pt x="4491" y="12874"/>
                  </a:lnTo>
                  <a:lnTo>
                    <a:pt x="4933" y="12451"/>
                  </a:lnTo>
                  <a:lnTo>
                    <a:pt x="5376" y="12000"/>
                  </a:lnTo>
                  <a:lnTo>
                    <a:pt x="5818" y="11563"/>
                  </a:lnTo>
                  <a:lnTo>
                    <a:pt x="6257" y="11097"/>
                  </a:lnTo>
                  <a:lnTo>
                    <a:pt x="6695" y="10617"/>
                  </a:lnTo>
                  <a:lnTo>
                    <a:pt x="7134" y="10136"/>
                  </a:lnTo>
                  <a:lnTo>
                    <a:pt x="7134" y="10136"/>
                  </a:lnTo>
                  <a:lnTo>
                    <a:pt x="7351" y="9888"/>
                  </a:lnTo>
                  <a:lnTo>
                    <a:pt x="7568" y="9626"/>
                  </a:lnTo>
                  <a:lnTo>
                    <a:pt x="7789" y="9379"/>
                  </a:lnTo>
                  <a:lnTo>
                    <a:pt x="8002" y="9102"/>
                  </a:lnTo>
                  <a:lnTo>
                    <a:pt x="8219" y="8855"/>
                  </a:lnTo>
                  <a:lnTo>
                    <a:pt x="8219" y="8855"/>
                  </a:lnTo>
                  <a:lnTo>
                    <a:pt x="8436" y="8578"/>
                  </a:lnTo>
                  <a:lnTo>
                    <a:pt x="8436" y="8578"/>
                  </a:lnTo>
                  <a:lnTo>
                    <a:pt x="8654" y="8301"/>
                  </a:lnTo>
                  <a:lnTo>
                    <a:pt x="8871" y="8024"/>
                  </a:lnTo>
                  <a:lnTo>
                    <a:pt x="9084" y="7748"/>
                  </a:lnTo>
                  <a:lnTo>
                    <a:pt x="9084" y="7748"/>
                  </a:lnTo>
                  <a:lnTo>
                    <a:pt x="9297" y="7471"/>
                  </a:lnTo>
                  <a:lnTo>
                    <a:pt x="9727" y="6889"/>
                  </a:lnTo>
                  <a:lnTo>
                    <a:pt x="10153" y="6292"/>
                  </a:lnTo>
                  <a:lnTo>
                    <a:pt x="10579" y="5665"/>
                  </a:lnTo>
                  <a:lnTo>
                    <a:pt x="10579" y="5665"/>
                  </a:lnTo>
                  <a:lnTo>
                    <a:pt x="11001" y="5025"/>
                  </a:lnTo>
                  <a:lnTo>
                    <a:pt x="11419" y="4369"/>
                  </a:lnTo>
                  <a:lnTo>
                    <a:pt x="11837" y="3700"/>
                  </a:lnTo>
                  <a:lnTo>
                    <a:pt x="12255" y="3001"/>
                  </a:lnTo>
                  <a:lnTo>
                    <a:pt x="12255" y="3001"/>
                  </a:lnTo>
                  <a:lnTo>
                    <a:pt x="12460" y="2636"/>
                  </a:lnTo>
                  <a:lnTo>
                    <a:pt x="12665" y="2272"/>
                  </a:lnTo>
                  <a:lnTo>
                    <a:pt x="12874" y="1908"/>
                  </a:lnTo>
                  <a:lnTo>
                    <a:pt x="12976" y="1734"/>
                  </a:lnTo>
                  <a:lnTo>
                    <a:pt x="12976" y="1734"/>
                  </a:lnTo>
                  <a:lnTo>
                    <a:pt x="13079" y="1544"/>
                  </a:lnTo>
                  <a:lnTo>
                    <a:pt x="13283" y="1151"/>
                  </a:lnTo>
                  <a:lnTo>
                    <a:pt x="13386" y="962"/>
                  </a:lnTo>
                  <a:lnTo>
                    <a:pt x="13435" y="874"/>
                  </a:lnTo>
                  <a:lnTo>
                    <a:pt x="13435" y="874"/>
                  </a:lnTo>
                  <a:lnTo>
                    <a:pt x="13488" y="773"/>
                  </a:lnTo>
                  <a:lnTo>
                    <a:pt x="13488" y="773"/>
                  </a:lnTo>
                  <a:lnTo>
                    <a:pt x="13689" y="379"/>
                  </a:lnTo>
                  <a:lnTo>
                    <a:pt x="13894" y="1"/>
                  </a:lnTo>
                  <a:lnTo>
                    <a:pt x="13894" y="1"/>
                  </a:lnTo>
                  <a:lnTo>
                    <a:pt x="13714" y="496"/>
                  </a:lnTo>
                  <a:lnTo>
                    <a:pt x="13529" y="1006"/>
                  </a:lnTo>
                  <a:lnTo>
                    <a:pt x="13529" y="1006"/>
                  </a:lnTo>
                  <a:lnTo>
                    <a:pt x="13435" y="1253"/>
                  </a:lnTo>
                  <a:lnTo>
                    <a:pt x="13341" y="1486"/>
                  </a:lnTo>
                  <a:lnTo>
                    <a:pt x="13152" y="1967"/>
                  </a:lnTo>
                  <a:lnTo>
                    <a:pt x="13152" y="1967"/>
                  </a:lnTo>
                  <a:lnTo>
                    <a:pt x="13054" y="2200"/>
                  </a:lnTo>
                  <a:lnTo>
                    <a:pt x="12960" y="2433"/>
                  </a:lnTo>
                  <a:lnTo>
                    <a:pt x="12767" y="2884"/>
                  </a:lnTo>
                  <a:lnTo>
                    <a:pt x="12767" y="2884"/>
                  </a:lnTo>
                  <a:lnTo>
                    <a:pt x="12669" y="3117"/>
                  </a:lnTo>
                  <a:lnTo>
                    <a:pt x="12570" y="3335"/>
                  </a:lnTo>
                  <a:lnTo>
                    <a:pt x="12374" y="3772"/>
                  </a:lnTo>
                  <a:lnTo>
                    <a:pt x="12374" y="3772"/>
                  </a:lnTo>
                  <a:lnTo>
                    <a:pt x="12173" y="4195"/>
                  </a:lnTo>
                  <a:lnTo>
                    <a:pt x="11972" y="4617"/>
                  </a:lnTo>
                  <a:lnTo>
                    <a:pt x="11772" y="5025"/>
                  </a:lnTo>
                  <a:lnTo>
                    <a:pt x="11567" y="5432"/>
                  </a:lnTo>
                  <a:lnTo>
                    <a:pt x="11362" y="5826"/>
                  </a:lnTo>
                  <a:lnTo>
                    <a:pt x="11157" y="6204"/>
                  </a:lnTo>
                  <a:lnTo>
                    <a:pt x="10948" y="6583"/>
                  </a:lnTo>
                  <a:lnTo>
                    <a:pt x="10743" y="6947"/>
                  </a:lnTo>
                  <a:lnTo>
                    <a:pt x="10321" y="7660"/>
                  </a:lnTo>
                  <a:lnTo>
                    <a:pt x="9899" y="8345"/>
                  </a:lnTo>
                  <a:lnTo>
                    <a:pt x="9899" y="8345"/>
                  </a:lnTo>
                  <a:lnTo>
                    <a:pt x="9469" y="9000"/>
                  </a:lnTo>
                  <a:lnTo>
                    <a:pt x="9469" y="9000"/>
                  </a:lnTo>
                  <a:lnTo>
                    <a:pt x="9256" y="9306"/>
                  </a:lnTo>
                  <a:lnTo>
                    <a:pt x="9039" y="9626"/>
                  </a:lnTo>
                  <a:lnTo>
                    <a:pt x="8932" y="9772"/>
                  </a:lnTo>
                  <a:lnTo>
                    <a:pt x="8932" y="9772"/>
                  </a:lnTo>
                  <a:lnTo>
                    <a:pt x="8822" y="9918"/>
                  </a:lnTo>
                  <a:lnTo>
                    <a:pt x="8604" y="10209"/>
                  </a:lnTo>
                  <a:lnTo>
                    <a:pt x="8604" y="10209"/>
                  </a:lnTo>
                  <a:lnTo>
                    <a:pt x="8387" y="10500"/>
                  </a:lnTo>
                  <a:lnTo>
                    <a:pt x="8166" y="10777"/>
                  </a:lnTo>
                  <a:lnTo>
                    <a:pt x="7949" y="11053"/>
                  </a:lnTo>
                  <a:lnTo>
                    <a:pt x="7728" y="11316"/>
                  </a:lnTo>
                  <a:lnTo>
                    <a:pt x="7506" y="11592"/>
                  </a:lnTo>
                  <a:lnTo>
                    <a:pt x="7506" y="11592"/>
                  </a:lnTo>
                  <a:lnTo>
                    <a:pt x="7285" y="11840"/>
                  </a:lnTo>
                  <a:lnTo>
                    <a:pt x="7285" y="11840"/>
                  </a:lnTo>
                  <a:lnTo>
                    <a:pt x="6843" y="12335"/>
                  </a:lnTo>
                  <a:lnTo>
                    <a:pt x="6396" y="12801"/>
                  </a:lnTo>
                  <a:lnTo>
                    <a:pt x="5950" y="13238"/>
                  </a:lnTo>
                  <a:lnTo>
                    <a:pt x="5499" y="13645"/>
                  </a:lnTo>
                  <a:lnTo>
                    <a:pt x="5048" y="14039"/>
                  </a:lnTo>
                  <a:lnTo>
                    <a:pt x="4593" y="14403"/>
                  </a:lnTo>
                  <a:lnTo>
                    <a:pt x="4139" y="14752"/>
                  </a:lnTo>
                  <a:lnTo>
                    <a:pt x="3684" y="15058"/>
                  </a:lnTo>
                  <a:lnTo>
                    <a:pt x="3684" y="15058"/>
                  </a:lnTo>
                  <a:lnTo>
                    <a:pt x="3229" y="15349"/>
                  </a:lnTo>
                  <a:lnTo>
                    <a:pt x="2770" y="15626"/>
                  </a:lnTo>
                  <a:lnTo>
                    <a:pt x="2311" y="15859"/>
                  </a:lnTo>
                  <a:lnTo>
                    <a:pt x="1852" y="16077"/>
                  </a:lnTo>
                  <a:lnTo>
                    <a:pt x="1852" y="16077"/>
                  </a:lnTo>
                  <a:lnTo>
                    <a:pt x="1619" y="16165"/>
                  </a:lnTo>
                  <a:lnTo>
                    <a:pt x="1389" y="16252"/>
                  </a:lnTo>
                  <a:lnTo>
                    <a:pt x="1389" y="16252"/>
                  </a:lnTo>
                  <a:lnTo>
                    <a:pt x="1160" y="16339"/>
                  </a:lnTo>
                  <a:lnTo>
                    <a:pt x="1160" y="16339"/>
                  </a:lnTo>
                  <a:lnTo>
                    <a:pt x="927" y="16412"/>
                  </a:lnTo>
                  <a:lnTo>
                    <a:pt x="927" y="16412"/>
                  </a:lnTo>
                  <a:lnTo>
                    <a:pt x="697" y="16471"/>
                  </a:lnTo>
                  <a:lnTo>
                    <a:pt x="468" y="16529"/>
                  </a:lnTo>
                  <a:lnTo>
                    <a:pt x="234" y="16572"/>
                  </a:lnTo>
                  <a:lnTo>
                    <a:pt x="1" y="166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0;p56">
              <a:extLst>
                <a:ext uri="{FF2B5EF4-FFF2-40B4-BE49-F238E27FC236}">
                  <a16:creationId xmlns:a16="http://schemas.microsoft.com/office/drawing/2014/main" id="{CA3DE726-95C8-6F50-9EFE-9133C3F07068}"/>
                </a:ext>
              </a:extLst>
            </p:cNvPr>
            <p:cNvSpPr/>
            <p:nvPr/>
          </p:nvSpPr>
          <p:spPr>
            <a:xfrm>
              <a:off x="4249700" y="-542425"/>
              <a:ext cx="216150" cy="333500"/>
            </a:xfrm>
            <a:custGeom>
              <a:avLst/>
              <a:gdLst/>
              <a:ahLst/>
              <a:cxnLst/>
              <a:rect l="l" t="t" r="r" b="b"/>
              <a:pathLst>
                <a:path w="8646" h="13340" extrusionOk="0">
                  <a:moveTo>
                    <a:pt x="898" y="1"/>
                  </a:moveTo>
                  <a:lnTo>
                    <a:pt x="893" y="787"/>
                  </a:lnTo>
                  <a:lnTo>
                    <a:pt x="885" y="1544"/>
                  </a:lnTo>
                  <a:lnTo>
                    <a:pt x="869" y="2301"/>
                  </a:lnTo>
                  <a:lnTo>
                    <a:pt x="844" y="3030"/>
                  </a:lnTo>
                  <a:lnTo>
                    <a:pt x="816" y="3743"/>
                  </a:lnTo>
                  <a:lnTo>
                    <a:pt x="783" y="4428"/>
                  </a:lnTo>
                  <a:lnTo>
                    <a:pt x="738" y="5083"/>
                  </a:lnTo>
                  <a:lnTo>
                    <a:pt x="689" y="5724"/>
                  </a:lnTo>
                  <a:lnTo>
                    <a:pt x="664" y="6029"/>
                  </a:lnTo>
                  <a:lnTo>
                    <a:pt x="631" y="6321"/>
                  </a:lnTo>
                  <a:lnTo>
                    <a:pt x="603" y="6612"/>
                  </a:lnTo>
                  <a:lnTo>
                    <a:pt x="570" y="6903"/>
                  </a:lnTo>
                  <a:lnTo>
                    <a:pt x="533" y="7180"/>
                  </a:lnTo>
                  <a:lnTo>
                    <a:pt x="496" y="7442"/>
                  </a:lnTo>
                  <a:lnTo>
                    <a:pt x="455" y="7704"/>
                  </a:lnTo>
                  <a:lnTo>
                    <a:pt x="414" y="7952"/>
                  </a:lnTo>
                  <a:lnTo>
                    <a:pt x="369" y="8185"/>
                  </a:lnTo>
                  <a:lnTo>
                    <a:pt x="324" y="8418"/>
                  </a:lnTo>
                  <a:lnTo>
                    <a:pt x="275" y="8636"/>
                  </a:lnTo>
                  <a:lnTo>
                    <a:pt x="226" y="8840"/>
                  </a:lnTo>
                  <a:lnTo>
                    <a:pt x="172" y="9044"/>
                  </a:lnTo>
                  <a:lnTo>
                    <a:pt x="115" y="9233"/>
                  </a:lnTo>
                  <a:lnTo>
                    <a:pt x="58" y="9408"/>
                  </a:lnTo>
                  <a:lnTo>
                    <a:pt x="0" y="9583"/>
                  </a:lnTo>
                  <a:lnTo>
                    <a:pt x="426" y="10194"/>
                  </a:lnTo>
                  <a:lnTo>
                    <a:pt x="836" y="10777"/>
                  </a:lnTo>
                  <a:lnTo>
                    <a:pt x="1238" y="11315"/>
                  </a:lnTo>
                  <a:lnTo>
                    <a:pt x="1434" y="11578"/>
                  </a:lnTo>
                  <a:lnTo>
                    <a:pt x="1631" y="11811"/>
                  </a:lnTo>
                  <a:lnTo>
                    <a:pt x="1828" y="12044"/>
                  </a:lnTo>
                  <a:lnTo>
                    <a:pt x="2028" y="12262"/>
                  </a:lnTo>
                  <a:lnTo>
                    <a:pt x="2233" y="12451"/>
                  </a:lnTo>
                  <a:lnTo>
                    <a:pt x="2438" y="12626"/>
                  </a:lnTo>
                  <a:lnTo>
                    <a:pt x="2647" y="12801"/>
                  </a:lnTo>
                  <a:lnTo>
                    <a:pt x="2864" y="12932"/>
                  </a:lnTo>
                  <a:lnTo>
                    <a:pt x="3085" y="13063"/>
                  </a:lnTo>
                  <a:lnTo>
                    <a:pt x="3311" y="13165"/>
                  </a:lnTo>
                  <a:lnTo>
                    <a:pt x="3548" y="13238"/>
                  </a:lnTo>
                  <a:lnTo>
                    <a:pt x="3794" y="13296"/>
                  </a:lnTo>
                  <a:lnTo>
                    <a:pt x="4048" y="13325"/>
                  </a:lnTo>
                  <a:lnTo>
                    <a:pt x="4315" y="13340"/>
                  </a:lnTo>
                  <a:lnTo>
                    <a:pt x="4589" y="13310"/>
                  </a:lnTo>
                  <a:lnTo>
                    <a:pt x="4880" y="13267"/>
                  </a:lnTo>
                  <a:lnTo>
                    <a:pt x="5183" y="13194"/>
                  </a:lnTo>
                  <a:lnTo>
                    <a:pt x="5499" y="13092"/>
                  </a:lnTo>
                  <a:lnTo>
                    <a:pt x="5830" y="12961"/>
                  </a:lnTo>
                  <a:lnTo>
                    <a:pt x="6179" y="12801"/>
                  </a:lnTo>
                  <a:lnTo>
                    <a:pt x="6539" y="12597"/>
                  </a:lnTo>
                  <a:lnTo>
                    <a:pt x="6924" y="12364"/>
                  </a:lnTo>
                  <a:lnTo>
                    <a:pt x="7322" y="12102"/>
                  </a:lnTo>
                  <a:lnTo>
                    <a:pt x="7744" y="11796"/>
                  </a:lnTo>
                  <a:lnTo>
                    <a:pt x="8182" y="11461"/>
                  </a:lnTo>
                  <a:lnTo>
                    <a:pt x="8645" y="11097"/>
                  </a:lnTo>
                  <a:lnTo>
                    <a:pt x="8641" y="8753"/>
                  </a:lnTo>
                  <a:lnTo>
                    <a:pt x="8629" y="6073"/>
                  </a:lnTo>
                  <a:lnTo>
                    <a:pt x="8604" y="30"/>
                  </a:lnTo>
                  <a:lnTo>
                    <a:pt x="8375" y="175"/>
                  </a:lnTo>
                  <a:lnTo>
                    <a:pt x="8129" y="306"/>
                  </a:lnTo>
                  <a:lnTo>
                    <a:pt x="7871" y="423"/>
                  </a:lnTo>
                  <a:lnTo>
                    <a:pt x="7605" y="525"/>
                  </a:lnTo>
                  <a:lnTo>
                    <a:pt x="7322" y="598"/>
                  </a:lnTo>
                  <a:lnTo>
                    <a:pt x="7035" y="656"/>
                  </a:lnTo>
                  <a:lnTo>
                    <a:pt x="6740" y="714"/>
                  </a:lnTo>
                  <a:lnTo>
                    <a:pt x="6437" y="743"/>
                  </a:lnTo>
                  <a:lnTo>
                    <a:pt x="6130" y="772"/>
                  </a:lnTo>
                  <a:lnTo>
                    <a:pt x="5818" y="787"/>
                  </a:lnTo>
                  <a:lnTo>
                    <a:pt x="5187" y="787"/>
                  </a:lnTo>
                  <a:lnTo>
                    <a:pt x="4564" y="743"/>
                  </a:lnTo>
                  <a:lnTo>
                    <a:pt x="3954" y="685"/>
                  </a:lnTo>
                  <a:lnTo>
                    <a:pt x="3368" y="598"/>
                  </a:lnTo>
                  <a:lnTo>
                    <a:pt x="2819" y="496"/>
                  </a:lnTo>
                  <a:lnTo>
                    <a:pt x="2315" y="379"/>
                  </a:lnTo>
                  <a:lnTo>
                    <a:pt x="1869" y="277"/>
                  </a:lnTo>
                  <a:lnTo>
                    <a:pt x="1201" y="10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D8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1;p56">
              <a:extLst>
                <a:ext uri="{FF2B5EF4-FFF2-40B4-BE49-F238E27FC236}">
                  <a16:creationId xmlns:a16="http://schemas.microsoft.com/office/drawing/2014/main" id="{E3D13148-A3BC-660A-CEC2-825ECA3C21EB}"/>
                </a:ext>
              </a:extLst>
            </p:cNvPr>
            <p:cNvSpPr/>
            <p:nvPr/>
          </p:nvSpPr>
          <p:spPr>
            <a:xfrm>
              <a:off x="2555150" y="-16840800"/>
              <a:ext cx="1005750" cy="3148750"/>
            </a:xfrm>
            <a:custGeom>
              <a:avLst/>
              <a:gdLst/>
              <a:ahLst/>
              <a:cxnLst/>
              <a:rect l="l" t="t" r="r" b="b"/>
              <a:pathLst>
                <a:path w="40230" h="125950" extrusionOk="0">
                  <a:moveTo>
                    <a:pt x="5261" y="1"/>
                  </a:moveTo>
                  <a:lnTo>
                    <a:pt x="5224" y="15"/>
                  </a:lnTo>
                  <a:lnTo>
                    <a:pt x="5207" y="44"/>
                  </a:lnTo>
                  <a:lnTo>
                    <a:pt x="5191" y="74"/>
                  </a:lnTo>
                  <a:lnTo>
                    <a:pt x="5162" y="161"/>
                  </a:lnTo>
                  <a:lnTo>
                    <a:pt x="5142" y="277"/>
                  </a:lnTo>
                  <a:lnTo>
                    <a:pt x="5125" y="408"/>
                  </a:lnTo>
                  <a:lnTo>
                    <a:pt x="5113" y="583"/>
                  </a:lnTo>
                  <a:lnTo>
                    <a:pt x="5105" y="773"/>
                  </a:lnTo>
                  <a:lnTo>
                    <a:pt x="5105" y="976"/>
                  </a:lnTo>
                  <a:lnTo>
                    <a:pt x="5109" y="1195"/>
                  </a:lnTo>
                  <a:lnTo>
                    <a:pt x="5117" y="1442"/>
                  </a:lnTo>
                  <a:lnTo>
                    <a:pt x="5130" y="1705"/>
                  </a:lnTo>
                  <a:lnTo>
                    <a:pt x="5146" y="1996"/>
                  </a:lnTo>
                  <a:lnTo>
                    <a:pt x="5166" y="2287"/>
                  </a:lnTo>
                  <a:lnTo>
                    <a:pt x="5191" y="2593"/>
                  </a:lnTo>
                  <a:lnTo>
                    <a:pt x="5216" y="2899"/>
                  </a:lnTo>
                  <a:lnTo>
                    <a:pt x="5285" y="3568"/>
                  </a:lnTo>
                  <a:lnTo>
                    <a:pt x="5363" y="4253"/>
                  </a:lnTo>
                  <a:lnTo>
                    <a:pt x="5453" y="4952"/>
                  </a:lnTo>
                  <a:lnTo>
                    <a:pt x="5552" y="5665"/>
                  </a:lnTo>
                  <a:lnTo>
                    <a:pt x="5662" y="6364"/>
                  </a:lnTo>
                  <a:lnTo>
                    <a:pt x="5777" y="7049"/>
                  </a:lnTo>
                  <a:lnTo>
                    <a:pt x="5834" y="7384"/>
                  </a:lnTo>
                  <a:lnTo>
                    <a:pt x="5883" y="7733"/>
                  </a:lnTo>
                  <a:lnTo>
                    <a:pt x="5928" y="8097"/>
                  </a:lnTo>
                  <a:lnTo>
                    <a:pt x="5969" y="8476"/>
                  </a:lnTo>
                  <a:lnTo>
                    <a:pt x="6006" y="8855"/>
                  </a:lnTo>
                  <a:lnTo>
                    <a:pt x="6035" y="9248"/>
                  </a:lnTo>
                  <a:lnTo>
                    <a:pt x="6064" y="9641"/>
                  </a:lnTo>
                  <a:lnTo>
                    <a:pt x="6084" y="10049"/>
                  </a:lnTo>
                  <a:lnTo>
                    <a:pt x="6101" y="10442"/>
                  </a:lnTo>
                  <a:lnTo>
                    <a:pt x="6117" y="10850"/>
                  </a:lnTo>
                  <a:lnTo>
                    <a:pt x="6125" y="11257"/>
                  </a:lnTo>
                  <a:lnTo>
                    <a:pt x="6133" y="11650"/>
                  </a:lnTo>
                  <a:lnTo>
                    <a:pt x="6137" y="12044"/>
                  </a:lnTo>
                  <a:lnTo>
                    <a:pt x="6142" y="12451"/>
                  </a:lnTo>
                  <a:lnTo>
                    <a:pt x="6137" y="12830"/>
                  </a:lnTo>
                  <a:lnTo>
                    <a:pt x="6137" y="13209"/>
                  </a:lnTo>
                  <a:lnTo>
                    <a:pt x="6121" y="13951"/>
                  </a:lnTo>
                  <a:lnTo>
                    <a:pt x="6101" y="14636"/>
                  </a:lnTo>
                  <a:lnTo>
                    <a:pt x="6076" y="15262"/>
                  </a:lnTo>
                  <a:lnTo>
                    <a:pt x="6047" y="15815"/>
                  </a:lnTo>
                  <a:lnTo>
                    <a:pt x="6019" y="16296"/>
                  </a:lnTo>
                  <a:lnTo>
                    <a:pt x="5990" y="16674"/>
                  </a:lnTo>
                  <a:lnTo>
                    <a:pt x="5965" y="16951"/>
                  </a:lnTo>
                  <a:lnTo>
                    <a:pt x="5953" y="17039"/>
                  </a:lnTo>
                  <a:lnTo>
                    <a:pt x="5945" y="17111"/>
                  </a:lnTo>
                  <a:lnTo>
                    <a:pt x="5937" y="17126"/>
                  </a:lnTo>
                  <a:lnTo>
                    <a:pt x="5928" y="17140"/>
                  </a:lnTo>
                  <a:lnTo>
                    <a:pt x="5904" y="17155"/>
                  </a:lnTo>
                  <a:lnTo>
                    <a:pt x="5871" y="17155"/>
                  </a:lnTo>
                  <a:lnTo>
                    <a:pt x="5826" y="17126"/>
                  </a:lnTo>
                  <a:lnTo>
                    <a:pt x="5773" y="17082"/>
                  </a:lnTo>
                  <a:lnTo>
                    <a:pt x="5715" y="17024"/>
                  </a:lnTo>
                  <a:lnTo>
                    <a:pt x="5576" y="16849"/>
                  </a:lnTo>
                  <a:lnTo>
                    <a:pt x="5408" y="16602"/>
                  </a:lnTo>
                  <a:lnTo>
                    <a:pt x="5224" y="16310"/>
                  </a:lnTo>
                  <a:lnTo>
                    <a:pt x="5023" y="15975"/>
                  </a:lnTo>
                  <a:lnTo>
                    <a:pt x="4814" y="15611"/>
                  </a:lnTo>
                  <a:lnTo>
                    <a:pt x="4593" y="15204"/>
                  </a:lnTo>
                  <a:lnTo>
                    <a:pt x="4376" y="14781"/>
                  </a:lnTo>
                  <a:lnTo>
                    <a:pt x="4159" y="14344"/>
                  </a:lnTo>
                  <a:lnTo>
                    <a:pt x="3950" y="13908"/>
                  </a:lnTo>
                  <a:lnTo>
                    <a:pt x="3753" y="13456"/>
                  </a:lnTo>
                  <a:lnTo>
                    <a:pt x="3573" y="13034"/>
                  </a:lnTo>
                  <a:lnTo>
                    <a:pt x="3413" y="12626"/>
                  </a:lnTo>
                  <a:lnTo>
                    <a:pt x="3343" y="12422"/>
                  </a:lnTo>
                  <a:lnTo>
                    <a:pt x="3278" y="12233"/>
                  </a:lnTo>
                  <a:lnTo>
                    <a:pt x="2835" y="10893"/>
                  </a:lnTo>
                  <a:lnTo>
                    <a:pt x="2733" y="10573"/>
                  </a:lnTo>
                  <a:lnTo>
                    <a:pt x="2634" y="10253"/>
                  </a:lnTo>
                  <a:lnTo>
                    <a:pt x="2536" y="9918"/>
                  </a:lnTo>
                  <a:lnTo>
                    <a:pt x="2438" y="9554"/>
                  </a:lnTo>
                  <a:lnTo>
                    <a:pt x="2335" y="9175"/>
                  </a:lnTo>
                  <a:lnTo>
                    <a:pt x="2237" y="8767"/>
                  </a:lnTo>
                  <a:lnTo>
                    <a:pt x="2135" y="8316"/>
                  </a:lnTo>
                  <a:lnTo>
                    <a:pt x="2028" y="7821"/>
                  </a:lnTo>
                  <a:lnTo>
                    <a:pt x="1917" y="7282"/>
                  </a:lnTo>
                  <a:lnTo>
                    <a:pt x="1807" y="6685"/>
                  </a:lnTo>
                  <a:lnTo>
                    <a:pt x="1688" y="6015"/>
                  </a:lnTo>
                  <a:lnTo>
                    <a:pt x="1561" y="5287"/>
                  </a:lnTo>
                  <a:lnTo>
                    <a:pt x="1495" y="4908"/>
                  </a:lnTo>
                  <a:lnTo>
                    <a:pt x="1430" y="4530"/>
                  </a:lnTo>
                  <a:lnTo>
                    <a:pt x="1291" y="3801"/>
                  </a:lnTo>
                  <a:lnTo>
                    <a:pt x="1147" y="3117"/>
                  </a:lnTo>
                  <a:lnTo>
                    <a:pt x="1004" y="2462"/>
                  </a:lnTo>
                  <a:lnTo>
                    <a:pt x="930" y="2170"/>
                  </a:lnTo>
                  <a:lnTo>
                    <a:pt x="856" y="1879"/>
                  </a:lnTo>
                  <a:lnTo>
                    <a:pt x="787" y="1617"/>
                  </a:lnTo>
                  <a:lnTo>
                    <a:pt x="717" y="1355"/>
                  </a:lnTo>
                  <a:lnTo>
                    <a:pt x="647" y="1137"/>
                  </a:lnTo>
                  <a:lnTo>
                    <a:pt x="582" y="918"/>
                  </a:lnTo>
                  <a:lnTo>
                    <a:pt x="516" y="729"/>
                  </a:lnTo>
                  <a:lnTo>
                    <a:pt x="455" y="569"/>
                  </a:lnTo>
                  <a:lnTo>
                    <a:pt x="393" y="438"/>
                  </a:lnTo>
                  <a:lnTo>
                    <a:pt x="336" y="321"/>
                  </a:lnTo>
                  <a:lnTo>
                    <a:pt x="283" y="234"/>
                  </a:lnTo>
                  <a:lnTo>
                    <a:pt x="234" y="175"/>
                  </a:lnTo>
                  <a:lnTo>
                    <a:pt x="188" y="146"/>
                  </a:lnTo>
                  <a:lnTo>
                    <a:pt x="147" y="161"/>
                  </a:lnTo>
                  <a:lnTo>
                    <a:pt x="127" y="175"/>
                  </a:lnTo>
                  <a:lnTo>
                    <a:pt x="111" y="190"/>
                  </a:lnTo>
                  <a:lnTo>
                    <a:pt x="94" y="234"/>
                  </a:lnTo>
                  <a:lnTo>
                    <a:pt x="78" y="263"/>
                  </a:lnTo>
                  <a:lnTo>
                    <a:pt x="61" y="321"/>
                  </a:lnTo>
                  <a:lnTo>
                    <a:pt x="49" y="379"/>
                  </a:lnTo>
                  <a:lnTo>
                    <a:pt x="37" y="438"/>
                  </a:lnTo>
                  <a:lnTo>
                    <a:pt x="29" y="525"/>
                  </a:lnTo>
                  <a:lnTo>
                    <a:pt x="12" y="700"/>
                  </a:lnTo>
                  <a:lnTo>
                    <a:pt x="4" y="918"/>
                  </a:lnTo>
                  <a:lnTo>
                    <a:pt x="0" y="1180"/>
                  </a:lnTo>
                  <a:lnTo>
                    <a:pt x="4" y="1486"/>
                  </a:lnTo>
                  <a:lnTo>
                    <a:pt x="16" y="1836"/>
                  </a:lnTo>
                  <a:lnTo>
                    <a:pt x="33" y="2229"/>
                  </a:lnTo>
                  <a:lnTo>
                    <a:pt x="61" y="2738"/>
                  </a:lnTo>
                  <a:lnTo>
                    <a:pt x="102" y="3335"/>
                  </a:lnTo>
                  <a:lnTo>
                    <a:pt x="156" y="3991"/>
                  </a:lnTo>
                  <a:lnTo>
                    <a:pt x="217" y="4733"/>
                  </a:lnTo>
                  <a:lnTo>
                    <a:pt x="283" y="5520"/>
                  </a:lnTo>
                  <a:lnTo>
                    <a:pt x="356" y="6364"/>
                  </a:lnTo>
                  <a:lnTo>
                    <a:pt x="529" y="8185"/>
                  </a:lnTo>
                  <a:lnTo>
                    <a:pt x="766" y="10675"/>
                  </a:lnTo>
                  <a:lnTo>
                    <a:pt x="1024" y="13281"/>
                  </a:lnTo>
                  <a:lnTo>
                    <a:pt x="1541" y="18480"/>
                  </a:lnTo>
                  <a:lnTo>
                    <a:pt x="1774" y="20854"/>
                  </a:lnTo>
                  <a:lnTo>
                    <a:pt x="1975" y="22965"/>
                  </a:lnTo>
                  <a:lnTo>
                    <a:pt x="2057" y="23883"/>
                  </a:lnTo>
                  <a:lnTo>
                    <a:pt x="2126" y="24698"/>
                  </a:lnTo>
                  <a:lnTo>
                    <a:pt x="2184" y="25397"/>
                  </a:lnTo>
                  <a:lnTo>
                    <a:pt x="2221" y="25965"/>
                  </a:lnTo>
                  <a:lnTo>
                    <a:pt x="2249" y="26417"/>
                  </a:lnTo>
                  <a:lnTo>
                    <a:pt x="2278" y="26883"/>
                  </a:lnTo>
                  <a:lnTo>
                    <a:pt x="2315" y="27334"/>
                  </a:lnTo>
                  <a:lnTo>
                    <a:pt x="2348" y="27785"/>
                  </a:lnTo>
                  <a:lnTo>
                    <a:pt x="2389" y="28237"/>
                  </a:lnTo>
                  <a:lnTo>
                    <a:pt x="2430" y="28688"/>
                  </a:lnTo>
                  <a:lnTo>
                    <a:pt x="2475" y="29140"/>
                  </a:lnTo>
                  <a:lnTo>
                    <a:pt x="2524" y="29591"/>
                  </a:lnTo>
                  <a:lnTo>
                    <a:pt x="2573" y="30028"/>
                  </a:lnTo>
                  <a:lnTo>
                    <a:pt x="2630" y="30465"/>
                  </a:lnTo>
                  <a:lnTo>
                    <a:pt x="2688" y="30902"/>
                  </a:lnTo>
                  <a:lnTo>
                    <a:pt x="2749" y="31339"/>
                  </a:lnTo>
                  <a:lnTo>
                    <a:pt x="2815" y="31761"/>
                  </a:lnTo>
                  <a:lnTo>
                    <a:pt x="2880" y="32183"/>
                  </a:lnTo>
                  <a:lnTo>
                    <a:pt x="2954" y="32591"/>
                  </a:lnTo>
                  <a:lnTo>
                    <a:pt x="3032" y="32999"/>
                  </a:lnTo>
                  <a:lnTo>
                    <a:pt x="3110" y="33406"/>
                  </a:lnTo>
                  <a:lnTo>
                    <a:pt x="3196" y="33800"/>
                  </a:lnTo>
                  <a:lnTo>
                    <a:pt x="3286" y="34193"/>
                  </a:lnTo>
                  <a:lnTo>
                    <a:pt x="3376" y="34571"/>
                  </a:lnTo>
                  <a:lnTo>
                    <a:pt x="3474" y="34935"/>
                  </a:lnTo>
                  <a:lnTo>
                    <a:pt x="3577" y="35299"/>
                  </a:lnTo>
                  <a:lnTo>
                    <a:pt x="3683" y="35664"/>
                  </a:lnTo>
                  <a:lnTo>
                    <a:pt x="3794" y="35998"/>
                  </a:lnTo>
                  <a:lnTo>
                    <a:pt x="3909" y="36333"/>
                  </a:lnTo>
                  <a:lnTo>
                    <a:pt x="4027" y="36654"/>
                  </a:lnTo>
                  <a:lnTo>
                    <a:pt x="4154" y="36974"/>
                  </a:lnTo>
                  <a:lnTo>
                    <a:pt x="4286" y="37280"/>
                  </a:lnTo>
                  <a:lnTo>
                    <a:pt x="4421" y="37571"/>
                  </a:lnTo>
                  <a:lnTo>
                    <a:pt x="4560" y="37848"/>
                  </a:lnTo>
                  <a:lnTo>
                    <a:pt x="4708" y="38110"/>
                  </a:lnTo>
                  <a:lnTo>
                    <a:pt x="4855" y="38372"/>
                  </a:lnTo>
                  <a:lnTo>
                    <a:pt x="4970" y="38561"/>
                  </a:lnTo>
                  <a:lnTo>
                    <a:pt x="5080" y="38780"/>
                  </a:lnTo>
                  <a:lnTo>
                    <a:pt x="5195" y="39013"/>
                  </a:lnTo>
                  <a:lnTo>
                    <a:pt x="5306" y="39275"/>
                  </a:lnTo>
                  <a:lnTo>
                    <a:pt x="5416" y="39537"/>
                  </a:lnTo>
                  <a:lnTo>
                    <a:pt x="5523" y="39828"/>
                  </a:lnTo>
                  <a:lnTo>
                    <a:pt x="5629" y="40120"/>
                  </a:lnTo>
                  <a:lnTo>
                    <a:pt x="5736" y="40425"/>
                  </a:lnTo>
                  <a:lnTo>
                    <a:pt x="5842" y="40746"/>
                  </a:lnTo>
                  <a:lnTo>
                    <a:pt x="5945" y="41066"/>
                  </a:lnTo>
                  <a:lnTo>
                    <a:pt x="6142" y="41721"/>
                  </a:lnTo>
                  <a:lnTo>
                    <a:pt x="6330" y="42391"/>
                  </a:lnTo>
                  <a:lnTo>
                    <a:pt x="6506" y="43047"/>
                  </a:lnTo>
                  <a:lnTo>
                    <a:pt x="6666" y="43687"/>
                  </a:lnTo>
                  <a:lnTo>
                    <a:pt x="6813" y="44284"/>
                  </a:lnTo>
                  <a:lnTo>
                    <a:pt x="6940" y="44838"/>
                  </a:lnTo>
                  <a:lnTo>
                    <a:pt x="7047" y="45318"/>
                  </a:lnTo>
                  <a:lnTo>
                    <a:pt x="7199" y="46017"/>
                  </a:lnTo>
                  <a:lnTo>
                    <a:pt x="7256" y="46279"/>
                  </a:lnTo>
                  <a:lnTo>
                    <a:pt x="7711" y="48638"/>
                  </a:lnTo>
                  <a:lnTo>
                    <a:pt x="8198" y="51143"/>
                  </a:lnTo>
                  <a:lnTo>
                    <a:pt x="8719" y="53764"/>
                  </a:lnTo>
                  <a:lnTo>
                    <a:pt x="9259" y="56473"/>
                  </a:lnTo>
                  <a:lnTo>
                    <a:pt x="9829" y="59298"/>
                  </a:lnTo>
                  <a:lnTo>
                    <a:pt x="10419" y="62196"/>
                  </a:lnTo>
                  <a:lnTo>
                    <a:pt x="11029" y="65152"/>
                  </a:lnTo>
                  <a:lnTo>
                    <a:pt x="11656" y="68166"/>
                  </a:lnTo>
                  <a:lnTo>
                    <a:pt x="12299" y="71224"/>
                  </a:lnTo>
                  <a:lnTo>
                    <a:pt x="12955" y="74312"/>
                  </a:lnTo>
                  <a:lnTo>
                    <a:pt x="13623" y="77428"/>
                  </a:lnTo>
                  <a:lnTo>
                    <a:pt x="14299" y="80530"/>
                  </a:lnTo>
                  <a:lnTo>
                    <a:pt x="14983" y="83631"/>
                  </a:lnTo>
                  <a:lnTo>
                    <a:pt x="15671" y="86719"/>
                  </a:lnTo>
                  <a:lnTo>
                    <a:pt x="16360" y="89762"/>
                  </a:lnTo>
                  <a:lnTo>
                    <a:pt x="17048" y="92762"/>
                  </a:lnTo>
                  <a:lnTo>
                    <a:pt x="17732" y="95703"/>
                  </a:lnTo>
                  <a:lnTo>
                    <a:pt x="18412" y="98572"/>
                  </a:lnTo>
                  <a:lnTo>
                    <a:pt x="18752" y="99985"/>
                  </a:lnTo>
                  <a:lnTo>
                    <a:pt x="19088" y="101368"/>
                  </a:lnTo>
                  <a:lnTo>
                    <a:pt x="19420" y="102722"/>
                  </a:lnTo>
                  <a:lnTo>
                    <a:pt x="19752" y="104048"/>
                  </a:lnTo>
                  <a:lnTo>
                    <a:pt x="20080" y="105358"/>
                  </a:lnTo>
                  <a:lnTo>
                    <a:pt x="20404" y="106640"/>
                  </a:lnTo>
                  <a:lnTo>
                    <a:pt x="20727" y="107877"/>
                  </a:lnTo>
                  <a:lnTo>
                    <a:pt x="21043" y="109101"/>
                  </a:lnTo>
                  <a:lnTo>
                    <a:pt x="21358" y="110280"/>
                  </a:lnTo>
                  <a:lnTo>
                    <a:pt x="21670" y="111416"/>
                  </a:lnTo>
                  <a:lnTo>
                    <a:pt x="21973" y="112523"/>
                  </a:lnTo>
                  <a:lnTo>
                    <a:pt x="22272" y="113600"/>
                  </a:lnTo>
                  <a:lnTo>
                    <a:pt x="22567" y="114620"/>
                  </a:lnTo>
                  <a:lnTo>
                    <a:pt x="22858" y="115610"/>
                  </a:lnTo>
                  <a:lnTo>
                    <a:pt x="23140" y="116557"/>
                  </a:lnTo>
                  <a:lnTo>
                    <a:pt x="23419" y="117459"/>
                  </a:lnTo>
                  <a:lnTo>
                    <a:pt x="23693" y="118319"/>
                  </a:lnTo>
                  <a:lnTo>
                    <a:pt x="23956" y="119119"/>
                  </a:lnTo>
                  <a:lnTo>
                    <a:pt x="24218" y="119877"/>
                  </a:lnTo>
                  <a:lnTo>
                    <a:pt x="24468" y="120590"/>
                  </a:lnTo>
                  <a:lnTo>
                    <a:pt x="24710" y="121246"/>
                  </a:lnTo>
                  <a:lnTo>
                    <a:pt x="24947" y="121843"/>
                  </a:lnTo>
                  <a:lnTo>
                    <a:pt x="25177" y="122381"/>
                  </a:lnTo>
                  <a:lnTo>
                    <a:pt x="25398" y="122862"/>
                  </a:lnTo>
                  <a:lnTo>
                    <a:pt x="25504" y="123095"/>
                  </a:lnTo>
                  <a:lnTo>
                    <a:pt x="25607" y="123299"/>
                  </a:lnTo>
                  <a:lnTo>
                    <a:pt x="25709" y="123488"/>
                  </a:lnTo>
                  <a:lnTo>
                    <a:pt x="25812" y="123663"/>
                  </a:lnTo>
                  <a:lnTo>
                    <a:pt x="25910" y="123823"/>
                  </a:lnTo>
                  <a:lnTo>
                    <a:pt x="26004" y="123969"/>
                  </a:lnTo>
                  <a:lnTo>
                    <a:pt x="26098" y="124100"/>
                  </a:lnTo>
                  <a:lnTo>
                    <a:pt x="26189" y="124216"/>
                  </a:lnTo>
                  <a:lnTo>
                    <a:pt x="26320" y="124347"/>
                  </a:lnTo>
                  <a:lnTo>
                    <a:pt x="26459" y="124493"/>
                  </a:lnTo>
                  <a:lnTo>
                    <a:pt x="26598" y="124624"/>
                  </a:lnTo>
                  <a:lnTo>
                    <a:pt x="26746" y="124741"/>
                  </a:lnTo>
                  <a:lnTo>
                    <a:pt x="26902" y="124857"/>
                  </a:lnTo>
                  <a:lnTo>
                    <a:pt x="27061" y="124973"/>
                  </a:lnTo>
                  <a:lnTo>
                    <a:pt x="27225" y="125075"/>
                  </a:lnTo>
                  <a:lnTo>
                    <a:pt x="27393" y="125177"/>
                  </a:lnTo>
                  <a:lnTo>
                    <a:pt x="27746" y="125352"/>
                  </a:lnTo>
                  <a:lnTo>
                    <a:pt x="28118" y="125498"/>
                  </a:lnTo>
                  <a:lnTo>
                    <a:pt x="28508" y="125629"/>
                  </a:lnTo>
                  <a:lnTo>
                    <a:pt x="28913" y="125731"/>
                  </a:lnTo>
                  <a:lnTo>
                    <a:pt x="29331" y="125818"/>
                  </a:lnTo>
                  <a:lnTo>
                    <a:pt x="29765" y="125876"/>
                  </a:lnTo>
                  <a:lnTo>
                    <a:pt x="30212" y="125920"/>
                  </a:lnTo>
                  <a:lnTo>
                    <a:pt x="30667" y="125935"/>
                  </a:lnTo>
                  <a:lnTo>
                    <a:pt x="31134" y="125949"/>
                  </a:lnTo>
                  <a:lnTo>
                    <a:pt x="31609" y="125935"/>
                  </a:lnTo>
                  <a:lnTo>
                    <a:pt x="32093" y="125905"/>
                  </a:lnTo>
                  <a:lnTo>
                    <a:pt x="32580" y="125862"/>
                  </a:lnTo>
                  <a:lnTo>
                    <a:pt x="33072" y="125804"/>
                  </a:lnTo>
                  <a:lnTo>
                    <a:pt x="33572" y="125745"/>
                  </a:lnTo>
                  <a:lnTo>
                    <a:pt x="34071" y="125658"/>
                  </a:lnTo>
                  <a:lnTo>
                    <a:pt x="34571" y="125571"/>
                  </a:lnTo>
                  <a:lnTo>
                    <a:pt x="35071" y="125469"/>
                  </a:lnTo>
                  <a:lnTo>
                    <a:pt x="35571" y="125352"/>
                  </a:lnTo>
                  <a:lnTo>
                    <a:pt x="36562" y="125105"/>
                  </a:lnTo>
                  <a:lnTo>
                    <a:pt x="37533" y="124842"/>
                  </a:lnTo>
                  <a:lnTo>
                    <a:pt x="38476" y="124551"/>
                  </a:lnTo>
                  <a:lnTo>
                    <a:pt x="39377" y="124245"/>
                  </a:lnTo>
                  <a:lnTo>
                    <a:pt x="40229" y="123940"/>
                  </a:lnTo>
                  <a:lnTo>
                    <a:pt x="39889" y="121493"/>
                  </a:lnTo>
                  <a:lnTo>
                    <a:pt x="39713" y="120212"/>
                  </a:lnTo>
                  <a:lnTo>
                    <a:pt x="39537" y="118872"/>
                  </a:lnTo>
                  <a:lnTo>
                    <a:pt x="39357" y="117518"/>
                  </a:lnTo>
                  <a:lnTo>
                    <a:pt x="39181" y="116134"/>
                  </a:lnTo>
                  <a:lnTo>
                    <a:pt x="39004" y="114707"/>
                  </a:lnTo>
                  <a:lnTo>
                    <a:pt x="38832" y="113280"/>
                  </a:lnTo>
                  <a:lnTo>
                    <a:pt x="38660" y="111809"/>
                  </a:lnTo>
                  <a:lnTo>
                    <a:pt x="38492" y="110338"/>
                  </a:lnTo>
                  <a:lnTo>
                    <a:pt x="38332" y="108839"/>
                  </a:lnTo>
                  <a:lnTo>
                    <a:pt x="38177" y="107339"/>
                  </a:lnTo>
                  <a:lnTo>
                    <a:pt x="38029" y="105824"/>
                  </a:lnTo>
                  <a:lnTo>
                    <a:pt x="37890" y="104310"/>
                  </a:lnTo>
                  <a:lnTo>
                    <a:pt x="37763" y="102795"/>
                  </a:lnTo>
                  <a:lnTo>
                    <a:pt x="37701" y="102038"/>
                  </a:lnTo>
                  <a:lnTo>
                    <a:pt x="37644" y="101281"/>
                  </a:lnTo>
                  <a:lnTo>
                    <a:pt x="37587" y="100524"/>
                  </a:lnTo>
                  <a:lnTo>
                    <a:pt x="37533" y="99766"/>
                  </a:lnTo>
                  <a:lnTo>
                    <a:pt x="37484" y="99024"/>
                  </a:lnTo>
                  <a:lnTo>
                    <a:pt x="37439" y="98266"/>
                  </a:lnTo>
                  <a:lnTo>
                    <a:pt x="37394" y="97524"/>
                  </a:lnTo>
                  <a:lnTo>
                    <a:pt x="37357" y="96781"/>
                  </a:lnTo>
                  <a:lnTo>
                    <a:pt x="37320" y="96038"/>
                  </a:lnTo>
                  <a:lnTo>
                    <a:pt x="37288" y="95310"/>
                  </a:lnTo>
                  <a:lnTo>
                    <a:pt x="37259" y="94582"/>
                  </a:lnTo>
                  <a:lnTo>
                    <a:pt x="37234" y="93854"/>
                  </a:lnTo>
                  <a:lnTo>
                    <a:pt x="37214" y="93141"/>
                  </a:lnTo>
                  <a:lnTo>
                    <a:pt x="37198" y="92427"/>
                  </a:lnTo>
                  <a:lnTo>
                    <a:pt x="37185" y="91713"/>
                  </a:lnTo>
                  <a:lnTo>
                    <a:pt x="37177" y="91014"/>
                  </a:lnTo>
                  <a:lnTo>
                    <a:pt x="37173" y="90315"/>
                  </a:lnTo>
                  <a:lnTo>
                    <a:pt x="37177" y="89631"/>
                  </a:lnTo>
                  <a:lnTo>
                    <a:pt x="37181" y="88947"/>
                  </a:lnTo>
                  <a:lnTo>
                    <a:pt x="37193" y="88277"/>
                  </a:lnTo>
                  <a:lnTo>
                    <a:pt x="37210" y="87621"/>
                  </a:lnTo>
                  <a:lnTo>
                    <a:pt x="37234" y="86966"/>
                  </a:lnTo>
                  <a:lnTo>
                    <a:pt x="37259" y="86325"/>
                  </a:lnTo>
                  <a:lnTo>
                    <a:pt x="37292" y="85699"/>
                  </a:lnTo>
                  <a:lnTo>
                    <a:pt x="37329" y="85073"/>
                  </a:lnTo>
                  <a:lnTo>
                    <a:pt x="37374" y="84461"/>
                  </a:lnTo>
                  <a:lnTo>
                    <a:pt x="37423" y="83864"/>
                  </a:lnTo>
                  <a:lnTo>
                    <a:pt x="37480" y="83267"/>
                  </a:lnTo>
                  <a:lnTo>
                    <a:pt x="37542" y="82685"/>
                  </a:lnTo>
                  <a:lnTo>
                    <a:pt x="37607" y="82132"/>
                  </a:lnTo>
                  <a:lnTo>
                    <a:pt x="37681" y="81578"/>
                  </a:lnTo>
                  <a:lnTo>
                    <a:pt x="37763" y="81039"/>
                  </a:lnTo>
                  <a:lnTo>
                    <a:pt x="37849" y="80515"/>
                  </a:lnTo>
                  <a:lnTo>
                    <a:pt x="37943" y="79991"/>
                  </a:lnTo>
                  <a:lnTo>
                    <a:pt x="36673" y="81258"/>
                  </a:lnTo>
                  <a:lnTo>
                    <a:pt x="36018" y="81884"/>
                  </a:lnTo>
                  <a:lnTo>
                    <a:pt x="35358" y="82510"/>
                  </a:lnTo>
                  <a:lnTo>
                    <a:pt x="34698" y="83136"/>
                  </a:lnTo>
                  <a:lnTo>
                    <a:pt x="34047" y="83733"/>
                  </a:lnTo>
                  <a:lnTo>
                    <a:pt x="33404" y="84301"/>
                  </a:lnTo>
                  <a:lnTo>
                    <a:pt x="32781" y="84840"/>
                  </a:lnTo>
                  <a:lnTo>
                    <a:pt x="32179" y="85335"/>
                  </a:lnTo>
                  <a:lnTo>
                    <a:pt x="31605" y="85787"/>
                  </a:lnTo>
                  <a:lnTo>
                    <a:pt x="31060" y="86194"/>
                  </a:lnTo>
                  <a:lnTo>
                    <a:pt x="30556" y="86529"/>
                  </a:lnTo>
                  <a:lnTo>
                    <a:pt x="30319" y="86689"/>
                  </a:lnTo>
                  <a:lnTo>
                    <a:pt x="30097" y="86821"/>
                  </a:lnTo>
                  <a:lnTo>
                    <a:pt x="29884" y="86922"/>
                  </a:lnTo>
                  <a:lnTo>
                    <a:pt x="29683" y="87024"/>
                  </a:lnTo>
                  <a:lnTo>
                    <a:pt x="29499" y="87097"/>
                  </a:lnTo>
                  <a:lnTo>
                    <a:pt x="29327" y="87155"/>
                  </a:lnTo>
                  <a:lnTo>
                    <a:pt x="29167" y="87185"/>
                  </a:lnTo>
                  <a:lnTo>
                    <a:pt x="29028" y="87199"/>
                  </a:lnTo>
                  <a:lnTo>
                    <a:pt x="28237" y="84869"/>
                  </a:lnTo>
                  <a:lnTo>
                    <a:pt x="27295" y="82059"/>
                  </a:lnTo>
                  <a:lnTo>
                    <a:pt x="26221" y="78855"/>
                  </a:lnTo>
                  <a:lnTo>
                    <a:pt x="25046" y="75316"/>
                  </a:lnTo>
                  <a:lnTo>
                    <a:pt x="22468" y="67540"/>
                  </a:lnTo>
                  <a:lnTo>
                    <a:pt x="19756" y="59313"/>
                  </a:lnTo>
                  <a:lnTo>
                    <a:pt x="17105" y="51245"/>
                  </a:lnTo>
                  <a:lnTo>
                    <a:pt x="14700" y="43906"/>
                  </a:lnTo>
                  <a:lnTo>
                    <a:pt x="12738" y="37877"/>
                  </a:lnTo>
                  <a:lnTo>
                    <a:pt x="11980" y="35547"/>
                  </a:lnTo>
                  <a:lnTo>
                    <a:pt x="11406" y="33770"/>
                  </a:lnTo>
                  <a:lnTo>
                    <a:pt x="11328" y="33392"/>
                  </a:lnTo>
                  <a:lnTo>
                    <a:pt x="11251" y="32984"/>
                  </a:lnTo>
                  <a:lnTo>
                    <a:pt x="11181" y="32562"/>
                  </a:lnTo>
                  <a:lnTo>
                    <a:pt x="11115" y="32125"/>
                  </a:lnTo>
                  <a:lnTo>
                    <a:pt x="11058" y="31688"/>
                  </a:lnTo>
                  <a:lnTo>
                    <a:pt x="11005" y="31266"/>
                  </a:lnTo>
                  <a:lnTo>
                    <a:pt x="10956" y="30843"/>
                  </a:lnTo>
                  <a:lnTo>
                    <a:pt x="10915" y="30436"/>
                  </a:lnTo>
                  <a:lnTo>
                    <a:pt x="10878" y="30043"/>
                  </a:lnTo>
                  <a:lnTo>
                    <a:pt x="10845" y="29693"/>
                  </a:lnTo>
                  <a:lnTo>
                    <a:pt x="10796" y="29096"/>
                  </a:lnTo>
                  <a:lnTo>
                    <a:pt x="10767" y="28703"/>
                  </a:lnTo>
                  <a:lnTo>
                    <a:pt x="10759" y="28557"/>
                  </a:lnTo>
                  <a:lnTo>
                    <a:pt x="10759" y="28601"/>
                  </a:lnTo>
                  <a:lnTo>
                    <a:pt x="10714" y="27844"/>
                  </a:lnTo>
                  <a:lnTo>
                    <a:pt x="10669" y="27086"/>
                  </a:lnTo>
                  <a:lnTo>
                    <a:pt x="10620" y="26329"/>
                  </a:lnTo>
                  <a:lnTo>
                    <a:pt x="10566" y="25601"/>
                  </a:lnTo>
                  <a:lnTo>
                    <a:pt x="10509" y="24873"/>
                  </a:lnTo>
                  <a:lnTo>
                    <a:pt x="10448" y="24145"/>
                  </a:lnTo>
                  <a:lnTo>
                    <a:pt x="10382" y="23431"/>
                  </a:lnTo>
                  <a:lnTo>
                    <a:pt x="10316" y="22732"/>
                  </a:lnTo>
                  <a:lnTo>
                    <a:pt x="10247" y="22048"/>
                  </a:lnTo>
                  <a:lnTo>
                    <a:pt x="10173" y="21363"/>
                  </a:lnTo>
                  <a:lnTo>
                    <a:pt x="10099" y="20694"/>
                  </a:lnTo>
                  <a:lnTo>
                    <a:pt x="10021" y="20038"/>
                  </a:lnTo>
                  <a:lnTo>
                    <a:pt x="9940" y="19383"/>
                  </a:lnTo>
                  <a:lnTo>
                    <a:pt x="9858" y="18742"/>
                  </a:lnTo>
                  <a:lnTo>
                    <a:pt x="9772" y="18102"/>
                  </a:lnTo>
                  <a:lnTo>
                    <a:pt x="9686" y="17490"/>
                  </a:lnTo>
                  <a:lnTo>
                    <a:pt x="9595" y="16878"/>
                  </a:lnTo>
                  <a:lnTo>
                    <a:pt x="9505" y="16267"/>
                  </a:lnTo>
                  <a:lnTo>
                    <a:pt x="9411" y="15684"/>
                  </a:lnTo>
                  <a:lnTo>
                    <a:pt x="9317" y="15102"/>
                  </a:lnTo>
                  <a:lnTo>
                    <a:pt x="9218" y="14534"/>
                  </a:lnTo>
                  <a:lnTo>
                    <a:pt x="9124" y="13966"/>
                  </a:lnTo>
                  <a:lnTo>
                    <a:pt x="9026" y="13413"/>
                  </a:lnTo>
                  <a:lnTo>
                    <a:pt x="8923" y="12874"/>
                  </a:lnTo>
                  <a:lnTo>
                    <a:pt x="8723" y="11825"/>
                  </a:lnTo>
                  <a:lnTo>
                    <a:pt x="8518" y="10820"/>
                  </a:lnTo>
                  <a:lnTo>
                    <a:pt x="8313" y="9859"/>
                  </a:lnTo>
                  <a:lnTo>
                    <a:pt x="8108" y="8942"/>
                  </a:lnTo>
                  <a:lnTo>
                    <a:pt x="7899" y="8054"/>
                  </a:lnTo>
                  <a:lnTo>
                    <a:pt x="7694" y="7224"/>
                  </a:lnTo>
                  <a:lnTo>
                    <a:pt x="7494" y="6437"/>
                  </a:lnTo>
                  <a:lnTo>
                    <a:pt x="7293" y="5680"/>
                  </a:lnTo>
                  <a:lnTo>
                    <a:pt x="7100" y="4981"/>
                  </a:lnTo>
                  <a:lnTo>
                    <a:pt x="6912" y="4326"/>
                  </a:lnTo>
                  <a:lnTo>
                    <a:pt x="6727" y="3729"/>
                  </a:lnTo>
                  <a:lnTo>
                    <a:pt x="6551" y="3161"/>
                  </a:lnTo>
                  <a:lnTo>
                    <a:pt x="6387" y="2636"/>
                  </a:lnTo>
                  <a:lnTo>
                    <a:pt x="6228" y="2170"/>
                  </a:lnTo>
                  <a:lnTo>
                    <a:pt x="6084" y="1748"/>
                  </a:lnTo>
                  <a:lnTo>
                    <a:pt x="5949" y="1370"/>
                  </a:lnTo>
                  <a:lnTo>
                    <a:pt x="5826" y="1049"/>
                  </a:lnTo>
                  <a:lnTo>
                    <a:pt x="5720" y="773"/>
                  </a:lnTo>
                  <a:lnTo>
                    <a:pt x="5625" y="540"/>
                  </a:lnTo>
                  <a:lnTo>
                    <a:pt x="5547" y="365"/>
                  </a:lnTo>
                  <a:lnTo>
                    <a:pt x="5478" y="219"/>
                  </a:lnTo>
                  <a:lnTo>
                    <a:pt x="5416" y="103"/>
                  </a:lnTo>
                  <a:lnTo>
                    <a:pt x="5359" y="30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2;p56">
              <a:extLst>
                <a:ext uri="{FF2B5EF4-FFF2-40B4-BE49-F238E27FC236}">
                  <a16:creationId xmlns:a16="http://schemas.microsoft.com/office/drawing/2014/main" id="{9B30559A-2567-92DD-3BF0-51BEA9A0C40A}"/>
                </a:ext>
              </a:extLst>
            </p:cNvPr>
            <p:cNvSpPr/>
            <p:nvPr/>
          </p:nvSpPr>
          <p:spPr>
            <a:xfrm>
              <a:off x="4221525" y="-12191075"/>
              <a:ext cx="326775" cy="1649900"/>
            </a:xfrm>
            <a:custGeom>
              <a:avLst/>
              <a:gdLst/>
              <a:ahLst/>
              <a:cxnLst/>
              <a:rect l="l" t="t" r="r" b="b"/>
              <a:pathLst>
                <a:path w="13071" h="65996" extrusionOk="0">
                  <a:moveTo>
                    <a:pt x="13070" y="0"/>
                  </a:moveTo>
                  <a:lnTo>
                    <a:pt x="12493" y="539"/>
                  </a:lnTo>
                  <a:lnTo>
                    <a:pt x="11911" y="1078"/>
                  </a:lnTo>
                  <a:lnTo>
                    <a:pt x="11321" y="1602"/>
                  </a:lnTo>
                  <a:lnTo>
                    <a:pt x="10719" y="2126"/>
                  </a:lnTo>
                  <a:lnTo>
                    <a:pt x="10485" y="2286"/>
                  </a:lnTo>
                  <a:lnTo>
                    <a:pt x="10252" y="2447"/>
                  </a:lnTo>
                  <a:lnTo>
                    <a:pt x="10022" y="2592"/>
                  </a:lnTo>
                  <a:lnTo>
                    <a:pt x="9793" y="2738"/>
                  </a:lnTo>
                  <a:lnTo>
                    <a:pt x="9567" y="2854"/>
                  </a:lnTo>
                  <a:lnTo>
                    <a:pt x="9342" y="2971"/>
                  </a:lnTo>
                  <a:lnTo>
                    <a:pt x="9117" y="3087"/>
                  </a:lnTo>
                  <a:lnTo>
                    <a:pt x="8895" y="3175"/>
                  </a:lnTo>
                  <a:lnTo>
                    <a:pt x="8674" y="3262"/>
                  </a:lnTo>
                  <a:lnTo>
                    <a:pt x="8457" y="3349"/>
                  </a:lnTo>
                  <a:lnTo>
                    <a:pt x="8240" y="3408"/>
                  </a:lnTo>
                  <a:lnTo>
                    <a:pt x="8023" y="3466"/>
                  </a:lnTo>
                  <a:lnTo>
                    <a:pt x="7810" y="3510"/>
                  </a:lnTo>
                  <a:lnTo>
                    <a:pt x="7597" y="3553"/>
                  </a:lnTo>
                  <a:lnTo>
                    <a:pt x="7388" y="3582"/>
                  </a:lnTo>
                  <a:lnTo>
                    <a:pt x="7179" y="3597"/>
                  </a:lnTo>
                  <a:lnTo>
                    <a:pt x="6970" y="3612"/>
                  </a:lnTo>
                  <a:lnTo>
                    <a:pt x="6765" y="3612"/>
                  </a:lnTo>
                  <a:lnTo>
                    <a:pt x="6560" y="3597"/>
                  </a:lnTo>
                  <a:lnTo>
                    <a:pt x="6359" y="3582"/>
                  </a:lnTo>
                  <a:lnTo>
                    <a:pt x="6159" y="3553"/>
                  </a:lnTo>
                  <a:lnTo>
                    <a:pt x="5958" y="3510"/>
                  </a:lnTo>
                  <a:lnTo>
                    <a:pt x="5761" y="3466"/>
                  </a:lnTo>
                  <a:lnTo>
                    <a:pt x="5564" y="3408"/>
                  </a:lnTo>
                  <a:lnTo>
                    <a:pt x="5372" y="3349"/>
                  </a:lnTo>
                  <a:lnTo>
                    <a:pt x="5179" y="3277"/>
                  </a:lnTo>
                  <a:lnTo>
                    <a:pt x="4987" y="3189"/>
                  </a:lnTo>
                  <a:lnTo>
                    <a:pt x="4798" y="3102"/>
                  </a:lnTo>
                  <a:lnTo>
                    <a:pt x="4610" y="3000"/>
                  </a:lnTo>
                  <a:lnTo>
                    <a:pt x="4421" y="2898"/>
                  </a:lnTo>
                  <a:lnTo>
                    <a:pt x="4237" y="2781"/>
                  </a:lnTo>
                  <a:lnTo>
                    <a:pt x="4053" y="2665"/>
                  </a:lnTo>
                  <a:lnTo>
                    <a:pt x="1" y="27392"/>
                  </a:lnTo>
                  <a:lnTo>
                    <a:pt x="50" y="27668"/>
                  </a:lnTo>
                  <a:lnTo>
                    <a:pt x="74" y="27814"/>
                  </a:lnTo>
                  <a:lnTo>
                    <a:pt x="103" y="27945"/>
                  </a:lnTo>
                  <a:lnTo>
                    <a:pt x="193" y="28338"/>
                  </a:lnTo>
                  <a:lnTo>
                    <a:pt x="275" y="28731"/>
                  </a:lnTo>
                  <a:lnTo>
                    <a:pt x="353" y="29110"/>
                  </a:lnTo>
                  <a:lnTo>
                    <a:pt x="427" y="29474"/>
                  </a:lnTo>
                  <a:lnTo>
                    <a:pt x="492" y="29838"/>
                  </a:lnTo>
                  <a:lnTo>
                    <a:pt x="554" y="30188"/>
                  </a:lnTo>
                  <a:lnTo>
                    <a:pt x="611" y="30522"/>
                  </a:lnTo>
                  <a:lnTo>
                    <a:pt x="664" y="30857"/>
                  </a:lnTo>
                  <a:lnTo>
                    <a:pt x="709" y="31178"/>
                  </a:lnTo>
                  <a:lnTo>
                    <a:pt x="750" y="31484"/>
                  </a:lnTo>
                  <a:lnTo>
                    <a:pt x="787" y="31789"/>
                  </a:lnTo>
                  <a:lnTo>
                    <a:pt x="816" y="32081"/>
                  </a:lnTo>
                  <a:lnTo>
                    <a:pt x="841" y="32372"/>
                  </a:lnTo>
                  <a:lnTo>
                    <a:pt x="861" y="32649"/>
                  </a:lnTo>
                  <a:lnTo>
                    <a:pt x="877" y="32911"/>
                  </a:lnTo>
                  <a:lnTo>
                    <a:pt x="886" y="33173"/>
                  </a:lnTo>
                  <a:lnTo>
                    <a:pt x="894" y="33420"/>
                  </a:lnTo>
                  <a:lnTo>
                    <a:pt x="894" y="33668"/>
                  </a:lnTo>
                  <a:lnTo>
                    <a:pt x="886" y="33901"/>
                  </a:lnTo>
                  <a:lnTo>
                    <a:pt x="877" y="34119"/>
                  </a:lnTo>
                  <a:lnTo>
                    <a:pt x="861" y="34338"/>
                  </a:lnTo>
                  <a:lnTo>
                    <a:pt x="841" y="34556"/>
                  </a:lnTo>
                  <a:lnTo>
                    <a:pt x="816" y="34760"/>
                  </a:lnTo>
                  <a:lnTo>
                    <a:pt x="787" y="34949"/>
                  </a:lnTo>
                  <a:lnTo>
                    <a:pt x="754" y="35139"/>
                  </a:lnTo>
                  <a:lnTo>
                    <a:pt x="714" y="35313"/>
                  </a:lnTo>
                  <a:lnTo>
                    <a:pt x="673" y="35488"/>
                  </a:lnTo>
                  <a:lnTo>
                    <a:pt x="623" y="35663"/>
                  </a:lnTo>
                  <a:lnTo>
                    <a:pt x="570" y="35823"/>
                  </a:lnTo>
                  <a:lnTo>
                    <a:pt x="509" y="35969"/>
                  </a:lnTo>
                  <a:lnTo>
                    <a:pt x="447" y="36114"/>
                  </a:lnTo>
                  <a:lnTo>
                    <a:pt x="382" y="36260"/>
                  </a:lnTo>
                  <a:lnTo>
                    <a:pt x="414" y="36202"/>
                  </a:lnTo>
                  <a:lnTo>
                    <a:pt x="447" y="36129"/>
                  </a:lnTo>
                  <a:lnTo>
                    <a:pt x="746" y="37105"/>
                  </a:lnTo>
                  <a:lnTo>
                    <a:pt x="1074" y="38211"/>
                  </a:lnTo>
                  <a:lnTo>
                    <a:pt x="1435" y="39449"/>
                  </a:lnTo>
                  <a:lnTo>
                    <a:pt x="1820" y="40832"/>
                  </a:lnTo>
                  <a:lnTo>
                    <a:pt x="2020" y="41575"/>
                  </a:lnTo>
                  <a:lnTo>
                    <a:pt x="2225" y="42347"/>
                  </a:lnTo>
                  <a:lnTo>
                    <a:pt x="2434" y="43148"/>
                  </a:lnTo>
                  <a:lnTo>
                    <a:pt x="2647" y="43978"/>
                  </a:lnTo>
                  <a:lnTo>
                    <a:pt x="2865" y="44837"/>
                  </a:lnTo>
                  <a:lnTo>
                    <a:pt x="3086" y="45725"/>
                  </a:lnTo>
                  <a:lnTo>
                    <a:pt x="3307" y="46643"/>
                  </a:lnTo>
                  <a:lnTo>
                    <a:pt x="3528" y="47589"/>
                  </a:lnTo>
                  <a:lnTo>
                    <a:pt x="3754" y="48550"/>
                  </a:lnTo>
                  <a:lnTo>
                    <a:pt x="3979" y="49555"/>
                  </a:lnTo>
                  <a:lnTo>
                    <a:pt x="4204" y="50575"/>
                  </a:lnTo>
                  <a:lnTo>
                    <a:pt x="4430" y="51623"/>
                  </a:lnTo>
                  <a:lnTo>
                    <a:pt x="4651" y="52701"/>
                  </a:lnTo>
                  <a:lnTo>
                    <a:pt x="4872" y="53807"/>
                  </a:lnTo>
                  <a:lnTo>
                    <a:pt x="5093" y="54929"/>
                  </a:lnTo>
                  <a:lnTo>
                    <a:pt x="5310" y="56065"/>
                  </a:lnTo>
                  <a:lnTo>
                    <a:pt x="5528" y="57244"/>
                  </a:lnTo>
                  <a:lnTo>
                    <a:pt x="5737" y="58424"/>
                  </a:lnTo>
                  <a:lnTo>
                    <a:pt x="5946" y="59647"/>
                  </a:lnTo>
                  <a:lnTo>
                    <a:pt x="6146" y="60870"/>
                  </a:lnTo>
                  <a:lnTo>
                    <a:pt x="6343" y="62122"/>
                  </a:lnTo>
                  <a:lnTo>
                    <a:pt x="6535" y="63404"/>
                  </a:lnTo>
                  <a:lnTo>
                    <a:pt x="6724" y="64685"/>
                  </a:lnTo>
                  <a:lnTo>
                    <a:pt x="6900" y="65996"/>
                  </a:lnTo>
                  <a:lnTo>
                    <a:pt x="6966" y="65224"/>
                  </a:lnTo>
                  <a:lnTo>
                    <a:pt x="7023" y="64423"/>
                  </a:lnTo>
                  <a:lnTo>
                    <a:pt x="7048" y="64015"/>
                  </a:lnTo>
                  <a:lnTo>
                    <a:pt x="7072" y="63622"/>
                  </a:lnTo>
                  <a:lnTo>
                    <a:pt x="7093" y="63215"/>
                  </a:lnTo>
                  <a:lnTo>
                    <a:pt x="7109" y="62807"/>
                  </a:lnTo>
                  <a:lnTo>
                    <a:pt x="7125" y="62414"/>
                  </a:lnTo>
                  <a:lnTo>
                    <a:pt x="7138" y="62006"/>
                  </a:lnTo>
                  <a:lnTo>
                    <a:pt x="7146" y="61613"/>
                  </a:lnTo>
                  <a:lnTo>
                    <a:pt x="7146" y="61220"/>
                  </a:lnTo>
                  <a:lnTo>
                    <a:pt x="7146" y="60826"/>
                  </a:lnTo>
                  <a:lnTo>
                    <a:pt x="7142" y="60433"/>
                  </a:lnTo>
                  <a:lnTo>
                    <a:pt x="7134" y="60055"/>
                  </a:lnTo>
                  <a:lnTo>
                    <a:pt x="7117" y="59691"/>
                  </a:lnTo>
                  <a:lnTo>
                    <a:pt x="7097" y="59326"/>
                  </a:lnTo>
                  <a:lnTo>
                    <a:pt x="7056" y="58875"/>
                  </a:lnTo>
                  <a:lnTo>
                    <a:pt x="7003" y="58307"/>
                  </a:lnTo>
                  <a:lnTo>
                    <a:pt x="6933" y="57652"/>
                  </a:lnTo>
                  <a:lnTo>
                    <a:pt x="6855" y="56909"/>
                  </a:lnTo>
                  <a:lnTo>
                    <a:pt x="6761" y="56094"/>
                  </a:lnTo>
                  <a:lnTo>
                    <a:pt x="6544" y="54259"/>
                  </a:lnTo>
                  <a:lnTo>
                    <a:pt x="6294" y="52206"/>
                  </a:lnTo>
                  <a:lnTo>
                    <a:pt x="6019" y="50007"/>
                  </a:lnTo>
                  <a:lnTo>
                    <a:pt x="5728" y="47735"/>
                  </a:lnTo>
                  <a:lnTo>
                    <a:pt x="5429" y="45420"/>
                  </a:lnTo>
                  <a:lnTo>
                    <a:pt x="4847" y="40978"/>
                  </a:lnTo>
                  <a:lnTo>
                    <a:pt x="4344" y="37177"/>
                  </a:lnTo>
                  <a:lnTo>
                    <a:pt x="3856" y="33537"/>
                  </a:lnTo>
                  <a:lnTo>
                    <a:pt x="13070" y="0"/>
                  </a:lnTo>
                  <a:close/>
                </a:path>
              </a:pathLst>
            </a:custGeom>
            <a:solidFill>
              <a:srgbClr val="FFD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;p56">
              <a:extLst>
                <a:ext uri="{FF2B5EF4-FFF2-40B4-BE49-F238E27FC236}">
                  <a16:creationId xmlns:a16="http://schemas.microsoft.com/office/drawing/2014/main" id="{B2390932-4B57-C393-4234-BFB7A9C98DA9}"/>
                </a:ext>
              </a:extLst>
            </p:cNvPr>
            <p:cNvSpPr/>
            <p:nvPr/>
          </p:nvSpPr>
          <p:spPr>
            <a:xfrm>
              <a:off x="3867325" y="-18098250"/>
              <a:ext cx="169950" cy="1092550"/>
            </a:xfrm>
            <a:custGeom>
              <a:avLst/>
              <a:gdLst/>
              <a:ahLst/>
              <a:cxnLst/>
              <a:rect l="l" t="t" r="r" b="b"/>
              <a:pathLst>
                <a:path w="6798" h="43702" extrusionOk="0">
                  <a:moveTo>
                    <a:pt x="1414" y="1"/>
                  </a:moveTo>
                  <a:lnTo>
                    <a:pt x="1287" y="744"/>
                  </a:lnTo>
                  <a:lnTo>
                    <a:pt x="1164" y="1501"/>
                  </a:lnTo>
                  <a:lnTo>
                    <a:pt x="1046" y="2273"/>
                  </a:lnTo>
                  <a:lnTo>
                    <a:pt x="935" y="3059"/>
                  </a:lnTo>
                  <a:lnTo>
                    <a:pt x="828" y="3845"/>
                  </a:lnTo>
                  <a:lnTo>
                    <a:pt x="726" y="4646"/>
                  </a:lnTo>
                  <a:lnTo>
                    <a:pt x="632" y="5447"/>
                  </a:lnTo>
                  <a:lnTo>
                    <a:pt x="546" y="6277"/>
                  </a:lnTo>
                  <a:lnTo>
                    <a:pt x="464" y="7107"/>
                  </a:lnTo>
                  <a:lnTo>
                    <a:pt x="386" y="7937"/>
                  </a:lnTo>
                  <a:lnTo>
                    <a:pt x="316" y="8782"/>
                  </a:lnTo>
                  <a:lnTo>
                    <a:pt x="251" y="9641"/>
                  </a:lnTo>
                  <a:lnTo>
                    <a:pt x="193" y="10500"/>
                  </a:lnTo>
                  <a:lnTo>
                    <a:pt x="144" y="11359"/>
                  </a:lnTo>
                  <a:lnTo>
                    <a:pt x="99" y="12233"/>
                  </a:lnTo>
                  <a:lnTo>
                    <a:pt x="62" y="13107"/>
                  </a:lnTo>
                  <a:lnTo>
                    <a:pt x="34" y="13981"/>
                  </a:lnTo>
                  <a:lnTo>
                    <a:pt x="17" y="14869"/>
                  </a:lnTo>
                  <a:lnTo>
                    <a:pt x="5" y="15743"/>
                  </a:lnTo>
                  <a:lnTo>
                    <a:pt x="1" y="16631"/>
                  </a:lnTo>
                  <a:lnTo>
                    <a:pt x="9" y="17534"/>
                  </a:lnTo>
                  <a:lnTo>
                    <a:pt x="21" y="18422"/>
                  </a:lnTo>
                  <a:lnTo>
                    <a:pt x="46" y="19310"/>
                  </a:lnTo>
                  <a:lnTo>
                    <a:pt x="75" y="20184"/>
                  </a:lnTo>
                  <a:lnTo>
                    <a:pt x="116" y="21072"/>
                  </a:lnTo>
                  <a:lnTo>
                    <a:pt x="165" y="21946"/>
                  </a:lnTo>
                  <a:lnTo>
                    <a:pt x="226" y="22805"/>
                  </a:lnTo>
                  <a:lnTo>
                    <a:pt x="292" y="23664"/>
                  </a:lnTo>
                  <a:lnTo>
                    <a:pt x="329" y="24087"/>
                  </a:lnTo>
                  <a:lnTo>
                    <a:pt x="370" y="24524"/>
                  </a:lnTo>
                  <a:lnTo>
                    <a:pt x="411" y="24931"/>
                  </a:lnTo>
                  <a:lnTo>
                    <a:pt x="456" y="25354"/>
                  </a:lnTo>
                  <a:lnTo>
                    <a:pt x="505" y="25776"/>
                  </a:lnTo>
                  <a:lnTo>
                    <a:pt x="554" y="26184"/>
                  </a:lnTo>
                  <a:lnTo>
                    <a:pt x="603" y="26591"/>
                  </a:lnTo>
                  <a:lnTo>
                    <a:pt x="661" y="26999"/>
                  </a:lnTo>
                  <a:lnTo>
                    <a:pt x="779" y="27786"/>
                  </a:lnTo>
                  <a:lnTo>
                    <a:pt x="902" y="28557"/>
                  </a:lnTo>
                  <a:lnTo>
                    <a:pt x="1033" y="29300"/>
                  </a:lnTo>
                  <a:lnTo>
                    <a:pt x="1173" y="30043"/>
                  </a:lnTo>
                  <a:lnTo>
                    <a:pt x="1320" y="30771"/>
                  </a:lnTo>
                  <a:lnTo>
                    <a:pt x="1472" y="31484"/>
                  </a:lnTo>
                  <a:lnTo>
                    <a:pt x="1627" y="32169"/>
                  </a:lnTo>
                  <a:lnTo>
                    <a:pt x="1787" y="32839"/>
                  </a:lnTo>
                  <a:lnTo>
                    <a:pt x="1955" y="33494"/>
                  </a:lnTo>
                  <a:lnTo>
                    <a:pt x="2131" y="34135"/>
                  </a:lnTo>
                  <a:lnTo>
                    <a:pt x="2308" y="34746"/>
                  </a:lnTo>
                  <a:lnTo>
                    <a:pt x="2492" y="35343"/>
                  </a:lnTo>
                  <a:lnTo>
                    <a:pt x="2680" y="35926"/>
                  </a:lnTo>
                  <a:lnTo>
                    <a:pt x="2873" y="36479"/>
                  </a:lnTo>
                  <a:lnTo>
                    <a:pt x="3070" y="37033"/>
                  </a:lnTo>
                  <a:lnTo>
                    <a:pt x="3270" y="37542"/>
                  </a:lnTo>
                  <a:lnTo>
                    <a:pt x="3373" y="37804"/>
                  </a:lnTo>
                  <a:lnTo>
                    <a:pt x="3475" y="38037"/>
                  </a:lnTo>
                  <a:lnTo>
                    <a:pt x="3680" y="38518"/>
                  </a:lnTo>
                  <a:lnTo>
                    <a:pt x="3893" y="38969"/>
                  </a:lnTo>
                  <a:lnTo>
                    <a:pt x="4110" y="39406"/>
                  </a:lnTo>
                  <a:lnTo>
                    <a:pt x="4540" y="40265"/>
                  </a:lnTo>
                  <a:lnTo>
                    <a:pt x="4758" y="40688"/>
                  </a:lnTo>
                  <a:lnTo>
                    <a:pt x="4971" y="41125"/>
                  </a:lnTo>
                  <a:lnTo>
                    <a:pt x="6798" y="43702"/>
                  </a:lnTo>
                  <a:lnTo>
                    <a:pt x="6798" y="43702"/>
                  </a:lnTo>
                  <a:lnTo>
                    <a:pt x="5044" y="40600"/>
                  </a:lnTo>
                  <a:lnTo>
                    <a:pt x="4844" y="40134"/>
                  </a:lnTo>
                  <a:lnTo>
                    <a:pt x="4635" y="39668"/>
                  </a:lnTo>
                  <a:lnTo>
                    <a:pt x="4221" y="38751"/>
                  </a:lnTo>
                  <a:lnTo>
                    <a:pt x="4016" y="38285"/>
                  </a:lnTo>
                  <a:lnTo>
                    <a:pt x="3815" y="37804"/>
                  </a:lnTo>
                  <a:lnTo>
                    <a:pt x="3619" y="37309"/>
                  </a:lnTo>
                  <a:lnTo>
                    <a:pt x="3520" y="37062"/>
                  </a:lnTo>
                  <a:lnTo>
                    <a:pt x="3426" y="36800"/>
                  </a:lnTo>
                  <a:lnTo>
                    <a:pt x="3238" y="36261"/>
                  </a:lnTo>
                  <a:lnTo>
                    <a:pt x="3049" y="35707"/>
                  </a:lnTo>
                  <a:lnTo>
                    <a:pt x="2869" y="35154"/>
                  </a:lnTo>
                  <a:lnTo>
                    <a:pt x="2689" y="34572"/>
                  </a:lnTo>
                  <a:lnTo>
                    <a:pt x="2516" y="33975"/>
                  </a:lnTo>
                  <a:lnTo>
                    <a:pt x="2349" y="33377"/>
                  </a:lnTo>
                  <a:lnTo>
                    <a:pt x="2185" y="32751"/>
                  </a:lnTo>
                  <a:lnTo>
                    <a:pt x="2025" y="32111"/>
                  </a:lnTo>
                  <a:lnTo>
                    <a:pt x="1869" y="31455"/>
                  </a:lnTo>
                  <a:lnTo>
                    <a:pt x="1722" y="30785"/>
                  </a:lnTo>
                  <a:lnTo>
                    <a:pt x="1582" y="30101"/>
                  </a:lnTo>
                  <a:lnTo>
                    <a:pt x="1443" y="29402"/>
                  </a:lnTo>
                  <a:lnTo>
                    <a:pt x="1316" y="28688"/>
                  </a:lnTo>
                  <a:lnTo>
                    <a:pt x="1193" y="27960"/>
                  </a:lnTo>
                  <a:lnTo>
                    <a:pt x="1074" y="27232"/>
                  </a:lnTo>
                  <a:lnTo>
                    <a:pt x="968" y="26475"/>
                  </a:lnTo>
                  <a:lnTo>
                    <a:pt x="915" y="26082"/>
                  </a:lnTo>
                  <a:lnTo>
                    <a:pt x="861" y="25703"/>
                  </a:lnTo>
                  <a:lnTo>
                    <a:pt x="812" y="25310"/>
                  </a:lnTo>
                  <a:lnTo>
                    <a:pt x="767" y="24917"/>
                  </a:lnTo>
                  <a:lnTo>
                    <a:pt x="722" y="24524"/>
                  </a:lnTo>
                  <a:lnTo>
                    <a:pt x="681" y="24130"/>
                  </a:lnTo>
                  <a:lnTo>
                    <a:pt x="603" y="23330"/>
                  </a:lnTo>
                  <a:lnTo>
                    <a:pt x="534" y="22514"/>
                  </a:lnTo>
                  <a:lnTo>
                    <a:pt x="476" y="21684"/>
                  </a:lnTo>
                  <a:lnTo>
                    <a:pt x="427" y="20854"/>
                  </a:lnTo>
                  <a:lnTo>
                    <a:pt x="386" y="20024"/>
                  </a:lnTo>
                  <a:lnTo>
                    <a:pt x="349" y="19179"/>
                  </a:lnTo>
                  <a:lnTo>
                    <a:pt x="325" y="18335"/>
                  </a:lnTo>
                  <a:lnTo>
                    <a:pt x="308" y="17476"/>
                  </a:lnTo>
                  <a:lnTo>
                    <a:pt x="296" y="16616"/>
                  </a:lnTo>
                  <a:lnTo>
                    <a:pt x="292" y="15772"/>
                  </a:lnTo>
                  <a:lnTo>
                    <a:pt x="296" y="14913"/>
                  </a:lnTo>
                  <a:lnTo>
                    <a:pt x="308" y="14053"/>
                  </a:lnTo>
                  <a:lnTo>
                    <a:pt x="325" y="13209"/>
                  </a:lnTo>
                  <a:lnTo>
                    <a:pt x="353" y="12350"/>
                  </a:lnTo>
                  <a:lnTo>
                    <a:pt x="386" y="11505"/>
                  </a:lnTo>
                  <a:lnTo>
                    <a:pt x="423" y="10646"/>
                  </a:lnTo>
                  <a:lnTo>
                    <a:pt x="468" y="9801"/>
                  </a:lnTo>
                  <a:lnTo>
                    <a:pt x="513" y="8957"/>
                  </a:lnTo>
                  <a:lnTo>
                    <a:pt x="570" y="8127"/>
                  </a:lnTo>
                  <a:lnTo>
                    <a:pt x="632" y="7282"/>
                  </a:lnTo>
                  <a:lnTo>
                    <a:pt x="701" y="6452"/>
                  </a:lnTo>
                  <a:lnTo>
                    <a:pt x="767" y="5622"/>
                  </a:lnTo>
                  <a:lnTo>
                    <a:pt x="841" y="4806"/>
                  </a:lnTo>
                  <a:lnTo>
                    <a:pt x="923" y="3976"/>
                  </a:lnTo>
                  <a:lnTo>
                    <a:pt x="1009" y="3175"/>
                  </a:lnTo>
                  <a:lnTo>
                    <a:pt x="1103" y="2375"/>
                  </a:lnTo>
                  <a:lnTo>
                    <a:pt x="1201" y="1574"/>
                  </a:lnTo>
                  <a:lnTo>
                    <a:pt x="1304" y="787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4;p56">
              <a:extLst>
                <a:ext uri="{FF2B5EF4-FFF2-40B4-BE49-F238E27FC236}">
                  <a16:creationId xmlns:a16="http://schemas.microsoft.com/office/drawing/2014/main" id="{B0B73615-370B-9EDF-2190-7A3D78B5B895}"/>
                </a:ext>
              </a:extLst>
            </p:cNvPr>
            <p:cNvSpPr/>
            <p:nvPr/>
          </p:nvSpPr>
          <p:spPr>
            <a:xfrm>
              <a:off x="3484350" y="-15310300"/>
              <a:ext cx="764950" cy="4083625"/>
            </a:xfrm>
            <a:custGeom>
              <a:avLst/>
              <a:gdLst/>
              <a:ahLst/>
              <a:cxnLst/>
              <a:rect l="l" t="t" r="r" b="b"/>
              <a:pathLst>
                <a:path w="30598" h="163345" extrusionOk="0">
                  <a:moveTo>
                    <a:pt x="19634" y="0"/>
                  </a:moveTo>
                  <a:lnTo>
                    <a:pt x="19696" y="976"/>
                  </a:lnTo>
                  <a:lnTo>
                    <a:pt x="19761" y="1937"/>
                  </a:lnTo>
                  <a:lnTo>
                    <a:pt x="19827" y="2884"/>
                  </a:lnTo>
                  <a:lnTo>
                    <a:pt x="19900" y="3801"/>
                  </a:lnTo>
                  <a:lnTo>
                    <a:pt x="19906" y="3874"/>
                  </a:lnTo>
                  <a:lnTo>
                    <a:pt x="19818" y="2738"/>
                  </a:lnTo>
                  <a:lnTo>
                    <a:pt x="19724" y="1384"/>
                  </a:lnTo>
                  <a:lnTo>
                    <a:pt x="19634" y="0"/>
                  </a:lnTo>
                  <a:close/>
                  <a:moveTo>
                    <a:pt x="19906" y="3874"/>
                  </a:moveTo>
                  <a:lnTo>
                    <a:pt x="19921" y="4063"/>
                  </a:lnTo>
                  <a:lnTo>
                    <a:pt x="19939" y="4277"/>
                  </a:lnTo>
                  <a:lnTo>
                    <a:pt x="19906" y="3874"/>
                  </a:lnTo>
                  <a:close/>
                  <a:moveTo>
                    <a:pt x="14988" y="321"/>
                  </a:moveTo>
                  <a:lnTo>
                    <a:pt x="14582" y="845"/>
                  </a:lnTo>
                  <a:lnTo>
                    <a:pt x="13476" y="2243"/>
                  </a:lnTo>
                  <a:lnTo>
                    <a:pt x="12718" y="3204"/>
                  </a:lnTo>
                  <a:lnTo>
                    <a:pt x="11846" y="4296"/>
                  </a:lnTo>
                  <a:lnTo>
                    <a:pt x="10883" y="5476"/>
                  </a:lnTo>
                  <a:lnTo>
                    <a:pt x="9854" y="6713"/>
                  </a:lnTo>
                  <a:lnTo>
                    <a:pt x="8781" y="7995"/>
                  </a:lnTo>
                  <a:lnTo>
                    <a:pt x="7679" y="9276"/>
                  </a:lnTo>
                  <a:lnTo>
                    <a:pt x="7126" y="9917"/>
                  </a:lnTo>
                  <a:lnTo>
                    <a:pt x="6573" y="10543"/>
                  </a:lnTo>
                  <a:lnTo>
                    <a:pt x="6028" y="11140"/>
                  </a:lnTo>
                  <a:lnTo>
                    <a:pt x="5487" y="11737"/>
                  </a:lnTo>
                  <a:lnTo>
                    <a:pt x="4958" y="12305"/>
                  </a:lnTo>
                  <a:lnTo>
                    <a:pt x="4438" y="12844"/>
                  </a:lnTo>
                  <a:lnTo>
                    <a:pt x="3934" y="13354"/>
                  </a:lnTo>
                  <a:lnTo>
                    <a:pt x="3451" y="13834"/>
                  </a:lnTo>
                  <a:lnTo>
                    <a:pt x="2984" y="14271"/>
                  </a:lnTo>
                  <a:lnTo>
                    <a:pt x="2541" y="14664"/>
                  </a:lnTo>
                  <a:lnTo>
                    <a:pt x="2127" y="15014"/>
                  </a:lnTo>
                  <a:lnTo>
                    <a:pt x="1738" y="15305"/>
                  </a:lnTo>
                  <a:lnTo>
                    <a:pt x="1623" y="15611"/>
                  </a:lnTo>
                  <a:lnTo>
                    <a:pt x="1513" y="15917"/>
                  </a:lnTo>
                  <a:lnTo>
                    <a:pt x="1406" y="16237"/>
                  </a:lnTo>
                  <a:lnTo>
                    <a:pt x="1300" y="16557"/>
                  </a:lnTo>
                  <a:lnTo>
                    <a:pt x="1205" y="16892"/>
                  </a:lnTo>
                  <a:lnTo>
                    <a:pt x="1111" y="17242"/>
                  </a:lnTo>
                  <a:lnTo>
                    <a:pt x="1021" y="17591"/>
                  </a:lnTo>
                  <a:lnTo>
                    <a:pt x="935" y="17955"/>
                  </a:lnTo>
                  <a:lnTo>
                    <a:pt x="853" y="18334"/>
                  </a:lnTo>
                  <a:lnTo>
                    <a:pt x="775" y="18713"/>
                  </a:lnTo>
                  <a:lnTo>
                    <a:pt x="701" y="19106"/>
                  </a:lnTo>
                  <a:lnTo>
                    <a:pt x="636" y="19514"/>
                  </a:lnTo>
                  <a:lnTo>
                    <a:pt x="570" y="19921"/>
                  </a:lnTo>
                  <a:lnTo>
                    <a:pt x="509" y="20329"/>
                  </a:lnTo>
                  <a:lnTo>
                    <a:pt x="452" y="20751"/>
                  </a:lnTo>
                  <a:lnTo>
                    <a:pt x="398" y="21188"/>
                  </a:lnTo>
                  <a:lnTo>
                    <a:pt x="345" y="21625"/>
                  </a:lnTo>
                  <a:lnTo>
                    <a:pt x="300" y="22062"/>
                  </a:lnTo>
                  <a:lnTo>
                    <a:pt x="259" y="22513"/>
                  </a:lnTo>
                  <a:lnTo>
                    <a:pt x="218" y="22979"/>
                  </a:lnTo>
                  <a:lnTo>
                    <a:pt x="181" y="23445"/>
                  </a:lnTo>
                  <a:lnTo>
                    <a:pt x="148" y="23911"/>
                  </a:lnTo>
                  <a:lnTo>
                    <a:pt x="120" y="24392"/>
                  </a:lnTo>
                  <a:lnTo>
                    <a:pt x="95" y="24887"/>
                  </a:lnTo>
                  <a:lnTo>
                    <a:pt x="70" y="25368"/>
                  </a:lnTo>
                  <a:lnTo>
                    <a:pt x="54" y="25863"/>
                  </a:lnTo>
                  <a:lnTo>
                    <a:pt x="38" y="26372"/>
                  </a:lnTo>
                  <a:lnTo>
                    <a:pt x="21" y="26882"/>
                  </a:lnTo>
                  <a:lnTo>
                    <a:pt x="13" y="27392"/>
                  </a:lnTo>
                  <a:lnTo>
                    <a:pt x="5" y="27901"/>
                  </a:lnTo>
                  <a:lnTo>
                    <a:pt x="1" y="28426"/>
                  </a:lnTo>
                  <a:lnTo>
                    <a:pt x="1" y="28950"/>
                  </a:lnTo>
                  <a:lnTo>
                    <a:pt x="1" y="29489"/>
                  </a:lnTo>
                  <a:lnTo>
                    <a:pt x="5" y="30027"/>
                  </a:lnTo>
                  <a:lnTo>
                    <a:pt x="13" y="30566"/>
                  </a:lnTo>
                  <a:lnTo>
                    <a:pt x="21" y="31105"/>
                  </a:lnTo>
                  <a:lnTo>
                    <a:pt x="46" y="32197"/>
                  </a:lnTo>
                  <a:lnTo>
                    <a:pt x="83" y="33319"/>
                  </a:lnTo>
                  <a:lnTo>
                    <a:pt x="128" y="34440"/>
                  </a:lnTo>
                  <a:lnTo>
                    <a:pt x="185" y="35576"/>
                  </a:lnTo>
                  <a:lnTo>
                    <a:pt x="247" y="36711"/>
                  </a:lnTo>
                  <a:lnTo>
                    <a:pt x="316" y="37862"/>
                  </a:lnTo>
                  <a:lnTo>
                    <a:pt x="394" y="39027"/>
                  </a:lnTo>
                  <a:lnTo>
                    <a:pt x="480" y="40177"/>
                  </a:lnTo>
                  <a:lnTo>
                    <a:pt x="570" y="41342"/>
                  </a:lnTo>
                  <a:lnTo>
                    <a:pt x="669" y="42507"/>
                  </a:lnTo>
                  <a:lnTo>
                    <a:pt x="775" y="43672"/>
                  </a:lnTo>
                  <a:lnTo>
                    <a:pt x="882" y="44837"/>
                  </a:lnTo>
                  <a:lnTo>
                    <a:pt x="996" y="46002"/>
                  </a:lnTo>
                  <a:lnTo>
                    <a:pt x="1115" y="47167"/>
                  </a:lnTo>
                  <a:lnTo>
                    <a:pt x="1238" y="48318"/>
                  </a:lnTo>
                  <a:lnTo>
                    <a:pt x="1361" y="49453"/>
                  </a:lnTo>
                  <a:lnTo>
                    <a:pt x="1492" y="50589"/>
                  </a:lnTo>
                  <a:lnTo>
                    <a:pt x="1619" y="51711"/>
                  </a:lnTo>
                  <a:lnTo>
                    <a:pt x="1754" y="52832"/>
                  </a:lnTo>
                  <a:lnTo>
                    <a:pt x="1890" y="53924"/>
                  </a:lnTo>
                  <a:lnTo>
                    <a:pt x="2025" y="55016"/>
                  </a:lnTo>
                  <a:lnTo>
                    <a:pt x="2160" y="56079"/>
                  </a:lnTo>
                  <a:lnTo>
                    <a:pt x="2435" y="58162"/>
                  </a:lnTo>
                  <a:lnTo>
                    <a:pt x="2705" y="60171"/>
                  </a:lnTo>
                  <a:lnTo>
                    <a:pt x="2967" y="62064"/>
                  </a:lnTo>
                  <a:lnTo>
                    <a:pt x="3221" y="63870"/>
                  </a:lnTo>
                  <a:lnTo>
                    <a:pt x="3688" y="67103"/>
                  </a:lnTo>
                  <a:lnTo>
                    <a:pt x="3889" y="68515"/>
                  </a:lnTo>
                  <a:lnTo>
                    <a:pt x="4069" y="69768"/>
                  </a:lnTo>
                  <a:lnTo>
                    <a:pt x="4217" y="70860"/>
                  </a:lnTo>
                  <a:lnTo>
                    <a:pt x="4336" y="71777"/>
                  </a:lnTo>
                  <a:lnTo>
                    <a:pt x="4385" y="72170"/>
                  </a:lnTo>
                  <a:lnTo>
                    <a:pt x="4422" y="72505"/>
                  </a:lnTo>
                  <a:lnTo>
                    <a:pt x="4446" y="72797"/>
                  </a:lnTo>
                  <a:lnTo>
                    <a:pt x="4463" y="73030"/>
                  </a:lnTo>
                  <a:lnTo>
                    <a:pt x="4807" y="72869"/>
                  </a:lnTo>
                  <a:lnTo>
                    <a:pt x="5171" y="72695"/>
                  </a:lnTo>
                  <a:lnTo>
                    <a:pt x="5557" y="72491"/>
                  </a:lnTo>
                  <a:lnTo>
                    <a:pt x="5958" y="72272"/>
                  </a:lnTo>
                  <a:lnTo>
                    <a:pt x="6040" y="73161"/>
                  </a:lnTo>
                  <a:lnTo>
                    <a:pt x="6134" y="74136"/>
                  </a:lnTo>
                  <a:lnTo>
                    <a:pt x="6241" y="75199"/>
                  </a:lnTo>
                  <a:lnTo>
                    <a:pt x="6368" y="76321"/>
                  </a:lnTo>
                  <a:lnTo>
                    <a:pt x="6437" y="76889"/>
                  </a:lnTo>
                  <a:lnTo>
                    <a:pt x="6511" y="77486"/>
                  </a:lnTo>
                  <a:lnTo>
                    <a:pt x="6589" y="78097"/>
                  </a:lnTo>
                  <a:lnTo>
                    <a:pt x="6671" y="78723"/>
                  </a:lnTo>
                  <a:lnTo>
                    <a:pt x="6761" y="79350"/>
                  </a:lnTo>
                  <a:lnTo>
                    <a:pt x="6851" y="79976"/>
                  </a:lnTo>
                  <a:lnTo>
                    <a:pt x="6950" y="80631"/>
                  </a:lnTo>
                  <a:lnTo>
                    <a:pt x="7052" y="81286"/>
                  </a:lnTo>
                  <a:lnTo>
                    <a:pt x="7163" y="81942"/>
                  </a:lnTo>
                  <a:lnTo>
                    <a:pt x="7273" y="82597"/>
                  </a:lnTo>
                  <a:lnTo>
                    <a:pt x="7392" y="83267"/>
                  </a:lnTo>
                  <a:lnTo>
                    <a:pt x="7519" y="83937"/>
                  </a:lnTo>
                  <a:lnTo>
                    <a:pt x="7646" y="84607"/>
                  </a:lnTo>
                  <a:lnTo>
                    <a:pt x="7785" y="85276"/>
                  </a:lnTo>
                  <a:lnTo>
                    <a:pt x="7925" y="85961"/>
                  </a:lnTo>
                  <a:lnTo>
                    <a:pt x="8076" y="86631"/>
                  </a:lnTo>
                  <a:lnTo>
                    <a:pt x="8228" y="87301"/>
                  </a:lnTo>
                  <a:lnTo>
                    <a:pt x="8392" y="87956"/>
                  </a:lnTo>
                  <a:lnTo>
                    <a:pt x="8556" y="88611"/>
                  </a:lnTo>
                  <a:lnTo>
                    <a:pt x="8732" y="89266"/>
                  </a:lnTo>
                  <a:lnTo>
                    <a:pt x="8912" y="89922"/>
                  </a:lnTo>
                  <a:lnTo>
                    <a:pt x="9100" y="90562"/>
                  </a:lnTo>
                  <a:lnTo>
                    <a:pt x="9293" y="91189"/>
                  </a:lnTo>
                  <a:lnTo>
                    <a:pt x="9494" y="91815"/>
                  </a:lnTo>
                  <a:lnTo>
                    <a:pt x="9514" y="91888"/>
                  </a:lnTo>
                  <a:lnTo>
                    <a:pt x="8900" y="104324"/>
                  </a:lnTo>
                  <a:lnTo>
                    <a:pt x="8629" y="109785"/>
                  </a:lnTo>
                  <a:lnTo>
                    <a:pt x="8375" y="114779"/>
                  </a:lnTo>
                  <a:lnTo>
                    <a:pt x="8142" y="119308"/>
                  </a:lnTo>
                  <a:lnTo>
                    <a:pt x="7925" y="123400"/>
                  </a:lnTo>
                  <a:lnTo>
                    <a:pt x="7728" y="127070"/>
                  </a:lnTo>
                  <a:lnTo>
                    <a:pt x="7544" y="130317"/>
                  </a:lnTo>
                  <a:lnTo>
                    <a:pt x="7453" y="131788"/>
                  </a:lnTo>
                  <a:lnTo>
                    <a:pt x="7372" y="133171"/>
                  </a:lnTo>
                  <a:lnTo>
                    <a:pt x="7290" y="134453"/>
                  </a:lnTo>
                  <a:lnTo>
                    <a:pt x="7212" y="135647"/>
                  </a:lnTo>
                  <a:lnTo>
                    <a:pt x="7138" y="136754"/>
                  </a:lnTo>
                  <a:lnTo>
                    <a:pt x="7064" y="137759"/>
                  </a:lnTo>
                  <a:lnTo>
                    <a:pt x="6990" y="138691"/>
                  </a:lnTo>
                  <a:lnTo>
                    <a:pt x="6925" y="139535"/>
                  </a:lnTo>
                  <a:lnTo>
                    <a:pt x="6855" y="140292"/>
                  </a:lnTo>
                  <a:lnTo>
                    <a:pt x="6790" y="140977"/>
                  </a:lnTo>
                  <a:lnTo>
                    <a:pt x="6728" y="141574"/>
                  </a:lnTo>
                  <a:lnTo>
                    <a:pt x="6663" y="142098"/>
                  </a:lnTo>
                  <a:lnTo>
                    <a:pt x="6605" y="142550"/>
                  </a:lnTo>
                  <a:lnTo>
                    <a:pt x="6544" y="142928"/>
                  </a:lnTo>
                  <a:lnTo>
                    <a:pt x="6515" y="143088"/>
                  </a:lnTo>
                  <a:lnTo>
                    <a:pt x="6482" y="143234"/>
                  </a:lnTo>
                  <a:lnTo>
                    <a:pt x="6454" y="143365"/>
                  </a:lnTo>
                  <a:lnTo>
                    <a:pt x="6425" y="143482"/>
                  </a:lnTo>
                  <a:lnTo>
                    <a:pt x="6126" y="144515"/>
                  </a:lnTo>
                  <a:lnTo>
                    <a:pt x="5946" y="145156"/>
                  </a:lnTo>
                  <a:lnTo>
                    <a:pt x="5851" y="145506"/>
                  </a:lnTo>
                  <a:lnTo>
                    <a:pt x="5753" y="145870"/>
                  </a:lnTo>
                  <a:lnTo>
                    <a:pt x="5659" y="146263"/>
                  </a:lnTo>
                  <a:lnTo>
                    <a:pt x="5561" y="146656"/>
                  </a:lnTo>
                  <a:lnTo>
                    <a:pt x="5466" y="147078"/>
                  </a:lnTo>
                  <a:lnTo>
                    <a:pt x="5376" y="147515"/>
                  </a:lnTo>
                  <a:lnTo>
                    <a:pt x="5286" y="147967"/>
                  </a:lnTo>
                  <a:lnTo>
                    <a:pt x="5204" y="148418"/>
                  </a:lnTo>
                  <a:lnTo>
                    <a:pt x="5126" y="148899"/>
                  </a:lnTo>
                  <a:lnTo>
                    <a:pt x="5057" y="149394"/>
                  </a:lnTo>
                  <a:lnTo>
                    <a:pt x="4995" y="149889"/>
                  </a:lnTo>
                  <a:lnTo>
                    <a:pt x="4967" y="150151"/>
                  </a:lnTo>
                  <a:lnTo>
                    <a:pt x="4942" y="150399"/>
                  </a:lnTo>
                  <a:lnTo>
                    <a:pt x="4917" y="150661"/>
                  </a:lnTo>
                  <a:lnTo>
                    <a:pt x="4897" y="150923"/>
                  </a:lnTo>
                  <a:lnTo>
                    <a:pt x="4880" y="151185"/>
                  </a:lnTo>
                  <a:lnTo>
                    <a:pt x="4864" y="151462"/>
                  </a:lnTo>
                  <a:lnTo>
                    <a:pt x="4856" y="151724"/>
                  </a:lnTo>
                  <a:lnTo>
                    <a:pt x="4844" y="152000"/>
                  </a:lnTo>
                  <a:lnTo>
                    <a:pt x="4840" y="152263"/>
                  </a:lnTo>
                  <a:lnTo>
                    <a:pt x="4840" y="152539"/>
                  </a:lnTo>
                  <a:lnTo>
                    <a:pt x="4840" y="152816"/>
                  </a:lnTo>
                  <a:lnTo>
                    <a:pt x="4848" y="153107"/>
                  </a:lnTo>
                  <a:lnTo>
                    <a:pt x="4856" y="153384"/>
                  </a:lnTo>
                  <a:lnTo>
                    <a:pt x="4868" y="153660"/>
                  </a:lnTo>
                  <a:lnTo>
                    <a:pt x="4885" y="153952"/>
                  </a:lnTo>
                  <a:lnTo>
                    <a:pt x="4909" y="154228"/>
                  </a:lnTo>
                  <a:lnTo>
                    <a:pt x="4934" y="154520"/>
                  </a:lnTo>
                  <a:lnTo>
                    <a:pt x="4962" y="154811"/>
                  </a:lnTo>
                  <a:lnTo>
                    <a:pt x="4999" y="155088"/>
                  </a:lnTo>
                  <a:lnTo>
                    <a:pt x="5040" y="155379"/>
                  </a:lnTo>
                  <a:lnTo>
                    <a:pt x="5085" y="155670"/>
                  </a:lnTo>
                  <a:lnTo>
                    <a:pt x="5135" y="155961"/>
                  </a:lnTo>
                  <a:lnTo>
                    <a:pt x="5188" y="156253"/>
                  </a:lnTo>
                  <a:lnTo>
                    <a:pt x="5249" y="156544"/>
                  </a:lnTo>
                  <a:lnTo>
                    <a:pt x="5315" y="156835"/>
                  </a:lnTo>
                  <a:lnTo>
                    <a:pt x="5384" y="157141"/>
                  </a:lnTo>
                  <a:lnTo>
                    <a:pt x="5462" y="157432"/>
                  </a:lnTo>
                  <a:lnTo>
                    <a:pt x="5544" y="157723"/>
                  </a:lnTo>
                  <a:lnTo>
                    <a:pt x="5634" y="158015"/>
                  </a:lnTo>
                  <a:lnTo>
                    <a:pt x="5729" y="158306"/>
                  </a:lnTo>
                  <a:lnTo>
                    <a:pt x="5827" y="158597"/>
                  </a:lnTo>
                  <a:lnTo>
                    <a:pt x="5921" y="158874"/>
                  </a:lnTo>
                  <a:lnTo>
                    <a:pt x="6019" y="159136"/>
                  </a:lnTo>
                  <a:lnTo>
                    <a:pt x="6118" y="159383"/>
                  </a:lnTo>
                  <a:lnTo>
                    <a:pt x="6216" y="159616"/>
                  </a:lnTo>
                  <a:lnTo>
                    <a:pt x="6314" y="159849"/>
                  </a:lnTo>
                  <a:lnTo>
                    <a:pt x="6413" y="160068"/>
                  </a:lnTo>
                  <a:lnTo>
                    <a:pt x="6515" y="160257"/>
                  </a:lnTo>
                  <a:lnTo>
                    <a:pt x="6614" y="160461"/>
                  </a:lnTo>
                  <a:lnTo>
                    <a:pt x="6712" y="160636"/>
                  </a:lnTo>
                  <a:lnTo>
                    <a:pt x="6810" y="160811"/>
                  </a:lnTo>
                  <a:lnTo>
                    <a:pt x="6913" y="160971"/>
                  </a:lnTo>
                  <a:lnTo>
                    <a:pt x="7015" y="161116"/>
                  </a:lnTo>
                  <a:lnTo>
                    <a:pt x="7113" y="161262"/>
                  </a:lnTo>
                  <a:lnTo>
                    <a:pt x="7216" y="161393"/>
                  </a:lnTo>
                  <a:lnTo>
                    <a:pt x="7318" y="161510"/>
                  </a:lnTo>
                  <a:lnTo>
                    <a:pt x="7523" y="161728"/>
                  </a:lnTo>
                  <a:lnTo>
                    <a:pt x="7732" y="161917"/>
                  </a:lnTo>
                  <a:lnTo>
                    <a:pt x="7941" y="162077"/>
                  </a:lnTo>
                  <a:lnTo>
                    <a:pt x="8154" y="162194"/>
                  </a:lnTo>
                  <a:lnTo>
                    <a:pt x="8371" y="162310"/>
                  </a:lnTo>
                  <a:lnTo>
                    <a:pt x="8588" y="162383"/>
                  </a:lnTo>
                  <a:lnTo>
                    <a:pt x="8810" y="162456"/>
                  </a:lnTo>
                  <a:lnTo>
                    <a:pt x="9035" y="162500"/>
                  </a:lnTo>
                  <a:lnTo>
                    <a:pt x="9264" y="162529"/>
                  </a:lnTo>
                  <a:lnTo>
                    <a:pt x="9494" y="162543"/>
                  </a:lnTo>
                  <a:lnTo>
                    <a:pt x="9973" y="162543"/>
                  </a:lnTo>
                  <a:lnTo>
                    <a:pt x="10977" y="162514"/>
                  </a:lnTo>
                  <a:lnTo>
                    <a:pt x="11510" y="162514"/>
                  </a:lnTo>
                  <a:lnTo>
                    <a:pt x="11784" y="162529"/>
                  </a:lnTo>
                  <a:lnTo>
                    <a:pt x="12063" y="162543"/>
                  </a:lnTo>
                  <a:lnTo>
                    <a:pt x="12349" y="162587"/>
                  </a:lnTo>
                  <a:lnTo>
                    <a:pt x="12640" y="162631"/>
                  </a:lnTo>
                  <a:lnTo>
                    <a:pt x="12939" y="162704"/>
                  </a:lnTo>
                  <a:lnTo>
                    <a:pt x="13243" y="162806"/>
                  </a:lnTo>
                  <a:lnTo>
                    <a:pt x="13562" y="162893"/>
                  </a:lnTo>
                  <a:lnTo>
                    <a:pt x="13894" y="162980"/>
                  </a:lnTo>
                  <a:lnTo>
                    <a:pt x="14242" y="163068"/>
                  </a:lnTo>
                  <a:lnTo>
                    <a:pt x="14607" y="163126"/>
                  </a:lnTo>
                  <a:lnTo>
                    <a:pt x="14988" y="163184"/>
                  </a:lnTo>
                  <a:lnTo>
                    <a:pt x="15377" y="163228"/>
                  </a:lnTo>
                  <a:lnTo>
                    <a:pt x="15783" y="163272"/>
                  </a:lnTo>
                  <a:lnTo>
                    <a:pt x="16193" y="163301"/>
                  </a:lnTo>
                  <a:lnTo>
                    <a:pt x="17049" y="163344"/>
                  </a:lnTo>
                  <a:lnTo>
                    <a:pt x="17934" y="163344"/>
                  </a:lnTo>
                  <a:lnTo>
                    <a:pt x="18839" y="163330"/>
                  </a:lnTo>
                  <a:lnTo>
                    <a:pt x="19753" y="163301"/>
                  </a:lnTo>
                  <a:lnTo>
                    <a:pt x="20675" y="163257"/>
                  </a:lnTo>
                  <a:lnTo>
                    <a:pt x="21588" y="163184"/>
                  </a:lnTo>
                  <a:lnTo>
                    <a:pt x="23371" y="163053"/>
                  </a:lnTo>
                  <a:lnTo>
                    <a:pt x="25030" y="162907"/>
                  </a:lnTo>
                  <a:lnTo>
                    <a:pt x="25792" y="162849"/>
                  </a:lnTo>
                  <a:lnTo>
                    <a:pt x="26501" y="162806"/>
                  </a:lnTo>
                  <a:lnTo>
                    <a:pt x="26829" y="162776"/>
                  </a:lnTo>
                  <a:lnTo>
                    <a:pt x="27144" y="162733"/>
                  </a:lnTo>
                  <a:lnTo>
                    <a:pt x="27447" y="162689"/>
                  </a:lnTo>
                  <a:lnTo>
                    <a:pt x="27738" y="162631"/>
                  </a:lnTo>
                  <a:lnTo>
                    <a:pt x="28013" y="162558"/>
                  </a:lnTo>
                  <a:lnTo>
                    <a:pt x="28271" y="162471"/>
                  </a:lnTo>
                  <a:lnTo>
                    <a:pt x="28517" y="162354"/>
                  </a:lnTo>
                  <a:lnTo>
                    <a:pt x="28750" y="162238"/>
                  </a:lnTo>
                  <a:lnTo>
                    <a:pt x="28967" y="162107"/>
                  </a:lnTo>
                  <a:lnTo>
                    <a:pt x="29168" y="161946"/>
                  </a:lnTo>
                  <a:lnTo>
                    <a:pt x="29357" y="161772"/>
                  </a:lnTo>
                  <a:lnTo>
                    <a:pt x="29529" y="161582"/>
                  </a:lnTo>
                  <a:lnTo>
                    <a:pt x="29606" y="161480"/>
                  </a:lnTo>
                  <a:lnTo>
                    <a:pt x="29684" y="161378"/>
                  </a:lnTo>
                  <a:lnTo>
                    <a:pt x="29754" y="161262"/>
                  </a:lnTo>
                  <a:lnTo>
                    <a:pt x="29824" y="161145"/>
                  </a:lnTo>
                  <a:lnTo>
                    <a:pt x="29889" y="161029"/>
                  </a:lnTo>
                  <a:lnTo>
                    <a:pt x="29951" y="160898"/>
                  </a:lnTo>
                  <a:lnTo>
                    <a:pt x="30008" y="160767"/>
                  </a:lnTo>
                  <a:lnTo>
                    <a:pt x="30061" y="160621"/>
                  </a:lnTo>
                  <a:lnTo>
                    <a:pt x="30110" y="160476"/>
                  </a:lnTo>
                  <a:lnTo>
                    <a:pt x="30155" y="160330"/>
                  </a:lnTo>
                  <a:lnTo>
                    <a:pt x="30196" y="160170"/>
                  </a:lnTo>
                  <a:lnTo>
                    <a:pt x="30233" y="160010"/>
                  </a:lnTo>
                  <a:lnTo>
                    <a:pt x="30266" y="159849"/>
                  </a:lnTo>
                  <a:lnTo>
                    <a:pt x="30295" y="159675"/>
                  </a:lnTo>
                  <a:lnTo>
                    <a:pt x="30319" y="159485"/>
                  </a:lnTo>
                  <a:lnTo>
                    <a:pt x="30344" y="159296"/>
                  </a:lnTo>
                  <a:lnTo>
                    <a:pt x="30360" y="159107"/>
                  </a:lnTo>
                  <a:lnTo>
                    <a:pt x="30373" y="158917"/>
                  </a:lnTo>
                  <a:lnTo>
                    <a:pt x="30381" y="158699"/>
                  </a:lnTo>
                  <a:lnTo>
                    <a:pt x="30385" y="158495"/>
                  </a:lnTo>
                  <a:lnTo>
                    <a:pt x="30385" y="158277"/>
                  </a:lnTo>
                  <a:lnTo>
                    <a:pt x="30385" y="158044"/>
                  </a:lnTo>
                  <a:lnTo>
                    <a:pt x="30377" y="157811"/>
                  </a:lnTo>
                  <a:lnTo>
                    <a:pt x="30364" y="157578"/>
                  </a:lnTo>
                  <a:lnTo>
                    <a:pt x="30348" y="157330"/>
                  </a:lnTo>
                  <a:lnTo>
                    <a:pt x="30328" y="157068"/>
                  </a:lnTo>
                  <a:lnTo>
                    <a:pt x="30303" y="156806"/>
                  </a:lnTo>
                  <a:lnTo>
                    <a:pt x="30274" y="156544"/>
                  </a:lnTo>
                  <a:lnTo>
                    <a:pt x="30241" y="156267"/>
                  </a:lnTo>
                  <a:lnTo>
                    <a:pt x="30205" y="155990"/>
                  </a:lnTo>
                  <a:lnTo>
                    <a:pt x="30164" y="155699"/>
                  </a:lnTo>
                  <a:lnTo>
                    <a:pt x="30114" y="155393"/>
                  </a:lnTo>
                  <a:lnTo>
                    <a:pt x="30065" y="155088"/>
                  </a:lnTo>
                  <a:lnTo>
                    <a:pt x="30012" y="154767"/>
                  </a:lnTo>
                  <a:lnTo>
                    <a:pt x="29889" y="154112"/>
                  </a:lnTo>
                  <a:lnTo>
                    <a:pt x="29750" y="153427"/>
                  </a:lnTo>
                  <a:lnTo>
                    <a:pt x="29590" y="152714"/>
                  </a:lnTo>
                  <a:lnTo>
                    <a:pt x="29541" y="152466"/>
                  </a:lnTo>
                  <a:lnTo>
                    <a:pt x="29492" y="152219"/>
                  </a:lnTo>
                  <a:lnTo>
                    <a:pt x="29447" y="151957"/>
                  </a:lnTo>
                  <a:lnTo>
                    <a:pt x="29406" y="151665"/>
                  </a:lnTo>
                  <a:lnTo>
                    <a:pt x="29369" y="151374"/>
                  </a:lnTo>
                  <a:lnTo>
                    <a:pt x="29336" y="151083"/>
                  </a:lnTo>
                  <a:lnTo>
                    <a:pt x="29303" y="150763"/>
                  </a:lnTo>
                  <a:lnTo>
                    <a:pt x="29275" y="150442"/>
                  </a:lnTo>
                  <a:lnTo>
                    <a:pt x="29246" y="150107"/>
                  </a:lnTo>
                  <a:lnTo>
                    <a:pt x="29225" y="149758"/>
                  </a:lnTo>
                  <a:lnTo>
                    <a:pt x="29205" y="149394"/>
                  </a:lnTo>
                  <a:lnTo>
                    <a:pt x="29184" y="149030"/>
                  </a:lnTo>
                  <a:lnTo>
                    <a:pt x="29172" y="148651"/>
                  </a:lnTo>
                  <a:lnTo>
                    <a:pt x="29156" y="148272"/>
                  </a:lnTo>
                  <a:lnTo>
                    <a:pt x="29148" y="147879"/>
                  </a:lnTo>
                  <a:lnTo>
                    <a:pt x="29139" y="147472"/>
                  </a:lnTo>
                  <a:lnTo>
                    <a:pt x="29135" y="147064"/>
                  </a:lnTo>
                  <a:lnTo>
                    <a:pt x="29131" y="146642"/>
                  </a:lnTo>
                  <a:lnTo>
                    <a:pt x="29131" y="145782"/>
                  </a:lnTo>
                  <a:lnTo>
                    <a:pt x="29143" y="144894"/>
                  </a:lnTo>
                  <a:lnTo>
                    <a:pt x="29160" y="143977"/>
                  </a:lnTo>
                  <a:lnTo>
                    <a:pt x="29189" y="143030"/>
                  </a:lnTo>
                  <a:lnTo>
                    <a:pt x="29221" y="142069"/>
                  </a:lnTo>
                  <a:lnTo>
                    <a:pt x="29262" y="141093"/>
                  </a:lnTo>
                  <a:lnTo>
                    <a:pt x="29307" y="140089"/>
                  </a:lnTo>
                  <a:lnTo>
                    <a:pt x="29361" y="139084"/>
                  </a:lnTo>
                  <a:lnTo>
                    <a:pt x="29422" y="138064"/>
                  </a:lnTo>
                  <a:lnTo>
                    <a:pt x="29484" y="137030"/>
                  </a:lnTo>
                  <a:lnTo>
                    <a:pt x="29553" y="135997"/>
                  </a:lnTo>
                  <a:lnTo>
                    <a:pt x="29627" y="134948"/>
                  </a:lnTo>
                  <a:lnTo>
                    <a:pt x="29705" y="133914"/>
                  </a:lnTo>
                  <a:lnTo>
                    <a:pt x="29787" y="132866"/>
                  </a:lnTo>
                  <a:lnTo>
                    <a:pt x="29869" y="131832"/>
                  </a:lnTo>
                  <a:lnTo>
                    <a:pt x="29959" y="130812"/>
                  </a:lnTo>
                  <a:lnTo>
                    <a:pt x="30045" y="129778"/>
                  </a:lnTo>
                  <a:lnTo>
                    <a:pt x="30135" y="128774"/>
                  </a:lnTo>
                  <a:lnTo>
                    <a:pt x="30229" y="127783"/>
                  </a:lnTo>
                  <a:lnTo>
                    <a:pt x="30414" y="125832"/>
                  </a:lnTo>
                  <a:lnTo>
                    <a:pt x="30598" y="123983"/>
                  </a:lnTo>
                  <a:lnTo>
                    <a:pt x="30344" y="123531"/>
                  </a:lnTo>
                  <a:lnTo>
                    <a:pt x="30094" y="123051"/>
                  </a:lnTo>
                  <a:lnTo>
                    <a:pt x="29852" y="122570"/>
                  </a:lnTo>
                  <a:lnTo>
                    <a:pt x="29611" y="122061"/>
                  </a:lnTo>
                  <a:lnTo>
                    <a:pt x="29373" y="121522"/>
                  </a:lnTo>
                  <a:lnTo>
                    <a:pt x="29139" y="120983"/>
                  </a:lnTo>
                  <a:lnTo>
                    <a:pt x="28910" y="120415"/>
                  </a:lnTo>
                  <a:lnTo>
                    <a:pt x="28689" y="119832"/>
                  </a:lnTo>
                  <a:lnTo>
                    <a:pt x="28467" y="119235"/>
                  </a:lnTo>
                  <a:lnTo>
                    <a:pt x="28250" y="118609"/>
                  </a:lnTo>
                  <a:lnTo>
                    <a:pt x="28041" y="117969"/>
                  </a:lnTo>
                  <a:lnTo>
                    <a:pt x="27832" y="117313"/>
                  </a:lnTo>
                  <a:lnTo>
                    <a:pt x="27632" y="116643"/>
                  </a:lnTo>
                  <a:lnTo>
                    <a:pt x="27431" y="115959"/>
                  </a:lnTo>
                  <a:lnTo>
                    <a:pt x="27238" y="115245"/>
                  </a:lnTo>
                  <a:lnTo>
                    <a:pt x="27046" y="114532"/>
                  </a:lnTo>
                  <a:lnTo>
                    <a:pt x="26861" y="113789"/>
                  </a:lnTo>
                  <a:lnTo>
                    <a:pt x="26681" y="113047"/>
                  </a:lnTo>
                  <a:lnTo>
                    <a:pt x="26501" y="112275"/>
                  </a:lnTo>
                  <a:lnTo>
                    <a:pt x="26329" y="111488"/>
                  </a:lnTo>
                  <a:lnTo>
                    <a:pt x="26161" y="110687"/>
                  </a:lnTo>
                  <a:lnTo>
                    <a:pt x="25993" y="109887"/>
                  </a:lnTo>
                  <a:lnTo>
                    <a:pt x="25833" y="109056"/>
                  </a:lnTo>
                  <a:lnTo>
                    <a:pt x="25677" y="108212"/>
                  </a:lnTo>
                  <a:lnTo>
                    <a:pt x="25526" y="107353"/>
                  </a:lnTo>
                  <a:lnTo>
                    <a:pt x="25374" y="106494"/>
                  </a:lnTo>
                  <a:lnTo>
                    <a:pt x="25231" y="105605"/>
                  </a:lnTo>
                  <a:lnTo>
                    <a:pt x="25091" y="104717"/>
                  </a:lnTo>
                  <a:lnTo>
                    <a:pt x="24956" y="103814"/>
                  </a:lnTo>
                  <a:lnTo>
                    <a:pt x="24825" y="102897"/>
                  </a:lnTo>
                  <a:lnTo>
                    <a:pt x="24698" y="101965"/>
                  </a:lnTo>
                  <a:lnTo>
                    <a:pt x="24575" y="101018"/>
                  </a:lnTo>
                  <a:lnTo>
                    <a:pt x="24456" y="100072"/>
                  </a:lnTo>
                  <a:lnTo>
                    <a:pt x="24338" y="99110"/>
                  </a:lnTo>
                  <a:lnTo>
                    <a:pt x="24227" y="98135"/>
                  </a:lnTo>
                  <a:lnTo>
                    <a:pt x="24120" y="97145"/>
                  </a:lnTo>
                  <a:lnTo>
                    <a:pt x="24018" y="96140"/>
                  </a:lnTo>
                  <a:lnTo>
                    <a:pt x="23920" y="95135"/>
                  </a:lnTo>
                  <a:lnTo>
                    <a:pt x="23825" y="94116"/>
                  </a:lnTo>
                  <a:lnTo>
                    <a:pt x="23735" y="93096"/>
                  </a:lnTo>
                  <a:lnTo>
                    <a:pt x="23649" y="92062"/>
                  </a:lnTo>
                  <a:lnTo>
                    <a:pt x="23567" y="91014"/>
                  </a:lnTo>
                  <a:lnTo>
                    <a:pt x="23489" y="89965"/>
                  </a:lnTo>
                  <a:lnTo>
                    <a:pt x="23412" y="88902"/>
                  </a:lnTo>
                  <a:lnTo>
                    <a:pt x="23342" y="87825"/>
                  </a:lnTo>
                  <a:lnTo>
                    <a:pt x="23276" y="86747"/>
                  </a:lnTo>
                  <a:lnTo>
                    <a:pt x="23215" y="85670"/>
                  </a:lnTo>
                  <a:lnTo>
                    <a:pt x="23158" y="84577"/>
                  </a:lnTo>
                  <a:lnTo>
                    <a:pt x="23104" y="83471"/>
                  </a:lnTo>
                  <a:lnTo>
                    <a:pt x="23055" y="82364"/>
                  </a:lnTo>
                  <a:lnTo>
                    <a:pt x="23006" y="81257"/>
                  </a:lnTo>
                  <a:lnTo>
                    <a:pt x="22965" y="80136"/>
                  </a:lnTo>
                  <a:lnTo>
                    <a:pt x="22928" y="79000"/>
                  </a:lnTo>
                  <a:lnTo>
                    <a:pt x="22895" y="77879"/>
                  </a:lnTo>
                  <a:lnTo>
                    <a:pt x="22863" y="76743"/>
                  </a:lnTo>
                  <a:lnTo>
                    <a:pt x="22838" y="75593"/>
                  </a:lnTo>
                  <a:lnTo>
                    <a:pt x="22818" y="74442"/>
                  </a:lnTo>
                  <a:lnTo>
                    <a:pt x="22801" y="73292"/>
                  </a:lnTo>
                  <a:lnTo>
                    <a:pt x="22785" y="72141"/>
                  </a:lnTo>
                  <a:lnTo>
                    <a:pt x="22777" y="70976"/>
                  </a:lnTo>
                  <a:lnTo>
                    <a:pt x="22768" y="69811"/>
                  </a:lnTo>
                  <a:lnTo>
                    <a:pt x="22768" y="68646"/>
                  </a:lnTo>
                  <a:lnTo>
                    <a:pt x="22768" y="67467"/>
                  </a:lnTo>
                  <a:lnTo>
                    <a:pt x="22777" y="66302"/>
                  </a:lnTo>
                  <a:lnTo>
                    <a:pt x="22818" y="59822"/>
                  </a:lnTo>
                  <a:lnTo>
                    <a:pt x="22850" y="54142"/>
                  </a:lnTo>
                  <a:lnTo>
                    <a:pt x="22863" y="51580"/>
                  </a:lnTo>
                  <a:lnTo>
                    <a:pt x="22871" y="49191"/>
                  </a:lnTo>
                  <a:lnTo>
                    <a:pt x="22875" y="46963"/>
                  </a:lnTo>
                  <a:lnTo>
                    <a:pt x="22879" y="44895"/>
                  </a:lnTo>
                  <a:lnTo>
                    <a:pt x="22875" y="42973"/>
                  </a:lnTo>
                  <a:lnTo>
                    <a:pt x="22871" y="41182"/>
                  </a:lnTo>
                  <a:lnTo>
                    <a:pt x="22863" y="39522"/>
                  </a:lnTo>
                  <a:lnTo>
                    <a:pt x="22846" y="37978"/>
                  </a:lnTo>
                  <a:lnTo>
                    <a:pt x="22830" y="36551"/>
                  </a:lnTo>
                  <a:lnTo>
                    <a:pt x="22805" y="35212"/>
                  </a:lnTo>
                  <a:lnTo>
                    <a:pt x="22777" y="33959"/>
                  </a:lnTo>
                  <a:lnTo>
                    <a:pt x="22744" y="32794"/>
                  </a:lnTo>
                  <a:lnTo>
                    <a:pt x="22707" y="31717"/>
                  </a:lnTo>
                  <a:lnTo>
                    <a:pt x="22662" y="30683"/>
                  </a:lnTo>
                  <a:lnTo>
                    <a:pt x="22613" y="29707"/>
                  </a:lnTo>
                  <a:lnTo>
                    <a:pt x="22559" y="28775"/>
                  </a:lnTo>
                  <a:lnTo>
                    <a:pt x="22498" y="27887"/>
                  </a:lnTo>
                  <a:lnTo>
                    <a:pt x="22432" y="27028"/>
                  </a:lnTo>
                  <a:lnTo>
                    <a:pt x="22359" y="26168"/>
                  </a:lnTo>
                  <a:lnTo>
                    <a:pt x="22281" y="25338"/>
                  </a:lnTo>
                  <a:lnTo>
                    <a:pt x="22191" y="24494"/>
                  </a:lnTo>
                  <a:lnTo>
                    <a:pt x="22101" y="23635"/>
                  </a:lnTo>
                  <a:lnTo>
                    <a:pt x="21998" y="22775"/>
                  </a:lnTo>
                  <a:lnTo>
                    <a:pt x="21892" y="21873"/>
                  </a:lnTo>
                  <a:lnTo>
                    <a:pt x="21654" y="19950"/>
                  </a:lnTo>
                  <a:lnTo>
                    <a:pt x="21388" y="17824"/>
                  </a:lnTo>
                  <a:lnTo>
                    <a:pt x="21183" y="16164"/>
                  </a:lnTo>
                  <a:lnTo>
                    <a:pt x="20957" y="14344"/>
                  </a:lnTo>
                  <a:lnTo>
                    <a:pt x="20843" y="13354"/>
                  </a:lnTo>
                  <a:lnTo>
                    <a:pt x="20724" y="12334"/>
                  </a:lnTo>
                  <a:lnTo>
                    <a:pt x="20605" y="11257"/>
                  </a:lnTo>
                  <a:lnTo>
                    <a:pt x="20486" y="10150"/>
                  </a:lnTo>
                  <a:lnTo>
                    <a:pt x="20372" y="9014"/>
                  </a:lnTo>
                  <a:lnTo>
                    <a:pt x="20253" y="7820"/>
                  </a:lnTo>
                  <a:lnTo>
                    <a:pt x="20138" y="6611"/>
                  </a:lnTo>
                  <a:lnTo>
                    <a:pt x="20027" y="5345"/>
                  </a:lnTo>
                  <a:lnTo>
                    <a:pt x="19939" y="4277"/>
                  </a:lnTo>
                  <a:lnTo>
                    <a:pt x="19974" y="4718"/>
                  </a:lnTo>
                  <a:lnTo>
                    <a:pt x="20048" y="5621"/>
                  </a:lnTo>
                  <a:lnTo>
                    <a:pt x="20126" y="6495"/>
                  </a:lnTo>
                  <a:lnTo>
                    <a:pt x="20208" y="7354"/>
                  </a:lnTo>
                  <a:lnTo>
                    <a:pt x="19962" y="7441"/>
                  </a:lnTo>
                  <a:lnTo>
                    <a:pt x="19724" y="7500"/>
                  </a:lnTo>
                  <a:lnTo>
                    <a:pt x="19491" y="7543"/>
                  </a:lnTo>
                  <a:lnTo>
                    <a:pt x="19261" y="7558"/>
                  </a:lnTo>
                  <a:lnTo>
                    <a:pt x="19040" y="7543"/>
                  </a:lnTo>
                  <a:lnTo>
                    <a:pt x="18823" y="7514"/>
                  </a:lnTo>
                  <a:lnTo>
                    <a:pt x="18610" y="7471"/>
                  </a:lnTo>
                  <a:lnTo>
                    <a:pt x="18401" y="7398"/>
                  </a:lnTo>
                  <a:lnTo>
                    <a:pt x="18200" y="7310"/>
                  </a:lnTo>
                  <a:lnTo>
                    <a:pt x="18003" y="7194"/>
                  </a:lnTo>
                  <a:lnTo>
                    <a:pt x="17811" y="7063"/>
                  </a:lnTo>
                  <a:lnTo>
                    <a:pt x="17622" y="6917"/>
                  </a:lnTo>
                  <a:lnTo>
                    <a:pt x="17442" y="6743"/>
                  </a:lnTo>
                  <a:lnTo>
                    <a:pt x="17266" y="6553"/>
                  </a:lnTo>
                  <a:lnTo>
                    <a:pt x="17098" y="6335"/>
                  </a:lnTo>
                  <a:lnTo>
                    <a:pt x="16930" y="6116"/>
                  </a:lnTo>
                  <a:lnTo>
                    <a:pt x="16770" y="5869"/>
                  </a:lnTo>
                  <a:lnTo>
                    <a:pt x="16615" y="5607"/>
                  </a:lnTo>
                  <a:lnTo>
                    <a:pt x="16467" y="5330"/>
                  </a:lnTo>
                  <a:lnTo>
                    <a:pt x="16320" y="5039"/>
                  </a:lnTo>
                  <a:lnTo>
                    <a:pt x="16180" y="4718"/>
                  </a:lnTo>
                  <a:lnTo>
                    <a:pt x="16049" y="4398"/>
                  </a:lnTo>
                  <a:lnTo>
                    <a:pt x="15918" y="4048"/>
                  </a:lnTo>
                  <a:lnTo>
                    <a:pt x="15795" y="3684"/>
                  </a:lnTo>
                  <a:lnTo>
                    <a:pt x="15676" y="3320"/>
                  </a:lnTo>
                  <a:lnTo>
                    <a:pt x="15562" y="2927"/>
                  </a:lnTo>
                  <a:lnTo>
                    <a:pt x="15455" y="2534"/>
                  </a:lnTo>
                  <a:lnTo>
                    <a:pt x="15353" y="2112"/>
                  </a:lnTo>
                  <a:lnTo>
                    <a:pt x="15254" y="1689"/>
                  </a:lnTo>
                  <a:lnTo>
                    <a:pt x="15160" y="1238"/>
                  </a:lnTo>
                  <a:lnTo>
                    <a:pt x="15074" y="787"/>
                  </a:lnTo>
                  <a:lnTo>
                    <a:pt x="14992" y="321"/>
                  </a:lnTo>
                  <a:lnTo>
                    <a:pt x="14988" y="335"/>
                  </a:lnTo>
                  <a:lnTo>
                    <a:pt x="14988" y="32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5;p56">
              <a:extLst>
                <a:ext uri="{FF2B5EF4-FFF2-40B4-BE49-F238E27FC236}">
                  <a16:creationId xmlns:a16="http://schemas.microsoft.com/office/drawing/2014/main" id="{C3618422-65DD-FEFB-E8A4-7F1CF2B0423A}"/>
                </a:ext>
              </a:extLst>
            </p:cNvPr>
            <p:cNvSpPr/>
            <p:nvPr/>
          </p:nvSpPr>
          <p:spPr>
            <a:xfrm>
              <a:off x="3859050" y="-16248125"/>
              <a:ext cx="159600" cy="1126775"/>
            </a:xfrm>
            <a:custGeom>
              <a:avLst/>
              <a:gdLst/>
              <a:ahLst/>
              <a:cxnLst/>
              <a:rect l="l" t="t" r="r" b="b"/>
              <a:pathLst>
                <a:path w="6384" h="45071" extrusionOk="0">
                  <a:moveTo>
                    <a:pt x="6383" y="1"/>
                  </a:moveTo>
                  <a:lnTo>
                    <a:pt x="6199" y="380"/>
                  </a:lnTo>
                  <a:lnTo>
                    <a:pt x="6015" y="729"/>
                  </a:lnTo>
                  <a:lnTo>
                    <a:pt x="5830" y="1064"/>
                  </a:lnTo>
                  <a:lnTo>
                    <a:pt x="5642" y="1370"/>
                  </a:lnTo>
                  <a:lnTo>
                    <a:pt x="5457" y="1661"/>
                  </a:lnTo>
                  <a:lnTo>
                    <a:pt x="5273" y="1923"/>
                  </a:lnTo>
                  <a:lnTo>
                    <a:pt x="5085" y="2171"/>
                  </a:lnTo>
                  <a:lnTo>
                    <a:pt x="4900" y="2404"/>
                  </a:lnTo>
                  <a:lnTo>
                    <a:pt x="4716" y="2608"/>
                  </a:lnTo>
                  <a:lnTo>
                    <a:pt x="4531" y="2797"/>
                  </a:lnTo>
                  <a:lnTo>
                    <a:pt x="4351" y="2972"/>
                  </a:lnTo>
                  <a:lnTo>
                    <a:pt x="4171" y="3117"/>
                  </a:lnTo>
                  <a:lnTo>
                    <a:pt x="3991" y="3263"/>
                  </a:lnTo>
                  <a:lnTo>
                    <a:pt x="3810" y="3379"/>
                  </a:lnTo>
                  <a:lnTo>
                    <a:pt x="3634" y="3496"/>
                  </a:lnTo>
                  <a:lnTo>
                    <a:pt x="3458" y="3583"/>
                  </a:lnTo>
                  <a:lnTo>
                    <a:pt x="3454" y="3933"/>
                  </a:lnTo>
                  <a:lnTo>
                    <a:pt x="3442" y="4908"/>
                  </a:lnTo>
                  <a:lnTo>
                    <a:pt x="3413" y="6437"/>
                  </a:lnTo>
                  <a:lnTo>
                    <a:pt x="3392" y="7384"/>
                  </a:lnTo>
                  <a:lnTo>
                    <a:pt x="3368" y="8432"/>
                  </a:lnTo>
                  <a:lnTo>
                    <a:pt x="3339" y="9583"/>
                  </a:lnTo>
                  <a:lnTo>
                    <a:pt x="3302" y="10806"/>
                  </a:lnTo>
                  <a:lnTo>
                    <a:pt x="3257" y="12102"/>
                  </a:lnTo>
                  <a:lnTo>
                    <a:pt x="3208" y="13471"/>
                  </a:lnTo>
                  <a:lnTo>
                    <a:pt x="3151" y="14898"/>
                  </a:lnTo>
                  <a:lnTo>
                    <a:pt x="3085" y="16354"/>
                  </a:lnTo>
                  <a:lnTo>
                    <a:pt x="3011" y="17854"/>
                  </a:lnTo>
                  <a:lnTo>
                    <a:pt x="2929" y="19354"/>
                  </a:lnTo>
                  <a:lnTo>
                    <a:pt x="2835" y="20883"/>
                  </a:lnTo>
                  <a:lnTo>
                    <a:pt x="2786" y="21655"/>
                  </a:lnTo>
                  <a:lnTo>
                    <a:pt x="2737" y="22412"/>
                  </a:lnTo>
                  <a:lnTo>
                    <a:pt x="2680" y="23169"/>
                  </a:lnTo>
                  <a:lnTo>
                    <a:pt x="2622" y="23927"/>
                  </a:lnTo>
                  <a:lnTo>
                    <a:pt x="2565" y="24669"/>
                  </a:lnTo>
                  <a:lnTo>
                    <a:pt x="2499" y="25412"/>
                  </a:lnTo>
                  <a:lnTo>
                    <a:pt x="2434" y="26155"/>
                  </a:lnTo>
                  <a:lnTo>
                    <a:pt x="2368" y="26883"/>
                  </a:lnTo>
                  <a:lnTo>
                    <a:pt x="2294" y="27596"/>
                  </a:lnTo>
                  <a:lnTo>
                    <a:pt x="2221" y="28295"/>
                  </a:lnTo>
                  <a:lnTo>
                    <a:pt x="2143" y="28980"/>
                  </a:lnTo>
                  <a:lnTo>
                    <a:pt x="2061" y="29664"/>
                  </a:lnTo>
                  <a:lnTo>
                    <a:pt x="1979" y="30319"/>
                  </a:lnTo>
                  <a:lnTo>
                    <a:pt x="1889" y="30960"/>
                  </a:lnTo>
                  <a:lnTo>
                    <a:pt x="1799" y="31586"/>
                  </a:lnTo>
                  <a:lnTo>
                    <a:pt x="1704" y="32198"/>
                  </a:lnTo>
                  <a:lnTo>
                    <a:pt x="1610" y="32780"/>
                  </a:lnTo>
                  <a:lnTo>
                    <a:pt x="1508" y="33334"/>
                  </a:lnTo>
                  <a:lnTo>
                    <a:pt x="1401" y="33873"/>
                  </a:lnTo>
                  <a:lnTo>
                    <a:pt x="1295" y="34382"/>
                  </a:lnTo>
                  <a:lnTo>
                    <a:pt x="1184" y="34863"/>
                  </a:lnTo>
                  <a:lnTo>
                    <a:pt x="1069" y="35329"/>
                  </a:lnTo>
                  <a:lnTo>
                    <a:pt x="946" y="35751"/>
                  </a:lnTo>
                  <a:lnTo>
                    <a:pt x="824" y="36159"/>
                  </a:lnTo>
                  <a:lnTo>
                    <a:pt x="697" y="36523"/>
                  </a:lnTo>
                  <a:lnTo>
                    <a:pt x="631" y="36683"/>
                  </a:lnTo>
                  <a:lnTo>
                    <a:pt x="565" y="36858"/>
                  </a:lnTo>
                  <a:lnTo>
                    <a:pt x="500" y="37004"/>
                  </a:lnTo>
                  <a:lnTo>
                    <a:pt x="430" y="37149"/>
                  </a:lnTo>
                  <a:lnTo>
                    <a:pt x="361" y="37280"/>
                  </a:lnTo>
                  <a:lnTo>
                    <a:pt x="291" y="37411"/>
                  </a:lnTo>
                  <a:lnTo>
                    <a:pt x="221" y="37528"/>
                  </a:lnTo>
                  <a:lnTo>
                    <a:pt x="148" y="37644"/>
                  </a:lnTo>
                  <a:lnTo>
                    <a:pt x="74" y="37732"/>
                  </a:lnTo>
                  <a:lnTo>
                    <a:pt x="0" y="37834"/>
                  </a:lnTo>
                  <a:lnTo>
                    <a:pt x="82" y="38300"/>
                  </a:lnTo>
                  <a:lnTo>
                    <a:pt x="172" y="38751"/>
                  </a:lnTo>
                  <a:lnTo>
                    <a:pt x="262" y="39188"/>
                  </a:lnTo>
                  <a:lnTo>
                    <a:pt x="361" y="39625"/>
                  </a:lnTo>
                  <a:lnTo>
                    <a:pt x="463" y="40032"/>
                  </a:lnTo>
                  <a:lnTo>
                    <a:pt x="574" y="40440"/>
                  </a:lnTo>
                  <a:lnTo>
                    <a:pt x="684" y="40819"/>
                  </a:lnTo>
                  <a:lnTo>
                    <a:pt x="803" y="41197"/>
                  </a:lnTo>
                  <a:lnTo>
                    <a:pt x="930" y="41561"/>
                  </a:lnTo>
                  <a:lnTo>
                    <a:pt x="1057" y="41896"/>
                  </a:lnTo>
                  <a:lnTo>
                    <a:pt x="1192" y="42231"/>
                  </a:lnTo>
                  <a:lnTo>
                    <a:pt x="1332" y="42537"/>
                  </a:lnTo>
                  <a:lnTo>
                    <a:pt x="1475" y="42843"/>
                  </a:lnTo>
                  <a:lnTo>
                    <a:pt x="1627" y="43120"/>
                  </a:lnTo>
                  <a:lnTo>
                    <a:pt x="1782" y="43382"/>
                  </a:lnTo>
                  <a:lnTo>
                    <a:pt x="1942" y="43629"/>
                  </a:lnTo>
                  <a:lnTo>
                    <a:pt x="2106" y="43848"/>
                  </a:lnTo>
                  <a:lnTo>
                    <a:pt x="2278" y="44066"/>
                  </a:lnTo>
                  <a:lnTo>
                    <a:pt x="2454" y="44256"/>
                  </a:lnTo>
                  <a:lnTo>
                    <a:pt x="2634" y="44416"/>
                  </a:lnTo>
                  <a:lnTo>
                    <a:pt x="2823" y="44576"/>
                  </a:lnTo>
                  <a:lnTo>
                    <a:pt x="3011" y="44707"/>
                  </a:lnTo>
                  <a:lnTo>
                    <a:pt x="3208" y="44823"/>
                  </a:lnTo>
                  <a:lnTo>
                    <a:pt x="3413" y="44911"/>
                  </a:lnTo>
                  <a:lnTo>
                    <a:pt x="3618" y="44984"/>
                  </a:lnTo>
                  <a:lnTo>
                    <a:pt x="3831" y="45027"/>
                  </a:lnTo>
                  <a:lnTo>
                    <a:pt x="4048" y="45056"/>
                  </a:lnTo>
                  <a:lnTo>
                    <a:pt x="4273" y="45071"/>
                  </a:lnTo>
                  <a:lnTo>
                    <a:pt x="4503" y="45056"/>
                  </a:lnTo>
                  <a:lnTo>
                    <a:pt x="4736" y="45013"/>
                  </a:lnTo>
                  <a:lnTo>
                    <a:pt x="4974" y="44954"/>
                  </a:lnTo>
                  <a:lnTo>
                    <a:pt x="5220" y="44867"/>
                  </a:lnTo>
                  <a:lnTo>
                    <a:pt x="5117" y="43775"/>
                  </a:lnTo>
                  <a:lnTo>
                    <a:pt x="5019" y="42654"/>
                  </a:lnTo>
                  <a:lnTo>
                    <a:pt x="4925" y="41503"/>
                  </a:lnTo>
                  <a:lnTo>
                    <a:pt x="4835" y="40324"/>
                  </a:lnTo>
                  <a:lnTo>
                    <a:pt x="4749" y="39130"/>
                  </a:lnTo>
                  <a:lnTo>
                    <a:pt x="4667" y="37906"/>
                  </a:lnTo>
                  <a:lnTo>
                    <a:pt x="4593" y="36654"/>
                  </a:lnTo>
                  <a:lnTo>
                    <a:pt x="4523" y="35387"/>
                  </a:lnTo>
                  <a:lnTo>
                    <a:pt x="4462" y="34091"/>
                  </a:lnTo>
                  <a:lnTo>
                    <a:pt x="4408" y="32780"/>
                  </a:lnTo>
                  <a:lnTo>
                    <a:pt x="4359" y="31441"/>
                  </a:lnTo>
                  <a:lnTo>
                    <a:pt x="4322" y="30086"/>
                  </a:lnTo>
                  <a:lnTo>
                    <a:pt x="4310" y="29402"/>
                  </a:lnTo>
                  <a:lnTo>
                    <a:pt x="4298" y="28703"/>
                  </a:lnTo>
                  <a:lnTo>
                    <a:pt x="4286" y="28019"/>
                  </a:lnTo>
                  <a:lnTo>
                    <a:pt x="4277" y="27320"/>
                  </a:lnTo>
                  <a:lnTo>
                    <a:pt x="4273" y="26606"/>
                  </a:lnTo>
                  <a:lnTo>
                    <a:pt x="4273" y="25907"/>
                  </a:lnTo>
                  <a:lnTo>
                    <a:pt x="4273" y="25194"/>
                  </a:lnTo>
                  <a:lnTo>
                    <a:pt x="4277" y="24480"/>
                  </a:lnTo>
                  <a:lnTo>
                    <a:pt x="4286" y="23752"/>
                  </a:lnTo>
                  <a:lnTo>
                    <a:pt x="4294" y="23038"/>
                  </a:lnTo>
                  <a:lnTo>
                    <a:pt x="4306" y="22310"/>
                  </a:lnTo>
                  <a:lnTo>
                    <a:pt x="4322" y="21582"/>
                  </a:lnTo>
                  <a:lnTo>
                    <a:pt x="4343" y="20839"/>
                  </a:lnTo>
                  <a:lnTo>
                    <a:pt x="4363" y="20097"/>
                  </a:lnTo>
                  <a:lnTo>
                    <a:pt x="4392" y="19354"/>
                  </a:lnTo>
                  <a:lnTo>
                    <a:pt x="4421" y="18611"/>
                  </a:lnTo>
                  <a:lnTo>
                    <a:pt x="4454" y="17869"/>
                  </a:lnTo>
                  <a:lnTo>
                    <a:pt x="4490" y="17112"/>
                  </a:lnTo>
                  <a:lnTo>
                    <a:pt x="4531" y="16369"/>
                  </a:lnTo>
                  <a:lnTo>
                    <a:pt x="4576" y="15612"/>
                  </a:lnTo>
                  <a:lnTo>
                    <a:pt x="4626" y="14840"/>
                  </a:lnTo>
                  <a:lnTo>
                    <a:pt x="4679" y="14083"/>
                  </a:lnTo>
                  <a:lnTo>
                    <a:pt x="4732" y="13311"/>
                  </a:lnTo>
                  <a:lnTo>
                    <a:pt x="4794" y="12554"/>
                  </a:lnTo>
                  <a:lnTo>
                    <a:pt x="4859" y="11782"/>
                  </a:lnTo>
                  <a:lnTo>
                    <a:pt x="4929" y="11010"/>
                  </a:lnTo>
                  <a:lnTo>
                    <a:pt x="5003" y="10238"/>
                  </a:lnTo>
                  <a:lnTo>
                    <a:pt x="5080" y="9452"/>
                  </a:lnTo>
                  <a:lnTo>
                    <a:pt x="5162" y="8680"/>
                  </a:lnTo>
                  <a:lnTo>
                    <a:pt x="5248" y="7894"/>
                  </a:lnTo>
                  <a:lnTo>
                    <a:pt x="5339" y="7107"/>
                  </a:lnTo>
                  <a:lnTo>
                    <a:pt x="5437" y="6336"/>
                  </a:lnTo>
                  <a:lnTo>
                    <a:pt x="5535" y="5549"/>
                  </a:lnTo>
                  <a:lnTo>
                    <a:pt x="5642" y="4763"/>
                  </a:lnTo>
                  <a:lnTo>
                    <a:pt x="5752" y="3962"/>
                  </a:lnTo>
                  <a:lnTo>
                    <a:pt x="5871" y="3176"/>
                  </a:lnTo>
                  <a:lnTo>
                    <a:pt x="5990" y="2389"/>
                  </a:lnTo>
                  <a:lnTo>
                    <a:pt x="6117" y="1588"/>
                  </a:lnTo>
                  <a:lnTo>
                    <a:pt x="6248" y="802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6;p56">
              <a:extLst>
                <a:ext uri="{FF2B5EF4-FFF2-40B4-BE49-F238E27FC236}">
                  <a16:creationId xmlns:a16="http://schemas.microsoft.com/office/drawing/2014/main" id="{6A18F7D0-9D56-F4CB-264C-1DBF1ADAB0CF}"/>
                </a:ext>
              </a:extLst>
            </p:cNvPr>
            <p:cNvSpPr/>
            <p:nvPr/>
          </p:nvSpPr>
          <p:spPr>
            <a:xfrm>
              <a:off x="4068500" y="-16411200"/>
              <a:ext cx="2800" cy="10925"/>
            </a:xfrm>
            <a:custGeom>
              <a:avLst/>
              <a:gdLst/>
              <a:ahLst/>
              <a:cxnLst/>
              <a:rect l="l" t="t" r="r" b="b"/>
              <a:pathLst>
                <a:path w="112" h="437" extrusionOk="0">
                  <a:moveTo>
                    <a:pt x="107" y="0"/>
                  </a:moveTo>
                  <a:lnTo>
                    <a:pt x="54" y="219"/>
                  </a:lnTo>
                  <a:lnTo>
                    <a:pt x="1" y="437"/>
                  </a:lnTo>
                  <a:lnTo>
                    <a:pt x="58" y="21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7;p56">
              <a:extLst>
                <a:ext uri="{FF2B5EF4-FFF2-40B4-BE49-F238E27FC236}">
                  <a16:creationId xmlns:a16="http://schemas.microsoft.com/office/drawing/2014/main" id="{BD21C7B5-48AA-1566-7B5D-C2AFB6F65E6C}"/>
                </a:ext>
              </a:extLst>
            </p:cNvPr>
            <p:cNvSpPr/>
            <p:nvPr/>
          </p:nvSpPr>
          <p:spPr>
            <a:xfrm>
              <a:off x="4029275" y="-16285250"/>
              <a:ext cx="5150" cy="12775"/>
            </a:xfrm>
            <a:custGeom>
              <a:avLst/>
              <a:gdLst/>
              <a:ahLst/>
              <a:cxnLst/>
              <a:rect l="l" t="t" r="r" b="b"/>
              <a:pathLst>
                <a:path w="206" h="511" extrusionOk="0">
                  <a:moveTo>
                    <a:pt x="0" y="510"/>
                  </a:moveTo>
                  <a:lnTo>
                    <a:pt x="0" y="510"/>
                  </a:lnTo>
                  <a:lnTo>
                    <a:pt x="103" y="248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103" y="248"/>
                  </a:lnTo>
                  <a:lnTo>
                    <a:pt x="0" y="510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88;p56">
              <a:extLst>
                <a:ext uri="{FF2B5EF4-FFF2-40B4-BE49-F238E27FC236}">
                  <a16:creationId xmlns:a16="http://schemas.microsoft.com/office/drawing/2014/main" id="{478EE19E-1752-C831-2F2E-04FF523CDD44}"/>
                </a:ext>
              </a:extLst>
            </p:cNvPr>
            <p:cNvSpPr/>
            <p:nvPr/>
          </p:nvSpPr>
          <p:spPr>
            <a:xfrm>
              <a:off x="4044850" y="-16326750"/>
              <a:ext cx="3700" cy="12050"/>
            </a:xfrm>
            <a:custGeom>
              <a:avLst/>
              <a:gdLst/>
              <a:ahLst/>
              <a:cxnLst/>
              <a:rect l="l" t="t" r="r" b="b"/>
              <a:pathLst>
                <a:path w="148" h="482" extrusionOk="0">
                  <a:moveTo>
                    <a:pt x="0" y="481"/>
                  </a:moveTo>
                  <a:lnTo>
                    <a:pt x="0" y="481"/>
                  </a:lnTo>
                  <a:lnTo>
                    <a:pt x="74" y="248"/>
                  </a:lnTo>
                  <a:lnTo>
                    <a:pt x="148" y="1"/>
                  </a:lnTo>
                  <a:lnTo>
                    <a:pt x="148" y="1"/>
                  </a:lnTo>
                  <a:lnTo>
                    <a:pt x="74" y="248"/>
                  </a:lnTo>
                  <a:lnTo>
                    <a:pt x="0" y="481"/>
                  </a:lnTo>
                  <a:lnTo>
                    <a:pt x="0" y="481"/>
                  </a:lnTo>
                  <a:close/>
                </a:path>
              </a:pathLst>
            </a:custGeom>
            <a:solidFill>
              <a:srgbClr val="FF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9;p56">
              <a:extLst>
                <a:ext uri="{FF2B5EF4-FFF2-40B4-BE49-F238E27FC236}">
                  <a16:creationId xmlns:a16="http://schemas.microsoft.com/office/drawing/2014/main" id="{42E3FD38-3394-77A2-B5FB-EA67F96B1B94}"/>
                </a:ext>
              </a:extLst>
            </p:cNvPr>
            <p:cNvSpPr/>
            <p:nvPr/>
          </p:nvSpPr>
          <p:spPr>
            <a:xfrm>
              <a:off x="3943225" y="-16246650"/>
              <a:ext cx="75000" cy="208975"/>
            </a:xfrm>
            <a:custGeom>
              <a:avLst/>
              <a:gdLst/>
              <a:ahLst/>
              <a:cxnLst/>
              <a:rect l="l" t="t" r="r" b="b"/>
              <a:pathLst>
                <a:path w="3000" h="8359" extrusionOk="0">
                  <a:moveTo>
                    <a:pt x="3000" y="0"/>
                  </a:moveTo>
                  <a:lnTo>
                    <a:pt x="2914" y="219"/>
                  </a:lnTo>
                  <a:lnTo>
                    <a:pt x="2816" y="423"/>
                  </a:lnTo>
                  <a:lnTo>
                    <a:pt x="2717" y="612"/>
                  </a:lnTo>
                  <a:lnTo>
                    <a:pt x="2615" y="801"/>
                  </a:lnTo>
                  <a:lnTo>
                    <a:pt x="2504" y="990"/>
                  </a:lnTo>
                  <a:lnTo>
                    <a:pt x="2394" y="1165"/>
                  </a:lnTo>
                  <a:lnTo>
                    <a:pt x="2279" y="1340"/>
                  </a:lnTo>
                  <a:lnTo>
                    <a:pt x="2160" y="1500"/>
                  </a:lnTo>
                  <a:lnTo>
                    <a:pt x="1918" y="1821"/>
                  </a:lnTo>
                  <a:lnTo>
                    <a:pt x="1677" y="2112"/>
                  </a:lnTo>
                  <a:lnTo>
                    <a:pt x="1439" y="2374"/>
                  </a:lnTo>
                  <a:lnTo>
                    <a:pt x="1201" y="2607"/>
                  </a:lnTo>
                  <a:lnTo>
                    <a:pt x="980" y="2825"/>
                  </a:lnTo>
                  <a:lnTo>
                    <a:pt x="771" y="3000"/>
                  </a:lnTo>
                  <a:lnTo>
                    <a:pt x="583" y="3160"/>
                  </a:lnTo>
                  <a:lnTo>
                    <a:pt x="419" y="3291"/>
                  </a:lnTo>
                  <a:lnTo>
                    <a:pt x="177" y="3466"/>
                  </a:lnTo>
                  <a:lnTo>
                    <a:pt x="91" y="3524"/>
                  </a:lnTo>
                  <a:lnTo>
                    <a:pt x="1" y="8359"/>
                  </a:lnTo>
                  <a:lnTo>
                    <a:pt x="95" y="8228"/>
                  </a:lnTo>
                  <a:lnTo>
                    <a:pt x="206" y="8082"/>
                  </a:lnTo>
                  <a:lnTo>
                    <a:pt x="349" y="7849"/>
                  </a:lnTo>
                  <a:lnTo>
                    <a:pt x="521" y="7573"/>
                  </a:lnTo>
                  <a:lnTo>
                    <a:pt x="722" y="7223"/>
                  </a:lnTo>
                  <a:lnTo>
                    <a:pt x="939" y="6801"/>
                  </a:lnTo>
                  <a:lnTo>
                    <a:pt x="1058" y="6568"/>
                  </a:lnTo>
                  <a:lnTo>
                    <a:pt x="1177" y="6320"/>
                  </a:lnTo>
                  <a:lnTo>
                    <a:pt x="1296" y="6058"/>
                  </a:lnTo>
                  <a:lnTo>
                    <a:pt x="1423" y="5767"/>
                  </a:lnTo>
                  <a:lnTo>
                    <a:pt x="1545" y="5476"/>
                  </a:lnTo>
                  <a:lnTo>
                    <a:pt x="1672" y="5155"/>
                  </a:lnTo>
                  <a:lnTo>
                    <a:pt x="1795" y="4820"/>
                  </a:lnTo>
                  <a:lnTo>
                    <a:pt x="1922" y="4471"/>
                  </a:lnTo>
                  <a:lnTo>
                    <a:pt x="2045" y="4107"/>
                  </a:lnTo>
                  <a:lnTo>
                    <a:pt x="2168" y="3714"/>
                  </a:lnTo>
                  <a:lnTo>
                    <a:pt x="2287" y="3320"/>
                  </a:lnTo>
                  <a:lnTo>
                    <a:pt x="2402" y="2898"/>
                  </a:lnTo>
                  <a:lnTo>
                    <a:pt x="2516" y="2461"/>
                  </a:lnTo>
                  <a:lnTo>
                    <a:pt x="2623" y="2010"/>
                  </a:lnTo>
                  <a:lnTo>
                    <a:pt x="2725" y="1529"/>
                  </a:lnTo>
                  <a:lnTo>
                    <a:pt x="2824" y="1034"/>
                  </a:lnTo>
                  <a:lnTo>
                    <a:pt x="2914" y="539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rgbClr val="C46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54;p56">
            <a:extLst>
              <a:ext uri="{FF2B5EF4-FFF2-40B4-BE49-F238E27FC236}">
                <a16:creationId xmlns:a16="http://schemas.microsoft.com/office/drawing/2014/main" id="{A2479C2C-3230-0A89-6E2F-C4E157214059}"/>
              </a:ext>
            </a:extLst>
          </p:cNvPr>
          <p:cNvGrpSpPr/>
          <p:nvPr/>
        </p:nvGrpSpPr>
        <p:grpSpPr>
          <a:xfrm flipH="1">
            <a:off x="4424470" y="672881"/>
            <a:ext cx="727008" cy="952998"/>
            <a:chOff x="1323242" y="917044"/>
            <a:chExt cx="727008" cy="952998"/>
          </a:xfrm>
        </p:grpSpPr>
        <p:sp>
          <p:nvSpPr>
            <p:cNvPr id="27" name="Google Shape;1155;p56">
              <a:extLst>
                <a:ext uri="{FF2B5EF4-FFF2-40B4-BE49-F238E27FC236}">
                  <a16:creationId xmlns:a16="http://schemas.microsoft.com/office/drawing/2014/main" id="{4B8291F9-F569-4DE2-1B14-E202DAC936F1}"/>
                </a:ext>
              </a:extLst>
            </p:cNvPr>
            <p:cNvSpPr/>
            <p:nvPr/>
          </p:nvSpPr>
          <p:spPr>
            <a:xfrm>
              <a:off x="1323247" y="917165"/>
              <a:ext cx="727003" cy="952877"/>
            </a:xfrm>
            <a:custGeom>
              <a:avLst/>
              <a:gdLst/>
              <a:ahLst/>
              <a:cxnLst/>
              <a:rect l="l" t="t" r="r" b="b"/>
              <a:pathLst>
                <a:path w="141647" h="275398" extrusionOk="0">
                  <a:moveTo>
                    <a:pt x="29740" y="1"/>
                  </a:moveTo>
                  <a:lnTo>
                    <a:pt x="29668" y="406"/>
                  </a:lnTo>
                  <a:lnTo>
                    <a:pt x="29583" y="900"/>
                  </a:lnTo>
                  <a:lnTo>
                    <a:pt x="29451" y="1553"/>
                  </a:lnTo>
                  <a:lnTo>
                    <a:pt x="29294" y="2364"/>
                  </a:lnTo>
                  <a:lnTo>
                    <a:pt x="29077" y="3334"/>
                  </a:lnTo>
                  <a:lnTo>
                    <a:pt x="28824" y="4427"/>
                  </a:lnTo>
                  <a:lnTo>
                    <a:pt x="28510" y="5644"/>
                  </a:lnTo>
                  <a:lnTo>
                    <a:pt x="28149" y="6966"/>
                  </a:lnTo>
                  <a:lnTo>
                    <a:pt x="27739" y="8377"/>
                  </a:lnTo>
                  <a:lnTo>
                    <a:pt x="27510" y="9118"/>
                  </a:lnTo>
                  <a:lnTo>
                    <a:pt x="27269" y="9876"/>
                  </a:lnTo>
                  <a:lnTo>
                    <a:pt x="27016" y="10634"/>
                  </a:lnTo>
                  <a:lnTo>
                    <a:pt x="26738" y="11428"/>
                  </a:lnTo>
                  <a:lnTo>
                    <a:pt x="26461" y="12221"/>
                  </a:lnTo>
                  <a:lnTo>
                    <a:pt x="26148" y="13033"/>
                  </a:lnTo>
                  <a:lnTo>
                    <a:pt x="25834" y="13861"/>
                  </a:lnTo>
                  <a:lnTo>
                    <a:pt x="25497" y="14690"/>
                  </a:lnTo>
                  <a:lnTo>
                    <a:pt x="25147" y="15519"/>
                  </a:lnTo>
                  <a:lnTo>
                    <a:pt x="24785" y="16365"/>
                  </a:lnTo>
                  <a:lnTo>
                    <a:pt x="24400" y="17212"/>
                  </a:lnTo>
                  <a:lnTo>
                    <a:pt x="23990" y="18058"/>
                  </a:lnTo>
                  <a:lnTo>
                    <a:pt x="23568" y="18905"/>
                  </a:lnTo>
                  <a:lnTo>
                    <a:pt x="23134" y="19751"/>
                  </a:lnTo>
                  <a:lnTo>
                    <a:pt x="22676" y="20580"/>
                  </a:lnTo>
                  <a:lnTo>
                    <a:pt x="22194" y="21427"/>
                  </a:lnTo>
                  <a:lnTo>
                    <a:pt x="21699" y="22255"/>
                  </a:lnTo>
                  <a:lnTo>
                    <a:pt x="21193" y="23067"/>
                  </a:lnTo>
                  <a:lnTo>
                    <a:pt x="20651" y="23878"/>
                  </a:lnTo>
                  <a:lnTo>
                    <a:pt x="20096" y="24689"/>
                  </a:lnTo>
                  <a:lnTo>
                    <a:pt x="19530" y="25465"/>
                  </a:lnTo>
                  <a:lnTo>
                    <a:pt x="18927" y="26241"/>
                  </a:lnTo>
                  <a:lnTo>
                    <a:pt x="18312" y="26999"/>
                  </a:lnTo>
                  <a:lnTo>
                    <a:pt x="17673" y="27740"/>
                  </a:lnTo>
                  <a:lnTo>
                    <a:pt x="17022" y="28445"/>
                  </a:lnTo>
                  <a:lnTo>
                    <a:pt x="16335" y="29150"/>
                  </a:lnTo>
                  <a:lnTo>
                    <a:pt x="15636" y="29821"/>
                  </a:lnTo>
                  <a:lnTo>
                    <a:pt x="14912" y="30473"/>
                  </a:lnTo>
                  <a:lnTo>
                    <a:pt x="14165" y="31090"/>
                  </a:lnTo>
                  <a:lnTo>
                    <a:pt x="13394" y="31690"/>
                  </a:lnTo>
                  <a:lnTo>
                    <a:pt x="12996" y="31972"/>
                  </a:lnTo>
                  <a:lnTo>
                    <a:pt x="12598" y="32236"/>
                  </a:lnTo>
                  <a:lnTo>
                    <a:pt x="12188" y="32519"/>
                  </a:lnTo>
                  <a:lnTo>
                    <a:pt x="11778" y="32783"/>
                  </a:lnTo>
                  <a:lnTo>
                    <a:pt x="11356" y="33030"/>
                  </a:lnTo>
                  <a:lnTo>
                    <a:pt x="10934" y="33277"/>
                  </a:lnTo>
                  <a:lnTo>
                    <a:pt x="10512" y="33506"/>
                  </a:lnTo>
                  <a:lnTo>
                    <a:pt x="10066" y="33735"/>
                  </a:lnTo>
                  <a:lnTo>
                    <a:pt x="9632" y="33965"/>
                  </a:lnTo>
                  <a:lnTo>
                    <a:pt x="9174" y="34176"/>
                  </a:lnTo>
                  <a:lnTo>
                    <a:pt x="8728" y="34370"/>
                  </a:lnTo>
                  <a:lnTo>
                    <a:pt x="8258" y="34564"/>
                  </a:lnTo>
                  <a:lnTo>
                    <a:pt x="7800" y="34741"/>
                  </a:lnTo>
                  <a:lnTo>
                    <a:pt x="7318" y="34899"/>
                  </a:lnTo>
                  <a:lnTo>
                    <a:pt x="6848" y="35076"/>
                  </a:lnTo>
                  <a:lnTo>
                    <a:pt x="6353" y="35217"/>
                  </a:lnTo>
                  <a:lnTo>
                    <a:pt x="5859" y="35358"/>
                  </a:lnTo>
                  <a:lnTo>
                    <a:pt x="5365" y="35481"/>
                  </a:lnTo>
                  <a:lnTo>
                    <a:pt x="4859" y="35605"/>
                  </a:lnTo>
                  <a:lnTo>
                    <a:pt x="4340" y="35710"/>
                  </a:lnTo>
                  <a:lnTo>
                    <a:pt x="3822" y="35799"/>
                  </a:lnTo>
                  <a:lnTo>
                    <a:pt x="3304" y="35887"/>
                  </a:lnTo>
                  <a:lnTo>
                    <a:pt x="2761" y="35940"/>
                  </a:lnTo>
                  <a:lnTo>
                    <a:pt x="2231" y="36010"/>
                  </a:lnTo>
                  <a:lnTo>
                    <a:pt x="1676" y="36045"/>
                  </a:lnTo>
                  <a:lnTo>
                    <a:pt x="1122" y="36081"/>
                  </a:lnTo>
                  <a:lnTo>
                    <a:pt x="567" y="36098"/>
                  </a:lnTo>
                  <a:lnTo>
                    <a:pt x="1" y="36116"/>
                  </a:lnTo>
                  <a:lnTo>
                    <a:pt x="1" y="142751"/>
                  </a:lnTo>
                  <a:lnTo>
                    <a:pt x="1" y="146349"/>
                  </a:lnTo>
                  <a:lnTo>
                    <a:pt x="25" y="150123"/>
                  </a:lnTo>
                  <a:lnTo>
                    <a:pt x="49" y="152062"/>
                  </a:lnTo>
                  <a:lnTo>
                    <a:pt x="73" y="154055"/>
                  </a:lnTo>
                  <a:lnTo>
                    <a:pt x="109" y="156083"/>
                  </a:lnTo>
                  <a:lnTo>
                    <a:pt x="157" y="158164"/>
                  </a:lnTo>
                  <a:lnTo>
                    <a:pt x="230" y="160262"/>
                  </a:lnTo>
                  <a:lnTo>
                    <a:pt x="302" y="162396"/>
                  </a:lnTo>
                  <a:lnTo>
                    <a:pt x="398" y="164565"/>
                  </a:lnTo>
                  <a:lnTo>
                    <a:pt x="519" y="166752"/>
                  </a:lnTo>
                  <a:lnTo>
                    <a:pt x="652" y="168974"/>
                  </a:lnTo>
                  <a:lnTo>
                    <a:pt x="808" y="171231"/>
                  </a:lnTo>
                  <a:lnTo>
                    <a:pt x="977" y="173488"/>
                  </a:lnTo>
                  <a:lnTo>
                    <a:pt x="1182" y="175781"/>
                  </a:lnTo>
                  <a:lnTo>
                    <a:pt x="1411" y="178108"/>
                  </a:lnTo>
                  <a:lnTo>
                    <a:pt x="1664" y="180436"/>
                  </a:lnTo>
                  <a:lnTo>
                    <a:pt x="1953" y="182782"/>
                  </a:lnTo>
                  <a:lnTo>
                    <a:pt x="2110" y="183963"/>
                  </a:lnTo>
                  <a:lnTo>
                    <a:pt x="2267" y="185145"/>
                  </a:lnTo>
                  <a:lnTo>
                    <a:pt x="2436" y="186326"/>
                  </a:lnTo>
                  <a:lnTo>
                    <a:pt x="2616" y="187525"/>
                  </a:lnTo>
                  <a:lnTo>
                    <a:pt x="2809" y="188707"/>
                  </a:lnTo>
                  <a:lnTo>
                    <a:pt x="3002" y="189906"/>
                  </a:lnTo>
                  <a:lnTo>
                    <a:pt x="3207" y="191105"/>
                  </a:lnTo>
                  <a:lnTo>
                    <a:pt x="3424" y="192304"/>
                  </a:lnTo>
                  <a:lnTo>
                    <a:pt x="3641" y="193503"/>
                  </a:lnTo>
                  <a:lnTo>
                    <a:pt x="3882" y="194702"/>
                  </a:lnTo>
                  <a:lnTo>
                    <a:pt x="4123" y="195902"/>
                  </a:lnTo>
                  <a:lnTo>
                    <a:pt x="4376" y="197101"/>
                  </a:lnTo>
                  <a:lnTo>
                    <a:pt x="4630" y="198318"/>
                  </a:lnTo>
                  <a:lnTo>
                    <a:pt x="4907" y="199517"/>
                  </a:lnTo>
                  <a:lnTo>
                    <a:pt x="5196" y="200733"/>
                  </a:lnTo>
                  <a:lnTo>
                    <a:pt x="5486" y="201933"/>
                  </a:lnTo>
                  <a:lnTo>
                    <a:pt x="5787" y="203132"/>
                  </a:lnTo>
                  <a:lnTo>
                    <a:pt x="6100" y="204349"/>
                  </a:lnTo>
                  <a:lnTo>
                    <a:pt x="6438" y="205548"/>
                  </a:lnTo>
                  <a:lnTo>
                    <a:pt x="6775" y="206747"/>
                  </a:lnTo>
                  <a:lnTo>
                    <a:pt x="7125" y="207964"/>
                  </a:lnTo>
                  <a:lnTo>
                    <a:pt x="7487" y="209163"/>
                  </a:lnTo>
                  <a:lnTo>
                    <a:pt x="7860" y="210362"/>
                  </a:lnTo>
                  <a:lnTo>
                    <a:pt x="8246" y="211561"/>
                  </a:lnTo>
                  <a:lnTo>
                    <a:pt x="8644" y="212760"/>
                  </a:lnTo>
                  <a:lnTo>
                    <a:pt x="9054" y="213942"/>
                  </a:lnTo>
                  <a:lnTo>
                    <a:pt x="9476" y="215141"/>
                  </a:lnTo>
                  <a:lnTo>
                    <a:pt x="9922" y="216340"/>
                  </a:lnTo>
                  <a:lnTo>
                    <a:pt x="10368" y="217521"/>
                  </a:lnTo>
                  <a:lnTo>
                    <a:pt x="10838" y="218703"/>
                  </a:lnTo>
                  <a:lnTo>
                    <a:pt x="11308" y="219884"/>
                  </a:lnTo>
                  <a:lnTo>
                    <a:pt x="11802" y="221066"/>
                  </a:lnTo>
                  <a:lnTo>
                    <a:pt x="12309" y="222230"/>
                  </a:lnTo>
                  <a:lnTo>
                    <a:pt x="12827" y="223411"/>
                  </a:lnTo>
                  <a:lnTo>
                    <a:pt x="13369" y="224575"/>
                  </a:lnTo>
                  <a:lnTo>
                    <a:pt x="13912" y="225721"/>
                  </a:lnTo>
                  <a:lnTo>
                    <a:pt x="14479" y="226885"/>
                  </a:lnTo>
                  <a:lnTo>
                    <a:pt x="15057" y="228032"/>
                  </a:lnTo>
                  <a:lnTo>
                    <a:pt x="15648" y="229178"/>
                  </a:lnTo>
                  <a:lnTo>
                    <a:pt x="16263" y="230324"/>
                  </a:lnTo>
                  <a:lnTo>
                    <a:pt x="16889" y="231453"/>
                  </a:lnTo>
                  <a:lnTo>
                    <a:pt x="17528" y="232581"/>
                  </a:lnTo>
                  <a:lnTo>
                    <a:pt x="18191" y="233710"/>
                  </a:lnTo>
                  <a:lnTo>
                    <a:pt x="18867" y="234821"/>
                  </a:lnTo>
                  <a:lnTo>
                    <a:pt x="19554" y="235932"/>
                  </a:lnTo>
                  <a:lnTo>
                    <a:pt x="20253" y="237043"/>
                  </a:lnTo>
                  <a:lnTo>
                    <a:pt x="20976" y="238136"/>
                  </a:lnTo>
                  <a:lnTo>
                    <a:pt x="21724" y="239229"/>
                  </a:lnTo>
                  <a:lnTo>
                    <a:pt x="22483" y="240305"/>
                  </a:lnTo>
                  <a:lnTo>
                    <a:pt x="23255" y="241381"/>
                  </a:lnTo>
                  <a:lnTo>
                    <a:pt x="24050" y="242457"/>
                  </a:lnTo>
                  <a:lnTo>
                    <a:pt x="24858" y="243515"/>
                  </a:lnTo>
                  <a:lnTo>
                    <a:pt x="25690" y="244555"/>
                  </a:lnTo>
                  <a:lnTo>
                    <a:pt x="26533" y="245595"/>
                  </a:lnTo>
                  <a:lnTo>
                    <a:pt x="27401" y="246636"/>
                  </a:lnTo>
                  <a:lnTo>
                    <a:pt x="28281" y="247659"/>
                  </a:lnTo>
                  <a:lnTo>
                    <a:pt x="29186" y="248664"/>
                  </a:lnTo>
                  <a:lnTo>
                    <a:pt x="30114" y="249669"/>
                  </a:lnTo>
                  <a:lnTo>
                    <a:pt x="31054" y="250674"/>
                  </a:lnTo>
                  <a:lnTo>
                    <a:pt x="32006" y="251644"/>
                  </a:lnTo>
                  <a:lnTo>
                    <a:pt x="32995" y="252632"/>
                  </a:lnTo>
                  <a:lnTo>
                    <a:pt x="33983" y="253584"/>
                  </a:lnTo>
                  <a:lnTo>
                    <a:pt x="35008" y="254536"/>
                  </a:lnTo>
                  <a:lnTo>
                    <a:pt x="36045" y="255488"/>
                  </a:lnTo>
                  <a:lnTo>
                    <a:pt x="37106" y="256423"/>
                  </a:lnTo>
                  <a:lnTo>
                    <a:pt x="38191" y="257340"/>
                  </a:lnTo>
                  <a:lnTo>
                    <a:pt x="39288" y="258239"/>
                  </a:lnTo>
                  <a:lnTo>
                    <a:pt x="40409" y="259139"/>
                  </a:lnTo>
                  <a:lnTo>
                    <a:pt x="41554" y="260020"/>
                  </a:lnTo>
                  <a:lnTo>
                    <a:pt x="42723" y="260902"/>
                  </a:lnTo>
                  <a:lnTo>
                    <a:pt x="43917" y="261749"/>
                  </a:lnTo>
                  <a:lnTo>
                    <a:pt x="45122" y="262595"/>
                  </a:lnTo>
                  <a:lnTo>
                    <a:pt x="46352" y="263442"/>
                  </a:lnTo>
                  <a:lnTo>
                    <a:pt x="47605" y="264253"/>
                  </a:lnTo>
                  <a:lnTo>
                    <a:pt x="48883" y="265064"/>
                  </a:lnTo>
                  <a:lnTo>
                    <a:pt x="50173" y="265857"/>
                  </a:lnTo>
                  <a:lnTo>
                    <a:pt x="51499" y="266633"/>
                  </a:lnTo>
                  <a:lnTo>
                    <a:pt x="52837" y="267409"/>
                  </a:lnTo>
                  <a:lnTo>
                    <a:pt x="54212" y="268150"/>
                  </a:lnTo>
                  <a:lnTo>
                    <a:pt x="55598" y="268891"/>
                  </a:lnTo>
                  <a:lnTo>
                    <a:pt x="57008" y="269614"/>
                  </a:lnTo>
                  <a:lnTo>
                    <a:pt x="58443" y="270319"/>
                  </a:lnTo>
                  <a:lnTo>
                    <a:pt x="59914" y="271007"/>
                  </a:lnTo>
                  <a:lnTo>
                    <a:pt x="61396" y="271677"/>
                  </a:lnTo>
                  <a:lnTo>
                    <a:pt x="62903" y="272347"/>
                  </a:lnTo>
                  <a:lnTo>
                    <a:pt x="64434" y="272982"/>
                  </a:lnTo>
                  <a:lnTo>
                    <a:pt x="66001" y="273617"/>
                  </a:lnTo>
                  <a:lnTo>
                    <a:pt x="67581" y="274234"/>
                  </a:lnTo>
                  <a:lnTo>
                    <a:pt x="69196" y="274816"/>
                  </a:lnTo>
                  <a:lnTo>
                    <a:pt x="70823" y="275398"/>
                  </a:lnTo>
                  <a:lnTo>
                    <a:pt x="72463" y="274816"/>
                  </a:lnTo>
                  <a:lnTo>
                    <a:pt x="74066" y="274234"/>
                  </a:lnTo>
                  <a:lnTo>
                    <a:pt x="75657" y="273617"/>
                  </a:lnTo>
                  <a:lnTo>
                    <a:pt x="77212" y="272982"/>
                  </a:lnTo>
                  <a:lnTo>
                    <a:pt x="78743" y="272347"/>
                  </a:lnTo>
                  <a:lnTo>
                    <a:pt x="80262" y="271677"/>
                  </a:lnTo>
                  <a:lnTo>
                    <a:pt x="81745" y="271007"/>
                  </a:lnTo>
                  <a:lnTo>
                    <a:pt x="83204" y="270319"/>
                  </a:lnTo>
                  <a:lnTo>
                    <a:pt x="84638" y="269614"/>
                  </a:lnTo>
                  <a:lnTo>
                    <a:pt x="86049" y="268891"/>
                  </a:lnTo>
                  <a:lnTo>
                    <a:pt x="87447" y="268150"/>
                  </a:lnTo>
                  <a:lnTo>
                    <a:pt x="88809" y="267409"/>
                  </a:lnTo>
                  <a:lnTo>
                    <a:pt x="90159" y="266633"/>
                  </a:lnTo>
                  <a:lnTo>
                    <a:pt x="91473" y="265857"/>
                  </a:lnTo>
                  <a:lnTo>
                    <a:pt x="92775" y="265064"/>
                  </a:lnTo>
                  <a:lnTo>
                    <a:pt x="94053" y="264253"/>
                  </a:lnTo>
                  <a:lnTo>
                    <a:pt x="95295" y="263442"/>
                  </a:lnTo>
                  <a:lnTo>
                    <a:pt x="96536" y="262595"/>
                  </a:lnTo>
                  <a:lnTo>
                    <a:pt x="97742" y="261749"/>
                  </a:lnTo>
                  <a:lnTo>
                    <a:pt x="98923" y="260902"/>
                  </a:lnTo>
                  <a:lnTo>
                    <a:pt x="100093" y="260020"/>
                  </a:lnTo>
                  <a:lnTo>
                    <a:pt x="101238" y="259139"/>
                  </a:lnTo>
                  <a:lnTo>
                    <a:pt x="102359" y="258239"/>
                  </a:lnTo>
                  <a:lnTo>
                    <a:pt x="103456" y="257340"/>
                  </a:lnTo>
                  <a:lnTo>
                    <a:pt x="104541" y="256423"/>
                  </a:lnTo>
                  <a:lnTo>
                    <a:pt x="105602" y="255488"/>
                  </a:lnTo>
                  <a:lnTo>
                    <a:pt x="106638" y="254536"/>
                  </a:lnTo>
                  <a:lnTo>
                    <a:pt x="107663" y="253584"/>
                  </a:lnTo>
                  <a:lnTo>
                    <a:pt x="108664" y="252632"/>
                  </a:lnTo>
                  <a:lnTo>
                    <a:pt x="109640" y="251644"/>
                  </a:lnTo>
                  <a:lnTo>
                    <a:pt x="110605" y="250674"/>
                  </a:lnTo>
                  <a:lnTo>
                    <a:pt x="111545" y="249669"/>
                  </a:lnTo>
                  <a:lnTo>
                    <a:pt x="112461" y="248664"/>
                  </a:lnTo>
                  <a:lnTo>
                    <a:pt x="113365" y="247659"/>
                  </a:lnTo>
                  <a:lnTo>
                    <a:pt x="114257" y="246636"/>
                  </a:lnTo>
                  <a:lnTo>
                    <a:pt x="115113" y="245595"/>
                  </a:lnTo>
                  <a:lnTo>
                    <a:pt x="115969" y="244555"/>
                  </a:lnTo>
                  <a:lnTo>
                    <a:pt x="116789" y="243515"/>
                  </a:lnTo>
                  <a:lnTo>
                    <a:pt x="117608" y="242457"/>
                  </a:lnTo>
                  <a:lnTo>
                    <a:pt x="118392" y="241381"/>
                  </a:lnTo>
                  <a:lnTo>
                    <a:pt x="119176" y="240305"/>
                  </a:lnTo>
                  <a:lnTo>
                    <a:pt x="119923" y="239229"/>
                  </a:lnTo>
                  <a:lnTo>
                    <a:pt x="120670" y="238136"/>
                  </a:lnTo>
                  <a:lnTo>
                    <a:pt x="121394" y="237043"/>
                  </a:lnTo>
                  <a:lnTo>
                    <a:pt x="122105" y="235932"/>
                  </a:lnTo>
                  <a:lnTo>
                    <a:pt x="122792" y="234821"/>
                  </a:lnTo>
                  <a:lnTo>
                    <a:pt x="123467" y="233710"/>
                  </a:lnTo>
                  <a:lnTo>
                    <a:pt x="124118" y="232581"/>
                  </a:lnTo>
                  <a:lnTo>
                    <a:pt x="124757" y="231453"/>
                  </a:lnTo>
                  <a:lnTo>
                    <a:pt x="125384" y="230324"/>
                  </a:lnTo>
                  <a:lnTo>
                    <a:pt x="125999" y="229178"/>
                  </a:lnTo>
                  <a:lnTo>
                    <a:pt x="126589" y="228032"/>
                  </a:lnTo>
                  <a:lnTo>
                    <a:pt x="127168" y="226885"/>
                  </a:lnTo>
                  <a:lnTo>
                    <a:pt x="127735" y="225721"/>
                  </a:lnTo>
                  <a:lnTo>
                    <a:pt x="128289" y="224575"/>
                  </a:lnTo>
                  <a:lnTo>
                    <a:pt x="128820" y="223411"/>
                  </a:lnTo>
                  <a:lnTo>
                    <a:pt x="129338" y="222230"/>
                  </a:lnTo>
                  <a:lnTo>
                    <a:pt x="129844" y="221066"/>
                  </a:lnTo>
                  <a:lnTo>
                    <a:pt x="130338" y="219884"/>
                  </a:lnTo>
                  <a:lnTo>
                    <a:pt x="130821" y="218703"/>
                  </a:lnTo>
                  <a:lnTo>
                    <a:pt x="131279" y="217521"/>
                  </a:lnTo>
                  <a:lnTo>
                    <a:pt x="131737" y="216340"/>
                  </a:lnTo>
                  <a:lnTo>
                    <a:pt x="132171" y="215141"/>
                  </a:lnTo>
                  <a:lnTo>
                    <a:pt x="132593" y="213942"/>
                  </a:lnTo>
                  <a:lnTo>
                    <a:pt x="133003" y="212760"/>
                  </a:lnTo>
                  <a:lnTo>
                    <a:pt x="133400" y="211561"/>
                  </a:lnTo>
                  <a:lnTo>
                    <a:pt x="133786" y="210362"/>
                  </a:lnTo>
                  <a:lnTo>
                    <a:pt x="134160" y="209163"/>
                  </a:lnTo>
                  <a:lnTo>
                    <a:pt x="134534" y="207964"/>
                  </a:lnTo>
                  <a:lnTo>
                    <a:pt x="134883" y="206747"/>
                  </a:lnTo>
                  <a:lnTo>
                    <a:pt x="135221" y="205548"/>
                  </a:lnTo>
                  <a:lnTo>
                    <a:pt x="135546" y="204349"/>
                  </a:lnTo>
                  <a:lnTo>
                    <a:pt x="135860" y="203132"/>
                  </a:lnTo>
                  <a:lnTo>
                    <a:pt x="136161" y="201933"/>
                  </a:lnTo>
                  <a:lnTo>
                    <a:pt x="136462" y="200733"/>
                  </a:lnTo>
                  <a:lnTo>
                    <a:pt x="136740" y="199517"/>
                  </a:lnTo>
                  <a:lnTo>
                    <a:pt x="137017" y="198318"/>
                  </a:lnTo>
                  <a:lnTo>
                    <a:pt x="137282" y="197101"/>
                  </a:lnTo>
                  <a:lnTo>
                    <a:pt x="137535" y="195902"/>
                  </a:lnTo>
                  <a:lnTo>
                    <a:pt x="137776" y="194702"/>
                  </a:lnTo>
                  <a:lnTo>
                    <a:pt x="138005" y="193503"/>
                  </a:lnTo>
                  <a:lnTo>
                    <a:pt x="138234" y="192304"/>
                  </a:lnTo>
                  <a:lnTo>
                    <a:pt x="138439" y="191105"/>
                  </a:lnTo>
                  <a:lnTo>
                    <a:pt x="138644" y="189906"/>
                  </a:lnTo>
                  <a:lnTo>
                    <a:pt x="138849" y="188707"/>
                  </a:lnTo>
                  <a:lnTo>
                    <a:pt x="139030" y="187525"/>
                  </a:lnTo>
                  <a:lnTo>
                    <a:pt x="139211" y="186326"/>
                  </a:lnTo>
                  <a:lnTo>
                    <a:pt x="139380" y="185145"/>
                  </a:lnTo>
                  <a:lnTo>
                    <a:pt x="139536" y="183963"/>
                  </a:lnTo>
                  <a:lnTo>
                    <a:pt x="139693" y="182782"/>
                  </a:lnTo>
                  <a:lnTo>
                    <a:pt x="139982" y="180436"/>
                  </a:lnTo>
                  <a:lnTo>
                    <a:pt x="140236" y="178108"/>
                  </a:lnTo>
                  <a:lnTo>
                    <a:pt x="140465" y="175781"/>
                  </a:lnTo>
                  <a:lnTo>
                    <a:pt x="140670" y="173488"/>
                  </a:lnTo>
                  <a:lnTo>
                    <a:pt x="140850" y="171231"/>
                  </a:lnTo>
                  <a:lnTo>
                    <a:pt x="141007" y="168974"/>
                  </a:lnTo>
                  <a:lnTo>
                    <a:pt x="141140" y="166752"/>
                  </a:lnTo>
                  <a:lnTo>
                    <a:pt x="141248" y="164565"/>
                  </a:lnTo>
                  <a:lnTo>
                    <a:pt x="141345" y="162396"/>
                  </a:lnTo>
                  <a:lnTo>
                    <a:pt x="141429" y="160262"/>
                  </a:lnTo>
                  <a:lnTo>
                    <a:pt x="141489" y="158164"/>
                  </a:lnTo>
                  <a:lnTo>
                    <a:pt x="141538" y="156083"/>
                  </a:lnTo>
                  <a:lnTo>
                    <a:pt x="141574" y="154055"/>
                  </a:lnTo>
                  <a:lnTo>
                    <a:pt x="141610" y="152062"/>
                  </a:lnTo>
                  <a:lnTo>
                    <a:pt x="141622" y="150123"/>
                  </a:lnTo>
                  <a:lnTo>
                    <a:pt x="141646" y="146349"/>
                  </a:lnTo>
                  <a:lnTo>
                    <a:pt x="141646" y="142751"/>
                  </a:lnTo>
                  <a:lnTo>
                    <a:pt x="141646" y="36116"/>
                  </a:lnTo>
                  <a:lnTo>
                    <a:pt x="141079" y="36098"/>
                  </a:lnTo>
                  <a:lnTo>
                    <a:pt x="140525" y="36081"/>
                  </a:lnTo>
                  <a:lnTo>
                    <a:pt x="139970" y="36045"/>
                  </a:lnTo>
                  <a:lnTo>
                    <a:pt x="139428" y="36010"/>
                  </a:lnTo>
                  <a:lnTo>
                    <a:pt x="138885" y="35940"/>
                  </a:lnTo>
                  <a:lnTo>
                    <a:pt x="138355" y="35887"/>
                  </a:lnTo>
                  <a:lnTo>
                    <a:pt x="137825" y="35799"/>
                  </a:lnTo>
                  <a:lnTo>
                    <a:pt x="137306" y="35710"/>
                  </a:lnTo>
                  <a:lnTo>
                    <a:pt x="136800" y="35605"/>
                  </a:lnTo>
                  <a:lnTo>
                    <a:pt x="136294" y="35481"/>
                  </a:lnTo>
                  <a:lnTo>
                    <a:pt x="135787" y="35358"/>
                  </a:lnTo>
                  <a:lnTo>
                    <a:pt x="135293" y="35217"/>
                  </a:lnTo>
                  <a:lnTo>
                    <a:pt x="134811" y="35076"/>
                  </a:lnTo>
                  <a:lnTo>
                    <a:pt x="134329" y="34899"/>
                  </a:lnTo>
                  <a:lnTo>
                    <a:pt x="133859" y="34741"/>
                  </a:lnTo>
                  <a:lnTo>
                    <a:pt x="133388" y="34564"/>
                  </a:lnTo>
                  <a:lnTo>
                    <a:pt x="132930" y="34370"/>
                  </a:lnTo>
                  <a:lnTo>
                    <a:pt x="132472" y="34176"/>
                  </a:lnTo>
                  <a:lnTo>
                    <a:pt x="132026" y="33965"/>
                  </a:lnTo>
                  <a:lnTo>
                    <a:pt x="131580" y="33735"/>
                  </a:lnTo>
                  <a:lnTo>
                    <a:pt x="131146" y="33506"/>
                  </a:lnTo>
                  <a:lnTo>
                    <a:pt x="130712" y="33277"/>
                  </a:lnTo>
                  <a:lnTo>
                    <a:pt x="130290" y="33030"/>
                  </a:lnTo>
                  <a:lnTo>
                    <a:pt x="129868" y="32783"/>
                  </a:lnTo>
                  <a:lnTo>
                    <a:pt x="129458" y="32519"/>
                  </a:lnTo>
                  <a:lnTo>
                    <a:pt x="129049" y="32236"/>
                  </a:lnTo>
                  <a:lnTo>
                    <a:pt x="128651" y="31972"/>
                  </a:lnTo>
                  <a:lnTo>
                    <a:pt x="128253" y="31690"/>
                  </a:lnTo>
                  <a:lnTo>
                    <a:pt x="127494" y="31090"/>
                  </a:lnTo>
                  <a:lnTo>
                    <a:pt x="126734" y="30473"/>
                  </a:lnTo>
                  <a:lnTo>
                    <a:pt x="126011" y="29821"/>
                  </a:lnTo>
                  <a:lnTo>
                    <a:pt x="125312" y="29150"/>
                  </a:lnTo>
                  <a:lnTo>
                    <a:pt x="124637" y="28445"/>
                  </a:lnTo>
                  <a:lnTo>
                    <a:pt x="123973" y="27740"/>
                  </a:lnTo>
                  <a:lnTo>
                    <a:pt x="123335" y="26999"/>
                  </a:lnTo>
                  <a:lnTo>
                    <a:pt x="122720" y="26241"/>
                  </a:lnTo>
                  <a:lnTo>
                    <a:pt x="122129" y="25465"/>
                  </a:lnTo>
                  <a:lnTo>
                    <a:pt x="121550" y="24689"/>
                  </a:lnTo>
                  <a:lnTo>
                    <a:pt x="120996" y="23878"/>
                  </a:lnTo>
                  <a:lnTo>
                    <a:pt x="120465" y="23067"/>
                  </a:lnTo>
                  <a:lnTo>
                    <a:pt x="119947" y="22255"/>
                  </a:lnTo>
                  <a:lnTo>
                    <a:pt x="119453" y="21427"/>
                  </a:lnTo>
                  <a:lnTo>
                    <a:pt x="118971" y="20580"/>
                  </a:lnTo>
                  <a:lnTo>
                    <a:pt x="118513" y="19751"/>
                  </a:lnTo>
                  <a:lnTo>
                    <a:pt x="118079" y="18905"/>
                  </a:lnTo>
                  <a:lnTo>
                    <a:pt x="117657" y="18058"/>
                  </a:lnTo>
                  <a:lnTo>
                    <a:pt x="117259" y="17212"/>
                  </a:lnTo>
                  <a:lnTo>
                    <a:pt x="116873" y="16365"/>
                  </a:lnTo>
                  <a:lnTo>
                    <a:pt x="116499" y="15519"/>
                  </a:lnTo>
                  <a:lnTo>
                    <a:pt x="116150" y="14690"/>
                  </a:lnTo>
                  <a:lnTo>
                    <a:pt x="115812" y="13861"/>
                  </a:lnTo>
                  <a:lnTo>
                    <a:pt x="115499" y="13033"/>
                  </a:lnTo>
                  <a:lnTo>
                    <a:pt x="115197" y="12221"/>
                  </a:lnTo>
                  <a:lnTo>
                    <a:pt x="114908" y="11428"/>
                  </a:lnTo>
                  <a:lnTo>
                    <a:pt x="114631" y="10634"/>
                  </a:lnTo>
                  <a:lnTo>
                    <a:pt x="114378" y="9876"/>
                  </a:lnTo>
                  <a:lnTo>
                    <a:pt x="114137" y="9118"/>
                  </a:lnTo>
                  <a:lnTo>
                    <a:pt x="113908" y="8377"/>
                  </a:lnTo>
                  <a:lnTo>
                    <a:pt x="113498" y="6966"/>
                  </a:lnTo>
                  <a:lnTo>
                    <a:pt x="113136" y="5644"/>
                  </a:lnTo>
                  <a:lnTo>
                    <a:pt x="112835" y="4427"/>
                  </a:lnTo>
                  <a:lnTo>
                    <a:pt x="112570" y="3334"/>
                  </a:lnTo>
                  <a:lnTo>
                    <a:pt x="112365" y="2364"/>
                  </a:lnTo>
                  <a:lnTo>
                    <a:pt x="112196" y="1553"/>
                  </a:lnTo>
                  <a:lnTo>
                    <a:pt x="112063" y="900"/>
                  </a:lnTo>
                  <a:lnTo>
                    <a:pt x="111979" y="406"/>
                  </a:lnTo>
                  <a:lnTo>
                    <a:pt x="1119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6;p56">
              <a:extLst>
                <a:ext uri="{FF2B5EF4-FFF2-40B4-BE49-F238E27FC236}">
                  <a16:creationId xmlns:a16="http://schemas.microsoft.com/office/drawing/2014/main" id="{DD127234-2C74-14DF-9224-A86D23811E2F}"/>
                </a:ext>
              </a:extLst>
            </p:cNvPr>
            <p:cNvSpPr/>
            <p:nvPr/>
          </p:nvSpPr>
          <p:spPr>
            <a:xfrm>
              <a:off x="1372126" y="965366"/>
              <a:ext cx="629245" cy="855070"/>
            </a:xfrm>
            <a:custGeom>
              <a:avLst/>
              <a:gdLst/>
              <a:ahLst/>
              <a:cxnLst/>
              <a:rect l="l" t="t" r="r" b="b"/>
              <a:pathLst>
                <a:path w="122600" h="247130" extrusionOk="0">
                  <a:moveTo>
                    <a:pt x="27003" y="1"/>
                  </a:moveTo>
                  <a:lnTo>
                    <a:pt x="26606" y="1271"/>
                  </a:lnTo>
                  <a:lnTo>
                    <a:pt x="26184" y="2558"/>
                  </a:lnTo>
                  <a:lnTo>
                    <a:pt x="25738" y="3845"/>
                  </a:lnTo>
                  <a:lnTo>
                    <a:pt x="25268" y="5150"/>
                  </a:lnTo>
                  <a:lnTo>
                    <a:pt x="24761" y="6455"/>
                  </a:lnTo>
                  <a:lnTo>
                    <a:pt x="24231" y="7778"/>
                  </a:lnTo>
                  <a:lnTo>
                    <a:pt x="23676" y="9083"/>
                  </a:lnTo>
                  <a:lnTo>
                    <a:pt x="23086" y="10388"/>
                  </a:lnTo>
                  <a:lnTo>
                    <a:pt x="22483" y="11693"/>
                  </a:lnTo>
                  <a:lnTo>
                    <a:pt x="21832" y="12980"/>
                  </a:lnTo>
                  <a:lnTo>
                    <a:pt x="21169" y="14267"/>
                  </a:lnTo>
                  <a:lnTo>
                    <a:pt x="20470" y="15537"/>
                  </a:lnTo>
                  <a:lnTo>
                    <a:pt x="20108" y="16172"/>
                  </a:lnTo>
                  <a:lnTo>
                    <a:pt x="19746" y="16789"/>
                  </a:lnTo>
                  <a:lnTo>
                    <a:pt x="19361" y="17424"/>
                  </a:lnTo>
                  <a:lnTo>
                    <a:pt x="18987" y="18041"/>
                  </a:lnTo>
                  <a:lnTo>
                    <a:pt x="18589" y="18641"/>
                  </a:lnTo>
                  <a:lnTo>
                    <a:pt x="18191" y="19258"/>
                  </a:lnTo>
                  <a:lnTo>
                    <a:pt x="17793" y="19857"/>
                  </a:lnTo>
                  <a:lnTo>
                    <a:pt x="17384" y="20457"/>
                  </a:lnTo>
                  <a:lnTo>
                    <a:pt x="16962" y="21039"/>
                  </a:lnTo>
                  <a:lnTo>
                    <a:pt x="16528" y="21621"/>
                  </a:lnTo>
                  <a:lnTo>
                    <a:pt x="16094" y="22203"/>
                  </a:lnTo>
                  <a:lnTo>
                    <a:pt x="15660" y="22767"/>
                  </a:lnTo>
                  <a:lnTo>
                    <a:pt x="15202" y="23331"/>
                  </a:lnTo>
                  <a:lnTo>
                    <a:pt x="14744" y="23878"/>
                  </a:lnTo>
                  <a:lnTo>
                    <a:pt x="14285" y="24425"/>
                  </a:lnTo>
                  <a:lnTo>
                    <a:pt x="13803" y="24954"/>
                  </a:lnTo>
                  <a:lnTo>
                    <a:pt x="13321" y="25483"/>
                  </a:lnTo>
                  <a:lnTo>
                    <a:pt x="12839" y="26012"/>
                  </a:lnTo>
                  <a:lnTo>
                    <a:pt x="12333" y="26523"/>
                  </a:lnTo>
                  <a:lnTo>
                    <a:pt x="11838" y="27017"/>
                  </a:lnTo>
                  <a:lnTo>
                    <a:pt x="11320" y="27511"/>
                  </a:lnTo>
                  <a:lnTo>
                    <a:pt x="10802" y="27987"/>
                  </a:lnTo>
                  <a:lnTo>
                    <a:pt x="10271" y="28463"/>
                  </a:lnTo>
                  <a:lnTo>
                    <a:pt x="9729" y="28921"/>
                  </a:lnTo>
                  <a:lnTo>
                    <a:pt x="9186" y="29362"/>
                  </a:lnTo>
                  <a:lnTo>
                    <a:pt x="8632" y="29803"/>
                  </a:lnTo>
                  <a:lnTo>
                    <a:pt x="8065" y="30226"/>
                  </a:lnTo>
                  <a:lnTo>
                    <a:pt x="7499" y="30632"/>
                  </a:lnTo>
                  <a:lnTo>
                    <a:pt x="6920" y="31038"/>
                  </a:lnTo>
                  <a:lnTo>
                    <a:pt x="6329" y="31425"/>
                  </a:lnTo>
                  <a:lnTo>
                    <a:pt x="5739" y="31796"/>
                  </a:lnTo>
                  <a:lnTo>
                    <a:pt x="5136" y="32166"/>
                  </a:lnTo>
                  <a:lnTo>
                    <a:pt x="4521" y="32501"/>
                  </a:lnTo>
                  <a:lnTo>
                    <a:pt x="3906" y="32836"/>
                  </a:lnTo>
                  <a:lnTo>
                    <a:pt x="3267" y="33154"/>
                  </a:lnTo>
                  <a:lnTo>
                    <a:pt x="2640" y="33453"/>
                  </a:lnTo>
                  <a:lnTo>
                    <a:pt x="1989" y="33753"/>
                  </a:lnTo>
                  <a:lnTo>
                    <a:pt x="1338" y="34018"/>
                  </a:lnTo>
                  <a:lnTo>
                    <a:pt x="675" y="34282"/>
                  </a:lnTo>
                  <a:lnTo>
                    <a:pt x="0" y="34529"/>
                  </a:lnTo>
                  <a:lnTo>
                    <a:pt x="0" y="128820"/>
                  </a:lnTo>
                  <a:lnTo>
                    <a:pt x="0" y="132048"/>
                  </a:lnTo>
                  <a:lnTo>
                    <a:pt x="12" y="135469"/>
                  </a:lnTo>
                  <a:lnTo>
                    <a:pt x="24" y="137232"/>
                  </a:lnTo>
                  <a:lnTo>
                    <a:pt x="49" y="139048"/>
                  </a:lnTo>
                  <a:lnTo>
                    <a:pt x="85" y="140900"/>
                  </a:lnTo>
                  <a:lnTo>
                    <a:pt x="121" y="142787"/>
                  </a:lnTo>
                  <a:lnTo>
                    <a:pt x="181" y="144709"/>
                  </a:lnTo>
                  <a:lnTo>
                    <a:pt x="241" y="146666"/>
                  </a:lnTo>
                  <a:lnTo>
                    <a:pt x="326" y="148642"/>
                  </a:lnTo>
                  <a:lnTo>
                    <a:pt x="422" y="150652"/>
                  </a:lnTo>
                  <a:lnTo>
                    <a:pt x="531" y="152697"/>
                  </a:lnTo>
                  <a:lnTo>
                    <a:pt x="675" y="154761"/>
                  </a:lnTo>
                  <a:lnTo>
                    <a:pt x="820" y="156842"/>
                  </a:lnTo>
                  <a:lnTo>
                    <a:pt x="1001" y="158940"/>
                  </a:lnTo>
                  <a:lnTo>
                    <a:pt x="1206" y="161056"/>
                  </a:lnTo>
                  <a:lnTo>
                    <a:pt x="1423" y="163190"/>
                  </a:lnTo>
                  <a:lnTo>
                    <a:pt x="1676" y="165341"/>
                  </a:lnTo>
                  <a:lnTo>
                    <a:pt x="1953" y="167510"/>
                  </a:lnTo>
                  <a:lnTo>
                    <a:pt x="2267" y="169679"/>
                  </a:lnTo>
                  <a:lnTo>
                    <a:pt x="2423" y="170773"/>
                  </a:lnTo>
                  <a:lnTo>
                    <a:pt x="2604" y="171866"/>
                  </a:lnTo>
                  <a:lnTo>
                    <a:pt x="2785" y="172959"/>
                  </a:lnTo>
                  <a:lnTo>
                    <a:pt x="2978" y="174053"/>
                  </a:lnTo>
                  <a:lnTo>
                    <a:pt x="3171" y="175146"/>
                  </a:lnTo>
                  <a:lnTo>
                    <a:pt x="3376" y="176239"/>
                  </a:lnTo>
                  <a:lnTo>
                    <a:pt x="3593" y="177333"/>
                  </a:lnTo>
                  <a:lnTo>
                    <a:pt x="3822" y="178426"/>
                  </a:lnTo>
                  <a:lnTo>
                    <a:pt x="4051" y="179537"/>
                  </a:lnTo>
                  <a:lnTo>
                    <a:pt x="4292" y="180630"/>
                  </a:lnTo>
                  <a:lnTo>
                    <a:pt x="4545" y="181724"/>
                  </a:lnTo>
                  <a:lnTo>
                    <a:pt x="4810" y="182817"/>
                  </a:lnTo>
                  <a:lnTo>
                    <a:pt x="5088" y="183910"/>
                  </a:lnTo>
                  <a:lnTo>
                    <a:pt x="5365" y="185004"/>
                  </a:lnTo>
                  <a:lnTo>
                    <a:pt x="5654" y="186097"/>
                  </a:lnTo>
                  <a:lnTo>
                    <a:pt x="5956" y="187190"/>
                  </a:lnTo>
                  <a:lnTo>
                    <a:pt x="6269" y="188266"/>
                  </a:lnTo>
                  <a:lnTo>
                    <a:pt x="6594" y="189359"/>
                  </a:lnTo>
                  <a:lnTo>
                    <a:pt x="6932" y="190435"/>
                  </a:lnTo>
                  <a:lnTo>
                    <a:pt x="7282" y="191511"/>
                  </a:lnTo>
                  <a:lnTo>
                    <a:pt x="7643" y="192587"/>
                  </a:lnTo>
                  <a:lnTo>
                    <a:pt x="8005" y="193662"/>
                  </a:lnTo>
                  <a:lnTo>
                    <a:pt x="8439" y="194879"/>
                  </a:lnTo>
                  <a:lnTo>
                    <a:pt x="8885" y="196096"/>
                  </a:lnTo>
                  <a:lnTo>
                    <a:pt x="9355" y="197295"/>
                  </a:lnTo>
                  <a:lnTo>
                    <a:pt x="9825" y="198476"/>
                  </a:lnTo>
                  <a:lnTo>
                    <a:pt x="10307" y="199640"/>
                  </a:lnTo>
                  <a:lnTo>
                    <a:pt x="10802" y="200787"/>
                  </a:lnTo>
                  <a:lnTo>
                    <a:pt x="11308" y="201933"/>
                  </a:lnTo>
                  <a:lnTo>
                    <a:pt x="11826" y="203061"/>
                  </a:lnTo>
                  <a:lnTo>
                    <a:pt x="12369" y="204190"/>
                  </a:lnTo>
                  <a:lnTo>
                    <a:pt x="12911" y="205301"/>
                  </a:lnTo>
                  <a:lnTo>
                    <a:pt x="13466" y="206394"/>
                  </a:lnTo>
                  <a:lnTo>
                    <a:pt x="14044" y="207470"/>
                  </a:lnTo>
                  <a:lnTo>
                    <a:pt x="14623" y="208546"/>
                  </a:lnTo>
                  <a:lnTo>
                    <a:pt x="15214" y="209604"/>
                  </a:lnTo>
                  <a:lnTo>
                    <a:pt x="15829" y="210644"/>
                  </a:lnTo>
                  <a:lnTo>
                    <a:pt x="16443" y="211667"/>
                  </a:lnTo>
                  <a:lnTo>
                    <a:pt x="17082" y="212690"/>
                  </a:lnTo>
                  <a:lnTo>
                    <a:pt x="17721" y="213695"/>
                  </a:lnTo>
                  <a:lnTo>
                    <a:pt x="18384" y="214700"/>
                  </a:lnTo>
                  <a:lnTo>
                    <a:pt x="19047" y="215670"/>
                  </a:lnTo>
                  <a:lnTo>
                    <a:pt x="19734" y="216640"/>
                  </a:lnTo>
                  <a:lnTo>
                    <a:pt x="20433" y="217610"/>
                  </a:lnTo>
                  <a:lnTo>
                    <a:pt x="21133" y="218544"/>
                  </a:lnTo>
                  <a:lnTo>
                    <a:pt x="21856" y="219479"/>
                  </a:lnTo>
                  <a:lnTo>
                    <a:pt x="22591" y="220414"/>
                  </a:lnTo>
                  <a:lnTo>
                    <a:pt x="23339" y="221313"/>
                  </a:lnTo>
                  <a:lnTo>
                    <a:pt x="24098" y="222212"/>
                  </a:lnTo>
                  <a:lnTo>
                    <a:pt x="24870" y="223094"/>
                  </a:lnTo>
                  <a:lnTo>
                    <a:pt x="25653" y="223976"/>
                  </a:lnTo>
                  <a:lnTo>
                    <a:pt x="26449" y="224840"/>
                  </a:lnTo>
                  <a:lnTo>
                    <a:pt x="27257" y="225686"/>
                  </a:lnTo>
                  <a:lnTo>
                    <a:pt x="28076" y="226533"/>
                  </a:lnTo>
                  <a:lnTo>
                    <a:pt x="28920" y="227344"/>
                  </a:lnTo>
                  <a:lnTo>
                    <a:pt x="29764" y="228173"/>
                  </a:lnTo>
                  <a:lnTo>
                    <a:pt x="30620" y="228966"/>
                  </a:lnTo>
                  <a:lnTo>
                    <a:pt x="31500" y="229760"/>
                  </a:lnTo>
                  <a:lnTo>
                    <a:pt x="32380" y="230536"/>
                  </a:lnTo>
                  <a:lnTo>
                    <a:pt x="33284" y="231294"/>
                  </a:lnTo>
                  <a:lnTo>
                    <a:pt x="34200" y="232052"/>
                  </a:lnTo>
                  <a:lnTo>
                    <a:pt x="35128" y="232793"/>
                  </a:lnTo>
                  <a:lnTo>
                    <a:pt x="36069" y="233534"/>
                  </a:lnTo>
                  <a:lnTo>
                    <a:pt x="37021" y="234239"/>
                  </a:lnTo>
                  <a:lnTo>
                    <a:pt x="37985" y="234962"/>
                  </a:lnTo>
                  <a:lnTo>
                    <a:pt x="38962" y="235650"/>
                  </a:lnTo>
                  <a:lnTo>
                    <a:pt x="39950" y="236338"/>
                  </a:lnTo>
                  <a:lnTo>
                    <a:pt x="40951" y="237008"/>
                  </a:lnTo>
                  <a:lnTo>
                    <a:pt x="41976" y="237660"/>
                  </a:lnTo>
                  <a:lnTo>
                    <a:pt x="43000" y="238313"/>
                  </a:lnTo>
                  <a:lnTo>
                    <a:pt x="44049" y="238947"/>
                  </a:lnTo>
                  <a:lnTo>
                    <a:pt x="45098" y="239582"/>
                  </a:lnTo>
                  <a:lnTo>
                    <a:pt x="46171" y="240200"/>
                  </a:lnTo>
                  <a:lnTo>
                    <a:pt x="47256" y="240799"/>
                  </a:lnTo>
                  <a:lnTo>
                    <a:pt x="48353" y="241381"/>
                  </a:lnTo>
                  <a:lnTo>
                    <a:pt x="49462" y="241963"/>
                  </a:lnTo>
                  <a:lnTo>
                    <a:pt x="50583" y="242527"/>
                  </a:lnTo>
                  <a:lnTo>
                    <a:pt x="51728" y="243092"/>
                  </a:lnTo>
                  <a:lnTo>
                    <a:pt x="52873" y="243638"/>
                  </a:lnTo>
                  <a:lnTo>
                    <a:pt x="54043" y="244167"/>
                  </a:lnTo>
                  <a:lnTo>
                    <a:pt x="55212" y="244696"/>
                  </a:lnTo>
                  <a:lnTo>
                    <a:pt x="56405" y="245208"/>
                  </a:lnTo>
                  <a:lnTo>
                    <a:pt x="57611" y="245701"/>
                  </a:lnTo>
                  <a:lnTo>
                    <a:pt x="58828" y="246195"/>
                  </a:lnTo>
                  <a:lnTo>
                    <a:pt x="60058" y="246671"/>
                  </a:lnTo>
                  <a:lnTo>
                    <a:pt x="61300" y="247130"/>
                  </a:lnTo>
                  <a:lnTo>
                    <a:pt x="62541" y="246671"/>
                  </a:lnTo>
                  <a:lnTo>
                    <a:pt x="63771" y="246195"/>
                  </a:lnTo>
                  <a:lnTo>
                    <a:pt x="64989" y="245701"/>
                  </a:lnTo>
                  <a:lnTo>
                    <a:pt x="66194" y="245208"/>
                  </a:lnTo>
                  <a:lnTo>
                    <a:pt x="67387" y="244696"/>
                  </a:lnTo>
                  <a:lnTo>
                    <a:pt x="68569" y="244167"/>
                  </a:lnTo>
                  <a:lnTo>
                    <a:pt x="69726" y="243638"/>
                  </a:lnTo>
                  <a:lnTo>
                    <a:pt x="70883" y="243092"/>
                  </a:lnTo>
                  <a:lnTo>
                    <a:pt x="72017" y="242527"/>
                  </a:lnTo>
                  <a:lnTo>
                    <a:pt x="73138" y="241963"/>
                  </a:lnTo>
                  <a:lnTo>
                    <a:pt x="74247" y="241381"/>
                  </a:lnTo>
                  <a:lnTo>
                    <a:pt x="75344" y="240799"/>
                  </a:lnTo>
                  <a:lnTo>
                    <a:pt x="76429" y="240200"/>
                  </a:lnTo>
                  <a:lnTo>
                    <a:pt x="77502" y="239582"/>
                  </a:lnTo>
                  <a:lnTo>
                    <a:pt x="78562" y="238947"/>
                  </a:lnTo>
                  <a:lnTo>
                    <a:pt x="79599" y="238313"/>
                  </a:lnTo>
                  <a:lnTo>
                    <a:pt x="80636" y="237660"/>
                  </a:lnTo>
                  <a:lnTo>
                    <a:pt x="81648" y="237008"/>
                  </a:lnTo>
                  <a:lnTo>
                    <a:pt x="82649" y="236338"/>
                  </a:lnTo>
                  <a:lnTo>
                    <a:pt x="83650" y="235650"/>
                  </a:lnTo>
                  <a:lnTo>
                    <a:pt x="84626" y="234962"/>
                  </a:lnTo>
                  <a:lnTo>
                    <a:pt x="85590" y="234239"/>
                  </a:lnTo>
                  <a:lnTo>
                    <a:pt x="86543" y="233534"/>
                  </a:lnTo>
                  <a:lnTo>
                    <a:pt x="87483" y="232793"/>
                  </a:lnTo>
                  <a:lnTo>
                    <a:pt x="88399" y="232052"/>
                  </a:lnTo>
                  <a:lnTo>
                    <a:pt x="89315" y="231294"/>
                  </a:lnTo>
                  <a:lnTo>
                    <a:pt x="90220" y="230536"/>
                  </a:lnTo>
                  <a:lnTo>
                    <a:pt x="91100" y="229760"/>
                  </a:lnTo>
                  <a:lnTo>
                    <a:pt x="91980" y="228966"/>
                  </a:lnTo>
                  <a:lnTo>
                    <a:pt x="92835" y="228173"/>
                  </a:lnTo>
                  <a:lnTo>
                    <a:pt x="93691" y="227344"/>
                  </a:lnTo>
                  <a:lnTo>
                    <a:pt x="94523" y="226533"/>
                  </a:lnTo>
                  <a:lnTo>
                    <a:pt x="95343" y="225686"/>
                  </a:lnTo>
                  <a:lnTo>
                    <a:pt x="96151" y="224840"/>
                  </a:lnTo>
                  <a:lnTo>
                    <a:pt x="96958" y="223976"/>
                  </a:lnTo>
                  <a:lnTo>
                    <a:pt x="97742" y="223094"/>
                  </a:lnTo>
                  <a:lnTo>
                    <a:pt x="98513" y="222212"/>
                  </a:lnTo>
                  <a:lnTo>
                    <a:pt x="99273" y="221313"/>
                  </a:lnTo>
                  <a:lnTo>
                    <a:pt x="100008" y="220414"/>
                  </a:lnTo>
                  <a:lnTo>
                    <a:pt x="100743" y="219479"/>
                  </a:lnTo>
                  <a:lnTo>
                    <a:pt x="101467" y="218544"/>
                  </a:lnTo>
                  <a:lnTo>
                    <a:pt x="102178" y="217610"/>
                  </a:lnTo>
                  <a:lnTo>
                    <a:pt x="102865" y="216640"/>
                  </a:lnTo>
                  <a:lnTo>
                    <a:pt x="103552" y="215670"/>
                  </a:lnTo>
                  <a:lnTo>
                    <a:pt x="104227" y="214700"/>
                  </a:lnTo>
                  <a:lnTo>
                    <a:pt x="104878" y="213695"/>
                  </a:lnTo>
                  <a:lnTo>
                    <a:pt x="105529" y="212690"/>
                  </a:lnTo>
                  <a:lnTo>
                    <a:pt x="106156" y="211667"/>
                  </a:lnTo>
                  <a:lnTo>
                    <a:pt x="106783" y="210644"/>
                  </a:lnTo>
                  <a:lnTo>
                    <a:pt x="107386" y="209604"/>
                  </a:lnTo>
                  <a:lnTo>
                    <a:pt x="107976" y="208546"/>
                  </a:lnTo>
                  <a:lnTo>
                    <a:pt x="108567" y="207470"/>
                  </a:lnTo>
                  <a:lnTo>
                    <a:pt x="109134" y="206394"/>
                  </a:lnTo>
                  <a:lnTo>
                    <a:pt x="109688" y="205301"/>
                  </a:lnTo>
                  <a:lnTo>
                    <a:pt x="110243" y="204190"/>
                  </a:lnTo>
                  <a:lnTo>
                    <a:pt x="110773" y="203061"/>
                  </a:lnTo>
                  <a:lnTo>
                    <a:pt x="111292" y="201933"/>
                  </a:lnTo>
                  <a:lnTo>
                    <a:pt x="111798" y="200787"/>
                  </a:lnTo>
                  <a:lnTo>
                    <a:pt x="112292" y="199640"/>
                  </a:lnTo>
                  <a:lnTo>
                    <a:pt x="112786" y="198476"/>
                  </a:lnTo>
                  <a:lnTo>
                    <a:pt x="113257" y="197295"/>
                  </a:lnTo>
                  <a:lnTo>
                    <a:pt x="113715" y="196096"/>
                  </a:lnTo>
                  <a:lnTo>
                    <a:pt x="114161" y="194879"/>
                  </a:lnTo>
                  <a:lnTo>
                    <a:pt x="114595" y="193662"/>
                  </a:lnTo>
                  <a:lnTo>
                    <a:pt x="114968" y="192587"/>
                  </a:lnTo>
                  <a:lnTo>
                    <a:pt x="115318" y="191511"/>
                  </a:lnTo>
                  <a:lnTo>
                    <a:pt x="115667" y="190435"/>
                  </a:lnTo>
                  <a:lnTo>
                    <a:pt x="116005" y="189359"/>
                  </a:lnTo>
                  <a:lnTo>
                    <a:pt x="116331" y="188266"/>
                  </a:lnTo>
                  <a:lnTo>
                    <a:pt x="116644" y="187190"/>
                  </a:lnTo>
                  <a:lnTo>
                    <a:pt x="116945" y="186097"/>
                  </a:lnTo>
                  <a:lnTo>
                    <a:pt x="117235" y="185004"/>
                  </a:lnTo>
                  <a:lnTo>
                    <a:pt x="117524" y="183910"/>
                  </a:lnTo>
                  <a:lnTo>
                    <a:pt x="117789" y="182817"/>
                  </a:lnTo>
                  <a:lnTo>
                    <a:pt x="118054" y="181724"/>
                  </a:lnTo>
                  <a:lnTo>
                    <a:pt x="118308" y="180630"/>
                  </a:lnTo>
                  <a:lnTo>
                    <a:pt x="118549" y="179537"/>
                  </a:lnTo>
                  <a:lnTo>
                    <a:pt x="118790" y="178426"/>
                  </a:lnTo>
                  <a:lnTo>
                    <a:pt x="119007" y="177333"/>
                  </a:lnTo>
                  <a:lnTo>
                    <a:pt x="119224" y="176239"/>
                  </a:lnTo>
                  <a:lnTo>
                    <a:pt x="119429" y="175146"/>
                  </a:lnTo>
                  <a:lnTo>
                    <a:pt x="119634" y="174053"/>
                  </a:lnTo>
                  <a:lnTo>
                    <a:pt x="119826" y="172959"/>
                  </a:lnTo>
                  <a:lnTo>
                    <a:pt x="120007" y="171866"/>
                  </a:lnTo>
                  <a:lnTo>
                    <a:pt x="120176" y="170773"/>
                  </a:lnTo>
                  <a:lnTo>
                    <a:pt x="120345" y="169679"/>
                  </a:lnTo>
                  <a:lnTo>
                    <a:pt x="120646" y="167510"/>
                  </a:lnTo>
                  <a:lnTo>
                    <a:pt x="120923" y="165341"/>
                  </a:lnTo>
                  <a:lnTo>
                    <a:pt x="121177" y="163190"/>
                  </a:lnTo>
                  <a:lnTo>
                    <a:pt x="121406" y="161056"/>
                  </a:lnTo>
                  <a:lnTo>
                    <a:pt x="121599" y="158940"/>
                  </a:lnTo>
                  <a:lnTo>
                    <a:pt x="121779" y="156842"/>
                  </a:lnTo>
                  <a:lnTo>
                    <a:pt x="121936" y="154761"/>
                  </a:lnTo>
                  <a:lnTo>
                    <a:pt x="122069" y="152697"/>
                  </a:lnTo>
                  <a:lnTo>
                    <a:pt x="122177" y="150652"/>
                  </a:lnTo>
                  <a:lnTo>
                    <a:pt x="122274" y="148642"/>
                  </a:lnTo>
                  <a:lnTo>
                    <a:pt x="122358" y="146666"/>
                  </a:lnTo>
                  <a:lnTo>
                    <a:pt x="122430" y="144709"/>
                  </a:lnTo>
                  <a:lnTo>
                    <a:pt x="122479" y="142787"/>
                  </a:lnTo>
                  <a:lnTo>
                    <a:pt x="122515" y="140900"/>
                  </a:lnTo>
                  <a:lnTo>
                    <a:pt x="122551" y="139048"/>
                  </a:lnTo>
                  <a:lnTo>
                    <a:pt x="122575" y="137232"/>
                  </a:lnTo>
                  <a:lnTo>
                    <a:pt x="122587" y="135469"/>
                  </a:lnTo>
                  <a:lnTo>
                    <a:pt x="122599" y="132048"/>
                  </a:lnTo>
                  <a:lnTo>
                    <a:pt x="122599" y="128820"/>
                  </a:lnTo>
                  <a:lnTo>
                    <a:pt x="122599" y="34529"/>
                  </a:lnTo>
                  <a:lnTo>
                    <a:pt x="121936" y="34282"/>
                  </a:lnTo>
                  <a:lnTo>
                    <a:pt x="121273" y="34018"/>
                  </a:lnTo>
                  <a:lnTo>
                    <a:pt x="120610" y="33753"/>
                  </a:lnTo>
                  <a:lnTo>
                    <a:pt x="119971" y="33453"/>
                  </a:lnTo>
                  <a:lnTo>
                    <a:pt x="119332" y="33154"/>
                  </a:lnTo>
                  <a:lnTo>
                    <a:pt x="118705" y="32836"/>
                  </a:lnTo>
                  <a:lnTo>
                    <a:pt x="118078" y="32501"/>
                  </a:lnTo>
                  <a:lnTo>
                    <a:pt x="117464" y="32166"/>
                  </a:lnTo>
                  <a:lnTo>
                    <a:pt x="116861" y="31796"/>
                  </a:lnTo>
                  <a:lnTo>
                    <a:pt x="116270" y="31425"/>
                  </a:lnTo>
                  <a:lnTo>
                    <a:pt x="115680" y="31038"/>
                  </a:lnTo>
                  <a:lnTo>
                    <a:pt x="115101" y="30632"/>
                  </a:lnTo>
                  <a:lnTo>
                    <a:pt x="114534" y="30226"/>
                  </a:lnTo>
                  <a:lnTo>
                    <a:pt x="113968" y="29803"/>
                  </a:lnTo>
                  <a:lnTo>
                    <a:pt x="113413" y="29362"/>
                  </a:lnTo>
                  <a:lnTo>
                    <a:pt x="112871" y="28921"/>
                  </a:lnTo>
                  <a:lnTo>
                    <a:pt x="112340" y="28463"/>
                  </a:lnTo>
                  <a:lnTo>
                    <a:pt x="111810" y="27987"/>
                  </a:lnTo>
                  <a:lnTo>
                    <a:pt x="111279" y="27511"/>
                  </a:lnTo>
                  <a:lnTo>
                    <a:pt x="110773" y="27017"/>
                  </a:lnTo>
                  <a:lnTo>
                    <a:pt x="110267" y="26523"/>
                  </a:lnTo>
                  <a:lnTo>
                    <a:pt x="109773" y="26012"/>
                  </a:lnTo>
                  <a:lnTo>
                    <a:pt x="109278" y="25483"/>
                  </a:lnTo>
                  <a:lnTo>
                    <a:pt x="108796" y="24954"/>
                  </a:lnTo>
                  <a:lnTo>
                    <a:pt x="108326" y="24425"/>
                  </a:lnTo>
                  <a:lnTo>
                    <a:pt x="107856" y="23878"/>
                  </a:lnTo>
                  <a:lnTo>
                    <a:pt x="107398" y="23331"/>
                  </a:lnTo>
                  <a:lnTo>
                    <a:pt x="106952" y="22767"/>
                  </a:lnTo>
                  <a:lnTo>
                    <a:pt x="106506" y="22203"/>
                  </a:lnTo>
                  <a:lnTo>
                    <a:pt x="106072" y="21621"/>
                  </a:lnTo>
                  <a:lnTo>
                    <a:pt x="105638" y="21039"/>
                  </a:lnTo>
                  <a:lnTo>
                    <a:pt x="105228" y="20457"/>
                  </a:lnTo>
                  <a:lnTo>
                    <a:pt x="104806" y="19857"/>
                  </a:lnTo>
                  <a:lnTo>
                    <a:pt x="104408" y="19258"/>
                  </a:lnTo>
                  <a:lnTo>
                    <a:pt x="104010" y="18641"/>
                  </a:lnTo>
                  <a:lnTo>
                    <a:pt x="103625" y="18041"/>
                  </a:lnTo>
                  <a:lnTo>
                    <a:pt x="103239" y="17424"/>
                  </a:lnTo>
                  <a:lnTo>
                    <a:pt x="102865" y="16789"/>
                  </a:lnTo>
                  <a:lnTo>
                    <a:pt x="102491" y="16172"/>
                  </a:lnTo>
                  <a:lnTo>
                    <a:pt x="102130" y="15537"/>
                  </a:lnTo>
                  <a:lnTo>
                    <a:pt x="101431" y="14267"/>
                  </a:lnTo>
                  <a:lnTo>
                    <a:pt x="100768" y="12980"/>
                  </a:lnTo>
                  <a:lnTo>
                    <a:pt x="100129" y="11693"/>
                  </a:lnTo>
                  <a:lnTo>
                    <a:pt x="99514" y="10388"/>
                  </a:lnTo>
                  <a:lnTo>
                    <a:pt x="98923" y="9083"/>
                  </a:lnTo>
                  <a:lnTo>
                    <a:pt x="98369" y="7778"/>
                  </a:lnTo>
                  <a:lnTo>
                    <a:pt x="97838" y="6455"/>
                  </a:lnTo>
                  <a:lnTo>
                    <a:pt x="97344" y="5150"/>
                  </a:lnTo>
                  <a:lnTo>
                    <a:pt x="96862" y="3845"/>
                  </a:lnTo>
                  <a:lnTo>
                    <a:pt x="96416" y="2558"/>
                  </a:lnTo>
                  <a:lnTo>
                    <a:pt x="95994" y="1271"/>
                  </a:lnTo>
                  <a:lnTo>
                    <a:pt x="9559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7;p56">
              <a:extLst>
                <a:ext uri="{FF2B5EF4-FFF2-40B4-BE49-F238E27FC236}">
                  <a16:creationId xmlns:a16="http://schemas.microsoft.com/office/drawing/2014/main" id="{A59B2BF4-7609-8349-2E17-37101937037D}"/>
                </a:ext>
              </a:extLst>
            </p:cNvPr>
            <p:cNvSpPr/>
            <p:nvPr/>
          </p:nvSpPr>
          <p:spPr>
            <a:xfrm flipH="1">
              <a:off x="1428657" y="1177207"/>
              <a:ext cx="516201" cy="431379"/>
            </a:xfrm>
            <a:custGeom>
              <a:avLst/>
              <a:gdLst/>
              <a:ahLst/>
              <a:cxnLst/>
              <a:rect l="l" t="t" r="r" b="b"/>
              <a:pathLst>
                <a:path w="100575" h="124676" extrusionOk="0">
                  <a:moveTo>
                    <a:pt x="98585" y="1"/>
                  </a:moveTo>
                  <a:lnTo>
                    <a:pt x="98405" y="18"/>
                  </a:lnTo>
                  <a:lnTo>
                    <a:pt x="98224" y="53"/>
                  </a:lnTo>
                  <a:lnTo>
                    <a:pt x="98055" y="124"/>
                  </a:lnTo>
                  <a:lnTo>
                    <a:pt x="97874" y="212"/>
                  </a:lnTo>
                  <a:lnTo>
                    <a:pt x="97693" y="336"/>
                  </a:lnTo>
                  <a:lnTo>
                    <a:pt x="97525" y="477"/>
                  </a:lnTo>
                  <a:lnTo>
                    <a:pt x="97356" y="671"/>
                  </a:lnTo>
                  <a:lnTo>
                    <a:pt x="35984" y="78685"/>
                  </a:lnTo>
                  <a:lnTo>
                    <a:pt x="35683" y="79038"/>
                  </a:lnTo>
                  <a:lnTo>
                    <a:pt x="35381" y="79391"/>
                  </a:lnTo>
                  <a:lnTo>
                    <a:pt x="35068" y="79708"/>
                  </a:lnTo>
                  <a:lnTo>
                    <a:pt x="34742" y="80008"/>
                  </a:lnTo>
                  <a:lnTo>
                    <a:pt x="34417" y="80290"/>
                  </a:lnTo>
                  <a:lnTo>
                    <a:pt x="34092" y="80537"/>
                  </a:lnTo>
                  <a:lnTo>
                    <a:pt x="33742" y="80784"/>
                  </a:lnTo>
                  <a:lnTo>
                    <a:pt x="33404" y="80996"/>
                  </a:lnTo>
                  <a:lnTo>
                    <a:pt x="33055" y="81189"/>
                  </a:lnTo>
                  <a:lnTo>
                    <a:pt x="32705" y="81366"/>
                  </a:lnTo>
                  <a:lnTo>
                    <a:pt x="32344" y="81507"/>
                  </a:lnTo>
                  <a:lnTo>
                    <a:pt x="31982" y="81648"/>
                  </a:lnTo>
                  <a:lnTo>
                    <a:pt x="31620" y="81754"/>
                  </a:lnTo>
                  <a:lnTo>
                    <a:pt x="31259" y="81842"/>
                  </a:lnTo>
                  <a:lnTo>
                    <a:pt x="30897" y="81895"/>
                  </a:lnTo>
                  <a:lnTo>
                    <a:pt x="30523" y="81948"/>
                  </a:lnTo>
                  <a:lnTo>
                    <a:pt x="30150" y="81965"/>
                  </a:lnTo>
                  <a:lnTo>
                    <a:pt x="29788" y="81965"/>
                  </a:lnTo>
                  <a:lnTo>
                    <a:pt x="29414" y="81948"/>
                  </a:lnTo>
                  <a:lnTo>
                    <a:pt x="29040" y="81895"/>
                  </a:lnTo>
                  <a:lnTo>
                    <a:pt x="28679" y="81842"/>
                  </a:lnTo>
                  <a:lnTo>
                    <a:pt x="28317" y="81754"/>
                  </a:lnTo>
                  <a:lnTo>
                    <a:pt x="27943" y="81630"/>
                  </a:lnTo>
                  <a:lnTo>
                    <a:pt x="27582" y="81507"/>
                  </a:lnTo>
                  <a:lnTo>
                    <a:pt x="27220" y="81348"/>
                  </a:lnTo>
                  <a:lnTo>
                    <a:pt x="26871" y="81172"/>
                  </a:lnTo>
                  <a:lnTo>
                    <a:pt x="26521" y="80978"/>
                  </a:lnTo>
                  <a:lnTo>
                    <a:pt x="26171" y="80766"/>
                  </a:lnTo>
                  <a:lnTo>
                    <a:pt x="25822" y="80519"/>
                  </a:lnTo>
                  <a:lnTo>
                    <a:pt x="25484" y="80255"/>
                  </a:lnTo>
                  <a:lnTo>
                    <a:pt x="25159" y="79973"/>
                  </a:lnTo>
                  <a:lnTo>
                    <a:pt x="24833" y="79655"/>
                  </a:lnTo>
                  <a:lnTo>
                    <a:pt x="3725" y="58723"/>
                  </a:lnTo>
                  <a:lnTo>
                    <a:pt x="3508" y="58582"/>
                  </a:lnTo>
                  <a:lnTo>
                    <a:pt x="3291" y="58476"/>
                  </a:lnTo>
                  <a:lnTo>
                    <a:pt x="3074" y="58388"/>
                  </a:lnTo>
                  <a:lnTo>
                    <a:pt x="2869" y="58335"/>
                  </a:lnTo>
                  <a:lnTo>
                    <a:pt x="2652" y="58318"/>
                  </a:lnTo>
                  <a:lnTo>
                    <a:pt x="2447" y="58318"/>
                  </a:lnTo>
                  <a:lnTo>
                    <a:pt x="2242" y="58335"/>
                  </a:lnTo>
                  <a:lnTo>
                    <a:pt x="2049" y="58388"/>
                  </a:lnTo>
                  <a:lnTo>
                    <a:pt x="1845" y="58459"/>
                  </a:lnTo>
                  <a:lnTo>
                    <a:pt x="1664" y="58565"/>
                  </a:lnTo>
                  <a:lnTo>
                    <a:pt x="1483" y="58670"/>
                  </a:lnTo>
                  <a:lnTo>
                    <a:pt x="1302" y="58811"/>
                  </a:lnTo>
                  <a:lnTo>
                    <a:pt x="1133" y="58970"/>
                  </a:lnTo>
                  <a:lnTo>
                    <a:pt x="977" y="59129"/>
                  </a:lnTo>
                  <a:lnTo>
                    <a:pt x="832" y="59323"/>
                  </a:lnTo>
                  <a:lnTo>
                    <a:pt x="687" y="59534"/>
                  </a:lnTo>
                  <a:lnTo>
                    <a:pt x="567" y="59746"/>
                  </a:lnTo>
                  <a:lnTo>
                    <a:pt x="446" y="59975"/>
                  </a:lnTo>
                  <a:lnTo>
                    <a:pt x="338" y="60222"/>
                  </a:lnTo>
                  <a:lnTo>
                    <a:pt x="253" y="60487"/>
                  </a:lnTo>
                  <a:lnTo>
                    <a:pt x="169" y="60751"/>
                  </a:lnTo>
                  <a:lnTo>
                    <a:pt x="109" y="61016"/>
                  </a:lnTo>
                  <a:lnTo>
                    <a:pt x="48" y="61298"/>
                  </a:lnTo>
                  <a:lnTo>
                    <a:pt x="24" y="61580"/>
                  </a:lnTo>
                  <a:lnTo>
                    <a:pt x="0" y="61880"/>
                  </a:lnTo>
                  <a:lnTo>
                    <a:pt x="0" y="62180"/>
                  </a:lnTo>
                  <a:lnTo>
                    <a:pt x="12" y="62479"/>
                  </a:lnTo>
                  <a:lnTo>
                    <a:pt x="48" y="62779"/>
                  </a:lnTo>
                  <a:lnTo>
                    <a:pt x="97" y="63097"/>
                  </a:lnTo>
                  <a:lnTo>
                    <a:pt x="169" y="63396"/>
                  </a:lnTo>
                  <a:lnTo>
                    <a:pt x="265" y="63696"/>
                  </a:lnTo>
                  <a:lnTo>
                    <a:pt x="374" y="64014"/>
                  </a:lnTo>
                  <a:lnTo>
                    <a:pt x="21928" y="116511"/>
                  </a:lnTo>
                  <a:lnTo>
                    <a:pt x="22133" y="116970"/>
                  </a:lnTo>
                  <a:lnTo>
                    <a:pt x="22338" y="117428"/>
                  </a:lnTo>
                  <a:lnTo>
                    <a:pt x="22555" y="117869"/>
                  </a:lnTo>
                  <a:lnTo>
                    <a:pt x="22784" y="118310"/>
                  </a:lnTo>
                  <a:lnTo>
                    <a:pt x="23013" y="118716"/>
                  </a:lnTo>
                  <a:lnTo>
                    <a:pt x="23254" y="119121"/>
                  </a:lnTo>
                  <a:lnTo>
                    <a:pt x="23495" y="119509"/>
                  </a:lnTo>
                  <a:lnTo>
                    <a:pt x="23748" y="119879"/>
                  </a:lnTo>
                  <a:lnTo>
                    <a:pt x="24002" y="120250"/>
                  </a:lnTo>
                  <a:lnTo>
                    <a:pt x="24267" y="120602"/>
                  </a:lnTo>
                  <a:lnTo>
                    <a:pt x="24544" y="120920"/>
                  </a:lnTo>
                  <a:lnTo>
                    <a:pt x="24821" y="121255"/>
                  </a:lnTo>
                  <a:lnTo>
                    <a:pt x="25099" y="121555"/>
                  </a:lnTo>
                  <a:lnTo>
                    <a:pt x="25388" y="121837"/>
                  </a:lnTo>
                  <a:lnTo>
                    <a:pt x="25677" y="122119"/>
                  </a:lnTo>
                  <a:lnTo>
                    <a:pt x="25979" y="122384"/>
                  </a:lnTo>
                  <a:lnTo>
                    <a:pt x="26280" y="122630"/>
                  </a:lnTo>
                  <a:lnTo>
                    <a:pt x="26581" y="122860"/>
                  </a:lnTo>
                  <a:lnTo>
                    <a:pt x="26895" y="123089"/>
                  </a:lnTo>
                  <a:lnTo>
                    <a:pt x="27208" y="123283"/>
                  </a:lnTo>
                  <a:lnTo>
                    <a:pt x="27522" y="123477"/>
                  </a:lnTo>
                  <a:lnTo>
                    <a:pt x="27847" y="123653"/>
                  </a:lnTo>
                  <a:lnTo>
                    <a:pt x="28160" y="123830"/>
                  </a:lnTo>
                  <a:lnTo>
                    <a:pt x="28486" y="123971"/>
                  </a:lnTo>
                  <a:lnTo>
                    <a:pt x="28823" y="124112"/>
                  </a:lnTo>
                  <a:lnTo>
                    <a:pt x="29149" y="124235"/>
                  </a:lnTo>
                  <a:lnTo>
                    <a:pt x="29487" y="124341"/>
                  </a:lnTo>
                  <a:lnTo>
                    <a:pt x="29812" y="124429"/>
                  </a:lnTo>
                  <a:lnTo>
                    <a:pt x="30150" y="124500"/>
                  </a:lnTo>
                  <a:lnTo>
                    <a:pt x="30487" y="124570"/>
                  </a:lnTo>
                  <a:lnTo>
                    <a:pt x="30825" y="124623"/>
                  </a:lnTo>
                  <a:lnTo>
                    <a:pt x="31162" y="124658"/>
                  </a:lnTo>
                  <a:lnTo>
                    <a:pt x="31500" y="124676"/>
                  </a:lnTo>
                  <a:lnTo>
                    <a:pt x="32187" y="124676"/>
                  </a:lnTo>
                  <a:lnTo>
                    <a:pt x="32524" y="124641"/>
                  </a:lnTo>
                  <a:lnTo>
                    <a:pt x="32862" y="124605"/>
                  </a:lnTo>
                  <a:lnTo>
                    <a:pt x="33199" y="124553"/>
                  </a:lnTo>
                  <a:lnTo>
                    <a:pt x="33537" y="124500"/>
                  </a:lnTo>
                  <a:lnTo>
                    <a:pt x="33875" y="124411"/>
                  </a:lnTo>
                  <a:lnTo>
                    <a:pt x="34212" y="124323"/>
                  </a:lnTo>
                  <a:lnTo>
                    <a:pt x="34538" y="124200"/>
                  </a:lnTo>
                  <a:lnTo>
                    <a:pt x="34875" y="124076"/>
                  </a:lnTo>
                  <a:lnTo>
                    <a:pt x="35201" y="123935"/>
                  </a:lnTo>
                  <a:lnTo>
                    <a:pt x="35526" y="123794"/>
                  </a:lnTo>
                  <a:lnTo>
                    <a:pt x="35852" y="123618"/>
                  </a:lnTo>
                  <a:lnTo>
                    <a:pt x="36177" y="123442"/>
                  </a:lnTo>
                  <a:lnTo>
                    <a:pt x="36490" y="123230"/>
                  </a:lnTo>
                  <a:lnTo>
                    <a:pt x="36804" y="123018"/>
                  </a:lnTo>
                  <a:lnTo>
                    <a:pt x="37117" y="122789"/>
                  </a:lnTo>
                  <a:lnTo>
                    <a:pt x="37431" y="122560"/>
                  </a:lnTo>
                  <a:lnTo>
                    <a:pt x="37732" y="122295"/>
                  </a:lnTo>
                  <a:lnTo>
                    <a:pt x="38033" y="122031"/>
                  </a:lnTo>
                  <a:lnTo>
                    <a:pt x="38323" y="121731"/>
                  </a:lnTo>
                  <a:lnTo>
                    <a:pt x="38612" y="121431"/>
                  </a:lnTo>
                  <a:lnTo>
                    <a:pt x="38901" y="121114"/>
                  </a:lnTo>
                  <a:lnTo>
                    <a:pt x="39179" y="120796"/>
                  </a:lnTo>
                  <a:lnTo>
                    <a:pt x="39456" y="120444"/>
                  </a:lnTo>
                  <a:lnTo>
                    <a:pt x="39721" y="120091"/>
                  </a:lnTo>
                  <a:lnTo>
                    <a:pt x="39986" y="119703"/>
                  </a:lnTo>
                  <a:lnTo>
                    <a:pt x="40240" y="119315"/>
                  </a:lnTo>
                  <a:lnTo>
                    <a:pt x="40481" y="118910"/>
                  </a:lnTo>
                  <a:lnTo>
                    <a:pt x="40722" y="118486"/>
                  </a:lnTo>
                  <a:lnTo>
                    <a:pt x="40963" y="118045"/>
                  </a:lnTo>
                  <a:lnTo>
                    <a:pt x="100140" y="4674"/>
                  </a:lnTo>
                  <a:lnTo>
                    <a:pt x="100261" y="4409"/>
                  </a:lnTo>
                  <a:lnTo>
                    <a:pt x="100370" y="4145"/>
                  </a:lnTo>
                  <a:lnTo>
                    <a:pt x="100442" y="3898"/>
                  </a:lnTo>
                  <a:lnTo>
                    <a:pt x="100502" y="3633"/>
                  </a:lnTo>
                  <a:lnTo>
                    <a:pt x="100538" y="3369"/>
                  </a:lnTo>
                  <a:lnTo>
                    <a:pt x="100562" y="3122"/>
                  </a:lnTo>
                  <a:lnTo>
                    <a:pt x="100574" y="2857"/>
                  </a:lnTo>
                  <a:lnTo>
                    <a:pt x="100562" y="2610"/>
                  </a:lnTo>
                  <a:lnTo>
                    <a:pt x="100526" y="2364"/>
                  </a:lnTo>
                  <a:lnTo>
                    <a:pt x="100490" y="2117"/>
                  </a:lnTo>
                  <a:lnTo>
                    <a:pt x="100430" y="1887"/>
                  </a:lnTo>
                  <a:lnTo>
                    <a:pt x="100357" y="1658"/>
                  </a:lnTo>
                  <a:lnTo>
                    <a:pt x="100273" y="1447"/>
                  </a:lnTo>
                  <a:lnTo>
                    <a:pt x="100177" y="1235"/>
                  </a:lnTo>
                  <a:lnTo>
                    <a:pt x="100068" y="1041"/>
                  </a:lnTo>
                  <a:lnTo>
                    <a:pt x="99960" y="865"/>
                  </a:lnTo>
                  <a:lnTo>
                    <a:pt x="99827" y="688"/>
                  </a:lnTo>
                  <a:lnTo>
                    <a:pt x="99694" y="547"/>
                  </a:lnTo>
                  <a:lnTo>
                    <a:pt x="99550" y="406"/>
                  </a:lnTo>
                  <a:lnTo>
                    <a:pt x="99405" y="283"/>
                  </a:lnTo>
                  <a:lnTo>
                    <a:pt x="99248" y="195"/>
                  </a:lnTo>
                  <a:lnTo>
                    <a:pt x="99092" y="106"/>
                  </a:lnTo>
                  <a:lnTo>
                    <a:pt x="98923" y="53"/>
                  </a:lnTo>
                  <a:lnTo>
                    <a:pt x="98754" y="18"/>
                  </a:lnTo>
                  <a:lnTo>
                    <a:pt x="9858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8;p56">
              <a:extLst>
                <a:ext uri="{FF2B5EF4-FFF2-40B4-BE49-F238E27FC236}">
                  <a16:creationId xmlns:a16="http://schemas.microsoft.com/office/drawing/2014/main" id="{8C55C28F-5FE7-FD73-1A74-CAF7AF72EBCD}"/>
                </a:ext>
              </a:extLst>
            </p:cNvPr>
            <p:cNvSpPr/>
            <p:nvPr/>
          </p:nvSpPr>
          <p:spPr>
            <a:xfrm>
              <a:off x="1323242" y="917044"/>
              <a:ext cx="593420" cy="848053"/>
            </a:xfrm>
            <a:custGeom>
              <a:avLst/>
              <a:gdLst/>
              <a:ahLst/>
              <a:cxnLst/>
              <a:rect l="l" t="t" r="r" b="b"/>
              <a:pathLst>
                <a:path w="115620" h="245102" extrusionOk="0">
                  <a:moveTo>
                    <a:pt x="29740" y="0"/>
                  </a:moveTo>
                  <a:lnTo>
                    <a:pt x="29668" y="406"/>
                  </a:lnTo>
                  <a:lnTo>
                    <a:pt x="29584" y="900"/>
                  </a:lnTo>
                  <a:lnTo>
                    <a:pt x="29451" y="1552"/>
                  </a:lnTo>
                  <a:lnTo>
                    <a:pt x="29294" y="2381"/>
                  </a:lnTo>
                  <a:lnTo>
                    <a:pt x="29077" y="3333"/>
                  </a:lnTo>
                  <a:lnTo>
                    <a:pt x="28824" y="4444"/>
                  </a:lnTo>
                  <a:lnTo>
                    <a:pt x="28511" y="5643"/>
                  </a:lnTo>
                  <a:lnTo>
                    <a:pt x="28149" y="6966"/>
                  </a:lnTo>
                  <a:lnTo>
                    <a:pt x="27739" y="8377"/>
                  </a:lnTo>
                  <a:lnTo>
                    <a:pt x="27510" y="9117"/>
                  </a:lnTo>
                  <a:lnTo>
                    <a:pt x="27269" y="9876"/>
                  </a:lnTo>
                  <a:lnTo>
                    <a:pt x="27016" y="10652"/>
                  </a:lnTo>
                  <a:lnTo>
                    <a:pt x="26739" y="11428"/>
                  </a:lnTo>
                  <a:lnTo>
                    <a:pt x="26461" y="12239"/>
                  </a:lnTo>
                  <a:lnTo>
                    <a:pt x="26148" y="13050"/>
                  </a:lnTo>
                  <a:lnTo>
                    <a:pt x="25834" y="13861"/>
                  </a:lnTo>
                  <a:lnTo>
                    <a:pt x="25497" y="14690"/>
                  </a:lnTo>
                  <a:lnTo>
                    <a:pt x="25147" y="15536"/>
                  </a:lnTo>
                  <a:lnTo>
                    <a:pt x="24786" y="16365"/>
                  </a:lnTo>
                  <a:lnTo>
                    <a:pt x="24400" y="17212"/>
                  </a:lnTo>
                  <a:lnTo>
                    <a:pt x="23990" y="18058"/>
                  </a:lnTo>
                  <a:lnTo>
                    <a:pt x="23568" y="18905"/>
                  </a:lnTo>
                  <a:lnTo>
                    <a:pt x="23134" y="19751"/>
                  </a:lnTo>
                  <a:lnTo>
                    <a:pt x="22676" y="20597"/>
                  </a:lnTo>
                  <a:lnTo>
                    <a:pt x="22194" y="21426"/>
                  </a:lnTo>
                  <a:lnTo>
                    <a:pt x="21700" y="22255"/>
                  </a:lnTo>
                  <a:lnTo>
                    <a:pt x="21193" y="23084"/>
                  </a:lnTo>
                  <a:lnTo>
                    <a:pt x="20651" y="23895"/>
                  </a:lnTo>
                  <a:lnTo>
                    <a:pt x="20096" y="24689"/>
                  </a:lnTo>
                  <a:lnTo>
                    <a:pt x="19530" y="25482"/>
                  </a:lnTo>
                  <a:lnTo>
                    <a:pt x="18927" y="26258"/>
                  </a:lnTo>
                  <a:lnTo>
                    <a:pt x="18312" y="26999"/>
                  </a:lnTo>
                  <a:lnTo>
                    <a:pt x="17673" y="27739"/>
                  </a:lnTo>
                  <a:lnTo>
                    <a:pt x="17022" y="28462"/>
                  </a:lnTo>
                  <a:lnTo>
                    <a:pt x="16335" y="29150"/>
                  </a:lnTo>
                  <a:lnTo>
                    <a:pt x="15636" y="29820"/>
                  </a:lnTo>
                  <a:lnTo>
                    <a:pt x="14913" y="30473"/>
                  </a:lnTo>
                  <a:lnTo>
                    <a:pt x="14165" y="31090"/>
                  </a:lnTo>
                  <a:lnTo>
                    <a:pt x="13394" y="31690"/>
                  </a:lnTo>
                  <a:lnTo>
                    <a:pt x="12996" y="31972"/>
                  </a:lnTo>
                  <a:lnTo>
                    <a:pt x="12598" y="32254"/>
                  </a:lnTo>
                  <a:lnTo>
                    <a:pt x="12188" y="32518"/>
                  </a:lnTo>
                  <a:lnTo>
                    <a:pt x="11778" y="32783"/>
                  </a:lnTo>
                  <a:lnTo>
                    <a:pt x="11357" y="33030"/>
                  </a:lnTo>
                  <a:lnTo>
                    <a:pt x="10935" y="33277"/>
                  </a:lnTo>
                  <a:lnTo>
                    <a:pt x="10501" y="33523"/>
                  </a:lnTo>
                  <a:lnTo>
                    <a:pt x="10067" y="33753"/>
                  </a:lnTo>
                  <a:lnTo>
                    <a:pt x="9633" y="33964"/>
                  </a:lnTo>
                  <a:lnTo>
                    <a:pt x="9175" y="34176"/>
                  </a:lnTo>
                  <a:lnTo>
                    <a:pt x="8729" y="34370"/>
                  </a:lnTo>
                  <a:lnTo>
                    <a:pt x="8258" y="34564"/>
                  </a:lnTo>
                  <a:lnTo>
                    <a:pt x="7800" y="34740"/>
                  </a:lnTo>
                  <a:lnTo>
                    <a:pt x="7318" y="34917"/>
                  </a:lnTo>
                  <a:lnTo>
                    <a:pt x="6836" y="35075"/>
                  </a:lnTo>
                  <a:lnTo>
                    <a:pt x="6354" y="35216"/>
                  </a:lnTo>
                  <a:lnTo>
                    <a:pt x="5859" y="35357"/>
                  </a:lnTo>
                  <a:lnTo>
                    <a:pt x="5365" y="35481"/>
                  </a:lnTo>
                  <a:lnTo>
                    <a:pt x="4859" y="35604"/>
                  </a:lnTo>
                  <a:lnTo>
                    <a:pt x="4341" y="35710"/>
                  </a:lnTo>
                  <a:lnTo>
                    <a:pt x="3822" y="35798"/>
                  </a:lnTo>
                  <a:lnTo>
                    <a:pt x="3304" y="35887"/>
                  </a:lnTo>
                  <a:lnTo>
                    <a:pt x="2761" y="35957"/>
                  </a:lnTo>
                  <a:lnTo>
                    <a:pt x="2231" y="36010"/>
                  </a:lnTo>
                  <a:lnTo>
                    <a:pt x="1676" y="36063"/>
                  </a:lnTo>
                  <a:lnTo>
                    <a:pt x="1122" y="36098"/>
                  </a:lnTo>
                  <a:lnTo>
                    <a:pt x="567" y="36116"/>
                  </a:lnTo>
                  <a:lnTo>
                    <a:pt x="1" y="36116"/>
                  </a:lnTo>
                  <a:lnTo>
                    <a:pt x="1" y="142751"/>
                  </a:lnTo>
                  <a:lnTo>
                    <a:pt x="1" y="145308"/>
                  </a:lnTo>
                  <a:lnTo>
                    <a:pt x="13" y="147953"/>
                  </a:lnTo>
                  <a:lnTo>
                    <a:pt x="25" y="150687"/>
                  </a:lnTo>
                  <a:lnTo>
                    <a:pt x="61" y="153508"/>
                  </a:lnTo>
                  <a:lnTo>
                    <a:pt x="121" y="156400"/>
                  </a:lnTo>
                  <a:lnTo>
                    <a:pt x="194" y="159380"/>
                  </a:lnTo>
                  <a:lnTo>
                    <a:pt x="242" y="160897"/>
                  </a:lnTo>
                  <a:lnTo>
                    <a:pt x="302" y="162414"/>
                  </a:lnTo>
                  <a:lnTo>
                    <a:pt x="374" y="163965"/>
                  </a:lnTo>
                  <a:lnTo>
                    <a:pt x="447" y="165535"/>
                  </a:lnTo>
                  <a:lnTo>
                    <a:pt x="531" y="167104"/>
                  </a:lnTo>
                  <a:lnTo>
                    <a:pt x="628" y="168691"/>
                  </a:lnTo>
                  <a:lnTo>
                    <a:pt x="736" y="170296"/>
                  </a:lnTo>
                  <a:lnTo>
                    <a:pt x="857" y="171901"/>
                  </a:lnTo>
                  <a:lnTo>
                    <a:pt x="989" y="173541"/>
                  </a:lnTo>
                  <a:lnTo>
                    <a:pt x="1122" y="175181"/>
                  </a:lnTo>
                  <a:lnTo>
                    <a:pt x="1279" y="176821"/>
                  </a:lnTo>
                  <a:lnTo>
                    <a:pt x="1447" y="178479"/>
                  </a:lnTo>
                  <a:lnTo>
                    <a:pt x="1640" y="180154"/>
                  </a:lnTo>
                  <a:lnTo>
                    <a:pt x="1833" y="181829"/>
                  </a:lnTo>
                  <a:lnTo>
                    <a:pt x="2050" y="183504"/>
                  </a:lnTo>
                  <a:lnTo>
                    <a:pt x="2279" y="185197"/>
                  </a:lnTo>
                  <a:lnTo>
                    <a:pt x="2532" y="186890"/>
                  </a:lnTo>
                  <a:lnTo>
                    <a:pt x="2785" y="188601"/>
                  </a:lnTo>
                  <a:lnTo>
                    <a:pt x="3075" y="190311"/>
                  </a:lnTo>
                  <a:lnTo>
                    <a:pt x="3376" y="192022"/>
                  </a:lnTo>
                  <a:lnTo>
                    <a:pt x="3690" y="193732"/>
                  </a:lnTo>
                  <a:lnTo>
                    <a:pt x="4027" y="195461"/>
                  </a:lnTo>
                  <a:lnTo>
                    <a:pt x="4389" y="197171"/>
                  </a:lnTo>
                  <a:lnTo>
                    <a:pt x="4762" y="198899"/>
                  </a:lnTo>
                  <a:lnTo>
                    <a:pt x="5172" y="200627"/>
                  </a:lnTo>
                  <a:lnTo>
                    <a:pt x="5594" y="202338"/>
                  </a:lnTo>
                  <a:lnTo>
                    <a:pt x="6040" y="204066"/>
                  </a:lnTo>
                  <a:lnTo>
                    <a:pt x="6498" y="205794"/>
                  </a:lnTo>
                  <a:lnTo>
                    <a:pt x="6993" y="207522"/>
                  </a:lnTo>
                  <a:lnTo>
                    <a:pt x="7511" y="209233"/>
                  </a:lnTo>
                  <a:lnTo>
                    <a:pt x="8053" y="210944"/>
                  </a:lnTo>
                  <a:lnTo>
                    <a:pt x="8620" y="212654"/>
                  </a:lnTo>
                  <a:lnTo>
                    <a:pt x="9211" y="214365"/>
                  </a:lnTo>
                  <a:lnTo>
                    <a:pt x="9826" y="216075"/>
                  </a:lnTo>
                  <a:lnTo>
                    <a:pt x="10477" y="217768"/>
                  </a:lnTo>
                  <a:lnTo>
                    <a:pt x="11140" y="219461"/>
                  </a:lnTo>
                  <a:lnTo>
                    <a:pt x="11839" y="221154"/>
                  </a:lnTo>
                  <a:lnTo>
                    <a:pt x="12574" y="222829"/>
                  </a:lnTo>
                  <a:lnTo>
                    <a:pt x="13334" y="224487"/>
                  </a:lnTo>
                  <a:lnTo>
                    <a:pt x="14117" y="226144"/>
                  </a:lnTo>
                  <a:lnTo>
                    <a:pt x="14527" y="226973"/>
                  </a:lnTo>
                  <a:lnTo>
                    <a:pt x="14937" y="227802"/>
                  </a:lnTo>
                  <a:lnTo>
                    <a:pt x="15359" y="228613"/>
                  </a:lnTo>
                  <a:lnTo>
                    <a:pt x="15793" y="229442"/>
                  </a:lnTo>
                  <a:lnTo>
                    <a:pt x="16227" y="230253"/>
                  </a:lnTo>
                  <a:lnTo>
                    <a:pt x="16673" y="231064"/>
                  </a:lnTo>
                  <a:lnTo>
                    <a:pt x="17131" y="231876"/>
                  </a:lnTo>
                  <a:lnTo>
                    <a:pt x="17589" y="232687"/>
                  </a:lnTo>
                  <a:lnTo>
                    <a:pt x="18059" y="233480"/>
                  </a:lnTo>
                  <a:lnTo>
                    <a:pt x="18529" y="234292"/>
                  </a:lnTo>
                  <a:lnTo>
                    <a:pt x="19023" y="235085"/>
                  </a:lnTo>
                  <a:lnTo>
                    <a:pt x="19518" y="235879"/>
                  </a:lnTo>
                  <a:lnTo>
                    <a:pt x="20012" y="236672"/>
                  </a:lnTo>
                  <a:lnTo>
                    <a:pt x="20530" y="237448"/>
                  </a:lnTo>
                  <a:lnTo>
                    <a:pt x="21049" y="238242"/>
                  </a:lnTo>
                  <a:lnTo>
                    <a:pt x="21579" y="239018"/>
                  </a:lnTo>
                  <a:lnTo>
                    <a:pt x="22110" y="239793"/>
                  </a:lnTo>
                  <a:lnTo>
                    <a:pt x="22664" y="240552"/>
                  </a:lnTo>
                  <a:lnTo>
                    <a:pt x="23219" y="241328"/>
                  </a:lnTo>
                  <a:lnTo>
                    <a:pt x="23785" y="242086"/>
                  </a:lnTo>
                  <a:lnTo>
                    <a:pt x="24352" y="242844"/>
                  </a:lnTo>
                  <a:lnTo>
                    <a:pt x="24942" y="243603"/>
                  </a:lnTo>
                  <a:lnTo>
                    <a:pt x="25533" y="244361"/>
                  </a:lnTo>
                  <a:lnTo>
                    <a:pt x="26136" y="245101"/>
                  </a:lnTo>
                  <a:lnTo>
                    <a:pt x="115620" y="13367"/>
                  </a:lnTo>
                  <a:lnTo>
                    <a:pt x="115125" y="12027"/>
                  </a:lnTo>
                  <a:lnTo>
                    <a:pt x="114667" y="10722"/>
                  </a:lnTo>
                  <a:lnTo>
                    <a:pt x="114245" y="9452"/>
                  </a:lnTo>
                  <a:lnTo>
                    <a:pt x="113872" y="8236"/>
                  </a:lnTo>
                  <a:lnTo>
                    <a:pt x="113534" y="7072"/>
                  </a:lnTo>
                  <a:lnTo>
                    <a:pt x="113221" y="5961"/>
                  </a:lnTo>
                  <a:lnTo>
                    <a:pt x="112956" y="4938"/>
                  </a:lnTo>
                  <a:lnTo>
                    <a:pt x="112726" y="3986"/>
                  </a:lnTo>
                  <a:lnTo>
                    <a:pt x="112522" y="3104"/>
                  </a:lnTo>
                  <a:lnTo>
                    <a:pt x="112353" y="2328"/>
                  </a:lnTo>
                  <a:lnTo>
                    <a:pt x="112208" y="1658"/>
                  </a:lnTo>
                  <a:lnTo>
                    <a:pt x="112100" y="1076"/>
                  </a:lnTo>
                  <a:lnTo>
                    <a:pt x="111955" y="283"/>
                  </a:lnTo>
                  <a:lnTo>
                    <a:pt x="111919" y="0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224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2978" y="1641821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767467" y="2714421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1"/>
          <p:cNvSpPr txBox="1">
            <a:spLocks noGrp="1"/>
          </p:cNvSpPr>
          <p:nvPr>
            <p:ph type="subTitle" idx="6"/>
          </p:nvPr>
        </p:nvSpPr>
        <p:spPr>
          <a:xfrm>
            <a:off x="1629794" y="3036481"/>
            <a:ext cx="5431406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Customer, sign in, register</a:t>
            </a:r>
            <a:endParaRPr dirty="0"/>
          </a:p>
        </p:txBody>
      </p:sp>
      <p:sp>
        <p:nvSpPr>
          <p:cNvPr id="846" name="Google Shape;846;p51"/>
          <p:cNvSpPr txBox="1">
            <a:spLocks noGrp="1"/>
          </p:cNvSpPr>
          <p:nvPr>
            <p:ph type="title"/>
          </p:nvPr>
        </p:nvSpPr>
        <p:spPr>
          <a:xfrm>
            <a:off x="720000" y="2273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Team members and contribution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7" name="Google Shape;847;p51"/>
          <p:cNvSpPr txBox="1">
            <a:spLocks noGrp="1"/>
          </p:cNvSpPr>
          <p:nvPr>
            <p:ph type="title" idx="2"/>
          </p:nvPr>
        </p:nvSpPr>
        <p:spPr>
          <a:xfrm>
            <a:off x="1762383" y="1176111"/>
            <a:ext cx="447430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Pham Thai Hung - 20184269</a:t>
            </a:r>
            <a:endParaRPr dirty="0"/>
          </a:p>
        </p:txBody>
      </p:sp>
      <p:sp>
        <p:nvSpPr>
          <p:cNvPr id="848" name="Google Shape;848;p51"/>
          <p:cNvSpPr txBox="1">
            <a:spLocks noGrp="1"/>
          </p:cNvSpPr>
          <p:nvPr>
            <p:ph type="subTitle" idx="1"/>
          </p:nvPr>
        </p:nvSpPr>
        <p:spPr>
          <a:xfrm>
            <a:off x="1635978" y="1791174"/>
            <a:ext cx="3977422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Order, cart, check out, database</a:t>
            </a:r>
          </a:p>
        </p:txBody>
      </p:sp>
      <p:sp>
        <p:nvSpPr>
          <p:cNvPr id="849" name="Google Shape;849;p51"/>
          <p:cNvSpPr txBox="1">
            <a:spLocks noGrp="1"/>
          </p:cNvSpPr>
          <p:nvPr>
            <p:ph type="title" idx="3"/>
          </p:nvPr>
        </p:nvSpPr>
        <p:spPr>
          <a:xfrm>
            <a:off x="1762382" y="3797346"/>
            <a:ext cx="385101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Dao Van Thang - 20184304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0" name="Google Shape;850;p51"/>
          <p:cNvSpPr txBox="1">
            <a:spLocks noGrp="1"/>
          </p:cNvSpPr>
          <p:nvPr>
            <p:ph type="subTitle" idx="4"/>
          </p:nvPr>
        </p:nvSpPr>
        <p:spPr>
          <a:xfrm>
            <a:off x="1649101" y="4364569"/>
            <a:ext cx="27492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Index, products page</a:t>
            </a:r>
          </a:p>
        </p:txBody>
      </p:sp>
      <p:sp>
        <p:nvSpPr>
          <p:cNvPr id="851" name="Google Shape;851;p51"/>
          <p:cNvSpPr txBox="1">
            <a:spLocks noGrp="1"/>
          </p:cNvSpPr>
          <p:nvPr>
            <p:ph type="title" idx="5"/>
          </p:nvPr>
        </p:nvSpPr>
        <p:spPr>
          <a:xfrm>
            <a:off x="1732048" y="2564231"/>
            <a:ext cx="578215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Nguyen </a:t>
            </a:r>
            <a:r>
              <a:rPr lang="en" dirty="0" err="1"/>
              <a:t>Thi</a:t>
            </a:r>
            <a:r>
              <a:rPr lang="en" dirty="0"/>
              <a:t> Nga - 20184296</a:t>
            </a:r>
            <a:endParaRPr dirty="0"/>
          </a:p>
        </p:txBody>
      </p:sp>
      <p:sp>
        <p:nvSpPr>
          <p:cNvPr id="854" name="Google Shape;854;p51"/>
          <p:cNvSpPr/>
          <p:nvPr/>
        </p:nvSpPr>
        <p:spPr>
          <a:xfrm>
            <a:off x="533681" y="1364723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51"/>
          <p:cNvSpPr/>
          <p:nvPr/>
        </p:nvSpPr>
        <p:spPr>
          <a:xfrm>
            <a:off x="519526" y="3934032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29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51"/>
          <p:cNvSpPr/>
          <p:nvPr/>
        </p:nvSpPr>
        <p:spPr>
          <a:xfrm>
            <a:off x="513459" y="2632706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6514;p74">
            <a:extLst>
              <a:ext uri="{FF2B5EF4-FFF2-40B4-BE49-F238E27FC236}">
                <a16:creationId xmlns:a16="http://schemas.microsoft.com/office/drawing/2014/main" id="{4730FECF-09CF-55DD-6BDF-0D759829FFEB}"/>
              </a:ext>
            </a:extLst>
          </p:cNvPr>
          <p:cNvGrpSpPr/>
          <p:nvPr/>
        </p:nvGrpSpPr>
        <p:grpSpPr>
          <a:xfrm>
            <a:off x="834104" y="1562432"/>
            <a:ext cx="282592" cy="361805"/>
            <a:chOff x="6904755" y="2752295"/>
            <a:chExt cx="282592" cy="361805"/>
          </a:xfrm>
        </p:grpSpPr>
        <p:sp>
          <p:nvSpPr>
            <p:cNvPr id="7" name="Google Shape;6515;p74">
              <a:extLst>
                <a:ext uri="{FF2B5EF4-FFF2-40B4-BE49-F238E27FC236}">
                  <a16:creationId xmlns:a16="http://schemas.microsoft.com/office/drawing/2014/main" id="{8A242242-265E-6BA2-8457-32917AB1B210}"/>
                </a:ext>
              </a:extLst>
            </p:cNvPr>
            <p:cNvSpPr/>
            <p:nvPr/>
          </p:nvSpPr>
          <p:spPr>
            <a:xfrm>
              <a:off x="6909784" y="2955988"/>
              <a:ext cx="272192" cy="153057"/>
            </a:xfrm>
            <a:custGeom>
              <a:avLst/>
              <a:gdLst/>
              <a:ahLst/>
              <a:cxnLst/>
              <a:rect l="l" t="t" r="r" b="b"/>
              <a:pathLst>
                <a:path w="10391" h="5843" extrusionOk="0">
                  <a:moveTo>
                    <a:pt x="3681" y="0"/>
                  </a:moveTo>
                  <a:lnTo>
                    <a:pt x="3681" y="1028"/>
                  </a:lnTo>
                  <a:cubicBezTo>
                    <a:pt x="3681" y="1316"/>
                    <a:pt x="3492" y="1570"/>
                    <a:pt x="3215" y="1652"/>
                  </a:cubicBezTo>
                  <a:lnTo>
                    <a:pt x="936" y="2324"/>
                  </a:lnTo>
                  <a:cubicBezTo>
                    <a:pt x="381" y="2485"/>
                    <a:pt x="0" y="2992"/>
                    <a:pt x="4" y="3568"/>
                  </a:cubicBezTo>
                  <a:lnTo>
                    <a:pt x="4" y="5843"/>
                  </a:lnTo>
                  <a:lnTo>
                    <a:pt x="10390" y="5843"/>
                  </a:lnTo>
                  <a:lnTo>
                    <a:pt x="10390" y="3568"/>
                  </a:lnTo>
                  <a:cubicBezTo>
                    <a:pt x="10387" y="2992"/>
                    <a:pt x="10007" y="2485"/>
                    <a:pt x="9455" y="2324"/>
                  </a:cubicBezTo>
                  <a:lnTo>
                    <a:pt x="7176" y="1652"/>
                  </a:lnTo>
                  <a:cubicBezTo>
                    <a:pt x="6898" y="1570"/>
                    <a:pt x="6707" y="1316"/>
                    <a:pt x="6710" y="1028"/>
                  </a:cubicBezTo>
                  <a:lnTo>
                    <a:pt x="6710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16;p74">
              <a:extLst>
                <a:ext uri="{FF2B5EF4-FFF2-40B4-BE49-F238E27FC236}">
                  <a16:creationId xmlns:a16="http://schemas.microsoft.com/office/drawing/2014/main" id="{36CC21AC-8656-D8EB-F15A-1C24BC0A7C15}"/>
                </a:ext>
              </a:extLst>
            </p:cNvPr>
            <p:cNvSpPr/>
            <p:nvPr/>
          </p:nvSpPr>
          <p:spPr>
            <a:xfrm>
              <a:off x="6909784" y="3003558"/>
              <a:ext cx="272087" cy="105487"/>
            </a:xfrm>
            <a:custGeom>
              <a:avLst/>
              <a:gdLst/>
              <a:ahLst/>
              <a:cxnLst/>
              <a:rect l="l" t="t" r="r" b="b"/>
              <a:pathLst>
                <a:path w="10387" h="4027" extrusionOk="0">
                  <a:moveTo>
                    <a:pt x="2649" y="1"/>
                  </a:moveTo>
                  <a:lnTo>
                    <a:pt x="932" y="508"/>
                  </a:lnTo>
                  <a:cubicBezTo>
                    <a:pt x="381" y="669"/>
                    <a:pt x="0" y="1176"/>
                    <a:pt x="0" y="1752"/>
                  </a:cubicBezTo>
                  <a:lnTo>
                    <a:pt x="0" y="4027"/>
                  </a:lnTo>
                  <a:lnTo>
                    <a:pt x="10387" y="4027"/>
                  </a:lnTo>
                  <a:lnTo>
                    <a:pt x="10387" y="1752"/>
                  </a:lnTo>
                  <a:cubicBezTo>
                    <a:pt x="10387" y="1176"/>
                    <a:pt x="10007" y="669"/>
                    <a:pt x="9455" y="508"/>
                  </a:cubicBezTo>
                  <a:lnTo>
                    <a:pt x="7738" y="1"/>
                  </a:lnTo>
                  <a:cubicBezTo>
                    <a:pt x="7491" y="1210"/>
                    <a:pt x="6429" y="2081"/>
                    <a:pt x="5192" y="2081"/>
                  </a:cubicBezTo>
                  <a:cubicBezTo>
                    <a:pt x="3958" y="2081"/>
                    <a:pt x="2896" y="1210"/>
                    <a:pt x="264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17;p74">
              <a:extLst>
                <a:ext uri="{FF2B5EF4-FFF2-40B4-BE49-F238E27FC236}">
                  <a16:creationId xmlns:a16="http://schemas.microsoft.com/office/drawing/2014/main" id="{4C7641F2-21A5-CFC7-3EE7-D574A64BF054}"/>
                </a:ext>
              </a:extLst>
            </p:cNvPr>
            <p:cNvSpPr/>
            <p:nvPr/>
          </p:nvSpPr>
          <p:spPr>
            <a:xfrm>
              <a:off x="7006182" y="2955988"/>
              <a:ext cx="79371" cy="28369"/>
            </a:xfrm>
            <a:custGeom>
              <a:avLst/>
              <a:gdLst/>
              <a:ahLst/>
              <a:cxnLst/>
              <a:rect l="l" t="t" r="r" b="b"/>
              <a:pathLst>
                <a:path w="3030" h="1083" extrusionOk="0">
                  <a:moveTo>
                    <a:pt x="1" y="0"/>
                  </a:moveTo>
                  <a:lnTo>
                    <a:pt x="1" y="699"/>
                  </a:lnTo>
                  <a:cubicBezTo>
                    <a:pt x="474" y="955"/>
                    <a:pt x="994" y="1082"/>
                    <a:pt x="1515" y="1082"/>
                  </a:cubicBezTo>
                  <a:cubicBezTo>
                    <a:pt x="2036" y="1082"/>
                    <a:pt x="2557" y="955"/>
                    <a:pt x="3030" y="699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18;p74">
              <a:extLst>
                <a:ext uri="{FF2B5EF4-FFF2-40B4-BE49-F238E27FC236}">
                  <a16:creationId xmlns:a16="http://schemas.microsoft.com/office/drawing/2014/main" id="{626D78A3-50B5-B86F-0CD1-DAD1621F5FF9}"/>
                </a:ext>
              </a:extLst>
            </p:cNvPr>
            <p:cNvSpPr/>
            <p:nvPr/>
          </p:nvSpPr>
          <p:spPr>
            <a:xfrm>
              <a:off x="6949444" y="2808667"/>
              <a:ext cx="192769" cy="158663"/>
            </a:xfrm>
            <a:custGeom>
              <a:avLst/>
              <a:gdLst/>
              <a:ahLst/>
              <a:cxnLst/>
              <a:rect l="l" t="t" r="r" b="b"/>
              <a:pathLst>
                <a:path w="7359" h="6057" extrusionOk="0">
                  <a:moveTo>
                    <a:pt x="868" y="1"/>
                  </a:moveTo>
                  <a:lnTo>
                    <a:pt x="868" y="2379"/>
                  </a:lnTo>
                  <a:lnTo>
                    <a:pt x="542" y="2379"/>
                  </a:lnTo>
                  <a:cubicBezTo>
                    <a:pt x="244" y="2379"/>
                    <a:pt x="1" y="2622"/>
                    <a:pt x="1" y="2921"/>
                  </a:cubicBezTo>
                  <a:cubicBezTo>
                    <a:pt x="1" y="3219"/>
                    <a:pt x="244" y="3462"/>
                    <a:pt x="542" y="3462"/>
                  </a:cubicBezTo>
                  <a:lnTo>
                    <a:pt x="878" y="3462"/>
                  </a:lnTo>
                  <a:cubicBezTo>
                    <a:pt x="991" y="4925"/>
                    <a:pt x="2211" y="6056"/>
                    <a:pt x="3678" y="6056"/>
                  </a:cubicBezTo>
                  <a:cubicBezTo>
                    <a:pt x="5148" y="6056"/>
                    <a:pt x="6368" y="4925"/>
                    <a:pt x="6481" y="3462"/>
                  </a:cubicBezTo>
                  <a:lnTo>
                    <a:pt x="6817" y="3462"/>
                  </a:lnTo>
                  <a:cubicBezTo>
                    <a:pt x="7115" y="3462"/>
                    <a:pt x="7358" y="3219"/>
                    <a:pt x="7358" y="2921"/>
                  </a:cubicBezTo>
                  <a:cubicBezTo>
                    <a:pt x="7358" y="2622"/>
                    <a:pt x="7115" y="2379"/>
                    <a:pt x="6817" y="2379"/>
                  </a:cubicBezTo>
                  <a:lnTo>
                    <a:pt x="6495" y="2379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19;p74">
              <a:extLst>
                <a:ext uri="{FF2B5EF4-FFF2-40B4-BE49-F238E27FC236}">
                  <a16:creationId xmlns:a16="http://schemas.microsoft.com/office/drawing/2014/main" id="{00E0867C-7D1C-9049-D563-F23E1CCB1648}"/>
                </a:ext>
              </a:extLst>
            </p:cNvPr>
            <p:cNvSpPr/>
            <p:nvPr/>
          </p:nvSpPr>
          <p:spPr>
            <a:xfrm>
              <a:off x="6948658" y="2808667"/>
              <a:ext cx="170844" cy="158716"/>
            </a:xfrm>
            <a:custGeom>
              <a:avLst/>
              <a:gdLst/>
              <a:ahLst/>
              <a:cxnLst/>
              <a:rect l="l" t="t" r="r" b="b"/>
              <a:pathLst>
                <a:path w="6522" h="6059" extrusionOk="0">
                  <a:moveTo>
                    <a:pt x="898" y="1"/>
                  </a:moveTo>
                  <a:lnTo>
                    <a:pt x="898" y="2379"/>
                  </a:lnTo>
                  <a:lnTo>
                    <a:pt x="603" y="2379"/>
                  </a:lnTo>
                  <a:cubicBezTo>
                    <a:pt x="319" y="2379"/>
                    <a:pt x="62" y="2585"/>
                    <a:pt x="34" y="2866"/>
                  </a:cubicBezTo>
                  <a:cubicBezTo>
                    <a:pt x="0" y="3184"/>
                    <a:pt x="250" y="3462"/>
                    <a:pt x="572" y="3462"/>
                  </a:cubicBezTo>
                  <a:lnTo>
                    <a:pt x="908" y="3462"/>
                  </a:lnTo>
                  <a:cubicBezTo>
                    <a:pt x="1011" y="4946"/>
                    <a:pt x="2252" y="6059"/>
                    <a:pt x="3690" y="6059"/>
                  </a:cubicBezTo>
                  <a:cubicBezTo>
                    <a:pt x="3839" y="6059"/>
                    <a:pt x="3991" y="6047"/>
                    <a:pt x="4143" y="6022"/>
                  </a:cubicBezTo>
                  <a:cubicBezTo>
                    <a:pt x="2772" y="5809"/>
                    <a:pt x="1761" y="4631"/>
                    <a:pt x="1761" y="3246"/>
                  </a:cubicBezTo>
                  <a:lnTo>
                    <a:pt x="1761" y="1512"/>
                  </a:lnTo>
                  <a:cubicBezTo>
                    <a:pt x="1761" y="1036"/>
                    <a:pt x="2149" y="649"/>
                    <a:pt x="2628" y="649"/>
                  </a:cubicBezTo>
                  <a:lnTo>
                    <a:pt x="3931" y="649"/>
                  </a:lnTo>
                  <a:cubicBezTo>
                    <a:pt x="4119" y="790"/>
                    <a:pt x="4346" y="863"/>
                    <a:pt x="4573" y="863"/>
                  </a:cubicBezTo>
                  <a:cubicBezTo>
                    <a:pt x="4741" y="863"/>
                    <a:pt x="4910" y="823"/>
                    <a:pt x="5065" y="741"/>
                  </a:cubicBezTo>
                  <a:cubicBezTo>
                    <a:pt x="5363" y="963"/>
                    <a:pt x="5720" y="1079"/>
                    <a:pt x="6083" y="1079"/>
                  </a:cubicBezTo>
                  <a:cubicBezTo>
                    <a:pt x="6229" y="1079"/>
                    <a:pt x="6377" y="1061"/>
                    <a:pt x="6521" y="1022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20;p74">
              <a:extLst>
                <a:ext uri="{FF2B5EF4-FFF2-40B4-BE49-F238E27FC236}">
                  <a16:creationId xmlns:a16="http://schemas.microsoft.com/office/drawing/2014/main" id="{B3B8A99D-8D25-FFE9-7890-5A21F045EF4C}"/>
                </a:ext>
              </a:extLst>
            </p:cNvPr>
            <p:cNvSpPr/>
            <p:nvPr/>
          </p:nvSpPr>
          <p:spPr>
            <a:xfrm>
              <a:off x="6957433" y="2757613"/>
              <a:ext cx="172468" cy="113398"/>
            </a:xfrm>
            <a:custGeom>
              <a:avLst/>
              <a:gdLst/>
              <a:ahLst/>
              <a:cxnLst/>
              <a:rect l="l" t="t" r="r" b="b"/>
              <a:pathLst>
                <a:path w="6584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2940"/>
                  </a:lnTo>
                  <a:cubicBezTo>
                    <a:pt x="995" y="2461"/>
                    <a:pt x="1382" y="2073"/>
                    <a:pt x="1862" y="2073"/>
                  </a:cubicBezTo>
                  <a:lnTo>
                    <a:pt x="5758" y="2073"/>
                  </a:lnTo>
                  <a:lnTo>
                    <a:pt x="5758" y="3896"/>
                  </a:lnTo>
                  <a:cubicBezTo>
                    <a:pt x="5758" y="4133"/>
                    <a:pt x="5950" y="4328"/>
                    <a:pt x="6190" y="4328"/>
                  </a:cubicBezTo>
                  <a:lnTo>
                    <a:pt x="6402" y="4328"/>
                  </a:lnTo>
                  <a:lnTo>
                    <a:pt x="6584" y="1988"/>
                  </a:lnTo>
                  <a:lnTo>
                    <a:pt x="6570" y="1981"/>
                  </a:lnTo>
                  <a:lnTo>
                    <a:pt x="5755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21;p74">
              <a:extLst>
                <a:ext uri="{FF2B5EF4-FFF2-40B4-BE49-F238E27FC236}">
                  <a16:creationId xmlns:a16="http://schemas.microsoft.com/office/drawing/2014/main" id="{3D4F8649-0F92-9600-A0FF-CECBF8B4B48D}"/>
                </a:ext>
              </a:extLst>
            </p:cNvPr>
            <p:cNvSpPr/>
            <p:nvPr/>
          </p:nvSpPr>
          <p:spPr>
            <a:xfrm>
              <a:off x="6957433" y="2757613"/>
              <a:ext cx="71408" cy="113398"/>
            </a:xfrm>
            <a:custGeom>
              <a:avLst/>
              <a:gdLst/>
              <a:ahLst/>
              <a:cxnLst/>
              <a:rect l="l" t="t" r="r" b="b"/>
              <a:pathLst>
                <a:path w="2726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1731"/>
                  </a:lnTo>
                  <a:cubicBezTo>
                    <a:pt x="995" y="775"/>
                    <a:pt x="1769" y="0"/>
                    <a:pt x="272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22;p74">
              <a:extLst>
                <a:ext uri="{FF2B5EF4-FFF2-40B4-BE49-F238E27FC236}">
                  <a16:creationId xmlns:a16="http://schemas.microsoft.com/office/drawing/2014/main" id="{076B2E23-236A-ABC7-A322-E4902A0866B6}"/>
                </a:ext>
              </a:extLst>
            </p:cNvPr>
            <p:cNvSpPr/>
            <p:nvPr/>
          </p:nvSpPr>
          <p:spPr>
            <a:xfrm>
              <a:off x="7074132" y="2757613"/>
              <a:ext cx="68081" cy="68055"/>
            </a:xfrm>
            <a:custGeom>
              <a:avLst/>
              <a:gdLst/>
              <a:ahLst/>
              <a:cxnLst/>
              <a:rect l="l" t="t" r="r" b="b"/>
              <a:pathLst>
                <a:path w="2599" h="2598" extrusionOk="0">
                  <a:moveTo>
                    <a:pt x="1300" y="0"/>
                  </a:moveTo>
                  <a:cubicBezTo>
                    <a:pt x="583" y="0"/>
                    <a:pt x="1" y="583"/>
                    <a:pt x="1" y="1299"/>
                  </a:cubicBezTo>
                  <a:cubicBezTo>
                    <a:pt x="1" y="2015"/>
                    <a:pt x="583" y="2598"/>
                    <a:pt x="1300" y="2598"/>
                  </a:cubicBezTo>
                  <a:cubicBezTo>
                    <a:pt x="2016" y="2598"/>
                    <a:pt x="2598" y="2015"/>
                    <a:pt x="2598" y="1299"/>
                  </a:cubicBezTo>
                  <a:cubicBezTo>
                    <a:pt x="2598" y="583"/>
                    <a:pt x="2016" y="0"/>
                    <a:pt x="1300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23;p74">
              <a:extLst>
                <a:ext uri="{FF2B5EF4-FFF2-40B4-BE49-F238E27FC236}">
                  <a16:creationId xmlns:a16="http://schemas.microsoft.com/office/drawing/2014/main" id="{E00DDD0D-0EC4-95E7-970A-14991DF58825}"/>
                </a:ext>
              </a:extLst>
            </p:cNvPr>
            <p:cNvSpPr/>
            <p:nvPr/>
          </p:nvSpPr>
          <p:spPr>
            <a:xfrm>
              <a:off x="7051525" y="2785956"/>
              <a:ext cx="34027" cy="34053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648" y="1"/>
                  </a:moveTo>
                  <a:cubicBezTo>
                    <a:pt x="288" y="1"/>
                    <a:pt x="0" y="289"/>
                    <a:pt x="0" y="649"/>
                  </a:cubicBezTo>
                  <a:cubicBezTo>
                    <a:pt x="0" y="1008"/>
                    <a:pt x="288" y="1300"/>
                    <a:pt x="648" y="1300"/>
                  </a:cubicBezTo>
                  <a:cubicBezTo>
                    <a:pt x="1008" y="1300"/>
                    <a:pt x="1299" y="1008"/>
                    <a:pt x="1299" y="649"/>
                  </a:cubicBezTo>
                  <a:cubicBezTo>
                    <a:pt x="1299" y="289"/>
                    <a:pt x="1008" y="1"/>
                    <a:pt x="648" y="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524;p74">
              <a:extLst>
                <a:ext uri="{FF2B5EF4-FFF2-40B4-BE49-F238E27FC236}">
                  <a16:creationId xmlns:a16="http://schemas.microsoft.com/office/drawing/2014/main" id="{90ABE97C-4661-C79D-DDED-6F068B728700}"/>
                </a:ext>
              </a:extLst>
            </p:cNvPr>
            <p:cNvSpPr/>
            <p:nvPr/>
          </p:nvSpPr>
          <p:spPr>
            <a:xfrm>
              <a:off x="6957433" y="3003558"/>
              <a:ext cx="176790" cy="77144"/>
            </a:xfrm>
            <a:custGeom>
              <a:avLst/>
              <a:gdLst/>
              <a:ahLst/>
              <a:cxnLst/>
              <a:rect l="l" t="t" r="r" b="b"/>
              <a:pathLst>
                <a:path w="6749" h="2945" extrusionOk="0">
                  <a:moveTo>
                    <a:pt x="830" y="1"/>
                  </a:moveTo>
                  <a:lnTo>
                    <a:pt x="1" y="247"/>
                  </a:lnTo>
                  <a:cubicBezTo>
                    <a:pt x="354" y="1824"/>
                    <a:pt x="1759" y="2944"/>
                    <a:pt x="3376" y="2944"/>
                  </a:cubicBezTo>
                  <a:cubicBezTo>
                    <a:pt x="4990" y="2944"/>
                    <a:pt x="6395" y="1824"/>
                    <a:pt x="6748" y="247"/>
                  </a:cubicBezTo>
                  <a:lnTo>
                    <a:pt x="5919" y="1"/>
                  </a:lnTo>
                  <a:cubicBezTo>
                    <a:pt x="5672" y="1210"/>
                    <a:pt x="4610" y="2081"/>
                    <a:pt x="3373" y="2081"/>
                  </a:cubicBezTo>
                  <a:cubicBezTo>
                    <a:pt x="2139" y="2081"/>
                    <a:pt x="1077" y="1210"/>
                    <a:pt x="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25;p74">
              <a:extLst>
                <a:ext uri="{FF2B5EF4-FFF2-40B4-BE49-F238E27FC236}">
                  <a16:creationId xmlns:a16="http://schemas.microsoft.com/office/drawing/2014/main" id="{351B911C-8F03-219D-9BD8-8BBDE5A99CF8}"/>
                </a:ext>
              </a:extLst>
            </p:cNvPr>
            <p:cNvSpPr/>
            <p:nvPr/>
          </p:nvSpPr>
          <p:spPr>
            <a:xfrm>
              <a:off x="7006732" y="2871325"/>
              <a:ext cx="10609" cy="16031"/>
            </a:xfrm>
            <a:custGeom>
              <a:avLst/>
              <a:gdLst/>
              <a:ahLst/>
              <a:cxnLst/>
              <a:rect l="l" t="t" r="r" b="b"/>
              <a:pathLst>
                <a:path w="405" h="612" extrusionOk="0">
                  <a:moveTo>
                    <a:pt x="202" y="1"/>
                  </a:moveTo>
                  <a:cubicBezTo>
                    <a:pt x="93" y="1"/>
                    <a:pt x="0" y="90"/>
                    <a:pt x="0" y="203"/>
                  </a:cubicBezTo>
                  <a:lnTo>
                    <a:pt x="0" y="419"/>
                  </a:lnTo>
                  <a:cubicBezTo>
                    <a:pt x="7" y="547"/>
                    <a:pt x="106" y="612"/>
                    <a:pt x="204" y="612"/>
                  </a:cubicBezTo>
                  <a:cubicBezTo>
                    <a:pt x="302" y="612"/>
                    <a:pt x="399" y="547"/>
                    <a:pt x="405" y="419"/>
                  </a:cubicBezTo>
                  <a:lnTo>
                    <a:pt x="405" y="203"/>
                  </a:lnTo>
                  <a:cubicBezTo>
                    <a:pt x="405" y="90"/>
                    <a:pt x="316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26;p74">
              <a:extLst>
                <a:ext uri="{FF2B5EF4-FFF2-40B4-BE49-F238E27FC236}">
                  <a16:creationId xmlns:a16="http://schemas.microsoft.com/office/drawing/2014/main" id="{FC643AD2-978C-0EED-126E-E06D39B88F7D}"/>
                </a:ext>
              </a:extLst>
            </p:cNvPr>
            <p:cNvSpPr/>
            <p:nvPr/>
          </p:nvSpPr>
          <p:spPr>
            <a:xfrm>
              <a:off x="7074577" y="2871325"/>
              <a:ext cx="10976" cy="16555"/>
            </a:xfrm>
            <a:custGeom>
              <a:avLst/>
              <a:gdLst/>
              <a:ahLst/>
              <a:cxnLst/>
              <a:rect l="l" t="t" r="r" b="b"/>
              <a:pathLst>
                <a:path w="419" h="632" extrusionOk="0">
                  <a:moveTo>
                    <a:pt x="210" y="1"/>
                  </a:moveTo>
                  <a:cubicBezTo>
                    <a:pt x="97" y="1"/>
                    <a:pt x="8" y="90"/>
                    <a:pt x="8" y="203"/>
                  </a:cubicBezTo>
                  <a:lnTo>
                    <a:pt x="8" y="419"/>
                  </a:lnTo>
                  <a:cubicBezTo>
                    <a:pt x="1" y="535"/>
                    <a:pt x="93" y="631"/>
                    <a:pt x="210" y="631"/>
                  </a:cubicBezTo>
                  <a:cubicBezTo>
                    <a:pt x="326" y="631"/>
                    <a:pt x="419" y="535"/>
                    <a:pt x="412" y="419"/>
                  </a:cubicBezTo>
                  <a:lnTo>
                    <a:pt x="412" y="203"/>
                  </a:lnTo>
                  <a:cubicBezTo>
                    <a:pt x="412" y="90"/>
                    <a:pt x="323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27;p74">
              <a:extLst>
                <a:ext uri="{FF2B5EF4-FFF2-40B4-BE49-F238E27FC236}">
                  <a16:creationId xmlns:a16="http://schemas.microsoft.com/office/drawing/2014/main" id="{EB3DBCD2-14B4-621C-4ED2-AB9802FCC98A}"/>
                </a:ext>
              </a:extLst>
            </p:cNvPr>
            <p:cNvSpPr/>
            <p:nvPr/>
          </p:nvSpPr>
          <p:spPr>
            <a:xfrm>
              <a:off x="7021689" y="2910775"/>
              <a:ext cx="49247" cy="16503"/>
            </a:xfrm>
            <a:custGeom>
              <a:avLst/>
              <a:gdLst/>
              <a:ahLst/>
              <a:cxnLst/>
              <a:rect l="l" t="t" r="r" b="b"/>
              <a:pathLst>
                <a:path w="1880" h="630" extrusionOk="0">
                  <a:moveTo>
                    <a:pt x="1582" y="1"/>
                  </a:moveTo>
                  <a:cubicBezTo>
                    <a:pt x="1533" y="1"/>
                    <a:pt x="1482" y="20"/>
                    <a:pt x="1437" y="68"/>
                  </a:cubicBezTo>
                  <a:cubicBezTo>
                    <a:pt x="1365" y="140"/>
                    <a:pt x="1187" y="225"/>
                    <a:pt x="930" y="225"/>
                  </a:cubicBezTo>
                  <a:cubicBezTo>
                    <a:pt x="673" y="225"/>
                    <a:pt x="498" y="140"/>
                    <a:pt x="423" y="68"/>
                  </a:cubicBezTo>
                  <a:cubicBezTo>
                    <a:pt x="380" y="27"/>
                    <a:pt x="332" y="10"/>
                    <a:pt x="287" y="10"/>
                  </a:cubicBezTo>
                  <a:cubicBezTo>
                    <a:pt x="132" y="10"/>
                    <a:pt x="1" y="210"/>
                    <a:pt x="139" y="356"/>
                  </a:cubicBezTo>
                  <a:cubicBezTo>
                    <a:pt x="313" y="527"/>
                    <a:pt x="608" y="630"/>
                    <a:pt x="930" y="630"/>
                  </a:cubicBezTo>
                  <a:cubicBezTo>
                    <a:pt x="1249" y="630"/>
                    <a:pt x="1547" y="527"/>
                    <a:pt x="1722" y="356"/>
                  </a:cubicBezTo>
                  <a:cubicBezTo>
                    <a:pt x="1879" y="211"/>
                    <a:pt x="1741" y="1"/>
                    <a:pt x="15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28;p74">
              <a:extLst>
                <a:ext uri="{FF2B5EF4-FFF2-40B4-BE49-F238E27FC236}">
                  <a16:creationId xmlns:a16="http://schemas.microsoft.com/office/drawing/2014/main" id="{EA2317EB-0A92-2AD2-7747-ABDB27C4A797}"/>
                </a:ext>
              </a:extLst>
            </p:cNvPr>
            <p:cNvSpPr/>
            <p:nvPr/>
          </p:nvSpPr>
          <p:spPr>
            <a:xfrm>
              <a:off x="6904755" y="2752295"/>
              <a:ext cx="282592" cy="361805"/>
            </a:xfrm>
            <a:custGeom>
              <a:avLst/>
              <a:gdLst/>
              <a:ahLst/>
              <a:cxnLst/>
              <a:rect l="l" t="t" r="r" b="b"/>
              <a:pathLst>
                <a:path w="10788" h="13812" extrusionOk="0">
                  <a:moveTo>
                    <a:pt x="8348" y="2879"/>
                  </a:moveTo>
                  <a:lnTo>
                    <a:pt x="8238" y="4329"/>
                  </a:lnTo>
                  <a:lnTo>
                    <a:pt x="8208" y="4329"/>
                  </a:lnTo>
                  <a:cubicBezTo>
                    <a:pt x="8081" y="4329"/>
                    <a:pt x="7978" y="4226"/>
                    <a:pt x="7978" y="4096"/>
                  </a:cubicBezTo>
                  <a:lnTo>
                    <a:pt x="7978" y="2982"/>
                  </a:lnTo>
                  <a:cubicBezTo>
                    <a:pt x="8105" y="2965"/>
                    <a:pt x="8228" y="2931"/>
                    <a:pt x="8348" y="2879"/>
                  </a:cubicBezTo>
                  <a:close/>
                  <a:moveTo>
                    <a:pt x="7759" y="405"/>
                  </a:moveTo>
                  <a:cubicBezTo>
                    <a:pt x="8605" y="405"/>
                    <a:pt x="9129" y="1320"/>
                    <a:pt x="8704" y="2054"/>
                  </a:cubicBezTo>
                  <a:cubicBezTo>
                    <a:pt x="8493" y="2416"/>
                    <a:pt x="8127" y="2597"/>
                    <a:pt x="7760" y="2597"/>
                  </a:cubicBezTo>
                  <a:cubicBezTo>
                    <a:pt x="7389" y="2597"/>
                    <a:pt x="7017" y="2411"/>
                    <a:pt x="6806" y="2040"/>
                  </a:cubicBezTo>
                  <a:cubicBezTo>
                    <a:pt x="6765" y="1961"/>
                    <a:pt x="6699" y="1929"/>
                    <a:pt x="6634" y="1929"/>
                  </a:cubicBezTo>
                  <a:cubicBezTo>
                    <a:pt x="6493" y="1929"/>
                    <a:pt x="6353" y="2078"/>
                    <a:pt x="6453" y="2242"/>
                  </a:cubicBezTo>
                  <a:cubicBezTo>
                    <a:pt x="6467" y="2263"/>
                    <a:pt x="6477" y="2283"/>
                    <a:pt x="6491" y="2304"/>
                  </a:cubicBezTo>
                  <a:cubicBezTo>
                    <a:pt x="6413" y="2356"/>
                    <a:pt x="6328" y="2380"/>
                    <a:pt x="6244" y="2380"/>
                  </a:cubicBezTo>
                  <a:cubicBezTo>
                    <a:pt x="6012" y="2380"/>
                    <a:pt x="5796" y="2196"/>
                    <a:pt x="5799" y="1934"/>
                  </a:cubicBezTo>
                  <a:cubicBezTo>
                    <a:pt x="5792" y="1805"/>
                    <a:pt x="5693" y="1741"/>
                    <a:pt x="5595" y="1741"/>
                  </a:cubicBezTo>
                  <a:cubicBezTo>
                    <a:pt x="5497" y="1741"/>
                    <a:pt x="5399" y="1805"/>
                    <a:pt x="5394" y="1934"/>
                  </a:cubicBezTo>
                  <a:cubicBezTo>
                    <a:pt x="5392" y="2439"/>
                    <a:pt x="5805" y="2788"/>
                    <a:pt x="6247" y="2788"/>
                  </a:cubicBezTo>
                  <a:cubicBezTo>
                    <a:pt x="6419" y="2788"/>
                    <a:pt x="6597" y="2734"/>
                    <a:pt x="6755" y="2616"/>
                  </a:cubicBezTo>
                  <a:cubicBezTo>
                    <a:pt x="6984" y="2821"/>
                    <a:pt x="7269" y="2951"/>
                    <a:pt x="7574" y="2989"/>
                  </a:cubicBezTo>
                  <a:lnTo>
                    <a:pt x="7574" y="4096"/>
                  </a:lnTo>
                  <a:cubicBezTo>
                    <a:pt x="7577" y="4449"/>
                    <a:pt x="7858" y="4730"/>
                    <a:pt x="8211" y="4733"/>
                  </a:cubicBezTo>
                  <a:lnTo>
                    <a:pt x="8533" y="4733"/>
                  </a:lnTo>
                  <a:cubicBezTo>
                    <a:pt x="8735" y="4733"/>
                    <a:pt x="8893" y="4905"/>
                    <a:pt x="8872" y="5107"/>
                  </a:cubicBezTo>
                  <a:cubicBezTo>
                    <a:pt x="8855" y="5278"/>
                    <a:pt x="8694" y="5408"/>
                    <a:pt x="8502" y="5408"/>
                  </a:cubicBezTo>
                  <a:lnTo>
                    <a:pt x="8413" y="5408"/>
                  </a:lnTo>
                  <a:lnTo>
                    <a:pt x="8413" y="5398"/>
                  </a:lnTo>
                  <a:cubicBezTo>
                    <a:pt x="8413" y="5285"/>
                    <a:pt x="8321" y="5196"/>
                    <a:pt x="8211" y="5196"/>
                  </a:cubicBezTo>
                  <a:cubicBezTo>
                    <a:pt x="8209" y="5196"/>
                    <a:pt x="8207" y="5196"/>
                    <a:pt x="8205" y="5196"/>
                  </a:cubicBezTo>
                  <a:cubicBezTo>
                    <a:pt x="8095" y="5196"/>
                    <a:pt x="8009" y="5287"/>
                    <a:pt x="8009" y="5398"/>
                  </a:cubicBezTo>
                  <a:cubicBezTo>
                    <a:pt x="8009" y="6837"/>
                    <a:pt x="6840" y="8006"/>
                    <a:pt x="5398" y="8006"/>
                  </a:cubicBezTo>
                  <a:cubicBezTo>
                    <a:pt x="3955" y="8006"/>
                    <a:pt x="2786" y="6837"/>
                    <a:pt x="2786" y="5398"/>
                  </a:cubicBezTo>
                  <a:lnTo>
                    <a:pt x="2783" y="5395"/>
                  </a:lnTo>
                  <a:cubicBezTo>
                    <a:pt x="2778" y="5266"/>
                    <a:pt x="2680" y="5202"/>
                    <a:pt x="2582" y="5202"/>
                  </a:cubicBezTo>
                  <a:cubicBezTo>
                    <a:pt x="2484" y="5202"/>
                    <a:pt x="2385" y="5266"/>
                    <a:pt x="2379" y="5395"/>
                  </a:cubicBezTo>
                  <a:lnTo>
                    <a:pt x="2379" y="5408"/>
                  </a:lnTo>
                  <a:lnTo>
                    <a:pt x="2259" y="5408"/>
                  </a:lnTo>
                  <a:cubicBezTo>
                    <a:pt x="2056" y="5408"/>
                    <a:pt x="1899" y="5237"/>
                    <a:pt x="1919" y="5035"/>
                  </a:cubicBezTo>
                  <a:cubicBezTo>
                    <a:pt x="1937" y="4864"/>
                    <a:pt x="2101" y="4733"/>
                    <a:pt x="2290" y="4733"/>
                  </a:cubicBezTo>
                  <a:lnTo>
                    <a:pt x="2581" y="4733"/>
                  </a:lnTo>
                  <a:cubicBezTo>
                    <a:pt x="2934" y="4733"/>
                    <a:pt x="3218" y="4449"/>
                    <a:pt x="3218" y="4096"/>
                  </a:cubicBezTo>
                  <a:lnTo>
                    <a:pt x="3218" y="3150"/>
                  </a:lnTo>
                  <a:cubicBezTo>
                    <a:pt x="3218" y="2783"/>
                    <a:pt x="3513" y="2489"/>
                    <a:pt x="3880" y="2489"/>
                  </a:cubicBezTo>
                  <a:lnTo>
                    <a:pt x="4729" y="2489"/>
                  </a:lnTo>
                  <a:cubicBezTo>
                    <a:pt x="4731" y="2489"/>
                    <a:pt x="4734" y="2489"/>
                    <a:pt x="4736" y="2489"/>
                  </a:cubicBezTo>
                  <a:cubicBezTo>
                    <a:pt x="4849" y="2489"/>
                    <a:pt x="4942" y="2398"/>
                    <a:pt x="4942" y="2287"/>
                  </a:cubicBezTo>
                  <a:cubicBezTo>
                    <a:pt x="4942" y="2172"/>
                    <a:pt x="4849" y="2081"/>
                    <a:pt x="4736" y="2081"/>
                  </a:cubicBezTo>
                  <a:cubicBezTo>
                    <a:pt x="4734" y="2081"/>
                    <a:pt x="4731" y="2081"/>
                    <a:pt x="4729" y="2081"/>
                  </a:cubicBezTo>
                  <a:lnTo>
                    <a:pt x="3883" y="2081"/>
                  </a:lnTo>
                  <a:cubicBezTo>
                    <a:pt x="3294" y="2084"/>
                    <a:pt x="2817" y="2561"/>
                    <a:pt x="2814" y="3150"/>
                  </a:cubicBezTo>
                  <a:lnTo>
                    <a:pt x="2814" y="4096"/>
                  </a:lnTo>
                  <a:cubicBezTo>
                    <a:pt x="2814" y="4226"/>
                    <a:pt x="2711" y="4329"/>
                    <a:pt x="2584" y="4329"/>
                  </a:cubicBezTo>
                  <a:lnTo>
                    <a:pt x="2550" y="4329"/>
                  </a:lnTo>
                  <a:lnTo>
                    <a:pt x="2327" y="2084"/>
                  </a:lnTo>
                  <a:cubicBezTo>
                    <a:pt x="2238" y="1187"/>
                    <a:pt x="2944" y="405"/>
                    <a:pt x="3849" y="405"/>
                  </a:cubicBezTo>
                  <a:close/>
                  <a:moveTo>
                    <a:pt x="6707" y="8112"/>
                  </a:moveTo>
                  <a:lnTo>
                    <a:pt x="6707" y="8804"/>
                  </a:lnTo>
                  <a:cubicBezTo>
                    <a:pt x="6707" y="9181"/>
                    <a:pt x="6957" y="9514"/>
                    <a:pt x="7317" y="9623"/>
                  </a:cubicBezTo>
                  <a:lnTo>
                    <a:pt x="7680" y="9730"/>
                  </a:lnTo>
                  <a:cubicBezTo>
                    <a:pt x="7580" y="10072"/>
                    <a:pt x="7409" y="10391"/>
                    <a:pt x="7173" y="10658"/>
                  </a:cubicBezTo>
                  <a:cubicBezTo>
                    <a:pt x="7027" y="10809"/>
                    <a:pt x="7169" y="11005"/>
                    <a:pt x="7322" y="11005"/>
                  </a:cubicBezTo>
                  <a:cubicBezTo>
                    <a:pt x="7375" y="11005"/>
                    <a:pt x="7430" y="10982"/>
                    <a:pt x="7474" y="10926"/>
                  </a:cubicBezTo>
                  <a:cubicBezTo>
                    <a:pt x="7752" y="10614"/>
                    <a:pt x="7954" y="10244"/>
                    <a:pt x="8071" y="9843"/>
                  </a:cubicBezTo>
                  <a:lnTo>
                    <a:pt x="8513" y="9969"/>
                  </a:lnTo>
                  <a:cubicBezTo>
                    <a:pt x="8324" y="10621"/>
                    <a:pt x="7940" y="11196"/>
                    <a:pt x="7416" y="11618"/>
                  </a:cubicBezTo>
                  <a:cubicBezTo>
                    <a:pt x="6820" y="12094"/>
                    <a:pt x="6098" y="12332"/>
                    <a:pt x="5377" y="12332"/>
                  </a:cubicBezTo>
                  <a:cubicBezTo>
                    <a:pt x="4656" y="12332"/>
                    <a:pt x="3934" y="12094"/>
                    <a:pt x="3338" y="11618"/>
                  </a:cubicBezTo>
                  <a:cubicBezTo>
                    <a:pt x="2814" y="11196"/>
                    <a:pt x="2433" y="10627"/>
                    <a:pt x="2245" y="9983"/>
                  </a:cubicBezTo>
                  <a:lnTo>
                    <a:pt x="2687" y="9853"/>
                  </a:lnTo>
                  <a:cubicBezTo>
                    <a:pt x="3051" y="11107"/>
                    <a:pt x="4187" y="11877"/>
                    <a:pt x="5381" y="11877"/>
                  </a:cubicBezTo>
                  <a:cubicBezTo>
                    <a:pt x="5852" y="11877"/>
                    <a:pt x="6331" y="11758"/>
                    <a:pt x="6775" y="11501"/>
                  </a:cubicBezTo>
                  <a:cubicBezTo>
                    <a:pt x="6959" y="11382"/>
                    <a:pt x="6850" y="11126"/>
                    <a:pt x="6672" y="11126"/>
                  </a:cubicBezTo>
                  <a:cubicBezTo>
                    <a:pt x="6641" y="11126"/>
                    <a:pt x="6607" y="11134"/>
                    <a:pt x="6573" y="11152"/>
                  </a:cubicBezTo>
                  <a:cubicBezTo>
                    <a:pt x="6193" y="11370"/>
                    <a:pt x="5784" y="11472"/>
                    <a:pt x="5382" y="11472"/>
                  </a:cubicBezTo>
                  <a:cubicBezTo>
                    <a:pt x="4358" y="11472"/>
                    <a:pt x="3384" y="10813"/>
                    <a:pt x="3074" y="9740"/>
                  </a:cubicBezTo>
                  <a:lnTo>
                    <a:pt x="3472" y="9623"/>
                  </a:lnTo>
                  <a:cubicBezTo>
                    <a:pt x="3832" y="9517"/>
                    <a:pt x="4078" y="9185"/>
                    <a:pt x="4082" y="8808"/>
                  </a:cubicBezTo>
                  <a:lnTo>
                    <a:pt x="4082" y="8112"/>
                  </a:lnTo>
                  <a:cubicBezTo>
                    <a:pt x="4496" y="8313"/>
                    <a:pt x="4945" y="8413"/>
                    <a:pt x="5394" y="8413"/>
                  </a:cubicBezTo>
                  <a:cubicBezTo>
                    <a:pt x="5843" y="8413"/>
                    <a:pt x="6292" y="8313"/>
                    <a:pt x="6707" y="8112"/>
                  </a:cubicBezTo>
                  <a:close/>
                  <a:moveTo>
                    <a:pt x="3845" y="1"/>
                  </a:moveTo>
                  <a:cubicBezTo>
                    <a:pt x="2701" y="1"/>
                    <a:pt x="1810" y="988"/>
                    <a:pt x="1923" y="2126"/>
                  </a:cubicBezTo>
                  <a:lnTo>
                    <a:pt x="2142" y="4343"/>
                  </a:lnTo>
                  <a:cubicBezTo>
                    <a:pt x="1813" y="4404"/>
                    <a:pt x="1549" y="4668"/>
                    <a:pt x="1518" y="4997"/>
                  </a:cubicBezTo>
                  <a:cubicBezTo>
                    <a:pt x="1474" y="5436"/>
                    <a:pt x="1817" y="5816"/>
                    <a:pt x="2259" y="5816"/>
                  </a:cubicBezTo>
                  <a:lnTo>
                    <a:pt x="2409" y="5816"/>
                  </a:lnTo>
                  <a:cubicBezTo>
                    <a:pt x="2526" y="6649"/>
                    <a:pt x="2985" y="7396"/>
                    <a:pt x="3677" y="7876"/>
                  </a:cubicBezTo>
                  <a:lnTo>
                    <a:pt x="3677" y="8808"/>
                  </a:lnTo>
                  <a:cubicBezTo>
                    <a:pt x="3677" y="9003"/>
                    <a:pt x="3547" y="9178"/>
                    <a:pt x="3359" y="9236"/>
                  </a:cubicBezTo>
                  <a:lnTo>
                    <a:pt x="1076" y="9904"/>
                  </a:lnTo>
                  <a:cubicBezTo>
                    <a:pt x="439" y="10096"/>
                    <a:pt x="0" y="10679"/>
                    <a:pt x="0" y="11344"/>
                  </a:cubicBezTo>
                  <a:lnTo>
                    <a:pt x="0" y="13619"/>
                  </a:lnTo>
                  <a:cubicBezTo>
                    <a:pt x="6" y="13747"/>
                    <a:pt x="103" y="13812"/>
                    <a:pt x="201" y="13812"/>
                  </a:cubicBezTo>
                  <a:cubicBezTo>
                    <a:pt x="299" y="13812"/>
                    <a:pt x="398" y="13747"/>
                    <a:pt x="405" y="13619"/>
                  </a:cubicBezTo>
                  <a:lnTo>
                    <a:pt x="405" y="11344"/>
                  </a:lnTo>
                  <a:cubicBezTo>
                    <a:pt x="405" y="10857"/>
                    <a:pt x="727" y="10432"/>
                    <a:pt x="1190" y="10292"/>
                  </a:cubicBezTo>
                  <a:lnTo>
                    <a:pt x="1858" y="10096"/>
                  </a:lnTo>
                  <a:cubicBezTo>
                    <a:pt x="2313" y="11663"/>
                    <a:pt x="3745" y="12738"/>
                    <a:pt x="5373" y="12738"/>
                  </a:cubicBezTo>
                  <a:cubicBezTo>
                    <a:pt x="5375" y="12738"/>
                    <a:pt x="5378" y="12738"/>
                    <a:pt x="5380" y="12738"/>
                  </a:cubicBezTo>
                  <a:cubicBezTo>
                    <a:pt x="7015" y="12738"/>
                    <a:pt x="8447" y="11655"/>
                    <a:pt x="8900" y="10086"/>
                  </a:cubicBezTo>
                  <a:lnTo>
                    <a:pt x="9599" y="10292"/>
                  </a:lnTo>
                  <a:cubicBezTo>
                    <a:pt x="10065" y="10432"/>
                    <a:pt x="10384" y="10860"/>
                    <a:pt x="10384" y="11344"/>
                  </a:cubicBezTo>
                  <a:lnTo>
                    <a:pt x="10384" y="13619"/>
                  </a:lnTo>
                  <a:cubicBezTo>
                    <a:pt x="10389" y="13747"/>
                    <a:pt x="10487" y="13812"/>
                    <a:pt x="10586" y="13812"/>
                  </a:cubicBezTo>
                  <a:cubicBezTo>
                    <a:pt x="10684" y="13812"/>
                    <a:pt x="10783" y="13747"/>
                    <a:pt x="10788" y="13619"/>
                  </a:cubicBezTo>
                  <a:lnTo>
                    <a:pt x="10788" y="11344"/>
                  </a:lnTo>
                  <a:cubicBezTo>
                    <a:pt x="10785" y="10679"/>
                    <a:pt x="10349" y="10096"/>
                    <a:pt x="9712" y="9904"/>
                  </a:cubicBezTo>
                  <a:lnTo>
                    <a:pt x="7433" y="9233"/>
                  </a:lnTo>
                  <a:cubicBezTo>
                    <a:pt x="7245" y="9178"/>
                    <a:pt x="7114" y="9003"/>
                    <a:pt x="7111" y="8804"/>
                  </a:cubicBezTo>
                  <a:lnTo>
                    <a:pt x="7111" y="7872"/>
                  </a:lnTo>
                  <a:cubicBezTo>
                    <a:pt x="7803" y="7393"/>
                    <a:pt x="8262" y="6649"/>
                    <a:pt x="8382" y="5816"/>
                  </a:cubicBezTo>
                  <a:lnTo>
                    <a:pt x="8502" y="5816"/>
                  </a:lnTo>
                  <a:cubicBezTo>
                    <a:pt x="8896" y="5816"/>
                    <a:pt x="9236" y="5521"/>
                    <a:pt x="9273" y="5148"/>
                  </a:cubicBezTo>
                  <a:cubicBezTo>
                    <a:pt x="9314" y="4754"/>
                    <a:pt x="9037" y="4394"/>
                    <a:pt x="8643" y="4336"/>
                  </a:cubicBezTo>
                  <a:lnTo>
                    <a:pt x="8776" y="2602"/>
                  </a:lnTo>
                  <a:cubicBezTo>
                    <a:pt x="9232" y="2184"/>
                    <a:pt x="9383" y="1529"/>
                    <a:pt x="9157" y="954"/>
                  </a:cubicBezTo>
                  <a:cubicBezTo>
                    <a:pt x="8931" y="378"/>
                    <a:pt x="8375" y="1"/>
                    <a:pt x="77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29;p74">
              <a:extLst>
                <a:ext uri="{FF2B5EF4-FFF2-40B4-BE49-F238E27FC236}">
                  <a16:creationId xmlns:a16="http://schemas.microsoft.com/office/drawing/2014/main" id="{D886BF59-6EFC-24C8-8B87-FA7D5D9EE584}"/>
                </a:ext>
              </a:extLst>
            </p:cNvPr>
            <p:cNvSpPr/>
            <p:nvPr/>
          </p:nvSpPr>
          <p:spPr>
            <a:xfrm>
              <a:off x="7000812" y="2854272"/>
              <a:ext cx="22449" cy="10714"/>
            </a:xfrm>
            <a:custGeom>
              <a:avLst/>
              <a:gdLst/>
              <a:ahLst/>
              <a:cxnLst/>
              <a:rect l="l" t="t" r="r" b="b"/>
              <a:pathLst>
                <a:path w="857" h="409" extrusionOk="0">
                  <a:moveTo>
                    <a:pt x="206" y="1"/>
                  </a:moveTo>
                  <a:cubicBezTo>
                    <a:pt x="93" y="1"/>
                    <a:pt x="0" y="92"/>
                    <a:pt x="0" y="203"/>
                  </a:cubicBezTo>
                  <a:cubicBezTo>
                    <a:pt x="0" y="317"/>
                    <a:pt x="93" y="409"/>
                    <a:pt x="206" y="409"/>
                  </a:cubicBezTo>
                  <a:cubicBezTo>
                    <a:pt x="208" y="409"/>
                    <a:pt x="210" y="409"/>
                    <a:pt x="213" y="409"/>
                  </a:cubicBezTo>
                  <a:lnTo>
                    <a:pt x="644" y="409"/>
                  </a:lnTo>
                  <a:cubicBezTo>
                    <a:pt x="646" y="409"/>
                    <a:pt x="648" y="409"/>
                    <a:pt x="651" y="409"/>
                  </a:cubicBezTo>
                  <a:cubicBezTo>
                    <a:pt x="764" y="409"/>
                    <a:pt x="857" y="317"/>
                    <a:pt x="857" y="203"/>
                  </a:cubicBezTo>
                  <a:cubicBezTo>
                    <a:pt x="857" y="92"/>
                    <a:pt x="764" y="1"/>
                    <a:pt x="651" y="1"/>
                  </a:cubicBezTo>
                  <a:cubicBezTo>
                    <a:pt x="649" y="1"/>
                    <a:pt x="646" y="1"/>
                    <a:pt x="644" y="1"/>
                  </a:cubicBezTo>
                  <a:lnTo>
                    <a:pt x="213" y="1"/>
                  </a:ln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30;p74">
              <a:extLst>
                <a:ext uri="{FF2B5EF4-FFF2-40B4-BE49-F238E27FC236}">
                  <a16:creationId xmlns:a16="http://schemas.microsoft.com/office/drawing/2014/main" id="{145F757F-281B-0139-7F53-C81BEC7A2522}"/>
                </a:ext>
              </a:extLst>
            </p:cNvPr>
            <p:cNvSpPr/>
            <p:nvPr/>
          </p:nvSpPr>
          <p:spPr>
            <a:xfrm>
              <a:off x="7068840" y="2854272"/>
              <a:ext cx="22475" cy="10714"/>
            </a:xfrm>
            <a:custGeom>
              <a:avLst/>
              <a:gdLst/>
              <a:ahLst/>
              <a:cxnLst/>
              <a:rect l="l" t="t" r="r" b="b"/>
              <a:pathLst>
                <a:path w="858" h="409" extrusionOk="0">
                  <a:moveTo>
                    <a:pt x="207" y="1"/>
                  </a:moveTo>
                  <a:cubicBezTo>
                    <a:pt x="93" y="1"/>
                    <a:pt x="1" y="92"/>
                    <a:pt x="1" y="203"/>
                  </a:cubicBezTo>
                  <a:cubicBezTo>
                    <a:pt x="1" y="317"/>
                    <a:pt x="93" y="409"/>
                    <a:pt x="207" y="409"/>
                  </a:cubicBezTo>
                  <a:cubicBezTo>
                    <a:pt x="209" y="409"/>
                    <a:pt x="211" y="409"/>
                    <a:pt x="213" y="409"/>
                  </a:cubicBezTo>
                  <a:lnTo>
                    <a:pt x="645" y="409"/>
                  </a:lnTo>
                  <a:cubicBezTo>
                    <a:pt x="647" y="409"/>
                    <a:pt x="649" y="409"/>
                    <a:pt x="651" y="409"/>
                  </a:cubicBezTo>
                  <a:cubicBezTo>
                    <a:pt x="765" y="409"/>
                    <a:pt x="857" y="317"/>
                    <a:pt x="857" y="203"/>
                  </a:cubicBezTo>
                  <a:cubicBezTo>
                    <a:pt x="857" y="92"/>
                    <a:pt x="765" y="1"/>
                    <a:pt x="651" y="1"/>
                  </a:cubicBezTo>
                  <a:cubicBezTo>
                    <a:pt x="649" y="1"/>
                    <a:pt x="647" y="1"/>
                    <a:pt x="645" y="1"/>
                  </a:cubicBezTo>
                  <a:lnTo>
                    <a:pt x="213" y="1"/>
                  </a:lnTo>
                  <a:cubicBezTo>
                    <a:pt x="211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6514;p74">
            <a:extLst>
              <a:ext uri="{FF2B5EF4-FFF2-40B4-BE49-F238E27FC236}">
                <a16:creationId xmlns:a16="http://schemas.microsoft.com/office/drawing/2014/main" id="{4913CE37-CEB0-6699-82C0-DADA37515E60}"/>
              </a:ext>
            </a:extLst>
          </p:cNvPr>
          <p:cNvGrpSpPr/>
          <p:nvPr/>
        </p:nvGrpSpPr>
        <p:grpSpPr>
          <a:xfrm>
            <a:off x="923261" y="4181647"/>
            <a:ext cx="282592" cy="361805"/>
            <a:chOff x="6904755" y="2752295"/>
            <a:chExt cx="282592" cy="361805"/>
          </a:xfrm>
        </p:grpSpPr>
        <p:sp>
          <p:nvSpPr>
            <p:cNvPr id="25" name="Google Shape;6515;p74">
              <a:extLst>
                <a:ext uri="{FF2B5EF4-FFF2-40B4-BE49-F238E27FC236}">
                  <a16:creationId xmlns:a16="http://schemas.microsoft.com/office/drawing/2014/main" id="{8A6FBCA9-623C-77D1-8644-9BA403AE6BED}"/>
                </a:ext>
              </a:extLst>
            </p:cNvPr>
            <p:cNvSpPr/>
            <p:nvPr/>
          </p:nvSpPr>
          <p:spPr>
            <a:xfrm>
              <a:off x="6909784" y="2955988"/>
              <a:ext cx="272192" cy="153057"/>
            </a:xfrm>
            <a:custGeom>
              <a:avLst/>
              <a:gdLst/>
              <a:ahLst/>
              <a:cxnLst/>
              <a:rect l="l" t="t" r="r" b="b"/>
              <a:pathLst>
                <a:path w="10391" h="5843" extrusionOk="0">
                  <a:moveTo>
                    <a:pt x="3681" y="0"/>
                  </a:moveTo>
                  <a:lnTo>
                    <a:pt x="3681" y="1028"/>
                  </a:lnTo>
                  <a:cubicBezTo>
                    <a:pt x="3681" y="1316"/>
                    <a:pt x="3492" y="1570"/>
                    <a:pt x="3215" y="1652"/>
                  </a:cubicBezTo>
                  <a:lnTo>
                    <a:pt x="936" y="2324"/>
                  </a:lnTo>
                  <a:cubicBezTo>
                    <a:pt x="381" y="2485"/>
                    <a:pt x="0" y="2992"/>
                    <a:pt x="4" y="3568"/>
                  </a:cubicBezTo>
                  <a:lnTo>
                    <a:pt x="4" y="5843"/>
                  </a:lnTo>
                  <a:lnTo>
                    <a:pt x="10390" y="5843"/>
                  </a:lnTo>
                  <a:lnTo>
                    <a:pt x="10390" y="3568"/>
                  </a:lnTo>
                  <a:cubicBezTo>
                    <a:pt x="10387" y="2992"/>
                    <a:pt x="10007" y="2485"/>
                    <a:pt x="9455" y="2324"/>
                  </a:cubicBezTo>
                  <a:lnTo>
                    <a:pt x="7176" y="1652"/>
                  </a:lnTo>
                  <a:cubicBezTo>
                    <a:pt x="6898" y="1570"/>
                    <a:pt x="6707" y="1316"/>
                    <a:pt x="6710" y="1028"/>
                  </a:cubicBezTo>
                  <a:lnTo>
                    <a:pt x="6710" y="0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16;p74">
              <a:extLst>
                <a:ext uri="{FF2B5EF4-FFF2-40B4-BE49-F238E27FC236}">
                  <a16:creationId xmlns:a16="http://schemas.microsoft.com/office/drawing/2014/main" id="{E9A114F8-2093-E8A2-5EBB-14EA80830DEC}"/>
                </a:ext>
              </a:extLst>
            </p:cNvPr>
            <p:cNvSpPr/>
            <p:nvPr/>
          </p:nvSpPr>
          <p:spPr>
            <a:xfrm>
              <a:off x="6909784" y="3003558"/>
              <a:ext cx="272087" cy="105487"/>
            </a:xfrm>
            <a:custGeom>
              <a:avLst/>
              <a:gdLst/>
              <a:ahLst/>
              <a:cxnLst/>
              <a:rect l="l" t="t" r="r" b="b"/>
              <a:pathLst>
                <a:path w="10387" h="4027" extrusionOk="0">
                  <a:moveTo>
                    <a:pt x="2649" y="1"/>
                  </a:moveTo>
                  <a:lnTo>
                    <a:pt x="932" y="508"/>
                  </a:lnTo>
                  <a:cubicBezTo>
                    <a:pt x="381" y="669"/>
                    <a:pt x="0" y="1176"/>
                    <a:pt x="0" y="1752"/>
                  </a:cubicBezTo>
                  <a:lnTo>
                    <a:pt x="0" y="4027"/>
                  </a:lnTo>
                  <a:lnTo>
                    <a:pt x="10387" y="4027"/>
                  </a:lnTo>
                  <a:lnTo>
                    <a:pt x="10387" y="1752"/>
                  </a:lnTo>
                  <a:cubicBezTo>
                    <a:pt x="10387" y="1176"/>
                    <a:pt x="10007" y="669"/>
                    <a:pt x="9455" y="508"/>
                  </a:cubicBezTo>
                  <a:lnTo>
                    <a:pt x="7738" y="1"/>
                  </a:lnTo>
                  <a:cubicBezTo>
                    <a:pt x="7491" y="1210"/>
                    <a:pt x="6429" y="2081"/>
                    <a:pt x="5192" y="2081"/>
                  </a:cubicBezTo>
                  <a:cubicBezTo>
                    <a:pt x="3958" y="2081"/>
                    <a:pt x="2896" y="1210"/>
                    <a:pt x="2649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17;p74">
              <a:extLst>
                <a:ext uri="{FF2B5EF4-FFF2-40B4-BE49-F238E27FC236}">
                  <a16:creationId xmlns:a16="http://schemas.microsoft.com/office/drawing/2014/main" id="{F19F751C-1D9F-2FA9-F939-AE45E62CE8D5}"/>
                </a:ext>
              </a:extLst>
            </p:cNvPr>
            <p:cNvSpPr/>
            <p:nvPr/>
          </p:nvSpPr>
          <p:spPr>
            <a:xfrm>
              <a:off x="7006182" y="2955988"/>
              <a:ext cx="79371" cy="28369"/>
            </a:xfrm>
            <a:custGeom>
              <a:avLst/>
              <a:gdLst/>
              <a:ahLst/>
              <a:cxnLst/>
              <a:rect l="l" t="t" r="r" b="b"/>
              <a:pathLst>
                <a:path w="3030" h="1083" extrusionOk="0">
                  <a:moveTo>
                    <a:pt x="1" y="0"/>
                  </a:moveTo>
                  <a:lnTo>
                    <a:pt x="1" y="699"/>
                  </a:lnTo>
                  <a:cubicBezTo>
                    <a:pt x="474" y="955"/>
                    <a:pt x="994" y="1082"/>
                    <a:pt x="1515" y="1082"/>
                  </a:cubicBezTo>
                  <a:cubicBezTo>
                    <a:pt x="2036" y="1082"/>
                    <a:pt x="2557" y="955"/>
                    <a:pt x="3030" y="699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18;p74">
              <a:extLst>
                <a:ext uri="{FF2B5EF4-FFF2-40B4-BE49-F238E27FC236}">
                  <a16:creationId xmlns:a16="http://schemas.microsoft.com/office/drawing/2014/main" id="{5309789D-54A4-45B9-28C6-1D53A8424361}"/>
                </a:ext>
              </a:extLst>
            </p:cNvPr>
            <p:cNvSpPr/>
            <p:nvPr/>
          </p:nvSpPr>
          <p:spPr>
            <a:xfrm>
              <a:off x="6949444" y="2808667"/>
              <a:ext cx="192769" cy="158663"/>
            </a:xfrm>
            <a:custGeom>
              <a:avLst/>
              <a:gdLst/>
              <a:ahLst/>
              <a:cxnLst/>
              <a:rect l="l" t="t" r="r" b="b"/>
              <a:pathLst>
                <a:path w="7359" h="6057" extrusionOk="0">
                  <a:moveTo>
                    <a:pt x="868" y="1"/>
                  </a:moveTo>
                  <a:lnTo>
                    <a:pt x="868" y="2379"/>
                  </a:lnTo>
                  <a:lnTo>
                    <a:pt x="542" y="2379"/>
                  </a:lnTo>
                  <a:cubicBezTo>
                    <a:pt x="244" y="2379"/>
                    <a:pt x="1" y="2622"/>
                    <a:pt x="1" y="2921"/>
                  </a:cubicBezTo>
                  <a:cubicBezTo>
                    <a:pt x="1" y="3219"/>
                    <a:pt x="244" y="3462"/>
                    <a:pt x="542" y="3462"/>
                  </a:cubicBezTo>
                  <a:lnTo>
                    <a:pt x="878" y="3462"/>
                  </a:lnTo>
                  <a:cubicBezTo>
                    <a:pt x="991" y="4925"/>
                    <a:pt x="2211" y="6056"/>
                    <a:pt x="3678" y="6056"/>
                  </a:cubicBezTo>
                  <a:cubicBezTo>
                    <a:pt x="5148" y="6056"/>
                    <a:pt x="6368" y="4925"/>
                    <a:pt x="6481" y="3462"/>
                  </a:cubicBezTo>
                  <a:lnTo>
                    <a:pt x="6817" y="3462"/>
                  </a:lnTo>
                  <a:cubicBezTo>
                    <a:pt x="7115" y="3462"/>
                    <a:pt x="7358" y="3219"/>
                    <a:pt x="7358" y="2921"/>
                  </a:cubicBezTo>
                  <a:cubicBezTo>
                    <a:pt x="7358" y="2622"/>
                    <a:pt x="7115" y="2379"/>
                    <a:pt x="6817" y="2379"/>
                  </a:cubicBezTo>
                  <a:lnTo>
                    <a:pt x="6495" y="2379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19;p74">
              <a:extLst>
                <a:ext uri="{FF2B5EF4-FFF2-40B4-BE49-F238E27FC236}">
                  <a16:creationId xmlns:a16="http://schemas.microsoft.com/office/drawing/2014/main" id="{48F709EF-C39E-8A4D-BD05-ECDFCB1BF8B7}"/>
                </a:ext>
              </a:extLst>
            </p:cNvPr>
            <p:cNvSpPr/>
            <p:nvPr/>
          </p:nvSpPr>
          <p:spPr>
            <a:xfrm>
              <a:off x="6948658" y="2808667"/>
              <a:ext cx="170844" cy="158716"/>
            </a:xfrm>
            <a:custGeom>
              <a:avLst/>
              <a:gdLst/>
              <a:ahLst/>
              <a:cxnLst/>
              <a:rect l="l" t="t" r="r" b="b"/>
              <a:pathLst>
                <a:path w="6522" h="6059" extrusionOk="0">
                  <a:moveTo>
                    <a:pt x="898" y="1"/>
                  </a:moveTo>
                  <a:lnTo>
                    <a:pt x="898" y="2379"/>
                  </a:lnTo>
                  <a:lnTo>
                    <a:pt x="603" y="2379"/>
                  </a:lnTo>
                  <a:cubicBezTo>
                    <a:pt x="319" y="2379"/>
                    <a:pt x="62" y="2585"/>
                    <a:pt x="34" y="2866"/>
                  </a:cubicBezTo>
                  <a:cubicBezTo>
                    <a:pt x="0" y="3184"/>
                    <a:pt x="250" y="3462"/>
                    <a:pt x="572" y="3462"/>
                  </a:cubicBezTo>
                  <a:lnTo>
                    <a:pt x="908" y="3462"/>
                  </a:lnTo>
                  <a:cubicBezTo>
                    <a:pt x="1011" y="4946"/>
                    <a:pt x="2252" y="6059"/>
                    <a:pt x="3690" y="6059"/>
                  </a:cubicBezTo>
                  <a:cubicBezTo>
                    <a:pt x="3839" y="6059"/>
                    <a:pt x="3991" y="6047"/>
                    <a:pt x="4143" y="6022"/>
                  </a:cubicBezTo>
                  <a:cubicBezTo>
                    <a:pt x="2772" y="5809"/>
                    <a:pt x="1761" y="4631"/>
                    <a:pt x="1761" y="3246"/>
                  </a:cubicBezTo>
                  <a:lnTo>
                    <a:pt x="1761" y="1512"/>
                  </a:lnTo>
                  <a:cubicBezTo>
                    <a:pt x="1761" y="1036"/>
                    <a:pt x="2149" y="649"/>
                    <a:pt x="2628" y="649"/>
                  </a:cubicBezTo>
                  <a:lnTo>
                    <a:pt x="3931" y="649"/>
                  </a:lnTo>
                  <a:cubicBezTo>
                    <a:pt x="4119" y="790"/>
                    <a:pt x="4346" y="863"/>
                    <a:pt x="4573" y="863"/>
                  </a:cubicBezTo>
                  <a:cubicBezTo>
                    <a:pt x="4741" y="863"/>
                    <a:pt x="4910" y="823"/>
                    <a:pt x="5065" y="741"/>
                  </a:cubicBezTo>
                  <a:cubicBezTo>
                    <a:pt x="5363" y="963"/>
                    <a:pt x="5720" y="1079"/>
                    <a:pt x="6083" y="1079"/>
                  </a:cubicBezTo>
                  <a:cubicBezTo>
                    <a:pt x="6229" y="1079"/>
                    <a:pt x="6377" y="1061"/>
                    <a:pt x="6521" y="1022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D1D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20;p74">
              <a:extLst>
                <a:ext uri="{FF2B5EF4-FFF2-40B4-BE49-F238E27FC236}">
                  <a16:creationId xmlns:a16="http://schemas.microsoft.com/office/drawing/2014/main" id="{74752724-C17C-8BE7-088D-3D0D9FB647B9}"/>
                </a:ext>
              </a:extLst>
            </p:cNvPr>
            <p:cNvSpPr/>
            <p:nvPr/>
          </p:nvSpPr>
          <p:spPr>
            <a:xfrm>
              <a:off x="6957433" y="2757613"/>
              <a:ext cx="172468" cy="113398"/>
            </a:xfrm>
            <a:custGeom>
              <a:avLst/>
              <a:gdLst/>
              <a:ahLst/>
              <a:cxnLst/>
              <a:rect l="l" t="t" r="r" b="b"/>
              <a:pathLst>
                <a:path w="6584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2940"/>
                  </a:lnTo>
                  <a:cubicBezTo>
                    <a:pt x="995" y="2461"/>
                    <a:pt x="1382" y="2073"/>
                    <a:pt x="1862" y="2073"/>
                  </a:cubicBezTo>
                  <a:lnTo>
                    <a:pt x="5758" y="2073"/>
                  </a:lnTo>
                  <a:lnTo>
                    <a:pt x="5758" y="3896"/>
                  </a:lnTo>
                  <a:cubicBezTo>
                    <a:pt x="5758" y="4133"/>
                    <a:pt x="5950" y="4328"/>
                    <a:pt x="6190" y="4328"/>
                  </a:cubicBezTo>
                  <a:lnTo>
                    <a:pt x="6402" y="4328"/>
                  </a:lnTo>
                  <a:lnTo>
                    <a:pt x="6584" y="1988"/>
                  </a:lnTo>
                  <a:lnTo>
                    <a:pt x="6570" y="1981"/>
                  </a:lnTo>
                  <a:lnTo>
                    <a:pt x="5755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21;p74">
              <a:extLst>
                <a:ext uri="{FF2B5EF4-FFF2-40B4-BE49-F238E27FC236}">
                  <a16:creationId xmlns:a16="http://schemas.microsoft.com/office/drawing/2014/main" id="{9A1E3D6E-FE5F-7839-00F8-DBDE393D9870}"/>
                </a:ext>
              </a:extLst>
            </p:cNvPr>
            <p:cNvSpPr/>
            <p:nvPr/>
          </p:nvSpPr>
          <p:spPr>
            <a:xfrm>
              <a:off x="6957433" y="2757613"/>
              <a:ext cx="71408" cy="113398"/>
            </a:xfrm>
            <a:custGeom>
              <a:avLst/>
              <a:gdLst/>
              <a:ahLst/>
              <a:cxnLst/>
              <a:rect l="l" t="t" r="r" b="b"/>
              <a:pathLst>
                <a:path w="2726" h="4329" extrusionOk="0">
                  <a:moveTo>
                    <a:pt x="1827" y="0"/>
                  </a:moveTo>
                  <a:cubicBezTo>
                    <a:pt x="803" y="0"/>
                    <a:pt x="1" y="884"/>
                    <a:pt x="104" y="1902"/>
                  </a:cubicBezTo>
                  <a:lnTo>
                    <a:pt x="347" y="4328"/>
                  </a:lnTo>
                  <a:lnTo>
                    <a:pt x="563" y="4328"/>
                  </a:lnTo>
                  <a:cubicBezTo>
                    <a:pt x="803" y="4328"/>
                    <a:pt x="995" y="4133"/>
                    <a:pt x="995" y="3893"/>
                  </a:cubicBezTo>
                  <a:lnTo>
                    <a:pt x="995" y="1731"/>
                  </a:lnTo>
                  <a:cubicBezTo>
                    <a:pt x="995" y="775"/>
                    <a:pt x="1769" y="0"/>
                    <a:pt x="272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22;p74">
              <a:extLst>
                <a:ext uri="{FF2B5EF4-FFF2-40B4-BE49-F238E27FC236}">
                  <a16:creationId xmlns:a16="http://schemas.microsoft.com/office/drawing/2014/main" id="{57F71D54-2137-D617-45F6-74E4E6E6FD19}"/>
                </a:ext>
              </a:extLst>
            </p:cNvPr>
            <p:cNvSpPr/>
            <p:nvPr/>
          </p:nvSpPr>
          <p:spPr>
            <a:xfrm>
              <a:off x="7074132" y="2757613"/>
              <a:ext cx="68081" cy="68055"/>
            </a:xfrm>
            <a:custGeom>
              <a:avLst/>
              <a:gdLst/>
              <a:ahLst/>
              <a:cxnLst/>
              <a:rect l="l" t="t" r="r" b="b"/>
              <a:pathLst>
                <a:path w="2599" h="2598" extrusionOk="0">
                  <a:moveTo>
                    <a:pt x="1300" y="0"/>
                  </a:moveTo>
                  <a:cubicBezTo>
                    <a:pt x="583" y="0"/>
                    <a:pt x="1" y="583"/>
                    <a:pt x="1" y="1299"/>
                  </a:cubicBezTo>
                  <a:cubicBezTo>
                    <a:pt x="1" y="2015"/>
                    <a:pt x="583" y="2598"/>
                    <a:pt x="1300" y="2598"/>
                  </a:cubicBezTo>
                  <a:cubicBezTo>
                    <a:pt x="2016" y="2598"/>
                    <a:pt x="2598" y="2015"/>
                    <a:pt x="2598" y="1299"/>
                  </a:cubicBezTo>
                  <a:cubicBezTo>
                    <a:pt x="2598" y="583"/>
                    <a:pt x="2016" y="0"/>
                    <a:pt x="1300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23;p74">
              <a:extLst>
                <a:ext uri="{FF2B5EF4-FFF2-40B4-BE49-F238E27FC236}">
                  <a16:creationId xmlns:a16="http://schemas.microsoft.com/office/drawing/2014/main" id="{46920626-5072-C201-C9A1-26A7AC2F4CF4}"/>
                </a:ext>
              </a:extLst>
            </p:cNvPr>
            <p:cNvSpPr/>
            <p:nvPr/>
          </p:nvSpPr>
          <p:spPr>
            <a:xfrm>
              <a:off x="7051525" y="2785956"/>
              <a:ext cx="34027" cy="34053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648" y="1"/>
                  </a:moveTo>
                  <a:cubicBezTo>
                    <a:pt x="288" y="1"/>
                    <a:pt x="0" y="289"/>
                    <a:pt x="0" y="649"/>
                  </a:cubicBezTo>
                  <a:cubicBezTo>
                    <a:pt x="0" y="1008"/>
                    <a:pt x="288" y="1300"/>
                    <a:pt x="648" y="1300"/>
                  </a:cubicBezTo>
                  <a:cubicBezTo>
                    <a:pt x="1008" y="1300"/>
                    <a:pt x="1299" y="1008"/>
                    <a:pt x="1299" y="649"/>
                  </a:cubicBezTo>
                  <a:cubicBezTo>
                    <a:pt x="1299" y="289"/>
                    <a:pt x="1008" y="1"/>
                    <a:pt x="648" y="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6524;p74">
              <a:extLst>
                <a:ext uri="{FF2B5EF4-FFF2-40B4-BE49-F238E27FC236}">
                  <a16:creationId xmlns:a16="http://schemas.microsoft.com/office/drawing/2014/main" id="{ECBC43D7-020C-263A-1824-EB2B096CBBB5}"/>
                </a:ext>
              </a:extLst>
            </p:cNvPr>
            <p:cNvSpPr/>
            <p:nvPr/>
          </p:nvSpPr>
          <p:spPr>
            <a:xfrm>
              <a:off x="6957433" y="3003558"/>
              <a:ext cx="176790" cy="77144"/>
            </a:xfrm>
            <a:custGeom>
              <a:avLst/>
              <a:gdLst/>
              <a:ahLst/>
              <a:cxnLst/>
              <a:rect l="l" t="t" r="r" b="b"/>
              <a:pathLst>
                <a:path w="6749" h="2945" extrusionOk="0">
                  <a:moveTo>
                    <a:pt x="830" y="1"/>
                  </a:moveTo>
                  <a:lnTo>
                    <a:pt x="1" y="247"/>
                  </a:lnTo>
                  <a:cubicBezTo>
                    <a:pt x="354" y="1824"/>
                    <a:pt x="1759" y="2944"/>
                    <a:pt x="3376" y="2944"/>
                  </a:cubicBezTo>
                  <a:cubicBezTo>
                    <a:pt x="4990" y="2944"/>
                    <a:pt x="6395" y="1824"/>
                    <a:pt x="6748" y="247"/>
                  </a:cubicBezTo>
                  <a:lnTo>
                    <a:pt x="5919" y="1"/>
                  </a:lnTo>
                  <a:cubicBezTo>
                    <a:pt x="5672" y="1210"/>
                    <a:pt x="4610" y="2081"/>
                    <a:pt x="3373" y="2081"/>
                  </a:cubicBezTo>
                  <a:cubicBezTo>
                    <a:pt x="2139" y="2081"/>
                    <a:pt x="1077" y="1210"/>
                    <a:pt x="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25;p74">
              <a:extLst>
                <a:ext uri="{FF2B5EF4-FFF2-40B4-BE49-F238E27FC236}">
                  <a16:creationId xmlns:a16="http://schemas.microsoft.com/office/drawing/2014/main" id="{B1CED0F4-4511-74BC-4816-5BBE649846A7}"/>
                </a:ext>
              </a:extLst>
            </p:cNvPr>
            <p:cNvSpPr/>
            <p:nvPr/>
          </p:nvSpPr>
          <p:spPr>
            <a:xfrm>
              <a:off x="7006732" y="2871325"/>
              <a:ext cx="10609" cy="16031"/>
            </a:xfrm>
            <a:custGeom>
              <a:avLst/>
              <a:gdLst/>
              <a:ahLst/>
              <a:cxnLst/>
              <a:rect l="l" t="t" r="r" b="b"/>
              <a:pathLst>
                <a:path w="405" h="612" extrusionOk="0">
                  <a:moveTo>
                    <a:pt x="202" y="1"/>
                  </a:moveTo>
                  <a:cubicBezTo>
                    <a:pt x="93" y="1"/>
                    <a:pt x="0" y="90"/>
                    <a:pt x="0" y="203"/>
                  </a:cubicBezTo>
                  <a:lnTo>
                    <a:pt x="0" y="419"/>
                  </a:lnTo>
                  <a:cubicBezTo>
                    <a:pt x="7" y="547"/>
                    <a:pt x="106" y="612"/>
                    <a:pt x="204" y="612"/>
                  </a:cubicBezTo>
                  <a:cubicBezTo>
                    <a:pt x="302" y="612"/>
                    <a:pt x="399" y="547"/>
                    <a:pt x="405" y="419"/>
                  </a:cubicBezTo>
                  <a:lnTo>
                    <a:pt x="405" y="203"/>
                  </a:lnTo>
                  <a:cubicBezTo>
                    <a:pt x="405" y="90"/>
                    <a:pt x="316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526;p74">
              <a:extLst>
                <a:ext uri="{FF2B5EF4-FFF2-40B4-BE49-F238E27FC236}">
                  <a16:creationId xmlns:a16="http://schemas.microsoft.com/office/drawing/2014/main" id="{51DFBE16-8AEE-AE99-2A03-4CA6493D6C05}"/>
                </a:ext>
              </a:extLst>
            </p:cNvPr>
            <p:cNvSpPr/>
            <p:nvPr/>
          </p:nvSpPr>
          <p:spPr>
            <a:xfrm>
              <a:off x="7074577" y="2871325"/>
              <a:ext cx="10976" cy="16555"/>
            </a:xfrm>
            <a:custGeom>
              <a:avLst/>
              <a:gdLst/>
              <a:ahLst/>
              <a:cxnLst/>
              <a:rect l="l" t="t" r="r" b="b"/>
              <a:pathLst>
                <a:path w="419" h="632" extrusionOk="0">
                  <a:moveTo>
                    <a:pt x="210" y="1"/>
                  </a:moveTo>
                  <a:cubicBezTo>
                    <a:pt x="97" y="1"/>
                    <a:pt x="8" y="90"/>
                    <a:pt x="8" y="203"/>
                  </a:cubicBezTo>
                  <a:lnTo>
                    <a:pt x="8" y="419"/>
                  </a:lnTo>
                  <a:cubicBezTo>
                    <a:pt x="1" y="535"/>
                    <a:pt x="93" y="631"/>
                    <a:pt x="210" y="631"/>
                  </a:cubicBezTo>
                  <a:cubicBezTo>
                    <a:pt x="326" y="631"/>
                    <a:pt x="419" y="535"/>
                    <a:pt x="412" y="419"/>
                  </a:cubicBezTo>
                  <a:lnTo>
                    <a:pt x="412" y="203"/>
                  </a:lnTo>
                  <a:cubicBezTo>
                    <a:pt x="412" y="90"/>
                    <a:pt x="323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527;p74">
              <a:extLst>
                <a:ext uri="{FF2B5EF4-FFF2-40B4-BE49-F238E27FC236}">
                  <a16:creationId xmlns:a16="http://schemas.microsoft.com/office/drawing/2014/main" id="{353CD25E-6AB1-1DAE-1734-97429FCEA543}"/>
                </a:ext>
              </a:extLst>
            </p:cNvPr>
            <p:cNvSpPr/>
            <p:nvPr/>
          </p:nvSpPr>
          <p:spPr>
            <a:xfrm>
              <a:off x="7021689" y="2910775"/>
              <a:ext cx="49247" cy="16503"/>
            </a:xfrm>
            <a:custGeom>
              <a:avLst/>
              <a:gdLst/>
              <a:ahLst/>
              <a:cxnLst/>
              <a:rect l="l" t="t" r="r" b="b"/>
              <a:pathLst>
                <a:path w="1880" h="630" extrusionOk="0">
                  <a:moveTo>
                    <a:pt x="1582" y="1"/>
                  </a:moveTo>
                  <a:cubicBezTo>
                    <a:pt x="1533" y="1"/>
                    <a:pt x="1482" y="20"/>
                    <a:pt x="1437" y="68"/>
                  </a:cubicBezTo>
                  <a:cubicBezTo>
                    <a:pt x="1365" y="140"/>
                    <a:pt x="1187" y="225"/>
                    <a:pt x="930" y="225"/>
                  </a:cubicBezTo>
                  <a:cubicBezTo>
                    <a:pt x="673" y="225"/>
                    <a:pt x="498" y="140"/>
                    <a:pt x="423" y="68"/>
                  </a:cubicBezTo>
                  <a:cubicBezTo>
                    <a:pt x="380" y="27"/>
                    <a:pt x="332" y="10"/>
                    <a:pt x="287" y="10"/>
                  </a:cubicBezTo>
                  <a:cubicBezTo>
                    <a:pt x="132" y="10"/>
                    <a:pt x="1" y="210"/>
                    <a:pt x="139" y="356"/>
                  </a:cubicBezTo>
                  <a:cubicBezTo>
                    <a:pt x="313" y="527"/>
                    <a:pt x="608" y="630"/>
                    <a:pt x="930" y="630"/>
                  </a:cubicBezTo>
                  <a:cubicBezTo>
                    <a:pt x="1249" y="630"/>
                    <a:pt x="1547" y="527"/>
                    <a:pt x="1722" y="356"/>
                  </a:cubicBezTo>
                  <a:cubicBezTo>
                    <a:pt x="1879" y="211"/>
                    <a:pt x="1741" y="1"/>
                    <a:pt x="15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528;p74">
              <a:extLst>
                <a:ext uri="{FF2B5EF4-FFF2-40B4-BE49-F238E27FC236}">
                  <a16:creationId xmlns:a16="http://schemas.microsoft.com/office/drawing/2014/main" id="{6AE9B089-B78C-3E91-1C7B-8D9871D1F535}"/>
                </a:ext>
              </a:extLst>
            </p:cNvPr>
            <p:cNvSpPr/>
            <p:nvPr/>
          </p:nvSpPr>
          <p:spPr>
            <a:xfrm>
              <a:off x="6904755" y="2752295"/>
              <a:ext cx="282592" cy="361805"/>
            </a:xfrm>
            <a:custGeom>
              <a:avLst/>
              <a:gdLst/>
              <a:ahLst/>
              <a:cxnLst/>
              <a:rect l="l" t="t" r="r" b="b"/>
              <a:pathLst>
                <a:path w="10788" h="13812" extrusionOk="0">
                  <a:moveTo>
                    <a:pt x="8348" y="2879"/>
                  </a:moveTo>
                  <a:lnTo>
                    <a:pt x="8238" y="4329"/>
                  </a:lnTo>
                  <a:lnTo>
                    <a:pt x="8208" y="4329"/>
                  </a:lnTo>
                  <a:cubicBezTo>
                    <a:pt x="8081" y="4329"/>
                    <a:pt x="7978" y="4226"/>
                    <a:pt x="7978" y="4096"/>
                  </a:cubicBezTo>
                  <a:lnTo>
                    <a:pt x="7978" y="2982"/>
                  </a:lnTo>
                  <a:cubicBezTo>
                    <a:pt x="8105" y="2965"/>
                    <a:pt x="8228" y="2931"/>
                    <a:pt x="8348" y="2879"/>
                  </a:cubicBezTo>
                  <a:close/>
                  <a:moveTo>
                    <a:pt x="7759" y="405"/>
                  </a:moveTo>
                  <a:cubicBezTo>
                    <a:pt x="8605" y="405"/>
                    <a:pt x="9129" y="1320"/>
                    <a:pt x="8704" y="2054"/>
                  </a:cubicBezTo>
                  <a:cubicBezTo>
                    <a:pt x="8493" y="2416"/>
                    <a:pt x="8127" y="2597"/>
                    <a:pt x="7760" y="2597"/>
                  </a:cubicBezTo>
                  <a:cubicBezTo>
                    <a:pt x="7389" y="2597"/>
                    <a:pt x="7017" y="2411"/>
                    <a:pt x="6806" y="2040"/>
                  </a:cubicBezTo>
                  <a:cubicBezTo>
                    <a:pt x="6765" y="1961"/>
                    <a:pt x="6699" y="1929"/>
                    <a:pt x="6634" y="1929"/>
                  </a:cubicBezTo>
                  <a:cubicBezTo>
                    <a:pt x="6493" y="1929"/>
                    <a:pt x="6353" y="2078"/>
                    <a:pt x="6453" y="2242"/>
                  </a:cubicBezTo>
                  <a:cubicBezTo>
                    <a:pt x="6467" y="2263"/>
                    <a:pt x="6477" y="2283"/>
                    <a:pt x="6491" y="2304"/>
                  </a:cubicBezTo>
                  <a:cubicBezTo>
                    <a:pt x="6413" y="2356"/>
                    <a:pt x="6328" y="2380"/>
                    <a:pt x="6244" y="2380"/>
                  </a:cubicBezTo>
                  <a:cubicBezTo>
                    <a:pt x="6012" y="2380"/>
                    <a:pt x="5796" y="2196"/>
                    <a:pt x="5799" y="1934"/>
                  </a:cubicBezTo>
                  <a:cubicBezTo>
                    <a:pt x="5792" y="1805"/>
                    <a:pt x="5693" y="1741"/>
                    <a:pt x="5595" y="1741"/>
                  </a:cubicBezTo>
                  <a:cubicBezTo>
                    <a:pt x="5497" y="1741"/>
                    <a:pt x="5399" y="1805"/>
                    <a:pt x="5394" y="1934"/>
                  </a:cubicBezTo>
                  <a:cubicBezTo>
                    <a:pt x="5392" y="2439"/>
                    <a:pt x="5805" y="2788"/>
                    <a:pt x="6247" y="2788"/>
                  </a:cubicBezTo>
                  <a:cubicBezTo>
                    <a:pt x="6419" y="2788"/>
                    <a:pt x="6597" y="2734"/>
                    <a:pt x="6755" y="2616"/>
                  </a:cubicBezTo>
                  <a:cubicBezTo>
                    <a:pt x="6984" y="2821"/>
                    <a:pt x="7269" y="2951"/>
                    <a:pt x="7574" y="2989"/>
                  </a:cubicBezTo>
                  <a:lnTo>
                    <a:pt x="7574" y="4096"/>
                  </a:lnTo>
                  <a:cubicBezTo>
                    <a:pt x="7577" y="4449"/>
                    <a:pt x="7858" y="4730"/>
                    <a:pt x="8211" y="4733"/>
                  </a:cubicBezTo>
                  <a:lnTo>
                    <a:pt x="8533" y="4733"/>
                  </a:lnTo>
                  <a:cubicBezTo>
                    <a:pt x="8735" y="4733"/>
                    <a:pt x="8893" y="4905"/>
                    <a:pt x="8872" y="5107"/>
                  </a:cubicBezTo>
                  <a:cubicBezTo>
                    <a:pt x="8855" y="5278"/>
                    <a:pt x="8694" y="5408"/>
                    <a:pt x="8502" y="5408"/>
                  </a:cubicBezTo>
                  <a:lnTo>
                    <a:pt x="8413" y="5408"/>
                  </a:lnTo>
                  <a:lnTo>
                    <a:pt x="8413" y="5398"/>
                  </a:lnTo>
                  <a:cubicBezTo>
                    <a:pt x="8413" y="5285"/>
                    <a:pt x="8321" y="5196"/>
                    <a:pt x="8211" y="5196"/>
                  </a:cubicBezTo>
                  <a:cubicBezTo>
                    <a:pt x="8209" y="5196"/>
                    <a:pt x="8207" y="5196"/>
                    <a:pt x="8205" y="5196"/>
                  </a:cubicBezTo>
                  <a:cubicBezTo>
                    <a:pt x="8095" y="5196"/>
                    <a:pt x="8009" y="5287"/>
                    <a:pt x="8009" y="5398"/>
                  </a:cubicBezTo>
                  <a:cubicBezTo>
                    <a:pt x="8009" y="6837"/>
                    <a:pt x="6840" y="8006"/>
                    <a:pt x="5398" y="8006"/>
                  </a:cubicBezTo>
                  <a:cubicBezTo>
                    <a:pt x="3955" y="8006"/>
                    <a:pt x="2786" y="6837"/>
                    <a:pt x="2786" y="5398"/>
                  </a:cubicBezTo>
                  <a:lnTo>
                    <a:pt x="2783" y="5395"/>
                  </a:lnTo>
                  <a:cubicBezTo>
                    <a:pt x="2778" y="5266"/>
                    <a:pt x="2680" y="5202"/>
                    <a:pt x="2582" y="5202"/>
                  </a:cubicBezTo>
                  <a:cubicBezTo>
                    <a:pt x="2484" y="5202"/>
                    <a:pt x="2385" y="5266"/>
                    <a:pt x="2379" y="5395"/>
                  </a:cubicBezTo>
                  <a:lnTo>
                    <a:pt x="2379" y="5408"/>
                  </a:lnTo>
                  <a:lnTo>
                    <a:pt x="2259" y="5408"/>
                  </a:lnTo>
                  <a:cubicBezTo>
                    <a:pt x="2056" y="5408"/>
                    <a:pt x="1899" y="5237"/>
                    <a:pt x="1919" y="5035"/>
                  </a:cubicBezTo>
                  <a:cubicBezTo>
                    <a:pt x="1937" y="4864"/>
                    <a:pt x="2101" y="4733"/>
                    <a:pt x="2290" y="4733"/>
                  </a:cubicBezTo>
                  <a:lnTo>
                    <a:pt x="2581" y="4733"/>
                  </a:lnTo>
                  <a:cubicBezTo>
                    <a:pt x="2934" y="4733"/>
                    <a:pt x="3218" y="4449"/>
                    <a:pt x="3218" y="4096"/>
                  </a:cubicBezTo>
                  <a:lnTo>
                    <a:pt x="3218" y="3150"/>
                  </a:lnTo>
                  <a:cubicBezTo>
                    <a:pt x="3218" y="2783"/>
                    <a:pt x="3513" y="2489"/>
                    <a:pt x="3880" y="2489"/>
                  </a:cubicBezTo>
                  <a:lnTo>
                    <a:pt x="4729" y="2489"/>
                  </a:lnTo>
                  <a:cubicBezTo>
                    <a:pt x="4731" y="2489"/>
                    <a:pt x="4734" y="2489"/>
                    <a:pt x="4736" y="2489"/>
                  </a:cubicBezTo>
                  <a:cubicBezTo>
                    <a:pt x="4849" y="2489"/>
                    <a:pt x="4942" y="2398"/>
                    <a:pt x="4942" y="2287"/>
                  </a:cubicBezTo>
                  <a:cubicBezTo>
                    <a:pt x="4942" y="2172"/>
                    <a:pt x="4849" y="2081"/>
                    <a:pt x="4736" y="2081"/>
                  </a:cubicBezTo>
                  <a:cubicBezTo>
                    <a:pt x="4734" y="2081"/>
                    <a:pt x="4731" y="2081"/>
                    <a:pt x="4729" y="2081"/>
                  </a:cubicBezTo>
                  <a:lnTo>
                    <a:pt x="3883" y="2081"/>
                  </a:lnTo>
                  <a:cubicBezTo>
                    <a:pt x="3294" y="2084"/>
                    <a:pt x="2817" y="2561"/>
                    <a:pt x="2814" y="3150"/>
                  </a:cubicBezTo>
                  <a:lnTo>
                    <a:pt x="2814" y="4096"/>
                  </a:lnTo>
                  <a:cubicBezTo>
                    <a:pt x="2814" y="4226"/>
                    <a:pt x="2711" y="4329"/>
                    <a:pt x="2584" y="4329"/>
                  </a:cubicBezTo>
                  <a:lnTo>
                    <a:pt x="2550" y="4329"/>
                  </a:lnTo>
                  <a:lnTo>
                    <a:pt x="2327" y="2084"/>
                  </a:lnTo>
                  <a:cubicBezTo>
                    <a:pt x="2238" y="1187"/>
                    <a:pt x="2944" y="405"/>
                    <a:pt x="3849" y="405"/>
                  </a:cubicBezTo>
                  <a:close/>
                  <a:moveTo>
                    <a:pt x="6707" y="8112"/>
                  </a:moveTo>
                  <a:lnTo>
                    <a:pt x="6707" y="8804"/>
                  </a:lnTo>
                  <a:cubicBezTo>
                    <a:pt x="6707" y="9181"/>
                    <a:pt x="6957" y="9514"/>
                    <a:pt x="7317" y="9623"/>
                  </a:cubicBezTo>
                  <a:lnTo>
                    <a:pt x="7680" y="9730"/>
                  </a:lnTo>
                  <a:cubicBezTo>
                    <a:pt x="7580" y="10072"/>
                    <a:pt x="7409" y="10391"/>
                    <a:pt x="7173" y="10658"/>
                  </a:cubicBezTo>
                  <a:cubicBezTo>
                    <a:pt x="7027" y="10809"/>
                    <a:pt x="7169" y="11005"/>
                    <a:pt x="7322" y="11005"/>
                  </a:cubicBezTo>
                  <a:cubicBezTo>
                    <a:pt x="7375" y="11005"/>
                    <a:pt x="7430" y="10982"/>
                    <a:pt x="7474" y="10926"/>
                  </a:cubicBezTo>
                  <a:cubicBezTo>
                    <a:pt x="7752" y="10614"/>
                    <a:pt x="7954" y="10244"/>
                    <a:pt x="8071" y="9843"/>
                  </a:cubicBezTo>
                  <a:lnTo>
                    <a:pt x="8513" y="9969"/>
                  </a:lnTo>
                  <a:cubicBezTo>
                    <a:pt x="8324" y="10621"/>
                    <a:pt x="7940" y="11196"/>
                    <a:pt x="7416" y="11618"/>
                  </a:cubicBezTo>
                  <a:cubicBezTo>
                    <a:pt x="6820" y="12094"/>
                    <a:pt x="6098" y="12332"/>
                    <a:pt x="5377" y="12332"/>
                  </a:cubicBezTo>
                  <a:cubicBezTo>
                    <a:pt x="4656" y="12332"/>
                    <a:pt x="3934" y="12094"/>
                    <a:pt x="3338" y="11618"/>
                  </a:cubicBezTo>
                  <a:cubicBezTo>
                    <a:pt x="2814" y="11196"/>
                    <a:pt x="2433" y="10627"/>
                    <a:pt x="2245" y="9983"/>
                  </a:cubicBezTo>
                  <a:lnTo>
                    <a:pt x="2687" y="9853"/>
                  </a:lnTo>
                  <a:cubicBezTo>
                    <a:pt x="3051" y="11107"/>
                    <a:pt x="4187" y="11877"/>
                    <a:pt x="5381" y="11877"/>
                  </a:cubicBezTo>
                  <a:cubicBezTo>
                    <a:pt x="5852" y="11877"/>
                    <a:pt x="6331" y="11758"/>
                    <a:pt x="6775" y="11501"/>
                  </a:cubicBezTo>
                  <a:cubicBezTo>
                    <a:pt x="6959" y="11382"/>
                    <a:pt x="6850" y="11126"/>
                    <a:pt x="6672" y="11126"/>
                  </a:cubicBezTo>
                  <a:cubicBezTo>
                    <a:pt x="6641" y="11126"/>
                    <a:pt x="6607" y="11134"/>
                    <a:pt x="6573" y="11152"/>
                  </a:cubicBezTo>
                  <a:cubicBezTo>
                    <a:pt x="6193" y="11370"/>
                    <a:pt x="5784" y="11472"/>
                    <a:pt x="5382" y="11472"/>
                  </a:cubicBezTo>
                  <a:cubicBezTo>
                    <a:pt x="4358" y="11472"/>
                    <a:pt x="3384" y="10813"/>
                    <a:pt x="3074" y="9740"/>
                  </a:cubicBezTo>
                  <a:lnTo>
                    <a:pt x="3472" y="9623"/>
                  </a:lnTo>
                  <a:cubicBezTo>
                    <a:pt x="3832" y="9517"/>
                    <a:pt x="4078" y="9185"/>
                    <a:pt x="4082" y="8808"/>
                  </a:cubicBezTo>
                  <a:lnTo>
                    <a:pt x="4082" y="8112"/>
                  </a:lnTo>
                  <a:cubicBezTo>
                    <a:pt x="4496" y="8313"/>
                    <a:pt x="4945" y="8413"/>
                    <a:pt x="5394" y="8413"/>
                  </a:cubicBezTo>
                  <a:cubicBezTo>
                    <a:pt x="5843" y="8413"/>
                    <a:pt x="6292" y="8313"/>
                    <a:pt x="6707" y="8112"/>
                  </a:cubicBezTo>
                  <a:close/>
                  <a:moveTo>
                    <a:pt x="3845" y="1"/>
                  </a:moveTo>
                  <a:cubicBezTo>
                    <a:pt x="2701" y="1"/>
                    <a:pt x="1810" y="988"/>
                    <a:pt x="1923" y="2126"/>
                  </a:cubicBezTo>
                  <a:lnTo>
                    <a:pt x="2142" y="4343"/>
                  </a:lnTo>
                  <a:cubicBezTo>
                    <a:pt x="1813" y="4404"/>
                    <a:pt x="1549" y="4668"/>
                    <a:pt x="1518" y="4997"/>
                  </a:cubicBezTo>
                  <a:cubicBezTo>
                    <a:pt x="1474" y="5436"/>
                    <a:pt x="1817" y="5816"/>
                    <a:pt x="2259" y="5816"/>
                  </a:cubicBezTo>
                  <a:lnTo>
                    <a:pt x="2409" y="5816"/>
                  </a:lnTo>
                  <a:cubicBezTo>
                    <a:pt x="2526" y="6649"/>
                    <a:pt x="2985" y="7396"/>
                    <a:pt x="3677" y="7876"/>
                  </a:cubicBezTo>
                  <a:lnTo>
                    <a:pt x="3677" y="8808"/>
                  </a:lnTo>
                  <a:cubicBezTo>
                    <a:pt x="3677" y="9003"/>
                    <a:pt x="3547" y="9178"/>
                    <a:pt x="3359" y="9236"/>
                  </a:cubicBezTo>
                  <a:lnTo>
                    <a:pt x="1076" y="9904"/>
                  </a:lnTo>
                  <a:cubicBezTo>
                    <a:pt x="439" y="10096"/>
                    <a:pt x="0" y="10679"/>
                    <a:pt x="0" y="11344"/>
                  </a:cubicBezTo>
                  <a:lnTo>
                    <a:pt x="0" y="13619"/>
                  </a:lnTo>
                  <a:cubicBezTo>
                    <a:pt x="6" y="13747"/>
                    <a:pt x="103" y="13812"/>
                    <a:pt x="201" y="13812"/>
                  </a:cubicBezTo>
                  <a:cubicBezTo>
                    <a:pt x="299" y="13812"/>
                    <a:pt x="398" y="13747"/>
                    <a:pt x="405" y="13619"/>
                  </a:cubicBezTo>
                  <a:lnTo>
                    <a:pt x="405" y="11344"/>
                  </a:lnTo>
                  <a:cubicBezTo>
                    <a:pt x="405" y="10857"/>
                    <a:pt x="727" y="10432"/>
                    <a:pt x="1190" y="10292"/>
                  </a:cubicBezTo>
                  <a:lnTo>
                    <a:pt x="1858" y="10096"/>
                  </a:lnTo>
                  <a:cubicBezTo>
                    <a:pt x="2313" y="11663"/>
                    <a:pt x="3745" y="12738"/>
                    <a:pt x="5373" y="12738"/>
                  </a:cubicBezTo>
                  <a:cubicBezTo>
                    <a:pt x="5375" y="12738"/>
                    <a:pt x="5378" y="12738"/>
                    <a:pt x="5380" y="12738"/>
                  </a:cubicBezTo>
                  <a:cubicBezTo>
                    <a:pt x="7015" y="12738"/>
                    <a:pt x="8447" y="11655"/>
                    <a:pt x="8900" y="10086"/>
                  </a:cubicBezTo>
                  <a:lnTo>
                    <a:pt x="9599" y="10292"/>
                  </a:lnTo>
                  <a:cubicBezTo>
                    <a:pt x="10065" y="10432"/>
                    <a:pt x="10384" y="10860"/>
                    <a:pt x="10384" y="11344"/>
                  </a:cubicBezTo>
                  <a:lnTo>
                    <a:pt x="10384" y="13619"/>
                  </a:lnTo>
                  <a:cubicBezTo>
                    <a:pt x="10389" y="13747"/>
                    <a:pt x="10487" y="13812"/>
                    <a:pt x="10586" y="13812"/>
                  </a:cubicBezTo>
                  <a:cubicBezTo>
                    <a:pt x="10684" y="13812"/>
                    <a:pt x="10783" y="13747"/>
                    <a:pt x="10788" y="13619"/>
                  </a:cubicBezTo>
                  <a:lnTo>
                    <a:pt x="10788" y="11344"/>
                  </a:lnTo>
                  <a:cubicBezTo>
                    <a:pt x="10785" y="10679"/>
                    <a:pt x="10349" y="10096"/>
                    <a:pt x="9712" y="9904"/>
                  </a:cubicBezTo>
                  <a:lnTo>
                    <a:pt x="7433" y="9233"/>
                  </a:lnTo>
                  <a:cubicBezTo>
                    <a:pt x="7245" y="9178"/>
                    <a:pt x="7114" y="9003"/>
                    <a:pt x="7111" y="8804"/>
                  </a:cubicBezTo>
                  <a:lnTo>
                    <a:pt x="7111" y="7872"/>
                  </a:lnTo>
                  <a:cubicBezTo>
                    <a:pt x="7803" y="7393"/>
                    <a:pt x="8262" y="6649"/>
                    <a:pt x="8382" y="5816"/>
                  </a:cubicBezTo>
                  <a:lnTo>
                    <a:pt x="8502" y="5816"/>
                  </a:lnTo>
                  <a:cubicBezTo>
                    <a:pt x="8896" y="5816"/>
                    <a:pt x="9236" y="5521"/>
                    <a:pt x="9273" y="5148"/>
                  </a:cubicBezTo>
                  <a:cubicBezTo>
                    <a:pt x="9314" y="4754"/>
                    <a:pt x="9037" y="4394"/>
                    <a:pt x="8643" y="4336"/>
                  </a:cubicBezTo>
                  <a:lnTo>
                    <a:pt x="8776" y="2602"/>
                  </a:lnTo>
                  <a:cubicBezTo>
                    <a:pt x="9232" y="2184"/>
                    <a:pt x="9383" y="1529"/>
                    <a:pt x="9157" y="954"/>
                  </a:cubicBezTo>
                  <a:cubicBezTo>
                    <a:pt x="8931" y="378"/>
                    <a:pt x="8375" y="1"/>
                    <a:pt x="77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529;p74">
              <a:extLst>
                <a:ext uri="{FF2B5EF4-FFF2-40B4-BE49-F238E27FC236}">
                  <a16:creationId xmlns:a16="http://schemas.microsoft.com/office/drawing/2014/main" id="{967F6692-04B5-EF53-D407-B12A521F9928}"/>
                </a:ext>
              </a:extLst>
            </p:cNvPr>
            <p:cNvSpPr/>
            <p:nvPr/>
          </p:nvSpPr>
          <p:spPr>
            <a:xfrm>
              <a:off x="7000812" y="2854272"/>
              <a:ext cx="22449" cy="10714"/>
            </a:xfrm>
            <a:custGeom>
              <a:avLst/>
              <a:gdLst/>
              <a:ahLst/>
              <a:cxnLst/>
              <a:rect l="l" t="t" r="r" b="b"/>
              <a:pathLst>
                <a:path w="857" h="409" extrusionOk="0">
                  <a:moveTo>
                    <a:pt x="206" y="1"/>
                  </a:moveTo>
                  <a:cubicBezTo>
                    <a:pt x="93" y="1"/>
                    <a:pt x="0" y="92"/>
                    <a:pt x="0" y="203"/>
                  </a:cubicBezTo>
                  <a:cubicBezTo>
                    <a:pt x="0" y="317"/>
                    <a:pt x="93" y="409"/>
                    <a:pt x="206" y="409"/>
                  </a:cubicBezTo>
                  <a:cubicBezTo>
                    <a:pt x="208" y="409"/>
                    <a:pt x="210" y="409"/>
                    <a:pt x="213" y="409"/>
                  </a:cubicBezTo>
                  <a:lnTo>
                    <a:pt x="644" y="409"/>
                  </a:lnTo>
                  <a:cubicBezTo>
                    <a:pt x="646" y="409"/>
                    <a:pt x="648" y="409"/>
                    <a:pt x="651" y="409"/>
                  </a:cubicBezTo>
                  <a:cubicBezTo>
                    <a:pt x="764" y="409"/>
                    <a:pt x="857" y="317"/>
                    <a:pt x="857" y="203"/>
                  </a:cubicBezTo>
                  <a:cubicBezTo>
                    <a:pt x="857" y="92"/>
                    <a:pt x="764" y="1"/>
                    <a:pt x="651" y="1"/>
                  </a:cubicBezTo>
                  <a:cubicBezTo>
                    <a:pt x="649" y="1"/>
                    <a:pt x="646" y="1"/>
                    <a:pt x="644" y="1"/>
                  </a:cubicBezTo>
                  <a:lnTo>
                    <a:pt x="213" y="1"/>
                  </a:ln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530;p74">
              <a:extLst>
                <a:ext uri="{FF2B5EF4-FFF2-40B4-BE49-F238E27FC236}">
                  <a16:creationId xmlns:a16="http://schemas.microsoft.com/office/drawing/2014/main" id="{30A0DC11-1B78-DD01-CEA9-B1C3F9E70866}"/>
                </a:ext>
              </a:extLst>
            </p:cNvPr>
            <p:cNvSpPr/>
            <p:nvPr/>
          </p:nvSpPr>
          <p:spPr>
            <a:xfrm>
              <a:off x="7068840" y="2854272"/>
              <a:ext cx="22475" cy="10714"/>
            </a:xfrm>
            <a:custGeom>
              <a:avLst/>
              <a:gdLst/>
              <a:ahLst/>
              <a:cxnLst/>
              <a:rect l="l" t="t" r="r" b="b"/>
              <a:pathLst>
                <a:path w="858" h="409" extrusionOk="0">
                  <a:moveTo>
                    <a:pt x="207" y="1"/>
                  </a:moveTo>
                  <a:cubicBezTo>
                    <a:pt x="93" y="1"/>
                    <a:pt x="1" y="92"/>
                    <a:pt x="1" y="203"/>
                  </a:cubicBezTo>
                  <a:cubicBezTo>
                    <a:pt x="1" y="317"/>
                    <a:pt x="93" y="409"/>
                    <a:pt x="207" y="409"/>
                  </a:cubicBezTo>
                  <a:cubicBezTo>
                    <a:pt x="209" y="409"/>
                    <a:pt x="211" y="409"/>
                    <a:pt x="213" y="409"/>
                  </a:cubicBezTo>
                  <a:lnTo>
                    <a:pt x="645" y="409"/>
                  </a:lnTo>
                  <a:cubicBezTo>
                    <a:pt x="647" y="409"/>
                    <a:pt x="649" y="409"/>
                    <a:pt x="651" y="409"/>
                  </a:cubicBezTo>
                  <a:cubicBezTo>
                    <a:pt x="765" y="409"/>
                    <a:pt x="857" y="317"/>
                    <a:pt x="857" y="203"/>
                  </a:cubicBezTo>
                  <a:cubicBezTo>
                    <a:pt x="857" y="92"/>
                    <a:pt x="765" y="1"/>
                    <a:pt x="651" y="1"/>
                  </a:cubicBezTo>
                  <a:cubicBezTo>
                    <a:pt x="649" y="1"/>
                    <a:pt x="647" y="1"/>
                    <a:pt x="645" y="1"/>
                  </a:cubicBezTo>
                  <a:lnTo>
                    <a:pt x="213" y="1"/>
                  </a:lnTo>
                  <a:cubicBezTo>
                    <a:pt x="211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2441;p77">
            <a:extLst>
              <a:ext uri="{FF2B5EF4-FFF2-40B4-BE49-F238E27FC236}">
                <a16:creationId xmlns:a16="http://schemas.microsoft.com/office/drawing/2014/main" id="{30567B7D-2A50-3844-1CB2-F22B806335D1}"/>
              </a:ext>
            </a:extLst>
          </p:cNvPr>
          <p:cNvGrpSpPr/>
          <p:nvPr/>
        </p:nvGrpSpPr>
        <p:grpSpPr>
          <a:xfrm>
            <a:off x="814484" y="2806606"/>
            <a:ext cx="273108" cy="364974"/>
            <a:chOff x="4911692" y="1513402"/>
            <a:chExt cx="273108" cy="364974"/>
          </a:xfrm>
        </p:grpSpPr>
        <p:sp>
          <p:nvSpPr>
            <p:cNvPr id="42" name="Google Shape;12442;p77">
              <a:extLst>
                <a:ext uri="{FF2B5EF4-FFF2-40B4-BE49-F238E27FC236}">
                  <a16:creationId xmlns:a16="http://schemas.microsoft.com/office/drawing/2014/main" id="{DB2A7D4D-8444-2EE8-5B3A-013119810808}"/>
                </a:ext>
              </a:extLst>
            </p:cNvPr>
            <p:cNvSpPr/>
            <p:nvPr/>
          </p:nvSpPr>
          <p:spPr>
            <a:xfrm>
              <a:off x="4924224" y="1610014"/>
              <a:ext cx="112919" cy="102746"/>
            </a:xfrm>
            <a:custGeom>
              <a:avLst/>
              <a:gdLst/>
              <a:ahLst/>
              <a:cxnLst/>
              <a:rect l="l" t="t" r="r" b="b"/>
              <a:pathLst>
                <a:path w="4307" h="3919" extrusionOk="0">
                  <a:moveTo>
                    <a:pt x="1246" y="0"/>
                  </a:moveTo>
                  <a:cubicBezTo>
                    <a:pt x="1042" y="0"/>
                    <a:pt x="834" y="58"/>
                    <a:pt x="645" y="183"/>
                  </a:cubicBezTo>
                  <a:cubicBezTo>
                    <a:pt x="4" y="610"/>
                    <a:pt x="0" y="1556"/>
                    <a:pt x="638" y="1987"/>
                  </a:cubicBezTo>
                  <a:cubicBezTo>
                    <a:pt x="757" y="2074"/>
                    <a:pt x="823" y="2215"/>
                    <a:pt x="815" y="2363"/>
                  </a:cubicBezTo>
                  <a:cubicBezTo>
                    <a:pt x="812" y="2523"/>
                    <a:pt x="833" y="2678"/>
                    <a:pt x="877" y="2830"/>
                  </a:cubicBezTo>
                  <a:cubicBezTo>
                    <a:pt x="1086" y="3532"/>
                    <a:pt x="1710" y="3918"/>
                    <a:pt x="2343" y="3918"/>
                  </a:cubicBezTo>
                  <a:cubicBezTo>
                    <a:pt x="2794" y="3918"/>
                    <a:pt x="3249" y="3722"/>
                    <a:pt x="3561" y="3305"/>
                  </a:cubicBezTo>
                  <a:cubicBezTo>
                    <a:pt x="4307" y="2298"/>
                    <a:pt x="3590" y="871"/>
                    <a:pt x="2336" y="871"/>
                  </a:cubicBezTo>
                  <a:lnTo>
                    <a:pt x="2315" y="871"/>
                  </a:lnTo>
                  <a:cubicBezTo>
                    <a:pt x="2205" y="336"/>
                    <a:pt x="1738" y="0"/>
                    <a:pt x="1246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443;p77">
              <a:extLst>
                <a:ext uri="{FF2B5EF4-FFF2-40B4-BE49-F238E27FC236}">
                  <a16:creationId xmlns:a16="http://schemas.microsoft.com/office/drawing/2014/main" id="{00839D42-E5F8-B54E-9CCA-44DFD75EB115}"/>
                </a:ext>
              </a:extLst>
            </p:cNvPr>
            <p:cNvSpPr/>
            <p:nvPr/>
          </p:nvSpPr>
          <p:spPr>
            <a:xfrm>
              <a:off x="5059244" y="1610014"/>
              <a:ext cx="112919" cy="102720"/>
            </a:xfrm>
            <a:custGeom>
              <a:avLst/>
              <a:gdLst/>
              <a:ahLst/>
              <a:cxnLst/>
              <a:rect l="l" t="t" r="r" b="b"/>
              <a:pathLst>
                <a:path w="4307" h="3918" extrusionOk="0">
                  <a:moveTo>
                    <a:pt x="3063" y="0"/>
                  </a:moveTo>
                  <a:cubicBezTo>
                    <a:pt x="2571" y="0"/>
                    <a:pt x="2104" y="336"/>
                    <a:pt x="1996" y="871"/>
                  </a:cubicBezTo>
                  <a:lnTo>
                    <a:pt x="1971" y="871"/>
                  </a:lnTo>
                  <a:cubicBezTo>
                    <a:pt x="718" y="871"/>
                    <a:pt x="0" y="2298"/>
                    <a:pt x="750" y="3305"/>
                  </a:cubicBezTo>
                  <a:cubicBezTo>
                    <a:pt x="1060" y="3722"/>
                    <a:pt x="1514" y="3917"/>
                    <a:pt x="1963" y="3917"/>
                  </a:cubicBezTo>
                  <a:cubicBezTo>
                    <a:pt x="2596" y="3917"/>
                    <a:pt x="3221" y="3531"/>
                    <a:pt x="3430" y="2830"/>
                  </a:cubicBezTo>
                  <a:cubicBezTo>
                    <a:pt x="3477" y="2678"/>
                    <a:pt x="3495" y="2523"/>
                    <a:pt x="3495" y="2363"/>
                  </a:cubicBezTo>
                  <a:cubicBezTo>
                    <a:pt x="3485" y="2215"/>
                    <a:pt x="3550" y="2074"/>
                    <a:pt x="3669" y="1987"/>
                  </a:cubicBezTo>
                  <a:cubicBezTo>
                    <a:pt x="4307" y="1556"/>
                    <a:pt x="4303" y="610"/>
                    <a:pt x="3662" y="183"/>
                  </a:cubicBezTo>
                  <a:cubicBezTo>
                    <a:pt x="3474" y="58"/>
                    <a:pt x="3266" y="0"/>
                    <a:pt x="3063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44;p77">
              <a:extLst>
                <a:ext uri="{FF2B5EF4-FFF2-40B4-BE49-F238E27FC236}">
                  <a16:creationId xmlns:a16="http://schemas.microsoft.com/office/drawing/2014/main" id="{471FA930-16B9-0174-906D-DB12D93157B8}"/>
                </a:ext>
              </a:extLst>
            </p:cNvPr>
            <p:cNvSpPr/>
            <p:nvPr/>
          </p:nvSpPr>
          <p:spPr>
            <a:xfrm>
              <a:off x="4962580" y="1518698"/>
              <a:ext cx="171226" cy="119866"/>
            </a:xfrm>
            <a:custGeom>
              <a:avLst/>
              <a:gdLst/>
              <a:ahLst/>
              <a:cxnLst/>
              <a:rect l="l" t="t" r="r" b="b"/>
              <a:pathLst>
                <a:path w="6531" h="4572" extrusionOk="0">
                  <a:moveTo>
                    <a:pt x="3267" y="1"/>
                  </a:moveTo>
                  <a:cubicBezTo>
                    <a:pt x="1464" y="1"/>
                    <a:pt x="1" y="1464"/>
                    <a:pt x="1" y="3268"/>
                  </a:cubicBezTo>
                  <a:lnTo>
                    <a:pt x="1" y="4571"/>
                  </a:lnTo>
                  <a:lnTo>
                    <a:pt x="6531" y="4571"/>
                  </a:lnTo>
                  <a:lnTo>
                    <a:pt x="6531" y="3268"/>
                  </a:lnTo>
                  <a:cubicBezTo>
                    <a:pt x="6531" y="1464"/>
                    <a:pt x="5067" y="1"/>
                    <a:pt x="3267" y="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45;p77">
              <a:extLst>
                <a:ext uri="{FF2B5EF4-FFF2-40B4-BE49-F238E27FC236}">
                  <a16:creationId xmlns:a16="http://schemas.microsoft.com/office/drawing/2014/main" id="{27A43B70-0877-5E89-C6AA-60696C53B947}"/>
                </a:ext>
              </a:extLst>
            </p:cNvPr>
            <p:cNvSpPr/>
            <p:nvPr/>
          </p:nvSpPr>
          <p:spPr>
            <a:xfrm>
              <a:off x="4916909" y="1695614"/>
              <a:ext cx="262463" cy="176916"/>
            </a:xfrm>
            <a:custGeom>
              <a:avLst/>
              <a:gdLst/>
              <a:ahLst/>
              <a:cxnLst/>
              <a:rect l="l" t="t" r="r" b="b"/>
              <a:pathLst>
                <a:path w="10011" h="6748" extrusionOk="0">
                  <a:moveTo>
                    <a:pt x="3702" y="0"/>
                  </a:moveTo>
                  <a:lnTo>
                    <a:pt x="3702" y="1344"/>
                  </a:lnTo>
                  <a:cubicBezTo>
                    <a:pt x="3698" y="1713"/>
                    <a:pt x="3467" y="2043"/>
                    <a:pt x="3119" y="2166"/>
                  </a:cubicBezTo>
                  <a:lnTo>
                    <a:pt x="873" y="2959"/>
                  </a:lnTo>
                  <a:cubicBezTo>
                    <a:pt x="348" y="3144"/>
                    <a:pt x="1" y="3636"/>
                    <a:pt x="1" y="4190"/>
                  </a:cubicBezTo>
                  <a:lnTo>
                    <a:pt x="1" y="6747"/>
                  </a:lnTo>
                  <a:lnTo>
                    <a:pt x="10011" y="6747"/>
                  </a:lnTo>
                  <a:lnTo>
                    <a:pt x="10011" y="4190"/>
                  </a:lnTo>
                  <a:cubicBezTo>
                    <a:pt x="10011" y="3636"/>
                    <a:pt x="9663" y="3144"/>
                    <a:pt x="9142" y="2959"/>
                  </a:cubicBezTo>
                  <a:lnTo>
                    <a:pt x="6896" y="2166"/>
                  </a:lnTo>
                  <a:cubicBezTo>
                    <a:pt x="6549" y="2043"/>
                    <a:pt x="6313" y="1713"/>
                    <a:pt x="6313" y="1344"/>
                  </a:cubicBezTo>
                  <a:lnTo>
                    <a:pt x="6313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46;p77">
              <a:extLst>
                <a:ext uri="{FF2B5EF4-FFF2-40B4-BE49-F238E27FC236}">
                  <a16:creationId xmlns:a16="http://schemas.microsoft.com/office/drawing/2014/main" id="{BB6A4F06-0137-CF36-5439-493244F787F8}"/>
                </a:ext>
              </a:extLst>
            </p:cNvPr>
            <p:cNvSpPr/>
            <p:nvPr/>
          </p:nvSpPr>
          <p:spPr>
            <a:xfrm>
              <a:off x="4917014" y="1745821"/>
              <a:ext cx="262463" cy="126788"/>
            </a:xfrm>
            <a:custGeom>
              <a:avLst/>
              <a:gdLst/>
              <a:ahLst/>
              <a:cxnLst/>
              <a:rect l="l" t="t" r="r" b="b"/>
              <a:pathLst>
                <a:path w="10011" h="4836" extrusionOk="0">
                  <a:moveTo>
                    <a:pt x="6530" y="1"/>
                  </a:moveTo>
                  <a:lnTo>
                    <a:pt x="6530" y="302"/>
                  </a:lnTo>
                  <a:cubicBezTo>
                    <a:pt x="6530" y="1196"/>
                    <a:pt x="5838" y="1978"/>
                    <a:pt x="4947" y="2004"/>
                  </a:cubicBezTo>
                  <a:cubicBezTo>
                    <a:pt x="4932" y="2004"/>
                    <a:pt x="4917" y="2004"/>
                    <a:pt x="4901" y="2004"/>
                  </a:cubicBezTo>
                  <a:cubicBezTo>
                    <a:pt x="4002" y="2004"/>
                    <a:pt x="3263" y="1278"/>
                    <a:pt x="3263" y="374"/>
                  </a:cubicBezTo>
                  <a:lnTo>
                    <a:pt x="3263" y="182"/>
                  </a:lnTo>
                  <a:cubicBezTo>
                    <a:pt x="3216" y="211"/>
                    <a:pt x="3169" y="233"/>
                    <a:pt x="3118" y="251"/>
                  </a:cubicBezTo>
                  <a:lnTo>
                    <a:pt x="869" y="1044"/>
                  </a:lnTo>
                  <a:cubicBezTo>
                    <a:pt x="348" y="1229"/>
                    <a:pt x="0" y="1721"/>
                    <a:pt x="0" y="2275"/>
                  </a:cubicBezTo>
                  <a:lnTo>
                    <a:pt x="0" y="4836"/>
                  </a:lnTo>
                  <a:lnTo>
                    <a:pt x="10011" y="4836"/>
                  </a:lnTo>
                  <a:lnTo>
                    <a:pt x="10011" y="2275"/>
                  </a:lnTo>
                  <a:cubicBezTo>
                    <a:pt x="10011" y="1721"/>
                    <a:pt x="9663" y="1229"/>
                    <a:pt x="9138" y="1044"/>
                  </a:cubicBezTo>
                  <a:lnTo>
                    <a:pt x="6892" y="251"/>
                  </a:lnTo>
                  <a:cubicBezTo>
                    <a:pt x="6751" y="200"/>
                    <a:pt x="6628" y="113"/>
                    <a:pt x="653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47;p77">
              <a:extLst>
                <a:ext uri="{FF2B5EF4-FFF2-40B4-BE49-F238E27FC236}">
                  <a16:creationId xmlns:a16="http://schemas.microsoft.com/office/drawing/2014/main" id="{A51F8ED6-BD02-7644-50B8-DFBD0C427928}"/>
                </a:ext>
              </a:extLst>
            </p:cNvPr>
            <p:cNvSpPr/>
            <p:nvPr/>
          </p:nvSpPr>
          <p:spPr>
            <a:xfrm>
              <a:off x="4967509" y="1745821"/>
              <a:ext cx="161447" cy="87330"/>
            </a:xfrm>
            <a:custGeom>
              <a:avLst/>
              <a:gdLst/>
              <a:ahLst/>
              <a:cxnLst/>
              <a:rect l="l" t="t" r="r" b="b"/>
              <a:pathLst>
                <a:path w="6158" h="3331" extrusionOk="0">
                  <a:moveTo>
                    <a:pt x="4604" y="1"/>
                  </a:moveTo>
                  <a:lnTo>
                    <a:pt x="4604" y="302"/>
                  </a:lnTo>
                  <a:cubicBezTo>
                    <a:pt x="4604" y="1196"/>
                    <a:pt x="3916" y="1978"/>
                    <a:pt x="3021" y="2004"/>
                  </a:cubicBezTo>
                  <a:cubicBezTo>
                    <a:pt x="3006" y="2004"/>
                    <a:pt x="2991" y="2004"/>
                    <a:pt x="2975" y="2004"/>
                  </a:cubicBezTo>
                  <a:cubicBezTo>
                    <a:pt x="2076" y="2004"/>
                    <a:pt x="1337" y="1278"/>
                    <a:pt x="1337" y="374"/>
                  </a:cubicBezTo>
                  <a:lnTo>
                    <a:pt x="1337" y="182"/>
                  </a:lnTo>
                  <a:cubicBezTo>
                    <a:pt x="1290" y="211"/>
                    <a:pt x="1243" y="233"/>
                    <a:pt x="1192" y="251"/>
                  </a:cubicBezTo>
                  <a:lnTo>
                    <a:pt x="1" y="671"/>
                  </a:lnTo>
                  <a:cubicBezTo>
                    <a:pt x="15" y="1261"/>
                    <a:pt x="139" y="1844"/>
                    <a:pt x="363" y="2391"/>
                  </a:cubicBezTo>
                  <a:cubicBezTo>
                    <a:pt x="601" y="2970"/>
                    <a:pt x="1166" y="3331"/>
                    <a:pt x="1770" y="3331"/>
                  </a:cubicBezTo>
                  <a:cubicBezTo>
                    <a:pt x="1892" y="3331"/>
                    <a:pt x="2015" y="3316"/>
                    <a:pt x="2138" y="3286"/>
                  </a:cubicBezTo>
                  <a:lnTo>
                    <a:pt x="3079" y="3050"/>
                  </a:lnTo>
                  <a:lnTo>
                    <a:pt x="4017" y="3286"/>
                  </a:lnTo>
                  <a:cubicBezTo>
                    <a:pt x="4140" y="3316"/>
                    <a:pt x="4263" y="3331"/>
                    <a:pt x="4385" y="3331"/>
                  </a:cubicBezTo>
                  <a:cubicBezTo>
                    <a:pt x="4989" y="3331"/>
                    <a:pt x="5554" y="2970"/>
                    <a:pt x="5796" y="2391"/>
                  </a:cubicBezTo>
                  <a:cubicBezTo>
                    <a:pt x="6020" y="1844"/>
                    <a:pt x="6143" y="1261"/>
                    <a:pt x="6158" y="671"/>
                  </a:cubicBezTo>
                  <a:lnTo>
                    <a:pt x="4966" y="251"/>
                  </a:lnTo>
                  <a:cubicBezTo>
                    <a:pt x="4825" y="200"/>
                    <a:pt x="4702" y="113"/>
                    <a:pt x="460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448;p77">
              <a:extLst>
                <a:ext uri="{FF2B5EF4-FFF2-40B4-BE49-F238E27FC236}">
                  <a16:creationId xmlns:a16="http://schemas.microsoft.com/office/drawing/2014/main" id="{F9B65D97-90E9-3729-8DBD-FCC441AF9B02}"/>
                </a:ext>
              </a:extLst>
            </p:cNvPr>
            <p:cNvSpPr/>
            <p:nvPr/>
          </p:nvSpPr>
          <p:spPr>
            <a:xfrm>
              <a:off x="5013940" y="1706992"/>
              <a:ext cx="68506" cy="34345"/>
            </a:xfrm>
            <a:custGeom>
              <a:avLst/>
              <a:gdLst/>
              <a:ahLst/>
              <a:cxnLst/>
              <a:rect l="l" t="t" r="r" b="b"/>
              <a:pathLst>
                <a:path w="2613" h="1310" extrusionOk="0">
                  <a:moveTo>
                    <a:pt x="1" y="1"/>
                  </a:moveTo>
                  <a:lnTo>
                    <a:pt x="1" y="1040"/>
                  </a:lnTo>
                  <a:cubicBezTo>
                    <a:pt x="417" y="1219"/>
                    <a:pt x="861" y="1309"/>
                    <a:pt x="1305" y="1309"/>
                  </a:cubicBezTo>
                  <a:cubicBezTo>
                    <a:pt x="1749" y="1309"/>
                    <a:pt x="2194" y="1219"/>
                    <a:pt x="2612" y="1040"/>
                  </a:cubicBezTo>
                  <a:lnTo>
                    <a:pt x="2612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449;p77">
              <a:extLst>
                <a:ext uri="{FF2B5EF4-FFF2-40B4-BE49-F238E27FC236}">
                  <a16:creationId xmlns:a16="http://schemas.microsoft.com/office/drawing/2014/main" id="{804B9D1A-649B-6FB7-4C8A-E1C7A5B45CAD}"/>
                </a:ext>
              </a:extLst>
            </p:cNvPr>
            <p:cNvSpPr/>
            <p:nvPr/>
          </p:nvSpPr>
          <p:spPr>
            <a:xfrm>
              <a:off x="4951280" y="1575485"/>
              <a:ext cx="193931" cy="148627"/>
            </a:xfrm>
            <a:custGeom>
              <a:avLst/>
              <a:gdLst/>
              <a:ahLst/>
              <a:cxnLst/>
              <a:rect l="l" t="t" r="r" b="b"/>
              <a:pathLst>
                <a:path w="7397" h="5669" extrusionOk="0">
                  <a:moveTo>
                    <a:pt x="3697" y="1"/>
                  </a:moveTo>
                  <a:cubicBezTo>
                    <a:pt x="3628" y="1"/>
                    <a:pt x="3559" y="33"/>
                    <a:pt x="3517" y="98"/>
                  </a:cubicBezTo>
                  <a:cubicBezTo>
                    <a:pt x="2706" y="1348"/>
                    <a:pt x="1634" y="1775"/>
                    <a:pt x="1141" y="1913"/>
                  </a:cubicBezTo>
                  <a:cubicBezTo>
                    <a:pt x="1051" y="1938"/>
                    <a:pt x="761" y="1971"/>
                    <a:pt x="761" y="1971"/>
                  </a:cubicBezTo>
                  <a:lnTo>
                    <a:pt x="544" y="1971"/>
                  </a:lnTo>
                  <a:cubicBezTo>
                    <a:pt x="243" y="1971"/>
                    <a:pt x="1" y="2213"/>
                    <a:pt x="1" y="2514"/>
                  </a:cubicBezTo>
                  <a:cubicBezTo>
                    <a:pt x="1" y="2815"/>
                    <a:pt x="243" y="3057"/>
                    <a:pt x="544" y="3057"/>
                  </a:cubicBezTo>
                  <a:lnTo>
                    <a:pt x="881" y="3057"/>
                  </a:lnTo>
                  <a:cubicBezTo>
                    <a:pt x="993" y="4531"/>
                    <a:pt x="2221" y="5669"/>
                    <a:pt x="3698" y="5669"/>
                  </a:cubicBezTo>
                  <a:cubicBezTo>
                    <a:pt x="5176" y="5669"/>
                    <a:pt x="6404" y="4531"/>
                    <a:pt x="6516" y="3057"/>
                  </a:cubicBezTo>
                  <a:lnTo>
                    <a:pt x="6853" y="3057"/>
                  </a:lnTo>
                  <a:cubicBezTo>
                    <a:pt x="7153" y="3057"/>
                    <a:pt x="7396" y="2815"/>
                    <a:pt x="7396" y="2514"/>
                  </a:cubicBezTo>
                  <a:cubicBezTo>
                    <a:pt x="7396" y="2213"/>
                    <a:pt x="7153" y="1971"/>
                    <a:pt x="6853" y="1971"/>
                  </a:cubicBezTo>
                  <a:lnTo>
                    <a:pt x="6636" y="1971"/>
                  </a:lnTo>
                  <a:cubicBezTo>
                    <a:pt x="6636" y="1971"/>
                    <a:pt x="6342" y="1935"/>
                    <a:pt x="6255" y="1913"/>
                  </a:cubicBezTo>
                  <a:cubicBezTo>
                    <a:pt x="5759" y="1775"/>
                    <a:pt x="4691" y="1348"/>
                    <a:pt x="3879" y="98"/>
                  </a:cubicBezTo>
                  <a:cubicBezTo>
                    <a:pt x="3836" y="33"/>
                    <a:pt x="3766" y="1"/>
                    <a:pt x="369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450;p77">
              <a:extLst>
                <a:ext uri="{FF2B5EF4-FFF2-40B4-BE49-F238E27FC236}">
                  <a16:creationId xmlns:a16="http://schemas.microsoft.com/office/drawing/2014/main" id="{AABFDFB0-4212-8B46-7751-622286740D49}"/>
                </a:ext>
              </a:extLst>
            </p:cNvPr>
            <p:cNvSpPr/>
            <p:nvPr/>
          </p:nvSpPr>
          <p:spPr>
            <a:xfrm>
              <a:off x="4983659" y="1735570"/>
              <a:ext cx="129069" cy="80435"/>
            </a:xfrm>
            <a:custGeom>
              <a:avLst/>
              <a:gdLst/>
              <a:ahLst/>
              <a:cxnLst/>
              <a:rect l="l" t="t" r="r" b="b"/>
              <a:pathLst>
                <a:path w="4923" h="3068" extrusionOk="0">
                  <a:moveTo>
                    <a:pt x="1156" y="1"/>
                  </a:moveTo>
                  <a:lnTo>
                    <a:pt x="334" y="280"/>
                  </a:lnTo>
                  <a:cubicBezTo>
                    <a:pt x="167" y="338"/>
                    <a:pt x="51" y="493"/>
                    <a:pt x="40" y="667"/>
                  </a:cubicBezTo>
                  <a:cubicBezTo>
                    <a:pt x="1" y="1305"/>
                    <a:pt x="106" y="1942"/>
                    <a:pt x="348" y="2529"/>
                  </a:cubicBezTo>
                  <a:cubicBezTo>
                    <a:pt x="487" y="2861"/>
                    <a:pt x="811" y="3068"/>
                    <a:pt x="1158" y="3068"/>
                  </a:cubicBezTo>
                  <a:cubicBezTo>
                    <a:pt x="1227" y="3068"/>
                    <a:pt x="1297" y="3060"/>
                    <a:pt x="1366" y="3043"/>
                  </a:cubicBezTo>
                  <a:lnTo>
                    <a:pt x="2463" y="2768"/>
                  </a:lnTo>
                  <a:lnTo>
                    <a:pt x="3561" y="3043"/>
                  </a:lnTo>
                  <a:cubicBezTo>
                    <a:pt x="3629" y="3060"/>
                    <a:pt x="3699" y="3068"/>
                    <a:pt x="3767" y="3068"/>
                  </a:cubicBezTo>
                  <a:cubicBezTo>
                    <a:pt x="4113" y="3068"/>
                    <a:pt x="4439" y="2861"/>
                    <a:pt x="4575" y="2529"/>
                  </a:cubicBezTo>
                  <a:cubicBezTo>
                    <a:pt x="4817" y="1942"/>
                    <a:pt x="4923" y="1305"/>
                    <a:pt x="4883" y="667"/>
                  </a:cubicBezTo>
                  <a:cubicBezTo>
                    <a:pt x="4872" y="493"/>
                    <a:pt x="4756" y="338"/>
                    <a:pt x="4589" y="280"/>
                  </a:cubicBezTo>
                  <a:lnTo>
                    <a:pt x="3767" y="1"/>
                  </a:lnTo>
                  <a:lnTo>
                    <a:pt x="3767" y="645"/>
                  </a:lnTo>
                  <a:cubicBezTo>
                    <a:pt x="3756" y="1359"/>
                    <a:pt x="3173" y="1928"/>
                    <a:pt x="2463" y="1928"/>
                  </a:cubicBezTo>
                  <a:cubicBezTo>
                    <a:pt x="1750" y="1928"/>
                    <a:pt x="1170" y="1359"/>
                    <a:pt x="1156" y="645"/>
                  </a:cubicBezTo>
                  <a:lnTo>
                    <a:pt x="1156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451;p77">
              <a:extLst>
                <a:ext uri="{FF2B5EF4-FFF2-40B4-BE49-F238E27FC236}">
                  <a16:creationId xmlns:a16="http://schemas.microsoft.com/office/drawing/2014/main" id="{5ABAF015-9AD9-12EC-39D3-97E1E8F1F93A}"/>
                </a:ext>
              </a:extLst>
            </p:cNvPr>
            <p:cNvSpPr/>
            <p:nvPr/>
          </p:nvSpPr>
          <p:spPr>
            <a:xfrm>
              <a:off x="5082420" y="1735386"/>
              <a:ext cx="26" cy="21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52;p77">
              <a:extLst>
                <a:ext uri="{FF2B5EF4-FFF2-40B4-BE49-F238E27FC236}">
                  <a16:creationId xmlns:a16="http://schemas.microsoft.com/office/drawing/2014/main" id="{A5B5E9BB-175A-0829-0541-7B3F16CF0F37}"/>
                </a:ext>
              </a:extLst>
            </p:cNvPr>
            <p:cNvSpPr/>
            <p:nvPr/>
          </p:nvSpPr>
          <p:spPr>
            <a:xfrm>
              <a:off x="5013940" y="1735386"/>
              <a:ext cx="26" cy="21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453;p77">
              <a:extLst>
                <a:ext uri="{FF2B5EF4-FFF2-40B4-BE49-F238E27FC236}">
                  <a16:creationId xmlns:a16="http://schemas.microsoft.com/office/drawing/2014/main" id="{74C52F77-81A0-59C2-D5CD-F0AE88CA7D1B}"/>
                </a:ext>
              </a:extLst>
            </p:cNvPr>
            <p:cNvSpPr/>
            <p:nvPr/>
          </p:nvSpPr>
          <p:spPr>
            <a:xfrm>
              <a:off x="4950441" y="1575485"/>
              <a:ext cx="166271" cy="148732"/>
            </a:xfrm>
            <a:custGeom>
              <a:avLst/>
              <a:gdLst/>
              <a:ahLst/>
              <a:cxnLst/>
              <a:rect l="l" t="t" r="r" b="b"/>
              <a:pathLst>
                <a:path w="6342" h="5673" extrusionOk="0">
                  <a:moveTo>
                    <a:pt x="3730" y="1"/>
                  </a:moveTo>
                  <a:cubicBezTo>
                    <a:pt x="3662" y="1"/>
                    <a:pt x="3593" y="33"/>
                    <a:pt x="3549" y="98"/>
                  </a:cubicBezTo>
                  <a:cubicBezTo>
                    <a:pt x="2977" y="978"/>
                    <a:pt x="2274" y="1449"/>
                    <a:pt x="1738" y="1699"/>
                  </a:cubicBezTo>
                  <a:cubicBezTo>
                    <a:pt x="1702" y="1717"/>
                    <a:pt x="1409" y="1837"/>
                    <a:pt x="1376" y="1848"/>
                  </a:cubicBezTo>
                  <a:cubicBezTo>
                    <a:pt x="1304" y="1873"/>
                    <a:pt x="1235" y="1891"/>
                    <a:pt x="1173" y="1909"/>
                  </a:cubicBezTo>
                  <a:cubicBezTo>
                    <a:pt x="1083" y="1935"/>
                    <a:pt x="793" y="1971"/>
                    <a:pt x="793" y="1971"/>
                  </a:cubicBezTo>
                  <a:lnTo>
                    <a:pt x="608" y="1971"/>
                  </a:lnTo>
                  <a:cubicBezTo>
                    <a:pt x="322" y="1971"/>
                    <a:pt x="65" y="2174"/>
                    <a:pt x="36" y="2460"/>
                  </a:cubicBezTo>
                  <a:cubicBezTo>
                    <a:pt x="0" y="2780"/>
                    <a:pt x="250" y="3057"/>
                    <a:pt x="573" y="3057"/>
                  </a:cubicBezTo>
                  <a:cubicBezTo>
                    <a:pt x="575" y="3057"/>
                    <a:pt x="577" y="3057"/>
                    <a:pt x="579" y="3057"/>
                  </a:cubicBezTo>
                  <a:lnTo>
                    <a:pt x="916" y="3057"/>
                  </a:lnTo>
                  <a:cubicBezTo>
                    <a:pt x="1018" y="4554"/>
                    <a:pt x="2268" y="5673"/>
                    <a:pt x="3714" y="5673"/>
                  </a:cubicBezTo>
                  <a:cubicBezTo>
                    <a:pt x="3864" y="5673"/>
                    <a:pt x="4016" y="5661"/>
                    <a:pt x="4169" y="5636"/>
                  </a:cubicBezTo>
                  <a:cubicBezTo>
                    <a:pt x="2923" y="5440"/>
                    <a:pt x="1952" y="4444"/>
                    <a:pt x="1796" y="3191"/>
                  </a:cubicBezTo>
                  <a:cubicBezTo>
                    <a:pt x="1793" y="3155"/>
                    <a:pt x="1789" y="3101"/>
                    <a:pt x="1782" y="3039"/>
                  </a:cubicBezTo>
                  <a:cubicBezTo>
                    <a:pt x="1760" y="2699"/>
                    <a:pt x="1938" y="2376"/>
                    <a:pt x="2242" y="2213"/>
                  </a:cubicBezTo>
                  <a:cubicBezTo>
                    <a:pt x="2868" y="1888"/>
                    <a:pt x="3379" y="1428"/>
                    <a:pt x="3730" y="1047"/>
                  </a:cubicBezTo>
                  <a:cubicBezTo>
                    <a:pt x="4158" y="1511"/>
                    <a:pt x="4820" y="2098"/>
                    <a:pt x="5639" y="2405"/>
                  </a:cubicBezTo>
                  <a:cubicBezTo>
                    <a:pt x="5701" y="2429"/>
                    <a:pt x="5765" y="2440"/>
                    <a:pt x="5826" y="2440"/>
                  </a:cubicBezTo>
                  <a:cubicBezTo>
                    <a:pt x="6100" y="2440"/>
                    <a:pt x="6342" y="2220"/>
                    <a:pt x="6342" y="1924"/>
                  </a:cubicBezTo>
                  <a:cubicBezTo>
                    <a:pt x="6320" y="1920"/>
                    <a:pt x="6298" y="1913"/>
                    <a:pt x="6287" y="1909"/>
                  </a:cubicBezTo>
                  <a:cubicBezTo>
                    <a:pt x="5791" y="1775"/>
                    <a:pt x="4723" y="1348"/>
                    <a:pt x="3911" y="98"/>
                  </a:cubicBezTo>
                  <a:cubicBezTo>
                    <a:pt x="3868" y="33"/>
                    <a:pt x="3799" y="1"/>
                    <a:pt x="3730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454;p77">
              <a:extLst>
                <a:ext uri="{FF2B5EF4-FFF2-40B4-BE49-F238E27FC236}">
                  <a16:creationId xmlns:a16="http://schemas.microsoft.com/office/drawing/2014/main" id="{6B6BC70F-A5B0-0BC9-1F44-D34272B7A7C2}"/>
                </a:ext>
              </a:extLst>
            </p:cNvPr>
            <p:cNvSpPr/>
            <p:nvPr/>
          </p:nvSpPr>
          <p:spPr>
            <a:xfrm>
              <a:off x="5059611" y="1519852"/>
              <a:ext cx="74196" cy="90214"/>
            </a:xfrm>
            <a:custGeom>
              <a:avLst/>
              <a:gdLst/>
              <a:ahLst/>
              <a:cxnLst/>
              <a:rect l="l" t="t" r="r" b="b"/>
              <a:pathLst>
                <a:path w="2830" h="3441" extrusionOk="0">
                  <a:moveTo>
                    <a:pt x="70" y="0"/>
                  </a:moveTo>
                  <a:cubicBezTo>
                    <a:pt x="26" y="199"/>
                    <a:pt x="1" y="406"/>
                    <a:pt x="1" y="612"/>
                  </a:cubicBezTo>
                  <a:cubicBezTo>
                    <a:pt x="1" y="2173"/>
                    <a:pt x="1269" y="3441"/>
                    <a:pt x="2830" y="3441"/>
                  </a:cubicBezTo>
                  <a:lnTo>
                    <a:pt x="2830" y="3224"/>
                  </a:lnTo>
                  <a:cubicBezTo>
                    <a:pt x="2830" y="1695"/>
                    <a:pt x="1772" y="373"/>
                    <a:pt x="283" y="40"/>
                  </a:cubicBezTo>
                  <a:cubicBezTo>
                    <a:pt x="233" y="29"/>
                    <a:pt x="178" y="18"/>
                    <a:pt x="128" y="11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455;p77">
              <a:extLst>
                <a:ext uri="{FF2B5EF4-FFF2-40B4-BE49-F238E27FC236}">
                  <a16:creationId xmlns:a16="http://schemas.microsoft.com/office/drawing/2014/main" id="{EC74E812-4BF5-FDAA-BF71-13B3EAC5A6CD}"/>
                </a:ext>
              </a:extLst>
            </p:cNvPr>
            <p:cNvSpPr/>
            <p:nvPr/>
          </p:nvSpPr>
          <p:spPr>
            <a:xfrm>
              <a:off x="5008539" y="1627999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7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4"/>
                  </a:lnTo>
                  <a:cubicBezTo>
                    <a:pt x="0" y="558"/>
                    <a:pt x="103" y="625"/>
                    <a:pt x="205" y="625"/>
                  </a:cubicBezTo>
                  <a:cubicBezTo>
                    <a:pt x="307" y="625"/>
                    <a:pt x="410" y="558"/>
                    <a:pt x="410" y="424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56;p77">
              <a:extLst>
                <a:ext uri="{FF2B5EF4-FFF2-40B4-BE49-F238E27FC236}">
                  <a16:creationId xmlns:a16="http://schemas.microsoft.com/office/drawing/2014/main" id="{7647D98A-A3F0-47A4-AF20-4D187CA0678F}"/>
                </a:ext>
              </a:extLst>
            </p:cNvPr>
            <p:cNvSpPr/>
            <p:nvPr/>
          </p:nvSpPr>
          <p:spPr>
            <a:xfrm>
              <a:off x="5077098" y="1627999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4"/>
                  </a:lnTo>
                  <a:cubicBezTo>
                    <a:pt x="0" y="558"/>
                    <a:pt x="103" y="625"/>
                    <a:pt x="205" y="625"/>
                  </a:cubicBezTo>
                  <a:cubicBezTo>
                    <a:pt x="307" y="625"/>
                    <a:pt x="410" y="558"/>
                    <a:pt x="410" y="424"/>
                  </a:cubicBezTo>
                  <a:lnTo>
                    <a:pt x="410" y="203"/>
                  </a:lnTo>
                  <a:cubicBezTo>
                    <a:pt x="410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57;p77">
              <a:extLst>
                <a:ext uri="{FF2B5EF4-FFF2-40B4-BE49-F238E27FC236}">
                  <a16:creationId xmlns:a16="http://schemas.microsoft.com/office/drawing/2014/main" id="{0788A461-854D-FAE6-59C0-34838C6F65A3}"/>
                </a:ext>
              </a:extLst>
            </p:cNvPr>
            <p:cNvSpPr/>
            <p:nvPr/>
          </p:nvSpPr>
          <p:spPr>
            <a:xfrm>
              <a:off x="5023404" y="1667850"/>
              <a:ext cx="49604" cy="16569"/>
            </a:xfrm>
            <a:custGeom>
              <a:avLst/>
              <a:gdLst/>
              <a:ahLst/>
              <a:cxnLst/>
              <a:rect l="l" t="t" r="r" b="b"/>
              <a:pathLst>
                <a:path w="1892" h="632" extrusionOk="0">
                  <a:moveTo>
                    <a:pt x="293" y="0"/>
                  </a:moveTo>
                  <a:cubicBezTo>
                    <a:pt x="134" y="0"/>
                    <a:pt x="0" y="205"/>
                    <a:pt x="151" y="353"/>
                  </a:cubicBezTo>
                  <a:cubicBezTo>
                    <a:pt x="324" y="527"/>
                    <a:pt x="621" y="632"/>
                    <a:pt x="947" y="632"/>
                  </a:cubicBezTo>
                  <a:cubicBezTo>
                    <a:pt x="1270" y="632"/>
                    <a:pt x="1567" y="527"/>
                    <a:pt x="1744" y="353"/>
                  </a:cubicBezTo>
                  <a:cubicBezTo>
                    <a:pt x="1892" y="205"/>
                    <a:pt x="1757" y="0"/>
                    <a:pt x="1598" y="0"/>
                  </a:cubicBezTo>
                  <a:cubicBezTo>
                    <a:pt x="1550" y="0"/>
                    <a:pt x="1500" y="19"/>
                    <a:pt x="1454" y="63"/>
                  </a:cubicBezTo>
                  <a:cubicBezTo>
                    <a:pt x="1382" y="136"/>
                    <a:pt x="1205" y="222"/>
                    <a:pt x="947" y="222"/>
                  </a:cubicBezTo>
                  <a:cubicBezTo>
                    <a:pt x="690" y="222"/>
                    <a:pt x="509" y="136"/>
                    <a:pt x="437" y="63"/>
                  </a:cubicBezTo>
                  <a:cubicBezTo>
                    <a:pt x="391" y="19"/>
                    <a:pt x="341" y="0"/>
                    <a:pt x="29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58;p77">
              <a:extLst>
                <a:ext uri="{FF2B5EF4-FFF2-40B4-BE49-F238E27FC236}">
                  <a16:creationId xmlns:a16="http://schemas.microsoft.com/office/drawing/2014/main" id="{22A7C4A5-D52E-1BAA-75AA-1CFC378B2F4C}"/>
                </a:ext>
              </a:extLst>
            </p:cNvPr>
            <p:cNvSpPr/>
            <p:nvPr/>
          </p:nvSpPr>
          <p:spPr>
            <a:xfrm>
              <a:off x="4911692" y="1513402"/>
              <a:ext cx="273108" cy="364974"/>
            </a:xfrm>
            <a:custGeom>
              <a:avLst/>
              <a:gdLst/>
              <a:ahLst/>
              <a:cxnLst/>
              <a:rect l="l" t="t" r="r" b="b"/>
              <a:pathLst>
                <a:path w="10417" h="13921" extrusionOk="0">
                  <a:moveTo>
                    <a:pt x="1739" y="3890"/>
                  </a:moveTo>
                  <a:lnTo>
                    <a:pt x="1739" y="4205"/>
                  </a:lnTo>
                  <a:cubicBezTo>
                    <a:pt x="1420" y="4350"/>
                    <a:pt x="1246" y="4701"/>
                    <a:pt x="1319" y="5045"/>
                  </a:cubicBezTo>
                  <a:cubicBezTo>
                    <a:pt x="1395" y="5385"/>
                    <a:pt x="1699" y="5632"/>
                    <a:pt x="2050" y="5632"/>
                  </a:cubicBezTo>
                  <a:lnTo>
                    <a:pt x="2202" y="5632"/>
                  </a:lnTo>
                  <a:cubicBezTo>
                    <a:pt x="2293" y="6280"/>
                    <a:pt x="2593" y="6885"/>
                    <a:pt x="3057" y="7348"/>
                  </a:cubicBezTo>
                  <a:cubicBezTo>
                    <a:pt x="2939" y="7382"/>
                    <a:pt x="2817" y="7399"/>
                    <a:pt x="2696" y="7399"/>
                  </a:cubicBezTo>
                  <a:cubicBezTo>
                    <a:pt x="2623" y="7399"/>
                    <a:pt x="2550" y="7393"/>
                    <a:pt x="2478" y="7381"/>
                  </a:cubicBezTo>
                  <a:cubicBezTo>
                    <a:pt x="1866" y="7262"/>
                    <a:pt x="1442" y="6700"/>
                    <a:pt x="1500" y="6081"/>
                  </a:cubicBezTo>
                  <a:cubicBezTo>
                    <a:pt x="1521" y="5853"/>
                    <a:pt x="1416" y="5632"/>
                    <a:pt x="1228" y="5501"/>
                  </a:cubicBezTo>
                  <a:cubicBezTo>
                    <a:pt x="931" y="5302"/>
                    <a:pt x="783" y="4940"/>
                    <a:pt x="859" y="4592"/>
                  </a:cubicBezTo>
                  <a:cubicBezTo>
                    <a:pt x="935" y="4241"/>
                    <a:pt x="1214" y="3969"/>
                    <a:pt x="1565" y="3904"/>
                  </a:cubicBezTo>
                  <a:cubicBezTo>
                    <a:pt x="1623" y="3893"/>
                    <a:pt x="1681" y="3890"/>
                    <a:pt x="1739" y="3890"/>
                  </a:cubicBezTo>
                  <a:close/>
                  <a:moveTo>
                    <a:pt x="8720" y="3892"/>
                  </a:moveTo>
                  <a:cubicBezTo>
                    <a:pt x="8766" y="3892"/>
                    <a:pt x="8812" y="3896"/>
                    <a:pt x="8855" y="3904"/>
                  </a:cubicBezTo>
                  <a:cubicBezTo>
                    <a:pt x="9207" y="3969"/>
                    <a:pt x="9486" y="4241"/>
                    <a:pt x="9562" y="4592"/>
                  </a:cubicBezTo>
                  <a:cubicBezTo>
                    <a:pt x="9634" y="4944"/>
                    <a:pt x="9489" y="5302"/>
                    <a:pt x="9192" y="5501"/>
                  </a:cubicBezTo>
                  <a:cubicBezTo>
                    <a:pt x="9004" y="5632"/>
                    <a:pt x="8899" y="5853"/>
                    <a:pt x="8921" y="6081"/>
                  </a:cubicBezTo>
                  <a:cubicBezTo>
                    <a:pt x="8979" y="6700"/>
                    <a:pt x="8555" y="7262"/>
                    <a:pt x="7943" y="7381"/>
                  </a:cubicBezTo>
                  <a:cubicBezTo>
                    <a:pt x="7868" y="7395"/>
                    <a:pt x="7792" y="7402"/>
                    <a:pt x="7716" y="7402"/>
                  </a:cubicBezTo>
                  <a:cubicBezTo>
                    <a:pt x="7595" y="7402"/>
                    <a:pt x="7474" y="7384"/>
                    <a:pt x="7356" y="7348"/>
                  </a:cubicBezTo>
                  <a:cubicBezTo>
                    <a:pt x="7820" y="6881"/>
                    <a:pt x="8120" y="6280"/>
                    <a:pt x="8211" y="5632"/>
                  </a:cubicBezTo>
                  <a:lnTo>
                    <a:pt x="8363" y="5632"/>
                  </a:lnTo>
                  <a:cubicBezTo>
                    <a:pt x="8714" y="5632"/>
                    <a:pt x="9018" y="5389"/>
                    <a:pt x="9094" y="5045"/>
                  </a:cubicBezTo>
                  <a:cubicBezTo>
                    <a:pt x="9171" y="4701"/>
                    <a:pt x="8997" y="4350"/>
                    <a:pt x="8674" y="4205"/>
                  </a:cubicBezTo>
                  <a:lnTo>
                    <a:pt x="8674" y="3893"/>
                  </a:lnTo>
                  <a:cubicBezTo>
                    <a:pt x="8690" y="3892"/>
                    <a:pt x="8705" y="3892"/>
                    <a:pt x="8720" y="3892"/>
                  </a:cubicBezTo>
                  <a:close/>
                  <a:moveTo>
                    <a:pt x="5208" y="409"/>
                  </a:moveTo>
                  <a:cubicBezTo>
                    <a:pt x="6896" y="409"/>
                    <a:pt x="8265" y="1778"/>
                    <a:pt x="8269" y="3470"/>
                  </a:cubicBezTo>
                  <a:lnTo>
                    <a:pt x="8269" y="4136"/>
                  </a:lnTo>
                  <a:lnTo>
                    <a:pt x="8254" y="4136"/>
                  </a:lnTo>
                  <a:cubicBezTo>
                    <a:pt x="8051" y="4136"/>
                    <a:pt x="7849" y="4107"/>
                    <a:pt x="7653" y="4053"/>
                  </a:cubicBezTo>
                  <a:cubicBezTo>
                    <a:pt x="7631" y="4047"/>
                    <a:pt x="7611" y="4044"/>
                    <a:pt x="7591" y="4044"/>
                  </a:cubicBezTo>
                  <a:cubicBezTo>
                    <a:pt x="7377" y="4044"/>
                    <a:pt x="7306" y="4381"/>
                    <a:pt x="7548" y="4447"/>
                  </a:cubicBezTo>
                  <a:cubicBezTo>
                    <a:pt x="7776" y="4509"/>
                    <a:pt x="8015" y="4542"/>
                    <a:pt x="8254" y="4542"/>
                  </a:cubicBezTo>
                  <a:lnTo>
                    <a:pt x="8363" y="4542"/>
                  </a:lnTo>
                  <a:cubicBezTo>
                    <a:pt x="8367" y="4541"/>
                    <a:pt x="8372" y="4541"/>
                    <a:pt x="8376" y="4541"/>
                  </a:cubicBezTo>
                  <a:cubicBezTo>
                    <a:pt x="8566" y="4541"/>
                    <a:pt x="8721" y="4691"/>
                    <a:pt x="8721" y="4882"/>
                  </a:cubicBezTo>
                  <a:cubicBezTo>
                    <a:pt x="8721" y="5071"/>
                    <a:pt x="8569" y="5223"/>
                    <a:pt x="8382" y="5223"/>
                  </a:cubicBezTo>
                  <a:cubicBezTo>
                    <a:pt x="8376" y="5223"/>
                    <a:pt x="8369" y="5223"/>
                    <a:pt x="8363" y="5223"/>
                  </a:cubicBezTo>
                  <a:lnTo>
                    <a:pt x="8240" y="5223"/>
                  </a:lnTo>
                  <a:lnTo>
                    <a:pt x="8240" y="5208"/>
                  </a:lnTo>
                  <a:cubicBezTo>
                    <a:pt x="8240" y="5072"/>
                    <a:pt x="8138" y="5004"/>
                    <a:pt x="8037" y="5004"/>
                  </a:cubicBezTo>
                  <a:cubicBezTo>
                    <a:pt x="7936" y="5004"/>
                    <a:pt x="7834" y="5072"/>
                    <a:pt x="7834" y="5208"/>
                  </a:cubicBezTo>
                  <a:cubicBezTo>
                    <a:pt x="7834" y="6660"/>
                    <a:pt x="6657" y="7834"/>
                    <a:pt x="5208" y="7834"/>
                  </a:cubicBezTo>
                  <a:cubicBezTo>
                    <a:pt x="3756" y="7834"/>
                    <a:pt x="2583" y="6660"/>
                    <a:pt x="2583" y="5208"/>
                  </a:cubicBezTo>
                  <a:cubicBezTo>
                    <a:pt x="2583" y="5072"/>
                    <a:pt x="2480" y="5004"/>
                    <a:pt x="2378" y="5004"/>
                  </a:cubicBezTo>
                  <a:cubicBezTo>
                    <a:pt x="2276" y="5004"/>
                    <a:pt x="2173" y="5072"/>
                    <a:pt x="2173" y="5208"/>
                  </a:cubicBezTo>
                  <a:lnTo>
                    <a:pt x="2173" y="5223"/>
                  </a:lnTo>
                  <a:lnTo>
                    <a:pt x="2050" y="5223"/>
                  </a:lnTo>
                  <a:cubicBezTo>
                    <a:pt x="2044" y="5223"/>
                    <a:pt x="2038" y="5223"/>
                    <a:pt x="2031" y="5223"/>
                  </a:cubicBezTo>
                  <a:cubicBezTo>
                    <a:pt x="1848" y="5223"/>
                    <a:pt x="1695" y="5071"/>
                    <a:pt x="1695" y="4882"/>
                  </a:cubicBezTo>
                  <a:cubicBezTo>
                    <a:pt x="1695" y="4691"/>
                    <a:pt x="1851" y="4541"/>
                    <a:pt x="2037" y="4541"/>
                  </a:cubicBezTo>
                  <a:cubicBezTo>
                    <a:pt x="2041" y="4541"/>
                    <a:pt x="2046" y="4541"/>
                    <a:pt x="2050" y="4542"/>
                  </a:cubicBezTo>
                  <a:lnTo>
                    <a:pt x="2159" y="4542"/>
                  </a:lnTo>
                  <a:cubicBezTo>
                    <a:pt x="3615" y="4542"/>
                    <a:pt x="4770" y="3281"/>
                    <a:pt x="5197" y="2738"/>
                  </a:cubicBezTo>
                  <a:cubicBezTo>
                    <a:pt x="5199" y="2734"/>
                    <a:pt x="5203" y="2733"/>
                    <a:pt x="5207" y="2733"/>
                  </a:cubicBezTo>
                  <a:cubicBezTo>
                    <a:pt x="5211" y="2733"/>
                    <a:pt x="5216" y="2734"/>
                    <a:pt x="5219" y="2738"/>
                  </a:cubicBezTo>
                  <a:cubicBezTo>
                    <a:pt x="5480" y="3068"/>
                    <a:pt x="6023" y="3687"/>
                    <a:pt x="6744" y="4103"/>
                  </a:cubicBezTo>
                  <a:cubicBezTo>
                    <a:pt x="6781" y="4125"/>
                    <a:pt x="6818" y="4135"/>
                    <a:pt x="6852" y="4135"/>
                  </a:cubicBezTo>
                  <a:cubicBezTo>
                    <a:pt x="7034" y="4135"/>
                    <a:pt x="7149" y="3865"/>
                    <a:pt x="6950" y="3752"/>
                  </a:cubicBezTo>
                  <a:cubicBezTo>
                    <a:pt x="6288" y="3368"/>
                    <a:pt x="5781" y="2792"/>
                    <a:pt x="5538" y="2484"/>
                  </a:cubicBezTo>
                  <a:cubicBezTo>
                    <a:pt x="5458" y="2383"/>
                    <a:pt x="5335" y="2325"/>
                    <a:pt x="5208" y="2325"/>
                  </a:cubicBezTo>
                  <a:cubicBezTo>
                    <a:pt x="5078" y="2325"/>
                    <a:pt x="4955" y="2383"/>
                    <a:pt x="4875" y="2484"/>
                  </a:cubicBezTo>
                  <a:cubicBezTo>
                    <a:pt x="3702" y="3973"/>
                    <a:pt x="2586" y="4136"/>
                    <a:pt x="2159" y="4136"/>
                  </a:cubicBezTo>
                  <a:lnTo>
                    <a:pt x="2144" y="4136"/>
                  </a:lnTo>
                  <a:lnTo>
                    <a:pt x="2144" y="3470"/>
                  </a:lnTo>
                  <a:cubicBezTo>
                    <a:pt x="2148" y="1778"/>
                    <a:pt x="3517" y="409"/>
                    <a:pt x="5208" y="409"/>
                  </a:cubicBezTo>
                  <a:close/>
                  <a:moveTo>
                    <a:pt x="6309" y="8037"/>
                  </a:moveTo>
                  <a:lnTo>
                    <a:pt x="6309" y="9123"/>
                  </a:lnTo>
                  <a:cubicBezTo>
                    <a:pt x="6309" y="9732"/>
                    <a:pt x="5817" y="10224"/>
                    <a:pt x="5208" y="10224"/>
                  </a:cubicBezTo>
                  <a:cubicBezTo>
                    <a:pt x="4600" y="10224"/>
                    <a:pt x="4104" y="9732"/>
                    <a:pt x="4104" y="9123"/>
                  </a:cubicBezTo>
                  <a:lnTo>
                    <a:pt x="4104" y="8037"/>
                  </a:lnTo>
                  <a:cubicBezTo>
                    <a:pt x="4455" y="8174"/>
                    <a:pt x="4832" y="8243"/>
                    <a:pt x="5208" y="8243"/>
                  </a:cubicBezTo>
                  <a:cubicBezTo>
                    <a:pt x="5585" y="8243"/>
                    <a:pt x="5958" y="8174"/>
                    <a:pt x="6309" y="8037"/>
                  </a:cubicBezTo>
                  <a:close/>
                  <a:moveTo>
                    <a:pt x="6719" y="8761"/>
                  </a:moveTo>
                  <a:lnTo>
                    <a:pt x="7269" y="8949"/>
                  </a:lnTo>
                  <a:cubicBezTo>
                    <a:pt x="7360" y="8978"/>
                    <a:pt x="7421" y="9062"/>
                    <a:pt x="7425" y="9156"/>
                  </a:cubicBezTo>
                  <a:cubicBezTo>
                    <a:pt x="7461" y="9761"/>
                    <a:pt x="7363" y="10365"/>
                    <a:pt x="7131" y="10927"/>
                  </a:cubicBezTo>
                  <a:cubicBezTo>
                    <a:pt x="7029" y="11180"/>
                    <a:pt x="6781" y="11338"/>
                    <a:pt x="6515" y="11338"/>
                  </a:cubicBezTo>
                  <a:cubicBezTo>
                    <a:pt x="6461" y="11338"/>
                    <a:pt x="6407" y="11331"/>
                    <a:pt x="6353" y="11318"/>
                  </a:cubicBezTo>
                  <a:lnTo>
                    <a:pt x="5259" y="11043"/>
                  </a:lnTo>
                  <a:cubicBezTo>
                    <a:pt x="5243" y="11039"/>
                    <a:pt x="5226" y="11037"/>
                    <a:pt x="5208" y="11037"/>
                  </a:cubicBezTo>
                  <a:cubicBezTo>
                    <a:pt x="5191" y="11037"/>
                    <a:pt x="5174" y="11039"/>
                    <a:pt x="5158" y="11043"/>
                  </a:cubicBezTo>
                  <a:lnTo>
                    <a:pt x="4060" y="11318"/>
                  </a:lnTo>
                  <a:cubicBezTo>
                    <a:pt x="4006" y="11331"/>
                    <a:pt x="3952" y="11338"/>
                    <a:pt x="3898" y="11338"/>
                  </a:cubicBezTo>
                  <a:cubicBezTo>
                    <a:pt x="3633" y="11338"/>
                    <a:pt x="3387" y="11180"/>
                    <a:pt x="3282" y="10927"/>
                  </a:cubicBezTo>
                  <a:cubicBezTo>
                    <a:pt x="3050" y="10365"/>
                    <a:pt x="2952" y="9761"/>
                    <a:pt x="2988" y="9156"/>
                  </a:cubicBezTo>
                  <a:cubicBezTo>
                    <a:pt x="2995" y="9062"/>
                    <a:pt x="3053" y="8978"/>
                    <a:pt x="3144" y="8949"/>
                  </a:cubicBezTo>
                  <a:lnTo>
                    <a:pt x="3698" y="8761"/>
                  </a:lnTo>
                  <a:lnTo>
                    <a:pt x="3698" y="9123"/>
                  </a:lnTo>
                  <a:cubicBezTo>
                    <a:pt x="3698" y="9956"/>
                    <a:pt x="4372" y="10630"/>
                    <a:pt x="5208" y="10630"/>
                  </a:cubicBezTo>
                  <a:cubicBezTo>
                    <a:pt x="6041" y="10630"/>
                    <a:pt x="6715" y="9956"/>
                    <a:pt x="6719" y="9123"/>
                  </a:cubicBezTo>
                  <a:lnTo>
                    <a:pt x="6719" y="8761"/>
                  </a:lnTo>
                  <a:close/>
                  <a:moveTo>
                    <a:pt x="5208" y="0"/>
                  </a:moveTo>
                  <a:cubicBezTo>
                    <a:pt x="3292" y="0"/>
                    <a:pt x="1739" y="1554"/>
                    <a:pt x="1739" y="3470"/>
                  </a:cubicBezTo>
                  <a:lnTo>
                    <a:pt x="1739" y="3484"/>
                  </a:lnTo>
                  <a:cubicBezTo>
                    <a:pt x="1655" y="3484"/>
                    <a:pt x="1576" y="3491"/>
                    <a:pt x="1496" y="3502"/>
                  </a:cubicBezTo>
                  <a:cubicBezTo>
                    <a:pt x="978" y="3596"/>
                    <a:pt x="569" y="3991"/>
                    <a:pt x="460" y="4505"/>
                  </a:cubicBezTo>
                  <a:cubicBezTo>
                    <a:pt x="352" y="5016"/>
                    <a:pt x="562" y="5545"/>
                    <a:pt x="996" y="5842"/>
                  </a:cubicBezTo>
                  <a:cubicBezTo>
                    <a:pt x="1061" y="5885"/>
                    <a:pt x="1098" y="5965"/>
                    <a:pt x="1090" y="6045"/>
                  </a:cubicBezTo>
                  <a:cubicBezTo>
                    <a:pt x="1018" y="6874"/>
                    <a:pt x="1583" y="7627"/>
                    <a:pt x="2405" y="7783"/>
                  </a:cubicBezTo>
                  <a:cubicBezTo>
                    <a:pt x="2503" y="7801"/>
                    <a:pt x="2604" y="7808"/>
                    <a:pt x="2706" y="7808"/>
                  </a:cubicBezTo>
                  <a:cubicBezTo>
                    <a:pt x="2948" y="7808"/>
                    <a:pt x="3187" y="7754"/>
                    <a:pt x="3405" y="7649"/>
                  </a:cubicBezTo>
                  <a:cubicBezTo>
                    <a:pt x="3499" y="7718"/>
                    <a:pt x="3597" y="7783"/>
                    <a:pt x="3698" y="7841"/>
                  </a:cubicBezTo>
                  <a:lnTo>
                    <a:pt x="3698" y="8330"/>
                  </a:lnTo>
                  <a:lnTo>
                    <a:pt x="3014" y="8565"/>
                  </a:lnTo>
                  <a:cubicBezTo>
                    <a:pt x="2767" y="8649"/>
                    <a:pt x="2597" y="8873"/>
                    <a:pt x="2583" y="9134"/>
                  </a:cubicBezTo>
                  <a:lnTo>
                    <a:pt x="2583" y="9174"/>
                  </a:lnTo>
                  <a:lnTo>
                    <a:pt x="1007" y="9728"/>
                  </a:lnTo>
                  <a:cubicBezTo>
                    <a:pt x="402" y="9942"/>
                    <a:pt x="0" y="10514"/>
                    <a:pt x="0" y="11155"/>
                  </a:cubicBezTo>
                  <a:lnTo>
                    <a:pt x="0" y="13719"/>
                  </a:lnTo>
                  <a:cubicBezTo>
                    <a:pt x="0" y="13853"/>
                    <a:pt x="102" y="13920"/>
                    <a:pt x="203" y="13920"/>
                  </a:cubicBezTo>
                  <a:cubicBezTo>
                    <a:pt x="305" y="13920"/>
                    <a:pt x="406" y="13853"/>
                    <a:pt x="406" y="13719"/>
                  </a:cubicBezTo>
                  <a:lnTo>
                    <a:pt x="406" y="11151"/>
                  </a:lnTo>
                  <a:cubicBezTo>
                    <a:pt x="406" y="11017"/>
                    <a:pt x="431" y="10887"/>
                    <a:pt x="478" y="10764"/>
                  </a:cubicBezTo>
                  <a:lnTo>
                    <a:pt x="1507" y="11647"/>
                  </a:lnTo>
                  <a:cubicBezTo>
                    <a:pt x="1655" y="11771"/>
                    <a:pt x="1742" y="11959"/>
                    <a:pt x="1742" y="12151"/>
                  </a:cubicBezTo>
                  <a:lnTo>
                    <a:pt x="1742" y="13719"/>
                  </a:lnTo>
                  <a:cubicBezTo>
                    <a:pt x="1742" y="13853"/>
                    <a:pt x="1844" y="13920"/>
                    <a:pt x="1945" y="13920"/>
                  </a:cubicBezTo>
                  <a:cubicBezTo>
                    <a:pt x="2047" y="13920"/>
                    <a:pt x="2148" y="13853"/>
                    <a:pt x="2148" y="13719"/>
                  </a:cubicBezTo>
                  <a:lnTo>
                    <a:pt x="2148" y="12151"/>
                  </a:lnTo>
                  <a:cubicBezTo>
                    <a:pt x="2148" y="11839"/>
                    <a:pt x="2010" y="11542"/>
                    <a:pt x="1771" y="11336"/>
                  </a:cubicBezTo>
                  <a:lnTo>
                    <a:pt x="692" y="10412"/>
                  </a:lnTo>
                  <a:cubicBezTo>
                    <a:pt x="815" y="10278"/>
                    <a:pt x="967" y="10173"/>
                    <a:pt x="1141" y="10115"/>
                  </a:cubicBezTo>
                  <a:lnTo>
                    <a:pt x="2579" y="9605"/>
                  </a:lnTo>
                  <a:cubicBezTo>
                    <a:pt x="2601" y="10115"/>
                    <a:pt x="2713" y="10615"/>
                    <a:pt x="2905" y="11082"/>
                  </a:cubicBezTo>
                  <a:cubicBezTo>
                    <a:pt x="3074" y="11492"/>
                    <a:pt x="3473" y="11749"/>
                    <a:pt x="3898" y="11749"/>
                  </a:cubicBezTo>
                  <a:cubicBezTo>
                    <a:pt x="3984" y="11749"/>
                    <a:pt x="4071" y="11738"/>
                    <a:pt x="4158" y="11716"/>
                  </a:cubicBezTo>
                  <a:lnTo>
                    <a:pt x="5002" y="11503"/>
                  </a:lnTo>
                  <a:lnTo>
                    <a:pt x="5002" y="12176"/>
                  </a:lnTo>
                  <a:cubicBezTo>
                    <a:pt x="5002" y="12312"/>
                    <a:pt x="5104" y="12380"/>
                    <a:pt x="5207" y="12380"/>
                  </a:cubicBezTo>
                  <a:cubicBezTo>
                    <a:pt x="5309" y="12380"/>
                    <a:pt x="5411" y="12312"/>
                    <a:pt x="5411" y="12176"/>
                  </a:cubicBezTo>
                  <a:lnTo>
                    <a:pt x="5411" y="11503"/>
                  </a:lnTo>
                  <a:lnTo>
                    <a:pt x="6255" y="11713"/>
                  </a:lnTo>
                  <a:cubicBezTo>
                    <a:pt x="6342" y="11734"/>
                    <a:pt x="6429" y="11745"/>
                    <a:pt x="6519" y="11745"/>
                  </a:cubicBezTo>
                  <a:cubicBezTo>
                    <a:pt x="6954" y="11745"/>
                    <a:pt x="7345" y="11484"/>
                    <a:pt x="7508" y="11082"/>
                  </a:cubicBezTo>
                  <a:cubicBezTo>
                    <a:pt x="7704" y="10612"/>
                    <a:pt x="7812" y="10112"/>
                    <a:pt x="7834" y="9605"/>
                  </a:cubicBezTo>
                  <a:lnTo>
                    <a:pt x="9276" y="10112"/>
                  </a:lnTo>
                  <a:cubicBezTo>
                    <a:pt x="9446" y="10173"/>
                    <a:pt x="9602" y="10275"/>
                    <a:pt x="9721" y="10412"/>
                  </a:cubicBezTo>
                  <a:lnTo>
                    <a:pt x="8642" y="11336"/>
                  </a:lnTo>
                  <a:cubicBezTo>
                    <a:pt x="8406" y="11539"/>
                    <a:pt x="8269" y="11836"/>
                    <a:pt x="8269" y="12151"/>
                  </a:cubicBezTo>
                  <a:lnTo>
                    <a:pt x="8269" y="13719"/>
                  </a:lnTo>
                  <a:cubicBezTo>
                    <a:pt x="8269" y="13853"/>
                    <a:pt x="8370" y="13920"/>
                    <a:pt x="8472" y="13920"/>
                  </a:cubicBezTo>
                  <a:cubicBezTo>
                    <a:pt x="8573" y="13920"/>
                    <a:pt x="8674" y="13853"/>
                    <a:pt x="8674" y="13719"/>
                  </a:cubicBezTo>
                  <a:lnTo>
                    <a:pt x="8674" y="12151"/>
                  </a:lnTo>
                  <a:cubicBezTo>
                    <a:pt x="8674" y="11959"/>
                    <a:pt x="8761" y="11771"/>
                    <a:pt x="8910" y="11647"/>
                  </a:cubicBezTo>
                  <a:lnTo>
                    <a:pt x="9938" y="10764"/>
                  </a:lnTo>
                  <a:cubicBezTo>
                    <a:pt x="9985" y="10887"/>
                    <a:pt x="10007" y="11017"/>
                    <a:pt x="10007" y="11151"/>
                  </a:cubicBezTo>
                  <a:lnTo>
                    <a:pt x="10007" y="13719"/>
                  </a:lnTo>
                  <a:cubicBezTo>
                    <a:pt x="10007" y="13853"/>
                    <a:pt x="10109" y="13920"/>
                    <a:pt x="10212" y="13920"/>
                  </a:cubicBezTo>
                  <a:cubicBezTo>
                    <a:pt x="10314" y="13920"/>
                    <a:pt x="10416" y="13853"/>
                    <a:pt x="10416" y="13719"/>
                  </a:cubicBezTo>
                  <a:lnTo>
                    <a:pt x="10416" y="11151"/>
                  </a:lnTo>
                  <a:cubicBezTo>
                    <a:pt x="10416" y="10510"/>
                    <a:pt x="10014" y="9942"/>
                    <a:pt x="9410" y="9728"/>
                  </a:cubicBezTo>
                  <a:lnTo>
                    <a:pt x="7834" y="9170"/>
                  </a:lnTo>
                  <a:lnTo>
                    <a:pt x="7834" y="9130"/>
                  </a:lnTo>
                  <a:cubicBezTo>
                    <a:pt x="7820" y="8870"/>
                    <a:pt x="7649" y="8645"/>
                    <a:pt x="7403" y="8562"/>
                  </a:cubicBezTo>
                  <a:lnTo>
                    <a:pt x="6715" y="8330"/>
                  </a:lnTo>
                  <a:lnTo>
                    <a:pt x="6715" y="7841"/>
                  </a:lnTo>
                  <a:cubicBezTo>
                    <a:pt x="6820" y="7783"/>
                    <a:pt x="6918" y="7718"/>
                    <a:pt x="7012" y="7645"/>
                  </a:cubicBezTo>
                  <a:cubicBezTo>
                    <a:pt x="7229" y="7754"/>
                    <a:pt x="7468" y="7808"/>
                    <a:pt x="7715" y="7808"/>
                  </a:cubicBezTo>
                  <a:cubicBezTo>
                    <a:pt x="7816" y="7808"/>
                    <a:pt x="7917" y="7798"/>
                    <a:pt x="8015" y="7779"/>
                  </a:cubicBezTo>
                  <a:cubicBezTo>
                    <a:pt x="8837" y="7624"/>
                    <a:pt x="9402" y="6874"/>
                    <a:pt x="9330" y="6041"/>
                  </a:cubicBezTo>
                  <a:cubicBezTo>
                    <a:pt x="9323" y="5961"/>
                    <a:pt x="9355" y="5885"/>
                    <a:pt x="9424" y="5842"/>
                  </a:cubicBezTo>
                  <a:cubicBezTo>
                    <a:pt x="9855" y="5545"/>
                    <a:pt x="10069" y="5016"/>
                    <a:pt x="9960" y="4505"/>
                  </a:cubicBezTo>
                  <a:cubicBezTo>
                    <a:pt x="9848" y="3991"/>
                    <a:pt x="9442" y="3596"/>
                    <a:pt x="8924" y="3502"/>
                  </a:cubicBezTo>
                  <a:cubicBezTo>
                    <a:pt x="8841" y="3488"/>
                    <a:pt x="8758" y="3484"/>
                    <a:pt x="8674" y="3484"/>
                  </a:cubicBezTo>
                  <a:lnTo>
                    <a:pt x="8674" y="3470"/>
                  </a:lnTo>
                  <a:cubicBezTo>
                    <a:pt x="8674" y="1554"/>
                    <a:pt x="7121" y="0"/>
                    <a:pt x="520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59;p77">
              <a:extLst>
                <a:ext uri="{FF2B5EF4-FFF2-40B4-BE49-F238E27FC236}">
                  <a16:creationId xmlns:a16="http://schemas.microsoft.com/office/drawing/2014/main" id="{3EEFB1C4-523A-A92F-4235-824747B872E3}"/>
                </a:ext>
              </a:extLst>
            </p:cNvPr>
            <p:cNvSpPr/>
            <p:nvPr/>
          </p:nvSpPr>
          <p:spPr>
            <a:xfrm>
              <a:off x="5042805" y="1850088"/>
              <a:ext cx="10775" cy="16412"/>
            </a:xfrm>
            <a:custGeom>
              <a:avLst/>
              <a:gdLst/>
              <a:ahLst/>
              <a:cxnLst/>
              <a:rect l="l" t="t" r="r" b="b"/>
              <a:pathLst>
                <a:path w="411" h="626" extrusionOk="0">
                  <a:moveTo>
                    <a:pt x="207" y="1"/>
                  </a:moveTo>
                  <a:cubicBezTo>
                    <a:pt x="95" y="1"/>
                    <a:pt x="1" y="91"/>
                    <a:pt x="1" y="203"/>
                  </a:cubicBezTo>
                  <a:lnTo>
                    <a:pt x="1" y="424"/>
                  </a:lnTo>
                  <a:cubicBezTo>
                    <a:pt x="1" y="558"/>
                    <a:pt x="103" y="625"/>
                    <a:pt x="206" y="625"/>
                  </a:cubicBezTo>
                  <a:cubicBezTo>
                    <a:pt x="308" y="625"/>
                    <a:pt x="410" y="558"/>
                    <a:pt x="410" y="424"/>
                  </a:cubicBezTo>
                  <a:lnTo>
                    <a:pt x="410" y="203"/>
                  </a:lnTo>
                  <a:cubicBezTo>
                    <a:pt x="410" y="91"/>
                    <a:pt x="320" y="1"/>
                    <a:pt x="2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848;p51">
            <a:extLst>
              <a:ext uri="{FF2B5EF4-FFF2-40B4-BE49-F238E27FC236}">
                <a16:creationId xmlns:a16="http://schemas.microsoft.com/office/drawing/2014/main" id="{907E731C-4A48-65A1-B963-3D0C44656B85}"/>
              </a:ext>
            </a:extLst>
          </p:cNvPr>
          <p:cNvSpPr txBox="1">
            <a:spLocks/>
          </p:cNvSpPr>
          <p:nvPr/>
        </p:nvSpPr>
        <p:spPr>
          <a:xfrm>
            <a:off x="319896" y="2095087"/>
            <a:ext cx="1321955" cy="41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Team leader</a:t>
            </a:r>
          </a:p>
        </p:txBody>
      </p:sp>
      <p:sp>
        <p:nvSpPr>
          <p:cNvPr id="62" name="Google Shape;848;p51">
            <a:extLst>
              <a:ext uri="{FF2B5EF4-FFF2-40B4-BE49-F238E27FC236}">
                <a16:creationId xmlns:a16="http://schemas.microsoft.com/office/drawing/2014/main" id="{83F4DA3D-BD1E-1130-664F-D2376E5519AA}"/>
              </a:ext>
            </a:extLst>
          </p:cNvPr>
          <p:cNvSpPr txBox="1">
            <a:spLocks/>
          </p:cNvSpPr>
          <p:nvPr/>
        </p:nvSpPr>
        <p:spPr>
          <a:xfrm>
            <a:off x="305965" y="4675923"/>
            <a:ext cx="1449154" cy="41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Team member</a:t>
            </a:r>
          </a:p>
        </p:txBody>
      </p:sp>
      <p:sp>
        <p:nvSpPr>
          <p:cNvPr id="927" name="Google Shape;848;p51">
            <a:extLst>
              <a:ext uri="{FF2B5EF4-FFF2-40B4-BE49-F238E27FC236}">
                <a16:creationId xmlns:a16="http://schemas.microsoft.com/office/drawing/2014/main" id="{C2658A88-5CEE-1C3B-AC78-31999C2417AE}"/>
              </a:ext>
            </a:extLst>
          </p:cNvPr>
          <p:cNvSpPr txBox="1">
            <a:spLocks/>
          </p:cNvSpPr>
          <p:nvPr/>
        </p:nvSpPr>
        <p:spPr>
          <a:xfrm>
            <a:off x="255313" y="3349945"/>
            <a:ext cx="1449154" cy="41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Team member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1174049" y="1776475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57" name="Google Shape;357;p33"/>
          <p:cNvSpPr txBox="1">
            <a:spLocks noGrp="1"/>
          </p:cNvSpPr>
          <p:nvPr>
            <p:ph type="title" idx="2"/>
          </p:nvPr>
        </p:nvSpPr>
        <p:spPr>
          <a:xfrm>
            <a:off x="1174044" y="1253588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title" idx="3"/>
          </p:nvPr>
        </p:nvSpPr>
        <p:spPr>
          <a:xfrm>
            <a:off x="5026051" y="1776475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Technological solution</a:t>
            </a: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 idx="4"/>
          </p:nvPr>
        </p:nvSpPr>
        <p:spPr>
          <a:xfrm>
            <a:off x="5026056" y="1253588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title" idx="6"/>
          </p:nvPr>
        </p:nvSpPr>
        <p:spPr>
          <a:xfrm>
            <a:off x="1174044" y="3626062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Database and model</a:t>
            </a:r>
          </a:p>
        </p:txBody>
      </p:sp>
      <p:sp>
        <p:nvSpPr>
          <p:cNvPr id="363" name="Google Shape;363;p33"/>
          <p:cNvSpPr txBox="1">
            <a:spLocks noGrp="1"/>
          </p:cNvSpPr>
          <p:nvPr>
            <p:ph type="title" idx="7"/>
          </p:nvPr>
        </p:nvSpPr>
        <p:spPr>
          <a:xfrm>
            <a:off x="1174044" y="3005875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9"/>
          </p:nvPr>
        </p:nvSpPr>
        <p:spPr>
          <a:xfrm>
            <a:off x="5026051" y="3528750"/>
            <a:ext cx="294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Demo</a:t>
            </a:r>
          </a:p>
        </p:txBody>
      </p:sp>
      <p:sp>
        <p:nvSpPr>
          <p:cNvPr id="366" name="Google Shape;366;p33"/>
          <p:cNvSpPr txBox="1">
            <a:spLocks noGrp="1"/>
          </p:cNvSpPr>
          <p:nvPr>
            <p:ph type="title" idx="13"/>
          </p:nvPr>
        </p:nvSpPr>
        <p:spPr>
          <a:xfrm>
            <a:off x="5026056" y="3005875"/>
            <a:ext cx="859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276709" y="2533561"/>
            <a:ext cx="40729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402" name="Google Shape;402;p38"/>
          <p:cNvSpPr txBox="1">
            <a:spLocks noGrp="1"/>
          </p:cNvSpPr>
          <p:nvPr>
            <p:ph type="title" idx="2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 rot="10800000">
            <a:off x="4140171" y="3845584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4070449" y="297415"/>
            <a:ext cx="5816477" cy="4694466"/>
            <a:chOff x="4070449" y="297415"/>
            <a:chExt cx="5816477" cy="4694466"/>
          </a:xfrm>
        </p:grpSpPr>
        <p:sp>
          <p:nvSpPr>
            <p:cNvPr id="406" name="Google Shape;406;p38"/>
            <p:cNvSpPr/>
            <p:nvPr/>
          </p:nvSpPr>
          <p:spPr>
            <a:xfrm rot="2065707" flipH="1">
              <a:off x="5959508" y="905454"/>
              <a:ext cx="3227311" cy="3478388"/>
            </a:xfrm>
            <a:custGeom>
              <a:avLst/>
              <a:gdLst/>
              <a:ahLst/>
              <a:cxnLst/>
              <a:rect l="l" t="t" r="r" b="b"/>
              <a:pathLst>
                <a:path w="129270" h="575980" extrusionOk="0">
                  <a:moveTo>
                    <a:pt x="69347" y="1"/>
                  </a:moveTo>
                  <a:lnTo>
                    <a:pt x="68704" y="39"/>
                  </a:lnTo>
                  <a:lnTo>
                    <a:pt x="68068" y="115"/>
                  </a:lnTo>
                  <a:lnTo>
                    <a:pt x="67438" y="266"/>
                  </a:lnTo>
                  <a:lnTo>
                    <a:pt x="66829" y="456"/>
                  </a:lnTo>
                  <a:lnTo>
                    <a:pt x="66226" y="684"/>
                  </a:lnTo>
                  <a:lnTo>
                    <a:pt x="65630" y="950"/>
                  </a:lnTo>
                  <a:lnTo>
                    <a:pt x="65047" y="1291"/>
                  </a:lnTo>
                  <a:lnTo>
                    <a:pt x="64478" y="1633"/>
                  </a:lnTo>
                  <a:lnTo>
                    <a:pt x="63915" y="2050"/>
                  </a:lnTo>
                  <a:lnTo>
                    <a:pt x="63359" y="2506"/>
                  </a:lnTo>
                  <a:lnTo>
                    <a:pt x="62816" y="2999"/>
                  </a:lnTo>
                  <a:lnTo>
                    <a:pt x="62281" y="3530"/>
                  </a:lnTo>
                  <a:lnTo>
                    <a:pt x="61758" y="4138"/>
                  </a:lnTo>
                  <a:lnTo>
                    <a:pt x="61242" y="4745"/>
                  </a:lnTo>
                  <a:lnTo>
                    <a:pt x="60733" y="5390"/>
                  </a:lnTo>
                  <a:lnTo>
                    <a:pt x="60238" y="6111"/>
                  </a:lnTo>
                  <a:lnTo>
                    <a:pt x="59749" y="6832"/>
                  </a:lnTo>
                  <a:lnTo>
                    <a:pt x="59273" y="7591"/>
                  </a:lnTo>
                  <a:lnTo>
                    <a:pt x="58798" y="8426"/>
                  </a:lnTo>
                  <a:lnTo>
                    <a:pt x="58335" y="9261"/>
                  </a:lnTo>
                  <a:lnTo>
                    <a:pt x="57880" y="10134"/>
                  </a:lnTo>
                  <a:lnTo>
                    <a:pt x="57438" y="11045"/>
                  </a:lnTo>
                  <a:lnTo>
                    <a:pt x="56996" y="11994"/>
                  </a:lnTo>
                  <a:lnTo>
                    <a:pt x="56567" y="12981"/>
                  </a:lnTo>
                  <a:lnTo>
                    <a:pt x="56138" y="14005"/>
                  </a:lnTo>
                  <a:lnTo>
                    <a:pt x="55723" y="15030"/>
                  </a:lnTo>
                  <a:lnTo>
                    <a:pt x="55314" y="16131"/>
                  </a:lnTo>
                  <a:lnTo>
                    <a:pt x="54913" y="17231"/>
                  </a:lnTo>
                  <a:lnTo>
                    <a:pt x="54517" y="18370"/>
                  </a:lnTo>
                  <a:lnTo>
                    <a:pt x="54129" y="19547"/>
                  </a:lnTo>
                  <a:lnTo>
                    <a:pt x="53747" y="20723"/>
                  </a:lnTo>
                  <a:lnTo>
                    <a:pt x="53372" y="21938"/>
                  </a:lnTo>
                  <a:lnTo>
                    <a:pt x="53004" y="23190"/>
                  </a:lnTo>
                  <a:lnTo>
                    <a:pt x="52642" y="24481"/>
                  </a:lnTo>
                  <a:lnTo>
                    <a:pt x="52287" y="25771"/>
                  </a:lnTo>
                  <a:lnTo>
                    <a:pt x="51939" y="27099"/>
                  </a:lnTo>
                  <a:lnTo>
                    <a:pt x="51590" y="28428"/>
                  </a:lnTo>
                  <a:lnTo>
                    <a:pt x="51249" y="29794"/>
                  </a:lnTo>
                  <a:lnTo>
                    <a:pt x="50920" y="31198"/>
                  </a:lnTo>
                  <a:lnTo>
                    <a:pt x="50592" y="32603"/>
                  </a:lnTo>
                  <a:lnTo>
                    <a:pt x="50264" y="34045"/>
                  </a:lnTo>
                  <a:lnTo>
                    <a:pt x="49949" y="35525"/>
                  </a:lnTo>
                  <a:lnTo>
                    <a:pt x="49634" y="37005"/>
                  </a:lnTo>
                  <a:lnTo>
                    <a:pt x="49326" y="38485"/>
                  </a:lnTo>
                  <a:lnTo>
                    <a:pt x="49018" y="40003"/>
                  </a:lnTo>
                  <a:lnTo>
                    <a:pt x="48723" y="41560"/>
                  </a:lnTo>
                  <a:lnTo>
                    <a:pt x="48429" y="43078"/>
                  </a:lnTo>
                  <a:lnTo>
                    <a:pt x="48134" y="44672"/>
                  </a:lnTo>
                  <a:lnTo>
                    <a:pt x="47846" y="46228"/>
                  </a:lnTo>
                  <a:lnTo>
                    <a:pt x="47565" y="47822"/>
                  </a:lnTo>
                  <a:lnTo>
                    <a:pt x="47283" y="49454"/>
                  </a:lnTo>
                  <a:lnTo>
                    <a:pt x="47009" y="51086"/>
                  </a:lnTo>
                  <a:lnTo>
                    <a:pt x="46734" y="52718"/>
                  </a:lnTo>
                  <a:lnTo>
                    <a:pt x="46198" y="56020"/>
                  </a:lnTo>
                  <a:lnTo>
                    <a:pt x="45669" y="59360"/>
                  </a:lnTo>
                  <a:lnTo>
                    <a:pt x="45153" y="62775"/>
                  </a:lnTo>
                  <a:lnTo>
                    <a:pt x="44651" y="66191"/>
                  </a:lnTo>
                  <a:lnTo>
                    <a:pt x="44149" y="69645"/>
                  </a:lnTo>
                  <a:lnTo>
                    <a:pt x="43660" y="73099"/>
                  </a:lnTo>
                  <a:lnTo>
                    <a:pt x="43171" y="76590"/>
                  </a:lnTo>
                  <a:lnTo>
                    <a:pt x="42688" y="80082"/>
                  </a:lnTo>
                  <a:lnTo>
                    <a:pt x="41737" y="87103"/>
                  </a:lnTo>
                  <a:lnTo>
                    <a:pt x="40779" y="94049"/>
                  </a:lnTo>
                  <a:lnTo>
                    <a:pt x="40304" y="97503"/>
                  </a:lnTo>
                  <a:lnTo>
                    <a:pt x="39821" y="100956"/>
                  </a:lnTo>
                  <a:lnTo>
                    <a:pt x="39339" y="104334"/>
                  </a:lnTo>
                  <a:lnTo>
                    <a:pt x="38844" y="107712"/>
                  </a:lnTo>
                  <a:lnTo>
                    <a:pt x="38348" y="111052"/>
                  </a:lnTo>
                  <a:lnTo>
                    <a:pt x="37845" y="114316"/>
                  </a:lnTo>
                  <a:lnTo>
                    <a:pt x="37330" y="117542"/>
                  </a:lnTo>
                  <a:lnTo>
                    <a:pt x="36807" y="120730"/>
                  </a:lnTo>
                  <a:lnTo>
                    <a:pt x="36539" y="122286"/>
                  </a:lnTo>
                  <a:lnTo>
                    <a:pt x="36271" y="123842"/>
                  </a:lnTo>
                  <a:lnTo>
                    <a:pt x="35997" y="125360"/>
                  </a:lnTo>
                  <a:lnTo>
                    <a:pt x="35722" y="126878"/>
                  </a:lnTo>
                  <a:lnTo>
                    <a:pt x="35441" y="128359"/>
                  </a:lnTo>
                  <a:lnTo>
                    <a:pt x="35159" y="129839"/>
                  </a:lnTo>
                  <a:lnTo>
                    <a:pt x="34871" y="131281"/>
                  </a:lnTo>
                  <a:lnTo>
                    <a:pt x="34583" y="132723"/>
                  </a:lnTo>
                  <a:lnTo>
                    <a:pt x="34289" y="134127"/>
                  </a:lnTo>
                  <a:lnTo>
                    <a:pt x="33994" y="135532"/>
                  </a:lnTo>
                  <a:lnTo>
                    <a:pt x="33686" y="136898"/>
                  </a:lnTo>
                  <a:lnTo>
                    <a:pt x="33378" y="138226"/>
                  </a:lnTo>
                  <a:lnTo>
                    <a:pt x="33070" y="139555"/>
                  </a:lnTo>
                  <a:lnTo>
                    <a:pt x="32755" y="140845"/>
                  </a:lnTo>
                  <a:lnTo>
                    <a:pt x="32427" y="142098"/>
                  </a:lnTo>
                  <a:lnTo>
                    <a:pt x="32105" y="143350"/>
                  </a:lnTo>
                  <a:lnTo>
                    <a:pt x="31770" y="144565"/>
                  </a:lnTo>
                  <a:lnTo>
                    <a:pt x="31435" y="145741"/>
                  </a:lnTo>
                  <a:lnTo>
                    <a:pt x="31087" y="146880"/>
                  </a:lnTo>
                  <a:lnTo>
                    <a:pt x="30739" y="148018"/>
                  </a:lnTo>
                  <a:lnTo>
                    <a:pt x="30384" y="149119"/>
                  </a:lnTo>
                  <a:lnTo>
                    <a:pt x="30029" y="150182"/>
                  </a:lnTo>
                  <a:lnTo>
                    <a:pt x="29660" y="151244"/>
                  </a:lnTo>
                  <a:lnTo>
                    <a:pt x="29285" y="152231"/>
                  </a:lnTo>
                  <a:lnTo>
                    <a:pt x="28535" y="154243"/>
                  </a:lnTo>
                  <a:lnTo>
                    <a:pt x="27778" y="156292"/>
                  </a:lnTo>
                  <a:lnTo>
                    <a:pt x="27028" y="158380"/>
                  </a:lnTo>
                  <a:lnTo>
                    <a:pt x="26278" y="160505"/>
                  </a:lnTo>
                  <a:lnTo>
                    <a:pt x="25527" y="162668"/>
                  </a:lnTo>
                  <a:lnTo>
                    <a:pt x="24784" y="164908"/>
                  </a:lnTo>
                  <a:lnTo>
                    <a:pt x="24040" y="167185"/>
                  </a:lnTo>
                  <a:lnTo>
                    <a:pt x="23297" y="169500"/>
                  </a:lnTo>
                  <a:lnTo>
                    <a:pt x="22560" y="171853"/>
                  </a:lnTo>
                  <a:lnTo>
                    <a:pt x="21823" y="174244"/>
                  </a:lnTo>
                  <a:lnTo>
                    <a:pt x="21093" y="176711"/>
                  </a:lnTo>
                  <a:lnTo>
                    <a:pt x="20370" y="179216"/>
                  </a:lnTo>
                  <a:lnTo>
                    <a:pt x="19646" y="181759"/>
                  </a:lnTo>
                  <a:lnTo>
                    <a:pt x="18936" y="184378"/>
                  </a:lnTo>
                  <a:lnTo>
                    <a:pt x="18226" y="186996"/>
                  </a:lnTo>
                  <a:lnTo>
                    <a:pt x="17523" y="189691"/>
                  </a:lnTo>
                  <a:lnTo>
                    <a:pt x="16833" y="192462"/>
                  </a:lnTo>
                  <a:lnTo>
                    <a:pt x="16143" y="195232"/>
                  </a:lnTo>
                  <a:lnTo>
                    <a:pt x="15467" y="198079"/>
                  </a:lnTo>
                  <a:lnTo>
                    <a:pt x="14797" y="200963"/>
                  </a:lnTo>
                  <a:lnTo>
                    <a:pt x="14134" y="203923"/>
                  </a:lnTo>
                  <a:lnTo>
                    <a:pt x="13477" y="206922"/>
                  </a:lnTo>
                  <a:lnTo>
                    <a:pt x="12834" y="209958"/>
                  </a:lnTo>
                  <a:lnTo>
                    <a:pt x="12205" y="213032"/>
                  </a:lnTo>
                  <a:lnTo>
                    <a:pt x="11582" y="216182"/>
                  </a:lnTo>
                  <a:lnTo>
                    <a:pt x="10972" y="219370"/>
                  </a:lnTo>
                  <a:lnTo>
                    <a:pt x="10369" y="222634"/>
                  </a:lnTo>
                  <a:lnTo>
                    <a:pt x="9787" y="225936"/>
                  </a:lnTo>
                  <a:lnTo>
                    <a:pt x="9211" y="229276"/>
                  </a:lnTo>
                  <a:lnTo>
                    <a:pt x="8648" y="232654"/>
                  </a:lnTo>
                  <a:lnTo>
                    <a:pt x="8373" y="234400"/>
                  </a:lnTo>
                  <a:lnTo>
                    <a:pt x="8099" y="236108"/>
                  </a:lnTo>
                  <a:lnTo>
                    <a:pt x="7831" y="237854"/>
                  </a:lnTo>
                  <a:lnTo>
                    <a:pt x="7563" y="239637"/>
                  </a:lnTo>
                  <a:lnTo>
                    <a:pt x="7302" y="241421"/>
                  </a:lnTo>
                  <a:lnTo>
                    <a:pt x="7047" y="243205"/>
                  </a:lnTo>
                  <a:lnTo>
                    <a:pt x="6792" y="244989"/>
                  </a:lnTo>
                  <a:lnTo>
                    <a:pt x="6538" y="246811"/>
                  </a:lnTo>
                  <a:lnTo>
                    <a:pt x="6290" y="248632"/>
                  </a:lnTo>
                  <a:lnTo>
                    <a:pt x="6049" y="250454"/>
                  </a:lnTo>
                  <a:lnTo>
                    <a:pt x="5808" y="252314"/>
                  </a:lnTo>
                  <a:lnTo>
                    <a:pt x="5573" y="254211"/>
                  </a:lnTo>
                  <a:lnTo>
                    <a:pt x="5346" y="256071"/>
                  </a:lnTo>
                  <a:lnTo>
                    <a:pt x="5118" y="257969"/>
                  </a:lnTo>
                  <a:lnTo>
                    <a:pt x="4890" y="259867"/>
                  </a:lnTo>
                  <a:lnTo>
                    <a:pt x="4676" y="261802"/>
                  </a:lnTo>
                  <a:lnTo>
                    <a:pt x="4455" y="263738"/>
                  </a:lnTo>
                  <a:lnTo>
                    <a:pt x="4247" y="265673"/>
                  </a:lnTo>
                  <a:lnTo>
                    <a:pt x="4039" y="267647"/>
                  </a:lnTo>
                  <a:lnTo>
                    <a:pt x="3839" y="269621"/>
                  </a:lnTo>
                  <a:lnTo>
                    <a:pt x="3644" y="271632"/>
                  </a:lnTo>
                  <a:lnTo>
                    <a:pt x="3450" y="273606"/>
                  </a:lnTo>
                  <a:lnTo>
                    <a:pt x="3262" y="275655"/>
                  </a:lnTo>
                  <a:lnTo>
                    <a:pt x="3075" y="277667"/>
                  </a:lnTo>
                  <a:lnTo>
                    <a:pt x="2901" y="279716"/>
                  </a:lnTo>
                  <a:lnTo>
                    <a:pt x="2727" y="281766"/>
                  </a:lnTo>
                  <a:lnTo>
                    <a:pt x="2559" y="283853"/>
                  </a:lnTo>
                  <a:lnTo>
                    <a:pt x="2392" y="285940"/>
                  </a:lnTo>
                  <a:lnTo>
                    <a:pt x="2231" y="288028"/>
                  </a:lnTo>
                  <a:lnTo>
                    <a:pt x="2077" y="290153"/>
                  </a:lnTo>
                  <a:lnTo>
                    <a:pt x="1930" y="292279"/>
                  </a:lnTo>
                  <a:lnTo>
                    <a:pt x="1782" y="294442"/>
                  </a:lnTo>
                  <a:lnTo>
                    <a:pt x="1648" y="296605"/>
                  </a:lnTo>
                  <a:lnTo>
                    <a:pt x="1514" y="298769"/>
                  </a:lnTo>
                  <a:lnTo>
                    <a:pt x="1380" y="300970"/>
                  </a:lnTo>
                  <a:lnTo>
                    <a:pt x="1260" y="303171"/>
                  </a:lnTo>
                  <a:lnTo>
                    <a:pt x="1139" y="305372"/>
                  </a:lnTo>
                  <a:lnTo>
                    <a:pt x="1032" y="307612"/>
                  </a:lnTo>
                  <a:lnTo>
                    <a:pt x="925" y="309851"/>
                  </a:lnTo>
                  <a:lnTo>
                    <a:pt x="818" y="312128"/>
                  </a:lnTo>
                  <a:lnTo>
                    <a:pt x="724" y="314405"/>
                  </a:lnTo>
                  <a:lnTo>
                    <a:pt x="637" y="316683"/>
                  </a:lnTo>
                  <a:lnTo>
                    <a:pt x="550" y="318998"/>
                  </a:lnTo>
                  <a:lnTo>
                    <a:pt x="469" y="321313"/>
                  </a:lnTo>
                  <a:lnTo>
                    <a:pt x="396" y="323628"/>
                  </a:lnTo>
                  <a:lnTo>
                    <a:pt x="329" y="325981"/>
                  </a:lnTo>
                  <a:lnTo>
                    <a:pt x="268" y="328334"/>
                  </a:lnTo>
                  <a:lnTo>
                    <a:pt x="215" y="330725"/>
                  </a:lnTo>
                  <a:lnTo>
                    <a:pt x="168" y="333116"/>
                  </a:lnTo>
                  <a:lnTo>
                    <a:pt x="121" y="335545"/>
                  </a:lnTo>
                  <a:lnTo>
                    <a:pt x="88" y="337936"/>
                  </a:lnTo>
                  <a:lnTo>
                    <a:pt x="54" y="340403"/>
                  </a:lnTo>
                  <a:lnTo>
                    <a:pt x="34" y="342832"/>
                  </a:lnTo>
                  <a:lnTo>
                    <a:pt x="14" y="345299"/>
                  </a:lnTo>
                  <a:lnTo>
                    <a:pt x="0" y="347804"/>
                  </a:lnTo>
                  <a:lnTo>
                    <a:pt x="0" y="350271"/>
                  </a:lnTo>
                  <a:lnTo>
                    <a:pt x="0" y="352814"/>
                  </a:lnTo>
                  <a:lnTo>
                    <a:pt x="7" y="355319"/>
                  </a:lnTo>
                  <a:lnTo>
                    <a:pt x="21" y="357862"/>
                  </a:lnTo>
                  <a:lnTo>
                    <a:pt x="41" y="360443"/>
                  </a:lnTo>
                  <a:lnTo>
                    <a:pt x="74" y="363023"/>
                  </a:lnTo>
                  <a:lnTo>
                    <a:pt x="108" y="365604"/>
                  </a:lnTo>
                  <a:lnTo>
                    <a:pt x="148" y="368185"/>
                  </a:lnTo>
                  <a:lnTo>
                    <a:pt x="195" y="370804"/>
                  </a:lnTo>
                  <a:lnTo>
                    <a:pt x="255" y="373461"/>
                  </a:lnTo>
                  <a:lnTo>
                    <a:pt x="315" y="376117"/>
                  </a:lnTo>
                  <a:lnTo>
                    <a:pt x="382" y="378774"/>
                  </a:lnTo>
                  <a:lnTo>
                    <a:pt x="463" y="381469"/>
                  </a:lnTo>
                  <a:lnTo>
                    <a:pt x="543" y="384125"/>
                  </a:lnTo>
                  <a:lnTo>
                    <a:pt x="637" y="386820"/>
                  </a:lnTo>
                  <a:lnTo>
                    <a:pt x="731" y="389477"/>
                  </a:lnTo>
                  <a:lnTo>
                    <a:pt x="831" y="392096"/>
                  </a:lnTo>
                  <a:lnTo>
                    <a:pt x="945" y="394752"/>
                  </a:lnTo>
                  <a:lnTo>
                    <a:pt x="1059" y="397333"/>
                  </a:lnTo>
                  <a:lnTo>
                    <a:pt x="1179" y="399952"/>
                  </a:lnTo>
                  <a:lnTo>
                    <a:pt x="1307" y="402533"/>
                  </a:lnTo>
                  <a:lnTo>
                    <a:pt x="1447" y="405114"/>
                  </a:lnTo>
                  <a:lnTo>
                    <a:pt x="1588" y="407694"/>
                  </a:lnTo>
                  <a:lnTo>
                    <a:pt x="1735" y="410237"/>
                  </a:lnTo>
                  <a:lnTo>
                    <a:pt x="1889" y="412780"/>
                  </a:lnTo>
                  <a:lnTo>
                    <a:pt x="2050" y="415285"/>
                  </a:lnTo>
                  <a:lnTo>
                    <a:pt x="2218" y="417790"/>
                  </a:lnTo>
                  <a:lnTo>
                    <a:pt x="2392" y="420295"/>
                  </a:lnTo>
                  <a:lnTo>
                    <a:pt x="2573" y="422762"/>
                  </a:lnTo>
                  <a:lnTo>
                    <a:pt x="2760" y="425229"/>
                  </a:lnTo>
                  <a:lnTo>
                    <a:pt x="2954" y="427658"/>
                  </a:lnTo>
                  <a:lnTo>
                    <a:pt x="3155" y="430087"/>
                  </a:lnTo>
                  <a:lnTo>
                    <a:pt x="3363" y="432516"/>
                  </a:lnTo>
                  <a:lnTo>
                    <a:pt x="3577" y="434907"/>
                  </a:lnTo>
                  <a:lnTo>
                    <a:pt x="3798" y="437298"/>
                  </a:lnTo>
                  <a:lnTo>
                    <a:pt x="4026" y="439651"/>
                  </a:lnTo>
                  <a:lnTo>
                    <a:pt x="4261" y="442004"/>
                  </a:lnTo>
                  <a:lnTo>
                    <a:pt x="4495" y="444357"/>
                  </a:lnTo>
                  <a:lnTo>
                    <a:pt x="4743" y="446672"/>
                  </a:lnTo>
                  <a:lnTo>
                    <a:pt x="4997" y="448988"/>
                  </a:lnTo>
                  <a:lnTo>
                    <a:pt x="5259" y="451265"/>
                  </a:lnTo>
                  <a:lnTo>
                    <a:pt x="5526" y="453542"/>
                  </a:lnTo>
                  <a:lnTo>
                    <a:pt x="5801" y="455781"/>
                  </a:lnTo>
                  <a:lnTo>
                    <a:pt x="6082" y="458020"/>
                  </a:lnTo>
                  <a:lnTo>
                    <a:pt x="6370" y="460260"/>
                  </a:lnTo>
                  <a:lnTo>
                    <a:pt x="6672" y="462461"/>
                  </a:lnTo>
                  <a:lnTo>
                    <a:pt x="6973" y="464662"/>
                  </a:lnTo>
                  <a:lnTo>
                    <a:pt x="7281" y="466826"/>
                  </a:lnTo>
                  <a:lnTo>
                    <a:pt x="7596" y="468989"/>
                  </a:lnTo>
                  <a:lnTo>
                    <a:pt x="7918" y="471114"/>
                  </a:lnTo>
                  <a:lnTo>
                    <a:pt x="8246" y="473240"/>
                  </a:lnTo>
                  <a:lnTo>
                    <a:pt x="8588" y="475327"/>
                  </a:lnTo>
                  <a:lnTo>
                    <a:pt x="8929" y="477414"/>
                  </a:lnTo>
                  <a:lnTo>
                    <a:pt x="9278" y="479464"/>
                  </a:lnTo>
                  <a:lnTo>
                    <a:pt x="9639" y="481513"/>
                  </a:lnTo>
                  <a:lnTo>
                    <a:pt x="10001" y="483563"/>
                  </a:lnTo>
                  <a:lnTo>
                    <a:pt x="10376" y="485574"/>
                  </a:lnTo>
                  <a:lnTo>
                    <a:pt x="10751" y="487548"/>
                  </a:lnTo>
                  <a:lnTo>
                    <a:pt x="11140" y="489522"/>
                  </a:lnTo>
                  <a:lnTo>
                    <a:pt x="11535" y="491495"/>
                  </a:lnTo>
                  <a:lnTo>
                    <a:pt x="11930" y="493431"/>
                  </a:lnTo>
                  <a:lnTo>
                    <a:pt x="12339" y="495366"/>
                  </a:lnTo>
                  <a:lnTo>
                    <a:pt x="12754" y="497264"/>
                  </a:lnTo>
                  <a:lnTo>
                    <a:pt x="13176" y="499124"/>
                  </a:lnTo>
                  <a:lnTo>
                    <a:pt x="13605" y="500983"/>
                  </a:lnTo>
                  <a:lnTo>
                    <a:pt x="14040" y="502843"/>
                  </a:lnTo>
                  <a:lnTo>
                    <a:pt x="14482" y="504665"/>
                  </a:lnTo>
                  <a:lnTo>
                    <a:pt x="14931" y="506449"/>
                  </a:lnTo>
                  <a:lnTo>
                    <a:pt x="15393" y="508233"/>
                  </a:lnTo>
                  <a:lnTo>
                    <a:pt x="15855" y="509978"/>
                  </a:lnTo>
                  <a:lnTo>
                    <a:pt x="16324" y="511724"/>
                  </a:lnTo>
                  <a:lnTo>
                    <a:pt x="16806" y="513470"/>
                  </a:lnTo>
                  <a:lnTo>
                    <a:pt x="17295" y="515140"/>
                  </a:lnTo>
                  <a:lnTo>
                    <a:pt x="17784" y="516848"/>
                  </a:lnTo>
                  <a:lnTo>
                    <a:pt x="18287" y="518480"/>
                  </a:lnTo>
                  <a:lnTo>
                    <a:pt x="18796" y="520150"/>
                  </a:lnTo>
                  <a:lnTo>
                    <a:pt x="19311" y="521744"/>
                  </a:lnTo>
                  <a:lnTo>
                    <a:pt x="19834" y="523338"/>
                  </a:lnTo>
                  <a:lnTo>
                    <a:pt x="20370" y="524932"/>
                  </a:lnTo>
                  <a:lnTo>
                    <a:pt x="20906" y="526488"/>
                  </a:lnTo>
                  <a:lnTo>
                    <a:pt x="21448" y="528006"/>
                  </a:lnTo>
                  <a:lnTo>
                    <a:pt x="22004" y="529524"/>
                  </a:lnTo>
                  <a:lnTo>
                    <a:pt x="22567" y="531004"/>
                  </a:lnTo>
                  <a:lnTo>
                    <a:pt x="23129" y="532485"/>
                  </a:lnTo>
                  <a:lnTo>
                    <a:pt x="23706" y="533927"/>
                  </a:lnTo>
                  <a:lnTo>
                    <a:pt x="24288" y="535369"/>
                  </a:lnTo>
                  <a:lnTo>
                    <a:pt x="24884" y="536773"/>
                  </a:lnTo>
                  <a:lnTo>
                    <a:pt x="25481" y="538140"/>
                  </a:lnTo>
                  <a:lnTo>
                    <a:pt x="26083" y="539506"/>
                  </a:lnTo>
                  <a:lnTo>
                    <a:pt x="26700" y="540834"/>
                  </a:lnTo>
                  <a:lnTo>
                    <a:pt x="27316" y="542125"/>
                  </a:lnTo>
                  <a:lnTo>
                    <a:pt x="27945" y="543415"/>
                  </a:lnTo>
                  <a:lnTo>
                    <a:pt x="28582" y="544706"/>
                  </a:lnTo>
                  <a:lnTo>
                    <a:pt x="29225" y="545920"/>
                  </a:lnTo>
                  <a:lnTo>
                    <a:pt x="29881" y="547173"/>
                  </a:lnTo>
                  <a:lnTo>
                    <a:pt x="30538" y="548349"/>
                  </a:lnTo>
                  <a:lnTo>
                    <a:pt x="31201" y="549526"/>
                  </a:lnTo>
                  <a:lnTo>
                    <a:pt x="31877" y="550664"/>
                  </a:lnTo>
                  <a:lnTo>
                    <a:pt x="32561" y="551803"/>
                  </a:lnTo>
                  <a:lnTo>
                    <a:pt x="33250" y="552903"/>
                  </a:lnTo>
                  <a:lnTo>
                    <a:pt x="33947" y="554004"/>
                  </a:lnTo>
                  <a:lnTo>
                    <a:pt x="34650" y="555029"/>
                  </a:lnTo>
                  <a:lnTo>
                    <a:pt x="35367" y="556054"/>
                  </a:lnTo>
                  <a:lnTo>
                    <a:pt x="36084" y="557078"/>
                  </a:lnTo>
                  <a:lnTo>
                    <a:pt x="36814" y="558065"/>
                  </a:lnTo>
                  <a:lnTo>
                    <a:pt x="37551" y="559014"/>
                  </a:lnTo>
                  <a:lnTo>
                    <a:pt x="38294" y="559963"/>
                  </a:lnTo>
                  <a:lnTo>
                    <a:pt x="39051" y="560836"/>
                  </a:lnTo>
                  <a:lnTo>
                    <a:pt x="39808" y="561747"/>
                  </a:lnTo>
                  <a:lnTo>
                    <a:pt x="40578" y="562582"/>
                  </a:lnTo>
                  <a:lnTo>
                    <a:pt x="41355" y="563417"/>
                  </a:lnTo>
                  <a:lnTo>
                    <a:pt x="42139" y="564214"/>
                  </a:lnTo>
                  <a:lnTo>
                    <a:pt x="42929" y="565011"/>
                  </a:lnTo>
                  <a:lnTo>
                    <a:pt x="43727" y="565770"/>
                  </a:lnTo>
                  <a:lnTo>
                    <a:pt x="44537" y="566491"/>
                  </a:lnTo>
                  <a:lnTo>
                    <a:pt x="45354" y="567212"/>
                  </a:lnTo>
                  <a:lnTo>
                    <a:pt x="46178" y="567857"/>
                  </a:lnTo>
                  <a:lnTo>
                    <a:pt x="47009" y="568540"/>
                  </a:lnTo>
                  <a:lnTo>
                    <a:pt x="47846" y="569147"/>
                  </a:lnTo>
                  <a:lnTo>
                    <a:pt x="48697" y="569755"/>
                  </a:lnTo>
                  <a:lnTo>
                    <a:pt x="49547" y="570324"/>
                  </a:lnTo>
                  <a:lnTo>
                    <a:pt x="50411" y="570855"/>
                  </a:lnTo>
                  <a:lnTo>
                    <a:pt x="51289" y="571387"/>
                  </a:lnTo>
                  <a:lnTo>
                    <a:pt x="52166" y="571880"/>
                  </a:lnTo>
                  <a:lnTo>
                    <a:pt x="53057" y="572336"/>
                  </a:lnTo>
                  <a:lnTo>
                    <a:pt x="53948" y="572791"/>
                  </a:lnTo>
                  <a:lnTo>
                    <a:pt x="54859" y="573208"/>
                  </a:lnTo>
                  <a:lnTo>
                    <a:pt x="55770" y="573588"/>
                  </a:lnTo>
                  <a:lnTo>
                    <a:pt x="56688" y="573930"/>
                  </a:lnTo>
                  <a:lnTo>
                    <a:pt x="57619" y="574271"/>
                  </a:lnTo>
                  <a:lnTo>
                    <a:pt x="58556" y="574575"/>
                  </a:lnTo>
                  <a:lnTo>
                    <a:pt x="59501" y="574840"/>
                  </a:lnTo>
                  <a:lnTo>
                    <a:pt x="60459" y="575068"/>
                  </a:lnTo>
                  <a:lnTo>
                    <a:pt x="61417" y="575296"/>
                  </a:lnTo>
                  <a:lnTo>
                    <a:pt x="62388" y="575486"/>
                  </a:lnTo>
                  <a:lnTo>
                    <a:pt x="63366" y="575637"/>
                  </a:lnTo>
                  <a:lnTo>
                    <a:pt x="64357" y="575751"/>
                  </a:lnTo>
                  <a:lnTo>
                    <a:pt x="65348" y="575865"/>
                  </a:lnTo>
                  <a:lnTo>
                    <a:pt x="66353" y="575941"/>
                  </a:lnTo>
                  <a:lnTo>
                    <a:pt x="67365" y="575979"/>
                  </a:lnTo>
                  <a:lnTo>
                    <a:pt x="68389" y="575979"/>
                  </a:lnTo>
                  <a:lnTo>
                    <a:pt x="69803" y="575941"/>
                  </a:lnTo>
                  <a:lnTo>
                    <a:pt x="71223" y="575827"/>
                  </a:lnTo>
                  <a:lnTo>
                    <a:pt x="72643" y="575637"/>
                  </a:lnTo>
                  <a:lnTo>
                    <a:pt x="74056" y="575334"/>
                  </a:lnTo>
                  <a:lnTo>
                    <a:pt x="75476" y="574954"/>
                  </a:lnTo>
                  <a:lnTo>
                    <a:pt x="76889" y="574499"/>
                  </a:lnTo>
                  <a:lnTo>
                    <a:pt x="77593" y="574233"/>
                  </a:lnTo>
                  <a:lnTo>
                    <a:pt x="78296" y="573930"/>
                  </a:lnTo>
                  <a:lnTo>
                    <a:pt x="79006" y="573626"/>
                  </a:lnTo>
                  <a:lnTo>
                    <a:pt x="79709" y="573284"/>
                  </a:lnTo>
                  <a:lnTo>
                    <a:pt x="80406" y="572905"/>
                  </a:lnTo>
                  <a:lnTo>
                    <a:pt x="81109" y="572525"/>
                  </a:lnTo>
                  <a:lnTo>
                    <a:pt x="81813" y="572108"/>
                  </a:lnTo>
                  <a:lnTo>
                    <a:pt x="82509" y="571690"/>
                  </a:lnTo>
                  <a:lnTo>
                    <a:pt x="83206" y="571235"/>
                  </a:lnTo>
                  <a:lnTo>
                    <a:pt x="83903" y="570741"/>
                  </a:lnTo>
                  <a:lnTo>
                    <a:pt x="84592" y="570248"/>
                  </a:lnTo>
                  <a:lnTo>
                    <a:pt x="85282" y="569717"/>
                  </a:lnTo>
                  <a:lnTo>
                    <a:pt x="85979" y="569185"/>
                  </a:lnTo>
                  <a:lnTo>
                    <a:pt x="86662" y="568578"/>
                  </a:lnTo>
                  <a:lnTo>
                    <a:pt x="87352" y="567971"/>
                  </a:lnTo>
                  <a:lnTo>
                    <a:pt x="88035" y="567364"/>
                  </a:lnTo>
                  <a:lnTo>
                    <a:pt x="88719" y="566680"/>
                  </a:lnTo>
                  <a:lnTo>
                    <a:pt x="89395" y="566035"/>
                  </a:lnTo>
                  <a:lnTo>
                    <a:pt x="90072" y="565314"/>
                  </a:lnTo>
                  <a:lnTo>
                    <a:pt x="90748" y="564555"/>
                  </a:lnTo>
                  <a:lnTo>
                    <a:pt x="91418" y="563796"/>
                  </a:lnTo>
                  <a:lnTo>
                    <a:pt x="92088" y="563037"/>
                  </a:lnTo>
                  <a:lnTo>
                    <a:pt x="92751" y="562202"/>
                  </a:lnTo>
                  <a:lnTo>
                    <a:pt x="93414" y="561367"/>
                  </a:lnTo>
                  <a:lnTo>
                    <a:pt x="94077" y="560494"/>
                  </a:lnTo>
                  <a:lnTo>
                    <a:pt x="94734" y="559583"/>
                  </a:lnTo>
                  <a:lnTo>
                    <a:pt x="95390" y="558672"/>
                  </a:lnTo>
                  <a:lnTo>
                    <a:pt x="96040" y="557724"/>
                  </a:lnTo>
                  <a:lnTo>
                    <a:pt x="96683" y="556737"/>
                  </a:lnTo>
                  <a:lnTo>
                    <a:pt x="97333" y="555750"/>
                  </a:lnTo>
                  <a:lnTo>
                    <a:pt x="97969" y="554687"/>
                  </a:lnTo>
                  <a:lnTo>
                    <a:pt x="98605" y="553625"/>
                  </a:lnTo>
                  <a:lnTo>
                    <a:pt x="99241" y="552524"/>
                  </a:lnTo>
                  <a:lnTo>
                    <a:pt x="99871" y="551423"/>
                  </a:lnTo>
                  <a:lnTo>
                    <a:pt x="100494" y="550247"/>
                  </a:lnTo>
                  <a:lnTo>
                    <a:pt x="101117" y="549070"/>
                  </a:lnTo>
                  <a:lnTo>
                    <a:pt x="101733" y="547856"/>
                  </a:lnTo>
                  <a:lnTo>
                    <a:pt x="102343" y="546603"/>
                  </a:lnTo>
                  <a:lnTo>
                    <a:pt x="102952" y="545351"/>
                  </a:lnTo>
                  <a:lnTo>
                    <a:pt x="103555" y="544022"/>
                  </a:lnTo>
                  <a:lnTo>
                    <a:pt x="104158" y="542694"/>
                  </a:lnTo>
                  <a:lnTo>
                    <a:pt x="104747" y="541328"/>
                  </a:lnTo>
                  <a:lnTo>
                    <a:pt x="105344" y="539923"/>
                  </a:lnTo>
                  <a:lnTo>
                    <a:pt x="105926" y="538519"/>
                  </a:lnTo>
                  <a:lnTo>
                    <a:pt x="106509" y="537039"/>
                  </a:lnTo>
                  <a:lnTo>
                    <a:pt x="107078" y="535559"/>
                  </a:lnTo>
                  <a:lnTo>
                    <a:pt x="107654" y="534041"/>
                  </a:lnTo>
                  <a:lnTo>
                    <a:pt x="108217" y="532485"/>
                  </a:lnTo>
                  <a:lnTo>
                    <a:pt x="108780" y="530891"/>
                  </a:lnTo>
                  <a:lnTo>
                    <a:pt x="109329" y="529259"/>
                  </a:lnTo>
                  <a:lnTo>
                    <a:pt x="109878" y="527627"/>
                  </a:lnTo>
                  <a:lnTo>
                    <a:pt x="110421" y="525957"/>
                  </a:lnTo>
                  <a:lnTo>
                    <a:pt x="110963" y="524211"/>
                  </a:lnTo>
                  <a:lnTo>
                    <a:pt x="111493" y="522465"/>
                  </a:lnTo>
                  <a:lnTo>
                    <a:pt x="112022" y="520681"/>
                  </a:lnTo>
                  <a:lnTo>
                    <a:pt x="112537" y="518859"/>
                  </a:lnTo>
                  <a:lnTo>
                    <a:pt x="113053" y="517038"/>
                  </a:lnTo>
                  <a:lnTo>
                    <a:pt x="113562" y="515140"/>
                  </a:lnTo>
                  <a:lnTo>
                    <a:pt x="114065" y="513204"/>
                  </a:lnTo>
                  <a:lnTo>
                    <a:pt x="114560" y="511269"/>
                  </a:lnTo>
                  <a:lnTo>
                    <a:pt x="115049" y="509257"/>
                  </a:lnTo>
                  <a:lnTo>
                    <a:pt x="115532" y="507246"/>
                  </a:lnTo>
                  <a:lnTo>
                    <a:pt x="116007" y="505196"/>
                  </a:lnTo>
                  <a:lnTo>
                    <a:pt x="116476" y="503109"/>
                  </a:lnTo>
                  <a:lnTo>
                    <a:pt x="116938" y="500983"/>
                  </a:lnTo>
                  <a:lnTo>
                    <a:pt x="117394" y="498820"/>
                  </a:lnTo>
                  <a:lnTo>
                    <a:pt x="117842" y="496619"/>
                  </a:lnTo>
                  <a:lnTo>
                    <a:pt x="118285" y="494380"/>
                  </a:lnTo>
                  <a:lnTo>
                    <a:pt x="118713" y="492102"/>
                  </a:lnTo>
                  <a:lnTo>
                    <a:pt x="119142" y="489787"/>
                  </a:lnTo>
                  <a:lnTo>
                    <a:pt x="119564" y="487434"/>
                  </a:lnTo>
                  <a:lnTo>
                    <a:pt x="119973" y="485081"/>
                  </a:lnTo>
                  <a:lnTo>
                    <a:pt x="120381" y="482652"/>
                  </a:lnTo>
                  <a:lnTo>
                    <a:pt x="120776" y="480185"/>
                  </a:lnTo>
                  <a:lnTo>
                    <a:pt x="121165" y="477680"/>
                  </a:lnTo>
                  <a:lnTo>
                    <a:pt x="121547" y="475175"/>
                  </a:lnTo>
                  <a:lnTo>
                    <a:pt x="121922" y="472594"/>
                  </a:lnTo>
                  <a:lnTo>
                    <a:pt x="122283" y="469976"/>
                  </a:lnTo>
                  <a:lnTo>
                    <a:pt x="122638" y="467357"/>
                  </a:lnTo>
                  <a:lnTo>
                    <a:pt x="122987" y="464662"/>
                  </a:lnTo>
                  <a:lnTo>
                    <a:pt x="123328" y="461930"/>
                  </a:lnTo>
                  <a:lnTo>
                    <a:pt x="123663" y="459197"/>
                  </a:lnTo>
                  <a:lnTo>
                    <a:pt x="123985" y="456388"/>
                  </a:lnTo>
                  <a:lnTo>
                    <a:pt x="124300" y="453542"/>
                  </a:lnTo>
                  <a:lnTo>
                    <a:pt x="124608" y="450657"/>
                  </a:lnTo>
                  <a:lnTo>
                    <a:pt x="124902" y="447735"/>
                  </a:lnTo>
                  <a:lnTo>
                    <a:pt x="125190" y="444775"/>
                  </a:lnTo>
                  <a:lnTo>
                    <a:pt x="125472" y="441776"/>
                  </a:lnTo>
                  <a:lnTo>
                    <a:pt x="125740" y="438740"/>
                  </a:lnTo>
                  <a:lnTo>
                    <a:pt x="126001" y="435666"/>
                  </a:lnTo>
                  <a:lnTo>
                    <a:pt x="126255" y="432554"/>
                  </a:lnTo>
                  <a:lnTo>
                    <a:pt x="126497" y="429404"/>
                  </a:lnTo>
                  <a:lnTo>
                    <a:pt x="126731" y="426216"/>
                  </a:lnTo>
                  <a:lnTo>
                    <a:pt x="126952" y="422952"/>
                  </a:lnTo>
                  <a:lnTo>
                    <a:pt x="127166" y="419688"/>
                  </a:lnTo>
                  <a:lnTo>
                    <a:pt x="127374" y="416348"/>
                  </a:lnTo>
                  <a:lnTo>
                    <a:pt x="127568" y="412970"/>
                  </a:lnTo>
                  <a:lnTo>
                    <a:pt x="127749" y="409592"/>
                  </a:lnTo>
                  <a:lnTo>
                    <a:pt x="127923" y="406138"/>
                  </a:lnTo>
                  <a:lnTo>
                    <a:pt x="128091" y="402647"/>
                  </a:lnTo>
                  <a:lnTo>
                    <a:pt x="128245" y="399117"/>
                  </a:lnTo>
                  <a:lnTo>
                    <a:pt x="128386" y="395511"/>
                  </a:lnTo>
                  <a:lnTo>
                    <a:pt x="128519" y="391906"/>
                  </a:lnTo>
                  <a:lnTo>
                    <a:pt x="128640" y="388224"/>
                  </a:lnTo>
                  <a:lnTo>
                    <a:pt x="128754" y="384543"/>
                  </a:lnTo>
                  <a:lnTo>
                    <a:pt x="128854" y="380786"/>
                  </a:lnTo>
                  <a:lnTo>
                    <a:pt x="128948" y="376990"/>
                  </a:lnTo>
                  <a:lnTo>
                    <a:pt x="129029" y="373157"/>
                  </a:lnTo>
                  <a:lnTo>
                    <a:pt x="129096" y="369286"/>
                  </a:lnTo>
                  <a:lnTo>
                    <a:pt x="129149" y="365339"/>
                  </a:lnTo>
                  <a:lnTo>
                    <a:pt x="129196" y="361353"/>
                  </a:lnTo>
                  <a:lnTo>
                    <a:pt x="129229" y="357368"/>
                  </a:lnTo>
                  <a:lnTo>
                    <a:pt x="129256" y="353307"/>
                  </a:lnTo>
                  <a:lnTo>
                    <a:pt x="129270" y="349170"/>
                  </a:lnTo>
                  <a:lnTo>
                    <a:pt x="129270" y="345034"/>
                  </a:lnTo>
                  <a:lnTo>
                    <a:pt x="129256" y="340821"/>
                  </a:lnTo>
                  <a:lnTo>
                    <a:pt x="129236" y="336950"/>
                  </a:lnTo>
                  <a:lnTo>
                    <a:pt x="129216" y="333078"/>
                  </a:lnTo>
                  <a:lnTo>
                    <a:pt x="129183" y="329207"/>
                  </a:lnTo>
                  <a:lnTo>
                    <a:pt x="129142" y="325336"/>
                  </a:lnTo>
                  <a:lnTo>
                    <a:pt x="129102" y="321465"/>
                  </a:lnTo>
                  <a:lnTo>
                    <a:pt x="129049" y="317631"/>
                  </a:lnTo>
                  <a:lnTo>
                    <a:pt x="128995" y="313798"/>
                  </a:lnTo>
                  <a:lnTo>
                    <a:pt x="128928" y="309965"/>
                  </a:lnTo>
                  <a:lnTo>
                    <a:pt x="128861" y="306132"/>
                  </a:lnTo>
                  <a:lnTo>
                    <a:pt x="128787" y="302336"/>
                  </a:lnTo>
                  <a:lnTo>
                    <a:pt x="128707" y="298503"/>
                  </a:lnTo>
                  <a:lnTo>
                    <a:pt x="128620" y="294708"/>
                  </a:lnTo>
                  <a:lnTo>
                    <a:pt x="128526" y="290950"/>
                  </a:lnTo>
                  <a:lnTo>
                    <a:pt x="128426" y="287155"/>
                  </a:lnTo>
                  <a:lnTo>
                    <a:pt x="128319" y="283398"/>
                  </a:lnTo>
                  <a:lnTo>
                    <a:pt x="128205" y="279640"/>
                  </a:lnTo>
                  <a:lnTo>
                    <a:pt x="128084" y="275921"/>
                  </a:lnTo>
                  <a:lnTo>
                    <a:pt x="127957" y="272201"/>
                  </a:lnTo>
                  <a:lnTo>
                    <a:pt x="127830" y="268482"/>
                  </a:lnTo>
                  <a:lnTo>
                    <a:pt x="127689" y="264762"/>
                  </a:lnTo>
                  <a:lnTo>
                    <a:pt x="127548" y="261081"/>
                  </a:lnTo>
                  <a:lnTo>
                    <a:pt x="127394" y="257400"/>
                  </a:lnTo>
                  <a:lnTo>
                    <a:pt x="127240" y="253756"/>
                  </a:lnTo>
                  <a:lnTo>
                    <a:pt x="127079" y="250075"/>
                  </a:lnTo>
                  <a:lnTo>
                    <a:pt x="126905" y="246469"/>
                  </a:lnTo>
                  <a:lnTo>
                    <a:pt x="126731" y="242826"/>
                  </a:lnTo>
                  <a:lnTo>
                    <a:pt x="126550" y="239220"/>
                  </a:lnTo>
                  <a:lnTo>
                    <a:pt x="126363" y="235614"/>
                  </a:lnTo>
                  <a:lnTo>
                    <a:pt x="126168" y="232047"/>
                  </a:lnTo>
                  <a:lnTo>
                    <a:pt x="125967" y="228479"/>
                  </a:lnTo>
                  <a:lnTo>
                    <a:pt x="125767" y="224950"/>
                  </a:lnTo>
                  <a:lnTo>
                    <a:pt x="125552" y="221420"/>
                  </a:lnTo>
                  <a:lnTo>
                    <a:pt x="125331" y="217890"/>
                  </a:lnTo>
                  <a:lnTo>
                    <a:pt x="125110" y="214399"/>
                  </a:lnTo>
                  <a:lnTo>
                    <a:pt x="124882" y="210907"/>
                  </a:lnTo>
                  <a:lnTo>
                    <a:pt x="124641" y="207453"/>
                  </a:lnTo>
                  <a:lnTo>
                    <a:pt x="124400" y="203999"/>
                  </a:lnTo>
                  <a:lnTo>
                    <a:pt x="124152" y="200584"/>
                  </a:lnTo>
                  <a:lnTo>
                    <a:pt x="123898" y="197168"/>
                  </a:lnTo>
                  <a:lnTo>
                    <a:pt x="123636" y="193790"/>
                  </a:lnTo>
                  <a:lnTo>
                    <a:pt x="123369" y="190412"/>
                  </a:lnTo>
                  <a:lnTo>
                    <a:pt x="123094" y="187034"/>
                  </a:lnTo>
                  <a:lnTo>
                    <a:pt x="122813" y="183732"/>
                  </a:lnTo>
                  <a:lnTo>
                    <a:pt x="122531" y="180392"/>
                  </a:lnTo>
                  <a:lnTo>
                    <a:pt x="122237" y="177091"/>
                  </a:lnTo>
                  <a:lnTo>
                    <a:pt x="121942" y="173827"/>
                  </a:lnTo>
                  <a:lnTo>
                    <a:pt x="121634" y="170563"/>
                  </a:lnTo>
                  <a:lnTo>
                    <a:pt x="121326" y="167337"/>
                  </a:lnTo>
                  <a:lnTo>
                    <a:pt x="121011" y="164111"/>
                  </a:lnTo>
                  <a:lnTo>
                    <a:pt x="120689" y="160922"/>
                  </a:lnTo>
                  <a:lnTo>
                    <a:pt x="120361" y="157772"/>
                  </a:lnTo>
                  <a:lnTo>
                    <a:pt x="120026" y="154622"/>
                  </a:lnTo>
                  <a:lnTo>
                    <a:pt x="119685" y="151510"/>
                  </a:lnTo>
                  <a:lnTo>
                    <a:pt x="119336" y="148398"/>
                  </a:lnTo>
                  <a:lnTo>
                    <a:pt x="118988" y="145324"/>
                  </a:lnTo>
                  <a:lnTo>
                    <a:pt x="118626" y="142249"/>
                  </a:lnTo>
                  <a:lnTo>
                    <a:pt x="118264" y="139213"/>
                  </a:lnTo>
                  <a:lnTo>
                    <a:pt x="117889" y="136215"/>
                  </a:lnTo>
                  <a:lnTo>
                    <a:pt x="117514" y="133217"/>
                  </a:lnTo>
                  <a:lnTo>
                    <a:pt x="117132" y="130256"/>
                  </a:lnTo>
                  <a:lnTo>
                    <a:pt x="116744" y="127334"/>
                  </a:lnTo>
                  <a:lnTo>
                    <a:pt x="116349" y="124411"/>
                  </a:lnTo>
                  <a:lnTo>
                    <a:pt x="115947" y="121527"/>
                  </a:lnTo>
                  <a:lnTo>
                    <a:pt x="115538" y="118680"/>
                  </a:lnTo>
                  <a:lnTo>
                    <a:pt x="115130" y="115834"/>
                  </a:lnTo>
                  <a:lnTo>
                    <a:pt x="114708" y="113025"/>
                  </a:lnTo>
                  <a:lnTo>
                    <a:pt x="114286" y="110255"/>
                  </a:lnTo>
                  <a:lnTo>
                    <a:pt x="113857" y="107522"/>
                  </a:lnTo>
                  <a:lnTo>
                    <a:pt x="113415" y="104790"/>
                  </a:lnTo>
                  <a:lnTo>
                    <a:pt x="112973" y="102095"/>
                  </a:lnTo>
                  <a:lnTo>
                    <a:pt x="112524" y="99400"/>
                  </a:lnTo>
                  <a:lnTo>
                    <a:pt x="112069" y="96781"/>
                  </a:lnTo>
                  <a:lnTo>
                    <a:pt x="111613" y="94163"/>
                  </a:lnTo>
                  <a:lnTo>
                    <a:pt x="111144" y="91582"/>
                  </a:lnTo>
                  <a:lnTo>
                    <a:pt x="110675" y="89001"/>
                  </a:lnTo>
                  <a:lnTo>
                    <a:pt x="110193" y="86496"/>
                  </a:lnTo>
                  <a:lnTo>
                    <a:pt x="109711" y="83991"/>
                  </a:lnTo>
                  <a:lnTo>
                    <a:pt x="109222" y="81524"/>
                  </a:lnTo>
                  <a:lnTo>
                    <a:pt x="108719" y="79095"/>
                  </a:lnTo>
                  <a:lnTo>
                    <a:pt x="108217" y="76666"/>
                  </a:lnTo>
                  <a:lnTo>
                    <a:pt x="107715" y="74313"/>
                  </a:lnTo>
                  <a:lnTo>
                    <a:pt x="107199" y="71960"/>
                  </a:lnTo>
                  <a:lnTo>
                    <a:pt x="106677" y="69645"/>
                  </a:lnTo>
                  <a:lnTo>
                    <a:pt x="106154" y="67368"/>
                  </a:lnTo>
                  <a:lnTo>
                    <a:pt x="105618" y="65091"/>
                  </a:lnTo>
                  <a:lnTo>
                    <a:pt x="105082" y="62889"/>
                  </a:lnTo>
                  <a:lnTo>
                    <a:pt x="104540" y="60688"/>
                  </a:lnTo>
                  <a:lnTo>
                    <a:pt x="103991" y="58563"/>
                  </a:lnTo>
                  <a:lnTo>
                    <a:pt x="103435" y="56437"/>
                  </a:lnTo>
                  <a:lnTo>
                    <a:pt x="102872" y="54350"/>
                  </a:lnTo>
                  <a:lnTo>
                    <a:pt x="102303" y="52300"/>
                  </a:lnTo>
                  <a:lnTo>
                    <a:pt x="101733" y="50289"/>
                  </a:lnTo>
                  <a:lnTo>
                    <a:pt x="101150" y="48277"/>
                  </a:lnTo>
                  <a:lnTo>
                    <a:pt x="100568" y="46342"/>
                  </a:lnTo>
                  <a:lnTo>
                    <a:pt x="99978" y="44444"/>
                  </a:lnTo>
                  <a:lnTo>
                    <a:pt x="99382" y="42546"/>
                  </a:lnTo>
                  <a:lnTo>
                    <a:pt x="98779" y="40725"/>
                  </a:lnTo>
                  <a:lnTo>
                    <a:pt x="98170" y="38903"/>
                  </a:lnTo>
                  <a:lnTo>
                    <a:pt x="97560" y="37119"/>
                  </a:lnTo>
                  <a:lnTo>
                    <a:pt x="96937" y="35411"/>
                  </a:lnTo>
                  <a:lnTo>
                    <a:pt x="96314" y="33703"/>
                  </a:lnTo>
                  <a:lnTo>
                    <a:pt x="95678" y="32033"/>
                  </a:lnTo>
                  <a:lnTo>
                    <a:pt x="95042" y="30401"/>
                  </a:lnTo>
                  <a:lnTo>
                    <a:pt x="94399" y="28845"/>
                  </a:lnTo>
                  <a:lnTo>
                    <a:pt x="93749" y="27289"/>
                  </a:lnTo>
                  <a:lnTo>
                    <a:pt x="93099" y="25771"/>
                  </a:lnTo>
                  <a:lnTo>
                    <a:pt x="92436" y="24291"/>
                  </a:lnTo>
                  <a:lnTo>
                    <a:pt x="91766" y="22887"/>
                  </a:lnTo>
                  <a:lnTo>
                    <a:pt x="91096" y="21482"/>
                  </a:lnTo>
                  <a:lnTo>
                    <a:pt x="90420" y="20116"/>
                  </a:lnTo>
                  <a:lnTo>
                    <a:pt x="89737" y="18826"/>
                  </a:lnTo>
                  <a:lnTo>
                    <a:pt x="89047" y="17535"/>
                  </a:lnTo>
                  <a:lnTo>
                    <a:pt x="88350" y="16321"/>
                  </a:lnTo>
                  <a:lnTo>
                    <a:pt x="87647" y="15144"/>
                  </a:lnTo>
                  <a:lnTo>
                    <a:pt x="86944" y="13968"/>
                  </a:lnTo>
                  <a:lnTo>
                    <a:pt x="86227" y="12867"/>
                  </a:lnTo>
                  <a:lnTo>
                    <a:pt x="85510" y="11804"/>
                  </a:lnTo>
                  <a:lnTo>
                    <a:pt x="84787" y="10779"/>
                  </a:lnTo>
                  <a:lnTo>
                    <a:pt x="84057" y="9793"/>
                  </a:lnTo>
                  <a:lnTo>
                    <a:pt x="83320" y="8844"/>
                  </a:lnTo>
                  <a:lnTo>
                    <a:pt x="82583" y="7971"/>
                  </a:lnTo>
                  <a:lnTo>
                    <a:pt x="81833" y="7098"/>
                  </a:lnTo>
                  <a:lnTo>
                    <a:pt x="81083" y="6301"/>
                  </a:lnTo>
                  <a:lnTo>
                    <a:pt x="80319" y="5542"/>
                  </a:lnTo>
                  <a:lnTo>
                    <a:pt x="79555" y="4821"/>
                  </a:lnTo>
                  <a:lnTo>
                    <a:pt x="78785" y="4138"/>
                  </a:lnTo>
                  <a:lnTo>
                    <a:pt x="78015" y="3492"/>
                  </a:lnTo>
                  <a:lnTo>
                    <a:pt x="77231" y="2923"/>
                  </a:lnTo>
                  <a:lnTo>
                    <a:pt x="76454" y="2392"/>
                  </a:lnTo>
                  <a:lnTo>
                    <a:pt x="75690" y="1898"/>
                  </a:lnTo>
                  <a:lnTo>
                    <a:pt x="74934" y="1481"/>
                  </a:lnTo>
                  <a:lnTo>
                    <a:pt x="74197" y="1101"/>
                  </a:lnTo>
                  <a:lnTo>
                    <a:pt x="73467" y="798"/>
                  </a:lnTo>
                  <a:lnTo>
                    <a:pt x="72750" y="532"/>
                  </a:lnTo>
                  <a:lnTo>
                    <a:pt x="72047" y="304"/>
                  </a:lnTo>
                  <a:lnTo>
                    <a:pt x="71357" y="153"/>
                  </a:lnTo>
                  <a:lnTo>
                    <a:pt x="70674" y="39"/>
                  </a:lnTo>
                  <a:lnTo>
                    <a:pt x="70004" y="1"/>
                  </a:lnTo>
                  <a:close/>
                </a:path>
              </a:pathLst>
            </a:custGeom>
            <a:solidFill>
              <a:srgbClr val="41A4FF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4770512" y="1354674"/>
              <a:ext cx="3343245" cy="2722945"/>
            </a:xfrm>
            <a:custGeom>
              <a:avLst/>
              <a:gdLst/>
              <a:ahLst/>
              <a:cxnLst/>
              <a:rect l="l" t="t" r="r" b="b"/>
              <a:pathLst>
                <a:path w="129270" h="575980" extrusionOk="0">
                  <a:moveTo>
                    <a:pt x="69347" y="1"/>
                  </a:moveTo>
                  <a:lnTo>
                    <a:pt x="68704" y="39"/>
                  </a:lnTo>
                  <a:lnTo>
                    <a:pt x="68068" y="115"/>
                  </a:lnTo>
                  <a:lnTo>
                    <a:pt x="67438" y="266"/>
                  </a:lnTo>
                  <a:lnTo>
                    <a:pt x="66829" y="456"/>
                  </a:lnTo>
                  <a:lnTo>
                    <a:pt x="66226" y="684"/>
                  </a:lnTo>
                  <a:lnTo>
                    <a:pt x="65630" y="950"/>
                  </a:lnTo>
                  <a:lnTo>
                    <a:pt x="65047" y="1291"/>
                  </a:lnTo>
                  <a:lnTo>
                    <a:pt x="64478" y="1633"/>
                  </a:lnTo>
                  <a:lnTo>
                    <a:pt x="63915" y="2050"/>
                  </a:lnTo>
                  <a:lnTo>
                    <a:pt x="63359" y="2506"/>
                  </a:lnTo>
                  <a:lnTo>
                    <a:pt x="62816" y="2999"/>
                  </a:lnTo>
                  <a:lnTo>
                    <a:pt x="62281" y="3530"/>
                  </a:lnTo>
                  <a:lnTo>
                    <a:pt x="61758" y="4138"/>
                  </a:lnTo>
                  <a:lnTo>
                    <a:pt x="61242" y="4745"/>
                  </a:lnTo>
                  <a:lnTo>
                    <a:pt x="60733" y="5390"/>
                  </a:lnTo>
                  <a:lnTo>
                    <a:pt x="60238" y="6111"/>
                  </a:lnTo>
                  <a:lnTo>
                    <a:pt x="59749" y="6832"/>
                  </a:lnTo>
                  <a:lnTo>
                    <a:pt x="59273" y="7591"/>
                  </a:lnTo>
                  <a:lnTo>
                    <a:pt x="58798" y="8426"/>
                  </a:lnTo>
                  <a:lnTo>
                    <a:pt x="58335" y="9261"/>
                  </a:lnTo>
                  <a:lnTo>
                    <a:pt x="57880" y="10134"/>
                  </a:lnTo>
                  <a:lnTo>
                    <a:pt x="57438" y="11045"/>
                  </a:lnTo>
                  <a:lnTo>
                    <a:pt x="56996" y="11994"/>
                  </a:lnTo>
                  <a:lnTo>
                    <a:pt x="56567" y="12981"/>
                  </a:lnTo>
                  <a:lnTo>
                    <a:pt x="56138" y="14005"/>
                  </a:lnTo>
                  <a:lnTo>
                    <a:pt x="55723" y="15030"/>
                  </a:lnTo>
                  <a:lnTo>
                    <a:pt x="55314" y="16131"/>
                  </a:lnTo>
                  <a:lnTo>
                    <a:pt x="54913" y="17231"/>
                  </a:lnTo>
                  <a:lnTo>
                    <a:pt x="54517" y="18370"/>
                  </a:lnTo>
                  <a:lnTo>
                    <a:pt x="54129" y="19547"/>
                  </a:lnTo>
                  <a:lnTo>
                    <a:pt x="53747" y="20723"/>
                  </a:lnTo>
                  <a:lnTo>
                    <a:pt x="53372" y="21938"/>
                  </a:lnTo>
                  <a:lnTo>
                    <a:pt x="53004" y="23190"/>
                  </a:lnTo>
                  <a:lnTo>
                    <a:pt x="52642" y="24481"/>
                  </a:lnTo>
                  <a:lnTo>
                    <a:pt x="52287" y="25771"/>
                  </a:lnTo>
                  <a:lnTo>
                    <a:pt x="51939" y="27099"/>
                  </a:lnTo>
                  <a:lnTo>
                    <a:pt x="51590" y="28428"/>
                  </a:lnTo>
                  <a:lnTo>
                    <a:pt x="51249" y="29794"/>
                  </a:lnTo>
                  <a:lnTo>
                    <a:pt x="50920" y="31198"/>
                  </a:lnTo>
                  <a:lnTo>
                    <a:pt x="50592" y="32603"/>
                  </a:lnTo>
                  <a:lnTo>
                    <a:pt x="50264" y="34045"/>
                  </a:lnTo>
                  <a:lnTo>
                    <a:pt x="49949" y="35525"/>
                  </a:lnTo>
                  <a:lnTo>
                    <a:pt x="49634" y="37005"/>
                  </a:lnTo>
                  <a:lnTo>
                    <a:pt x="49326" y="38485"/>
                  </a:lnTo>
                  <a:lnTo>
                    <a:pt x="49018" y="40003"/>
                  </a:lnTo>
                  <a:lnTo>
                    <a:pt x="48723" y="41560"/>
                  </a:lnTo>
                  <a:lnTo>
                    <a:pt x="48429" y="43078"/>
                  </a:lnTo>
                  <a:lnTo>
                    <a:pt x="48134" y="44672"/>
                  </a:lnTo>
                  <a:lnTo>
                    <a:pt x="47846" y="46228"/>
                  </a:lnTo>
                  <a:lnTo>
                    <a:pt x="47565" y="47822"/>
                  </a:lnTo>
                  <a:lnTo>
                    <a:pt x="47283" y="49454"/>
                  </a:lnTo>
                  <a:lnTo>
                    <a:pt x="47009" y="51086"/>
                  </a:lnTo>
                  <a:lnTo>
                    <a:pt x="46734" y="52718"/>
                  </a:lnTo>
                  <a:lnTo>
                    <a:pt x="46198" y="56020"/>
                  </a:lnTo>
                  <a:lnTo>
                    <a:pt x="45669" y="59360"/>
                  </a:lnTo>
                  <a:lnTo>
                    <a:pt x="45153" y="62775"/>
                  </a:lnTo>
                  <a:lnTo>
                    <a:pt x="44651" y="66191"/>
                  </a:lnTo>
                  <a:lnTo>
                    <a:pt x="44149" y="69645"/>
                  </a:lnTo>
                  <a:lnTo>
                    <a:pt x="43660" y="73099"/>
                  </a:lnTo>
                  <a:lnTo>
                    <a:pt x="43171" y="76590"/>
                  </a:lnTo>
                  <a:lnTo>
                    <a:pt x="42688" y="80082"/>
                  </a:lnTo>
                  <a:lnTo>
                    <a:pt x="41737" y="87103"/>
                  </a:lnTo>
                  <a:lnTo>
                    <a:pt x="40779" y="94049"/>
                  </a:lnTo>
                  <a:lnTo>
                    <a:pt x="40304" y="97503"/>
                  </a:lnTo>
                  <a:lnTo>
                    <a:pt x="39821" y="100956"/>
                  </a:lnTo>
                  <a:lnTo>
                    <a:pt x="39339" y="104334"/>
                  </a:lnTo>
                  <a:lnTo>
                    <a:pt x="38844" y="107712"/>
                  </a:lnTo>
                  <a:lnTo>
                    <a:pt x="38348" y="111052"/>
                  </a:lnTo>
                  <a:lnTo>
                    <a:pt x="37845" y="114316"/>
                  </a:lnTo>
                  <a:lnTo>
                    <a:pt x="37330" y="117542"/>
                  </a:lnTo>
                  <a:lnTo>
                    <a:pt x="36807" y="120730"/>
                  </a:lnTo>
                  <a:lnTo>
                    <a:pt x="36539" y="122286"/>
                  </a:lnTo>
                  <a:lnTo>
                    <a:pt x="36271" y="123842"/>
                  </a:lnTo>
                  <a:lnTo>
                    <a:pt x="35997" y="125360"/>
                  </a:lnTo>
                  <a:lnTo>
                    <a:pt x="35722" y="126878"/>
                  </a:lnTo>
                  <a:lnTo>
                    <a:pt x="35441" y="128359"/>
                  </a:lnTo>
                  <a:lnTo>
                    <a:pt x="35159" y="129839"/>
                  </a:lnTo>
                  <a:lnTo>
                    <a:pt x="34871" y="131281"/>
                  </a:lnTo>
                  <a:lnTo>
                    <a:pt x="34583" y="132723"/>
                  </a:lnTo>
                  <a:lnTo>
                    <a:pt x="34289" y="134127"/>
                  </a:lnTo>
                  <a:lnTo>
                    <a:pt x="33994" y="135532"/>
                  </a:lnTo>
                  <a:lnTo>
                    <a:pt x="33686" y="136898"/>
                  </a:lnTo>
                  <a:lnTo>
                    <a:pt x="33378" y="138226"/>
                  </a:lnTo>
                  <a:lnTo>
                    <a:pt x="33070" y="139555"/>
                  </a:lnTo>
                  <a:lnTo>
                    <a:pt x="32755" y="140845"/>
                  </a:lnTo>
                  <a:lnTo>
                    <a:pt x="32427" y="142098"/>
                  </a:lnTo>
                  <a:lnTo>
                    <a:pt x="32105" y="143350"/>
                  </a:lnTo>
                  <a:lnTo>
                    <a:pt x="31770" y="144565"/>
                  </a:lnTo>
                  <a:lnTo>
                    <a:pt x="31435" y="145741"/>
                  </a:lnTo>
                  <a:lnTo>
                    <a:pt x="31087" y="146880"/>
                  </a:lnTo>
                  <a:lnTo>
                    <a:pt x="30739" y="148018"/>
                  </a:lnTo>
                  <a:lnTo>
                    <a:pt x="30384" y="149119"/>
                  </a:lnTo>
                  <a:lnTo>
                    <a:pt x="30029" y="150182"/>
                  </a:lnTo>
                  <a:lnTo>
                    <a:pt x="29660" y="151244"/>
                  </a:lnTo>
                  <a:lnTo>
                    <a:pt x="29285" y="152231"/>
                  </a:lnTo>
                  <a:lnTo>
                    <a:pt x="28535" y="154243"/>
                  </a:lnTo>
                  <a:lnTo>
                    <a:pt x="27778" y="156292"/>
                  </a:lnTo>
                  <a:lnTo>
                    <a:pt x="27028" y="158380"/>
                  </a:lnTo>
                  <a:lnTo>
                    <a:pt x="26278" y="160505"/>
                  </a:lnTo>
                  <a:lnTo>
                    <a:pt x="25527" y="162668"/>
                  </a:lnTo>
                  <a:lnTo>
                    <a:pt x="24784" y="164908"/>
                  </a:lnTo>
                  <a:lnTo>
                    <a:pt x="24040" y="167185"/>
                  </a:lnTo>
                  <a:lnTo>
                    <a:pt x="23297" y="169500"/>
                  </a:lnTo>
                  <a:lnTo>
                    <a:pt x="22560" y="171853"/>
                  </a:lnTo>
                  <a:lnTo>
                    <a:pt x="21823" y="174244"/>
                  </a:lnTo>
                  <a:lnTo>
                    <a:pt x="21093" y="176711"/>
                  </a:lnTo>
                  <a:lnTo>
                    <a:pt x="20370" y="179216"/>
                  </a:lnTo>
                  <a:lnTo>
                    <a:pt x="19646" y="181759"/>
                  </a:lnTo>
                  <a:lnTo>
                    <a:pt x="18936" y="184378"/>
                  </a:lnTo>
                  <a:lnTo>
                    <a:pt x="18226" y="186996"/>
                  </a:lnTo>
                  <a:lnTo>
                    <a:pt x="17523" y="189691"/>
                  </a:lnTo>
                  <a:lnTo>
                    <a:pt x="16833" y="192462"/>
                  </a:lnTo>
                  <a:lnTo>
                    <a:pt x="16143" y="195232"/>
                  </a:lnTo>
                  <a:lnTo>
                    <a:pt x="15467" y="198079"/>
                  </a:lnTo>
                  <a:lnTo>
                    <a:pt x="14797" y="200963"/>
                  </a:lnTo>
                  <a:lnTo>
                    <a:pt x="14134" y="203923"/>
                  </a:lnTo>
                  <a:lnTo>
                    <a:pt x="13477" y="206922"/>
                  </a:lnTo>
                  <a:lnTo>
                    <a:pt x="12834" y="209958"/>
                  </a:lnTo>
                  <a:lnTo>
                    <a:pt x="12205" y="213032"/>
                  </a:lnTo>
                  <a:lnTo>
                    <a:pt x="11582" y="216182"/>
                  </a:lnTo>
                  <a:lnTo>
                    <a:pt x="10972" y="219370"/>
                  </a:lnTo>
                  <a:lnTo>
                    <a:pt x="10369" y="222634"/>
                  </a:lnTo>
                  <a:lnTo>
                    <a:pt x="9787" y="225936"/>
                  </a:lnTo>
                  <a:lnTo>
                    <a:pt x="9211" y="229276"/>
                  </a:lnTo>
                  <a:lnTo>
                    <a:pt x="8648" y="232654"/>
                  </a:lnTo>
                  <a:lnTo>
                    <a:pt x="8373" y="234400"/>
                  </a:lnTo>
                  <a:lnTo>
                    <a:pt x="8099" y="236108"/>
                  </a:lnTo>
                  <a:lnTo>
                    <a:pt x="7831" y="237854"/>
                  </a:lnTo>
                  <a:lnTo>
                    <a:pt x="7563" y="239637"/>
                  </a:lnTo>
                  <a:lnTo>
                    <a:pt x="7302" y="241421"/>
                  </a:lnTo>
                  <a:lnTo>
                    <a:pt x="7047" y="243205"/>
                  </a:lnTo>
                  <a:lnTo>
                    <a:pt x="6792" y="244989"/>
                  </a:lnTo>
                  <a:lnTo>
                    <a:pt x="6538" y="246811"/>
                  </a:lnTo>
                  <a:lnTo>
                    <a:pt x="6290" y="248632"/>
                  </a:lnTo>
                  <a:lnTo>
                    <a:pt x="6049" y="250454"/>
                  </a:lnTo>
                  <a:lnTo>
                    <a:pt x="5808" y="252314"/>
                  </a:lnTo>
                  <a:lnTo>
                    <a:pt x="5573" y="254211"/>
                  </a:lnTo>
                  <a:lnTo>
                    <a:pt x="5346" y="256071"/>
                  </a:lnTo>
                  <a:lnTo>
                    <a:pt x="5118" y="257969"/>
                  </a:lnTo>
                  <a:lnTo>
                    <a:pt x="4890" y="259867"/>
                  </a:lnTo>
                  <a:lnTo>
                    <a:pt x="4676" y="261802"/>
                  </a:lnTo>
                  <a:lnTo>
                    <a:pt x="4455" y="263738"/>
                  </a:lnTo>
                  <a:lnTo>
                    <a:pt x="4247" y="265673"/>
                  </a:lnTo>
                  <a:lnTo>
                    <a:pt x="4039" y="267647"/>
                  </a:lnTo>
                  <a:lnTo>
                    <a:pt x="3839" y="269621"/>
                  </a:lnTo>
                  <a:lnTo>
                    <a:pt x="3644" y="271632"/>
                  </a:lnTo>
                  <a:lnTo>
                    <a:pt x="3450" y="273606"/>
                  </a:lnTo>
                  <a:lnTo>
                    <a:pt x="3262" y="275655"/>
                  </a:lnTo>
                  <a:lnTo>
                    <a:pt x="3075" y="277667"/>
                  </a:lnTo>
                  <a:lnTo>
                    <a:pt x="2901" y="279716"/>
                  </a:lnTo>
                  <a:lnTo>
                    <a:pt x="2727" y="281766"/>
                  </a:lnTo>
                  <a:lnTo>
                    <a:pt x="2559" y="283853"/>
                  </a:lnTo>
                  <a:lnTo>
                    <a:pt x="2392" y="285940"/>
                  </a:lnTo>
                  <a:lnTo>
                    <a:pt x="2231" y="288028"/>
                  </a:lnTo>
                  <a:lnTo>
                    <a:pt x="2077" y="290153"/>
                  </a:lnTo>
                  <a:lnTo>
                    <a:pt x="1930" y="292279"/>
                  </a:lnTo>
                  <a:lnTo>
                    <a:pt x="1782" y="294442"/>
                  </a:lnTo>
                  <a:lnTo>
                    <a:pt x="1648" y="296605"/>
                  </a:lnTo>
                  <a:lnTo>
                    <a:pt x="1514" y="298769"/>
                  </a:lnTo>
                  <a:lnTo>
                    <a:pt x="1380" y="300970"/>
                  </a:lnTo>
                  <a:lnTo>
                    <a:pt x="1260" y="303171"/>
                  </a:lnTo>
                  <a:lnTo>
                    <a:pt x="1139" y="305372"/>
                  </a:lnTo>
                  <a:lnTo>
                    <a:pt x="1032" y="307612"/>
                  </a:lnTo>
                  <a:lnTo>
                    <a:pt x="925" y="309851"/>
                  </a:lnTo>
                  <a:lnTo>
                    <a:pt x="818" y="312128"/>
                  </a:lnTo>
                  <a:lnTo>
                    <a:pt x="724" y="314405"/>
                  </a:lnTo>
                  <a:lnTo>
                    <a:pt x="637" y="316683"/>
                  </a:lnTo>
                  <a:lnTo>
                    <a:pt x="550" y="318998"/>
                  </a:lnTo>
                  <a:lnTo>
                    <a:pt x="469" y="321313"/>
                  </a:lnTo>
                  <a:lnTo>
                    <a:pt x="396" y="323628"/>
                  </a:lnTo>
                  <a:lnTo>
                    <a:pt x="329" y="325981"/>
                  </a:lnTo>
                  <a:lnTo>
                    <a:pt x="268" y="328334"/>
                  </a:lnTo>
                  <a:lnTo>
                    <a:pt x="215" y="330725"/>
                  </a:lnTo>
                  <a:lnTo>
                    <a:pt x="168" y="333116"/>
                  </a:lnTo>
                  <a:lnTo>
                    <a:pt x="121" y="335545"/>
                  </a:lnTo>
                  <a:lnTo>
                    <a:pt x="88" y="337936"/>
                  </a:lnTo>
                  <a:lnTo>
                    <a:pt x="54" y="340403"/>
                  </a:lnTo>
                  <a:lnTo>
                    <a:pt x="34" y="342832"/>
                  </a:lnTo>
                  <a:lnTo>
                    <a:pt x="14" y="345299"/>
                  </a:lnTo>
                  <a:lnTo>
                    <a:pt x="0" y="347804"/>
                  </a:lnTo>
                  <a:lnTo>
                    <a:pt x="0" y="350271"/>
                  </a:lnTo>
                  <a:lnTo>
                    <a:pt x="0" y="352814"/>
                  </a:lnTo>
                  <a:lnTo>
                    <a:pt x="7" y="355319"/>
                  </a:lnTo>
                  <a:lnTo>
                    <a:pt x="21" y="357862"/>
                  </a:lnTo>
                  <a:lnTo>
                    <a:pt x="41" y="360443"/>
                  </a:lnTo>
                  <a:lnTo>
                    <a:pt x="74" y="363023"/>
                  </a:lnTo>
                  <a:lnTo>
                    <a:pt x="108" y="365604"/>
                  </a:lnTo>
                  <a:lnTo>
                    <a:pt x="148" y="368185"/>
                  </a:lnTo>
                  <a:lnTo>
                    <a:pt x="195" y="370804"/>
                  </a:lnTo>
                  <a:lnTo>
                    <a:pt x="255" y="373461"/>
                  </a:lnTo>
                  <a:lnTo>
                    <a:pt x="315" y="376117"/>
                  </a:lnTo>
                  <a:lnTo>
                    <a:pt x="382" y="378774"/>
                  </a:lnTo>
                  <a:lnTo>
                    <a:pt x="463" y="381469"/>
                  </a:lnTo>
                  <a:lnTo>
                    <a:pt x="543" y="384125"/>
                  </a:lnTo>
                  <a:lnTo>
                    <a:pt x="637" y="386820"/>
                  </a:lnTo>
                  <a:lnTo>
                    <a:pt x="731" y="389477"/>
                  </a:lnTo>
                  <a:lnTo>
                    <a:pt x="831" y="392096"/>
                  </a:lnTo>
                  <a:lnTo>
                    <a:pt x="945" y="394752"/>
                  </a:lnTo>
                  <a:lnTo>
                    <a:pt x="1059" y="397333"/>
                  </a:lnTo>
                  <a:lnTo>
                    <a:pt x="1179" y="399952"/>
                  </a:lnTo>
                  <a:lnTo>
                    <a:pt x="1307" y="402533"/>
                  </a:lnTo>
                  <a:lnTo>
                    <a:pt x="1447" y="405114"/>
                  </a:lnTo>
                  <a:lnTo>
                    <a:pt x="1588" y="407694"/>
                  </a:lnTo>
                  <a:lnTo>
                    <a:pt x="1735" y="410237"/>
                  </a:lnTo>
                  <a:lnTo>
                    <a:pt x="1889" y="412780"/>
                  </a:lnTo>
                  <a:lnTo>
                    <a:pt x="2050" y="415285"/>
                  </a:lnTo>
                  <a:lnTo>
                    <a:pt x="2218" y="417790"/>
                  </a:lnTo>
                  <a:lnTo>
                    <a:pt x="2392" y="420295"/>
                  </a:lnTo>
                  <a:lnTo>
                    <a:pt x="2573" y="422762"/>
                  </a:lnTo>
                  <a:lnTo>
                    <a:pt x="2760" y="425229"/>
                  </a:lnTo>
                  <a:lnTo>
                    <a:pt x="2954" y="427658"/>
                  </a:lnTo>
                  <a:lnTo>
                    <a:pt x="3155" y="430087"/>
                  </a:lnTo>
                  <a:lnTo>
                    <a:pt x="3363" y="432516"/>
                  </a:lnTo>
                  <a:lnTo>
                    <a:pt x="3577" y="434907"/>
                  </a:lnTo>
                  <a:lnTo>
                    <a:pt x="3798" y="437298"/>
                  </a:lnTo>
                  <a:lnTo>
                    <a:pt x="4026" y="439651"/>
                  </a:lnTo>
                  <a:lnTo>
                    <a:pt x="4261" y="442004"/>
                  </a:lnTo>
                  <a:lnTo>
                    <a:pt x="4495" y="444357"/>
                  </a:lnTo>
                  <a:lnTo>
                    <a:pt x="4743" y="446672"/>
                  </a:lnTo>
                  <a:lnTo>
                    <a:pt x="4997" y="448988"/>
                  </a:lnTo>
                  <a:lnTo>
                    <a:pt x="5259" y="451265"/>
                  </a:lnTo>
                  <a:lnTo>
                    <a:pt x="5526" y="453542"/>
                  </a:lnTo>
                  <a:lnTo>
                    <a:pt x="5801" y="455781"/>
                  </a:lnTo>
                  <a:lnTo>
                    <a:pt x="6082" y="458020"/>
                  </a:lnTo>
                  <a:lnTo>
                    <a:pt x="6370" y="460260"/>
                  </a:lnTo>
                  <a:lnTo>
                    <a:pt x="6672" y="462461"/>
                  </a:lnTo>
                  <a:lnTo>
                    <a:pt x="6973" y="464662"/>
                  </a:lnTo>
                  <a:lnTo>
                    <a:pt x="7281" y="466826"/>
                  </a:lnTo>
                  <a:lnTo>
                    <a:pt x="7596" y="468989"/>
                  </a:lnTo>
                  <a:lnTo>
                    <a:pt x="7918" y="471114"/>
                  </a:lnTo>
                  <a:lnTo>
                    <a:pt x="8246" y="473240"/>
                  </a:lnTo>
                  <a:lnTo>
                    <a:pt x="8588" y="475327"/>
                  </a:lnTo>
                  <a:lnTo>
                    <a:pt x="8929" y="477414"/>
                  </a:lnTo>
                  <a:lnTo>
                    <a:pt x="9278" y="479464"/>
                  </a:lnTo>
                  <a:lnTo>
                    <a:pt x="9639" y="481513"/>
                  </a:lnTo>
                  <a:lnTo>
                    <a:pt x="10001" y="483563"/>
                  </a:lnTo>
                  <a:lnTo>
                    <a:pt x="10376" y="485574"/>
                  </a:lnTo>
                  <a:lnTo>
                    <a:pt x="10751" y="487548"/>
                  </a:lnTo>
                  <a:lnTo>
                    <a:pt x="11140" y="489522"/>
                  </a:lnTo>
                  <a:lnTo>
                    <a:pt x="11535" y="491495"/>
                  </a:lnTo>
                  <a:lnTo>
                    <a:pt x="11930" y="493431"/>
                  </a:lnTo>
                  <a:lnTo>
                    <a:pt x="12339" y="495366"/>
                  </a:lnTo>
                  <a:lnTo>
                    <a:pt x="12754" y="497264"/>
                  </a:lnTo>
                  <a:lnTo>
                    <a:pt x="13176" y="499124"/>
                  </a:lnTo>
                  <a:lnTo>
                    <a:pt x="13605" y="500983"/>
                  </a:lnTo>
                  <a:lnTo>
                    <a:pt x="14040" y="502843"/>
                  </a:lnTo>
                  <a:lnTo>
                    <a:pt x="14482" y="504665"/>
                  </a:lnTo>
                  <a:lnTo>
                    <a:pt x="14931" y="506449"/>
                  </a:lnTo>
                  <a:lnTo>
                    <a:pt x="15393" y="508233"/>
                  </a:lnTo>
                  <a:lnTo>
                    <a:pt x="15855" y="509978"/>
                  </a:lnTo>
                  <a:lnTo>
                    <a:pt x="16324" y="511724"/>
                  </a:lnTo>
                  <a:lnTo>
                    <a:pt x="16806" y="513470"/>
                  </a:lnTo>
                  <a:lnTo>
                    <a:pt x="17295" y="515140"/>
                  </a:lnTo>
                  <a:lnTo>
                    <a:pt x="17784" y="516848"/>
                  </a:lnTo>
                  <a:lnTo>
                    <a:pt x="18287" y="518480"/>
                  </a:lnTo>
                  <a:lnTo>
                    <a:pt x="18796" y="520150"/>
                  </a:lnTo>
                  <a:lnTo>
                    <a:pt x="19311" y="521744"/>
                  </a:lnTo>
                  <a:lnTo>
                    <a:pt x="19834" y="523338"/>
                  </a:lnTo>
                  <a:lnTo>
                    <a:pt x="20370" y="524932"/>
                  </a:lnTo>
                  <a:lnTo>
                    <a:pt x="20906" y="526488"/>
                  </a:lnTo>
                  <a:lnTo>
                    <a:pt x="21448" y="528006"/>
                  </a:lnTo>
                  <a:lnTo>
                    <a:pt x="22004" y="529524"/>
                  </a:lnTo>
                  <a:lnTo>
                    <a:pt x="22567" y="531004"/>
                  </a:lnTo>
                  <a:lnTo>
                    <a:pt x="23129" y="532485"/>
                  </a:lnTo>
                  <a:lnTo>
                    <a:pt x="23706" y="533927"/>
                  </a:lnTo>
                  <a:lnTo>
                    <a:pt x="24288" y="535369"/>
                  </a:lnTo>
                  <a:lnTo>
                    <a:pt x="24884" y="536773"/>
                  </a:lnTo>
                  <a:lnTo>
                    <a:pt x="25481" y="538140"/>
                  </a:lnTo>
                  <a:lnTo>
                    <a:pt x="26083" y="539506"/>
                  </a:lnTo>
                  <a:lnTo>
                    <a:pt x="26700" y="540834"/>
                  </a:lnTo>
                  <a:lnTo>
                    <a:pt x="27316" y="542125"/>
                  </a:lnTo>
                  <a:lnTo>
                    <a:pt x="27945" y="543415"/>
                  </a:lnTo>
                  <a:lnTo>
                    <a:pt x="28582" y="544706"/>
                  </a:lnTo>
                  <a:lnTo>
                    <a:pt x="29225" y="545920"/>
                  </a:lnTo>
                  <a:lnTo>
                    <a:pt x="29881" y="547173"/>
                  </a:lnTo>
                  <a:lnTo>
                    <a:pt x="30538" y="548349"/>
                  </a:lnTo>
                  <a:lnTo>
                    <a:pt x="31201" y="549526"/>
                  </a:lnTo>
                  <a:lnTo>
                    <a:pt x="31877" y="550664"/>
                  </a:lnTo>
                  <a:lnTo>
                    <a:pt x="32561" y="551803"/>
                  </a:lnTo>
                  <a:lnTo>
                    <a:pt x="33250" y="552903"/>
                  </a:lnTo>
                  <a:lnTo>
                    <a:pt x="33947" y="554004"/>
                  </a:lnTo>
                  <a:lnTo>
                    <a:pt x="34650" y="555029"/>
                  </a:lnTo>
                  <a:lnTo>
                    <a:pt x="35367" y="556054"/>
                  </a:lnTo>
                  <a:lnTo>
                    <a:pt x="36084" y="557078"/>
                  </a:lnTo>
                  <a:lnTo>
                    <a:pt x="36814" y="558065"/>
                  </a:lnTo>
                  <a:lnTo>
                    <a:pt x="37551" y="559014"/>
                  </a:lnTo>
                  <a:lnTo>
                    <a:pt x="38294" y="559963"/>
                  </a:lnTo>
                  <a:lnTo>
                    <a:pt x="39051" y="560836"/>
                  </a:lnTo>
                  <a:lnTo>
                    <a:pt x="39808" y="561747"/>
                  </a:lnTo>
                  <a:lnTo>
                    <a:pt x="40578" y="562582"/>
                  </a:lnTo>
                  <a:lnTo>
                    <a:pt x="41355" y="563417"/>
                  </a:lnTo>
                  <a:lnTo>
                    <a:pt x="42139" y="564214"/>
                  </a:lnTo>
                  <a:lnTo>
                    <a:pt x="42929" y="565011"/>
                  </a:lnTo>
                  <a:lnTo>
                    <a:pt x="43727" y="565770"/>
                  </a:lnTo>
                  <a:lnTo>
                    <a:pt x="44537" y="566491"/>
                  </a:lnTo>
                  <a:lnTo>
                    <a:pt x="45354" y="567212"/>
                  </a:lnTo>
                  <a:lnTo>
                    <a:pt x="46178" y="567857"/>
                  </a:lnTo>
                  <a:lnTo>
                    <a:pt x="47009" y="568540"/>
                  </a:lnTo>
                  <a:lnTo>
                    <a:pt x="47846" y="569147"/>
                  </a:lnTo>
                  <a:lnTo>
                    <a:pt x="48697" y="569755"/>
                  </a:lnTo>
                  <a:lnTo>
                    <a:pt x="49547" y="570324"/>
                  </a:lnTo>
                  <a:lnTo>
                    <a:pt x="50411" y="570855"/>
                  </a:lnTo>
                  <a:lnTo>
                    <a:pt x="51289" y="571387"/>
                  </a:lnTo>
                  <a:lnTo>
                    <a:pt x="52166" y="571880"/>
                  </a:lnTo>
                  <a:lnTo>
                    <a:pt x="53057" y="572336"/>
                  </a:lnTo>
                  <a:lnTo>
                    <a:pt x="53948" y="572791"/>
                  </a:lnTo>
                  <a:lnTo>
                    <a:pt x="54859" y="573208"/>
                  </a:lnTo>
                  <a:lnTo>
                    <a:pt x="55770" y="573588"/>
                  </a:lnTo>
                  <a:lnTo>
                    <a:pt x="56688" y="573930"/>
                  </a:lnTo>
                  <a:lnTo>
                    <a:pt x="57619" y="574271"/>
                  </a:lnTo>
                  <a:lnTo>
                    <a:pt x="58556" y="574575"/>
                  </a:lnTo>
                  <a:lnTo>
                    <a:pt x="59501" y="574840"/>
                  </a:lnTo>
                  <a:lnTo>
                    <a:pt x="60459" y="575068"/>
                  </a:lnTo>
                  <a:lnTo>
                    <a:pt x="61417" y="575296"/>
                  </a:lnTo>
                  <a:lnTo>
                    <a:pt x="62388" y="575486"/>
                  </a:lnTo>
                  <a:lnTo>
                    <a:pt x="63366" y="575637"/>
                  </a:lnTo>
                  <a:lnTo>
                    <a:pt x="64357" y="575751"/>
                  </a:lnTo>
                  <a:lnTo>
                    <a:pt x="65348" y="575865"/>
                  </a:lnTo>
                  <a:lnTo>
                    <a:pt x="66353" y="575941"/>
                  </a:lnTo>
                  <a:lnTo>
                    <a:pt x="67365" y="575979"/>
                  </a:lnTo>
                  <a:lnTo>
                    <a:pt x="68389" y="575979"/>
                  </a:lnTo>
                  <a:lnTo>
                    <a:pt x="69803" y="575941"/>
                  </a:lnTo>
                  <a:lnTo>
                    <a:pt x="71223" y="575827"/>
                  </a:lnTo>
                  <a:lnTo>
                    <a:pt x="72643" y="575637"/>
                  </a:lnTo>
                  <a:lnTo>
                    <a:pt x="74056" y="575334"/>
                  </a:lnTo>
                  <a:lnTo>
                    <a:pt x="75476" y="574954"/>
                  </a:lnTo>
                  <a:lnTo>
                    <a:pt x="76889" y="574499"/>
                  </a:lnTo>
                  <a:lnTo>
                    <a:pt x="77593" y="574233"/>
                  </a:lnTo>
                  <a:lnTo>
                    <a:pt x="78296" y="573930"/>
                  </a:lnTo>
                  <a:lnTo>
                    <a:pt x="79006" y="573626"/>
                  </a:lnTo>
                  <a:lnTo>
                    <a:pt x="79709" y="573284"/>
                  </a:lnTo>
                  <a:lnTo>
                    <a:pt x="80406" y="572905"/>
                  </a:lnTo>
                  <a:lnTo>
                    <a:pt x="81109" y="572525"/>
                  </a:lnTo>
                  <a:lnTo>
                    <a:pt x="81813" y="572108"/>
                  </a:lnTo>
                  <a:lnTo>
                    <a:pt x="82509" y="571690"/>
                  </a:lnTo>
                  <a:lnTo>
                    <a:pt x="83206" y="571235"/>
                  </a:lnTo>
                  <a:lnTo>
                    <a:pt x="83903" y="570741"/>
                  </a:lnTo>
                  <a:lnTo>
                    <a:pt x="84592" y="570248"/>
                  </a:lnTo>
                  <a:lnTo>
                    <a:pt x="85282" y="569717"/>
                  </a:lnTo>
                  <a:lnTo>
                    <a:pt x="85979" y="569185"/>
                  </a:lnTo>
                  <a:lnTo>
                    <a:pt x="86662" y="568578"/>
                  </a:lnTo>
                  <a:lnTo>
                    <a:pt x="87352" y="567971"/>
                  </a:lnTo>
                  <a:lnTo>
                    <a:pt x="88035" y="567364"/>
                  </a:lnTo>
                  <a:lnTo>
                    <a:pt x="88719" y="566680"/>
                  </a:lnTo>
                  <a:lnTo>
                    <a:pt x="89395" y="566035"/>
                  </a:lnTo>
                  <a:lnTo>
                    <a:pt x="90072" y="565314"/>
                  </a:lnTo>
                  <a:lnTo>
                    <a:pt x="90748" y="564555"/>
                  </a:lnTo>
                  <a:lnTo>
                    <a:pt x="91418" y="563796"/>
                  </a:lnTo>
                  <a:lnTo>
                    <a:pt x="92088" y="563037"/>
                  </a:lnTo>
                  <a:lnTo>
                    <a:pt x="92751" y="562202"/>
                  </a:lnTo>
                  <a:lnTo>
                    <a:pt x="93414" y="561367"/>
                  </a:lnTo>
                  <a:lnTo>
                    <a:pt x="94077" y="560494"/>
                  </a:lnTo>
                  <a:lnTo>
                    <a:pt x="94734" y="559583"/>
                  </a:lnTo>
                  <a:lnTo>
                    <a:pt x="95390" y="558672"/>
                  </a:lnTo>
                  <a:lnTo>
                    <a:pt x="96040" y="557724"/>
                  </a:lnTo>
                  <a:lnTo>
                    <a:pt x="96683" y="556737"/>
                  </a:lnTo>
                  <a:lnTo>
                    <a:pt x="97333" y="555750"/>
                  </a:lnTo>
                  <a:lnTo>
                    <a:pt x="97969" y="554687"/>
                  </a:lnTo>
                  <a:lnTo>
                    <a:pt x="98605" y="553625"/>
                  </a:lnTo>
                  <a:lnTo>
                    <a:pt x="99241" y="552524"/>
                  </a:lnTo>
                  <a:lnTo>
                    <a:pt x="99871" y="551423"/>
                  </a:lnTo>
                  <a:lnTo>
                    <a:pt x="100494" y="550247"/>
                  </a:lnTo>
                  <a:lnTo>
                    <a:pt x="101117" y="549070"/>
                  </a:lnTo>
                  <a:lnTo>
                    <a:pt x="101733" y="547856"/>
                  </a:lnTo>
                  <a:lnTo>
                    <a:pt x="102343" y="546603"/>
                  </a:lnTo>
                  <a:lnTo>
                    <a:pt x="102952" y="545351"/>
                  </a:lnTo>
                  <a:lnTo>
                    <a:pt x="103555" y="544022"/>
                  </a:lnTo>
                  <a:lnTo>
                    <a:pt x="104158" y="542694"/>
                  </a:lnTo>
                  <a:lnTo>
                    <a:pt x="104747" y="541328"/>
                  </a:lnTo>
                  <a:lnTo>
                    <a:pt x="105344" y="539923"/>
                  </a:lnTo>
                  <a:lnTo>
                    <a:pt x="105926" y="538519"/>
                  </a:lnTo>
                  <a:lnTo>
                    <a:pt x="106509" y="537039"/>
                  </a:lnTo>
                  <a:lnTo>
                    <a:pt x="107078" y="535559"/>
                  </a:lnTo>
                  <a:lnTo>
                    <a:pt x="107654" y="534041"/>
                  </a:lnTo>
                  <a:lnTo>
                    <a:pt x="108217" y="532485"/>
                  </a:lnTo>
                  <a:lnTo>
                    <a:pt x="108780" y="530891"/>
                  </a:lnTo>
                  <a:lnTo>
                    <a:pt x="109329" y="529259"/>
                  </a:lnTo>
                  <a:lnTo>
                    <a:pt x="109878" y="527627"/>
                  </a:lnTo>
                  <a:lnTo>
                    <a:pt x="110421" y="525957"/>
                  </a:lnTo>
                  <a:lnTo>
                    <a:pt x="110963" y="524211"/>
                  </a:lnTo>
                  <a:lnTo>
                    <a:pt x="111493" y="522465"/>
                  </a:lnTo>
                  <a:lnTo>
                    <a:pt x="112022" y="520681"/>
                  </a:lnTo>
                  <a:lnTo>
                    <a:pt x="112537" y="518859"/>
                  </a:lnTo>
                  <a:lnTo>
                    <a:pt x="113053" y="517038"/>
                  </a:lnTo>
                  <a:lnTo>
                    <a:pt x="113562" y="515140"/>
                  </a:lnTo>
                  <a:lnTo>
                    <a:pt x="114065" y="513204"/>
                  </a:lnTo>
                  <a:lnTo>
                    <a:pt x="114560" y="511269"/>
                  </a:lnTo>
                  <a:lnTo>
                    <a:pt x="115049" y="509257"/>
                  </a:lnTo>
                  <a:lnTo>
                    <a:pt x="115532" y="507246"/>
                  </a:lnTo>
                  <a:lnTo>
                    <a:pt x="116007" y="505196"/>
                  </a:lnTo>
                  <a:lnTo>
                    <a:pt x="116476" y="503109"/>
                  </a:lnTo>
                  <a:lnTo>
                    <a:pt x="116938" y="500983"/>
                  </a:lnTo>
                  <a:lnTo>
                    <a:pt x="117394" y="498820"/>
                  </a:lnTo>
                  <a:lnTo>
                    <a:pt x="117842" y="496619"/>
                  </a:lnTo>
                  <a:lnTo>
                    <a:pt x="118285" y="494380"/>
                  </a:lnTo>
                  <a:lnTo>
                    <a:pt x="118713" y="492102"/>
                  </a:lnTo>
                  <a:lnTo>
                    <a:pt x="119142" y="489787"/>
                  </a:lnTo>
                  <a:lnTo>
                    <a:pt x="119564" y="487434"/>
                  </a:lnTo>
                  <a:lnTo>
                    <a:pt x="119973" y="485081"/>
                  </a:lnTo>
                  <a:lnTo>
                    <a:pt x="120381" y="482652"/>
                  </a:lnTo>
                  <a:lnTo>
                    <a:pt x="120776" y="480185"/>
                  </a:lnTo>
                  <a:lnTo>
                    <a:pt x="121165" y="477680"/>
                  </a:lnTo>
                  <a:lnTo>
                    <a:pt x="121547" y="475175"/>
                  </a:lnTo>
                  <a:lnTo>
                    <a:pt x="121922" y="472594"/>
                  </a:lnTo>
                  <a:lnTo>
                    <a:pt x="122283" y="469976"/>
                  </a:lnTo>
                  <a:lnTo>
                    <a:pt x="122638" y="467357"/>
                  </a:lnTo>
                  <a:lnTo>
                    <a:pt x="122987" y="464662"/>
                  </a:lnTo>
                  <a:lnTo>
                    <a:pt x="123328" y="461930"/>
                  </a:lnTo>
                  <a:lnTo>
                    <a:pt x="123663" y="459197"/>
                  </a:lnTo>
                  <a:lnTo>
                    <a:pt x="123985" y="456388"/>
                  </a:lnTo>
                  <a:lnTo>
                    <a:pt x="124300" y="453542"/>
                  </a:lnTo>
                  <a:lnTo>
                    <a:pt x="124608" y="450657"/>
                  </a:lnTo>
                  <a:lnTo>
                    <a:pt x="124902" y="447735"/>
                  </a:lnTo>
                  <a:lnTo>
                    <a:pt x="125190" y="444775"/>
                  </a:lnTo>
                  <a:lnTo>
                    <a:pt x="125472" y="441776"/>
                  </a:lnTo>
                  <a:lnTo>
                    <a:pt x="125740" y="438740"/>
                  </a:lnTo>
                  <a:lnTo>
                    <a:pt x="126001" y="435666"/>
                  </a:lnTo>
                  <a:lnTo>
                    <a:pt x="126255" y="432554"/>
                  </a:lnTo>
                  <a:lnTo>
                    <a:pt x="126497" y="429404"/>
                  </a:lnTo>
                  <a:lnTo>
                    <a:pt x="126731" y="426216"/>
                  </a:lnTo>
                  <a:lnTo>
                    <a:pt x="126952" y="422952"/>
                  </a:lnTo>
                  <a:lnTo>
                    <a:pt x="127166" y="419688"/>
                  </a:lnTo>
                  <a:lnTo>
                    <a:pt x="127374" y="416348"/>
                  </a:lnTo>
                  <a:lnTo>
                    <a:pt x="127568" y="412970"/>
                  </a:lnTo>
                  <a:lnTo>
                    <a:pt x="127749" y="409592"/>
                  </a:lnTo>
                  <a:lnTo>
                    <a:pt x="127923" y="406138"/>
                  </a:lnTo>
                  <a:lnTo>
                    <a:pt x="128091" y="402647"/>
                  </a:lnTo>
                  <a:lnTo>
                    <a:pt x="128245" y="399117"/>
                  </a:lnTo>
                  <a:lnTo>
                    <a:pt x="128386" y="395511"/>
                  </a:lnTo>
                  <a:lnTo>
                    <a:pt x="128519" y="391906"/>
                  </a:lnTo>
                  <a:lnTo>
                    <a:pt x="128640" y="388224"/>
                  </a:lnTo>
                  <a:lnTo>
                    <a:pt x="128754" y="384543"/>
                  </a:lnTo>
                  <a:lnTo>
                    <a:pt x="128854" y="380786"/>
                  </a:lnTo>
                  <a:lnTo>
                    <a:pt x="128948" y="376990"/>
                  </a:lnTo>
                  <a:lnTo>
                    <a:pt x="129029" y="373157"/>
                  </a:lnTo>
                  <a:lnTo>
                    <a:pt x="129096" y="369286"/>
                  </a:lnTo>
                  <a:lnTo>
                    <a:pt x="129149" y="365339"/>
                  </a:lnTo>
                  <a:lnTo>
                    <a:pt x="129196" y="361353"/>
                  </a:lnTo>
                  <a:lnTo>
                    <a:pt x="129229" y="357368"/>
                  </a:lnTo>
                  <a:lnTo>
                    <a:pt x="129256" y="353307"/>
                  </a:lnTo>
                  <a:lnTo>
                    <a:pt x="129270" y="349170"/>
                  </a:lnTo>
                  <a:lnTo>
                    <a:pt x="129270" y="345034"/>
                  </a:lnTo>
                  <a:lnTo>
                    <a:pt x="129256" y="340821"/>
                  </a:lnTo>
                  <a:lnTo>
                    <a:pt x="129236" y="336950"/>
                  </a:lnTo>
                  <a:lnTo>
                    <a:pt x="129216" y="333078"/>
                  </a:lnTo>
                  <a:lnTo>
                    <a:pt x="129183" y="329207"/>
                  </a:lnTo>
                  <a:lnTo>
                    <a:pt x="129142" y="325336"/>
                  </a:lnTo>
                  <a:lnTo>
                    <a:pt x="129102" y="321465"/>
                  </a:lnTo>
                  <a:lnTo>
                    <a:pt x="129049" y="317631"/>
                  </a:lnTo>
                  <a:lnTo>
                    <a:pt x="128995" y="313798"/>
                  </a:lnTo>
                  <a:lnTo>
                    <a:pt x="128928" y="309965"/>
                  </a:lnTo>
                  <a:lnTo>
                    <a:pt x="128861" y="306132"/>
                  </a:lnTo>
                  <a:lnTo>
                    <a:pt x="128787" y="302336"/>
                  </a:lnTo>
                  <a:lnTo>
                    <a:pt x="128707" y="298503"/>
                  </a:lnTo>
                  <a:lnTo>
                    <a:pt x="128620" y="294708"/>
                  </a:lnTo>
                  <a:lnTo>
                    <a:pt x="128526" y="290950"/>
                  </a:lnTo>
                  <a:lnTo>
                    <a:pt x="128426" y="287155"/>
                  </a:lnTo>
                  <a:lnTo>
                    <a:pt x="128319" y="283398"/>
                  </a:lnTo>
                  <a:lnTo>
                    <a:pt x="128205" y="279640"/>
                  </a:lnTo>
                  <a:lnTo>
                    <a:pt x="128084" y="275921"/>
                  </a:lnTo>
                  <a:lnTo>
                    <a:pt x="127957" y="272201"/>
                  </a:lnTo>
                  <a:lnTo>
                    <a:pt x="127830" y="268482"/>
                  </a:lnTo>
                  <a:lnTo>
                    <a:pt x="127689" y="264762"/>
                  </a:lnTo>
                  <a:lnTo>
                    <a:pt x="127548" y="261081"/>
                  </a:lnTo>
                  <a:lnTo>
                    <a:pt x="127394" y="257400"/>
                  </a:lnTo>
                  <a:lnTo>
                    <a:pt x="127240" y="253756"/>
                  </a:lnTo>
                  <a:lnTo>
                    <a:pt x="127079" y="250075"/>
                  </a:lnTo>
                  <a:lnTo>
                    <a:pt x="126905" y="246469"/>
                  </a:lnTo>
                  <a:lnTo>
                    <a:pt x="126731" y="242826"/>
                  </a:lnTo>
                  <a:lnTo>
                    <a:pt x="126550" y="239220"/>
                  </a:lnTo>
                  <a:lnTo>
                    <a:pt x="126363" y="235614"/>
                  </a:lnTo>
                  <a:lnTo>
                    <a:pt x="126168" y="232047"/>
                  </a:lnTo>
                  <a:lnTo>
                    <a:pt x="125967" y="228479"/>
                  </a:lnTo>
                  <a:lnTo>
                    <a:pt x="125767" y="224950"/>
                  </a:lnTo>
                  <a:lnTo>
                    <a:pt x="125552" y="221420"/>
                  </a:lnTo>
                  <a:lnTo>
                    <a:pt x="125331" y="217890"/>
                  </a:lnTo>
                  <a:lnTo>
                    <a:pt x="125110" y="214399"/>
                  </a:lnTo>
                  <a:lnTo>
                    <a:pt x="124882" y="210907"/>
                  </a:lnTo>
                  <a:lnTo>
                    <a:pt x="124641" y="207453"/>
                  </a:lnTo>
                  <a:lnTo>
                    <a:pt x="124400" y="203999"/>
                  </a:lnTo>
                  <a:lnTo>
                    <a:pt x="124152" y="200584"/>
                  </a:lnTo>
                  <a:lnTo>
                    <a:pt x="123898" y="197168"/>
                  </a:lnTo>
                  <a:lnTo>
                    <a:pt x="123636" y="193790"/>
                  </a:lnTo>
                  <a:lnTo>
                    <a:pt x="123369" y="190412"/>
                  </a:lnTo>
                  <a:lnTo>
                    <a:pt x="123094" y="187034"/>
                  </a:lnTo>
                  <a:lnTo>
                    <a:pt x="122813" y="183732"/>
                  </a:lnTo>
                  <a:lnTo>
                    <a:pt x="122531" y="180392"/>
                  </a:lnTo>
                  <a:lnTo>
                    <a:pt x="122237" y="177091"/>
                  </a:lnTo>
                  <a:lnTo>
                    <a:pt x="121942" y="173827"/>
                  </a:lnTo>
                  <a:lnTo>
                    <a:pt x="121634" y="170563"/>
                  </a:lnTo>
                  <a:lnTo>
                    <a:pt x="121326" y="167337"/>
                  </a:lnTo>
                  <a:lnTo>
                    <a:pt x="121011" y="164111"/>
                  </a:lnTo>
                  <a:lnTo>
                    <a:pt x="120689" y="160922"/>
                  </a:lnTo>
                  <a:lnTo>
                    <a:pt x="120361" y="157772"/>
                  </a:lnTo>
                  <a:lnTo>
                    <a:pt x="120026" y="154622"/>
                  </a:lnTo>
                  <a:lnTo>
                    <a:pt x="119685" y="151510"/>
                  </a:lnTo>
                  <a:lnTo>
                    <a:pt x="119336" y="148398"/>
                  </a:lnTo>
                  <a:lnTo>
                    <a:pt x="118988" y="145324"/>
                  </a:lnTo>
                  <a:lnTo>
                    <a:pt x="118626" y="142249"/>
                  </a:lnTo>
                  <a:lnTo>
                    <a:pt x="118264" y="139213"/>
                  </a:lnTo>
                  <a:lnTo>
                    <a:pt x="117889" y="136215"/>
                  </a:lnTo>
                  <a:lnTo>
                    <a:pt x="117514" y="133217"/>
                  </a:lnTo>
                  <a:lnTo>
                    <a:pt x="117132" y="130256"/>
                  </a:lnTo>
                  <a:lnTo>
                    <a:pt x="116744" y="127334"/>
                  </a:lnTo>
                  <a:lnTo>
                    <a:pt x="116349" y="124411"/>
                  </a:lnTo>
                  <a:lnTo>
                    <a:pt x="115947" y="121527"/>
                  </a:lnTo>
                  <a:lnTo>
                    <a:pt x="115538" y="118680"/>
                  </a:lnTo>
                  <a:lnTo>
                    <a:pt x="115130" y="115834"/>
                  </a:lnTo>
                  <a:lnTo>
                    <a:pt x="114708" y="113025"/>
                  </a:lnTo>
                  <a:lnTo>
                    <a:pt x="114286" y="110255"/>
                  </a:lnTo>
                  <a:lnTo>
                    <a:pt x="113857" y="107522"/>
                  </a:lnTo>
                  <a:lnTo>
                    <a:pt x="113415" y="104790"/>
                  </a:lnTo>
                  <a:lnTo>
                    <a:pt x="112973" y="102095"/>
                  </a:lnTo>
                  <a:lnTo>
                    <a:pt x="112524" y="99400"/>
                  </a:lnTo>
                  <a:lnTo>
                    <a:pt x="112069" y="96781"/>
                  </a:lnTo>
                  <a:lnTo>
                    <a:pt x="111613" y="94163"/>
                  </a:lnTo>
                  <a:lnTo>
                    <a:pt x="111144" y="91582"/>
                  </a:lnTo>
                  <a:lnTo>
                    <a:pt x="110675" y="89001"/>
                  </a:lnTo>
                  <a:lnTo>
                    <a:pt x="110193" y="86496"/>
                  </a:lnTo>
                  <a:lnTo>
                    <a:pt x="109711" y="83991"/>
                  </a:lnTo>
                  <a:lnTo>
                    <a:pt x="109222" y="81524"/>
                  </a:lnTo>
                  <a:lnTo>
                    <a:pt x="108719" y="79095"/>
                  </a:lnTo>
                  <a:lnTo>
                    <a:pt x="108217" y="76666"/>
                  </a:lnTo>
                  <a:lnTo>
                    <a:pt x="107715" y="74313"/>
                  </a:lnTo>
                  <a:lnTo>
                    <a:pt x="107199" y="71960"/>
                  </a:lnTo>
                  <a:lnTo>
                    <a:pt x="106677" y="69645"/>
                  </a:lnTo>
                  <a:lnTo>
                    <a:pt x="106154" y="67368"/>
                  </a:lnTo>
                  <a:lnTo>
                    <a:pt x="105618" y="65091"/>
                  </a:lnTo>
                  <a:lnTo>
                    <a:pt x="105082" y="62889"/>
                  </a:lnTo>
                  <a:lnTo>
                    <a:pt x="104540" y="60688"/>
                  </a:lnTo>
                  <a:lnTo>
                    <a:pt x="103991" y="58563"/>
                  </a:lnTo>
                  <a:lnTo>
                    <a:pt x="103435" y="56437"/>
                  </a:lnTo>
                  <a:lnTo>
                    <a:pt x="102872" y="54350"/>
                  </a:lnTo>
                  <a:lnTo>
                    <a:pt x="102303" y="52300"/>
                  </a:lnTo>
                  <a:lnTo>
                    <a:pt x="101733" y="50289"/>
                  </a:lnTo>
                  <a:lnTo>
                    <a:pt x="101150" y="48277"/>
                  </a:lnTo>
                  <a:lnTo>
                    <a:pt x="100568" y="46342"/>
                  </a:lnTo>
                  <a:lnTo>
                    <a:pt x="99978" y="44444"/>
                  </a:lnTo>
                  <a:lnTo>
                    <a:pt x="99382" y="42546"/>
                  </a:lnTo>
                  <a:lnTo>
                    <a:pt x="98779" y="40725"/>
                  </a:lnTo>
                  <a:lnTo>
                    <a:pt x="98170" y="38903"/>
                  </a:lnTo>
                  <a:lnTo>
                    <a:pt x="97560" y="37119"/>
                  </a:lnTo>
                  <a:lnTo>
                    <a:pt x="96937" y="35411"/>
                  </a:lnTo>
                  <a:lnTo>
                    <a:pt x="96314" y="33703"/>
                  </a:lnTo>
                  <a:lnTo>
                    <a:pt x="95678" y="32033"/>
                  </a:lnTo>
                  <a:lnTo>
                    <a:pt x="95042" y="30401"/>
                  </a:lnTo>
                  <a:lnTo>
                    <a:pt x="94399" y="28845"/>
                  </a:lnTo>
                  <a:lnTo>
                    <a:pt x="93749" y="27289"/>
                  </a:lnTo>
                  <a:lnTo>
                    <a:pt x="93099" y="25771"/>
                  </a:lnTo>
                  <a:lnTo>
                    <a:pt x="92436" y="24291"/>
                  </a:lnTo>
                  <a:lnTo>
                    <a:pt x="91766" y="22887"/>
                  </a:lnTo>
                  <a:lnTo>
                    <a:pt x="91096" y="21482"/>
                  </a:lnTo>
                  <a:lnTo>
                    <a:pt x="90420" y="20116"/>
                  </a:lnTo>
                  <a:lnTo>
                    <a:pt x="89737" y="18826"/>
                  </a:lnTo>
                  <a:lnTo>
                    <a:pt x="89047" y="17535"/>
                  </a:lnTo>
                  <a:lnTo>
                    <a:pt x="88350" y="16321"/>
                  </a:lnTo>
                  <a:lnTo>
                    <a:pt x="87647" y="15144"/>
                  </a:lnTo>
                  <a:lnTo>
                    <a:pt x="86944" y="13968"/>
                  </a:lnTo>
                  <a:lnTo>
                    <a:pt x="86227" y="12867"/>
                  </a:lnTo>
                  <a:lnTo>
                    <a:pt x="85510" y="11804"/>
                  </a:lnTo>
                  <a:lnTo>
                    <a:pt x="84787" y="10779"/>
                  </a:lnTo>
                  <a:lnTo>
                    <a:pt x="84057" y="9793"/>
                  </a:lnTo>
                  <a:lnTo>
                    <a:pt x="83320" y="8844"/>
                  </a:lnTo>
                  <a:lnTo>
                    <a:pt x="82583" y="7971"/>
                  </a:lnTo>
                  <a:lnTo>
                    <a:pt x="81833" y="7098"/>
                  </a:lnTo>
                  <a:lnTo>
                    <a:pt x="81083" y="6301"/>
                  </a:lnTo>
                  <a:lnTo>
                    <a:pt x="80319" y="5542"/>
                  </a:lnTo>
                  <a:lnTo>
                    <a:pt x="79555" y="4821"/>
                  </a:lnTo>
                  <a:lnTo>
                    <a:pt x="78785" y="4138"/>
                  </a:lnTo>
                  <a:lnTo>
                    <a:pt x="78015" y="3492"/>
                  </a:lnTo>
                  <a:lnTo>
                    <a:pt x="77231" y="2923"/>
                  </a:lnTo>
                  <a:lnTo>
                    <a:pt x="76454" y="2392"/>
                  </a:lnTo>
                  <a:lnTo>
                    <a:pt x="75690" y="1898"/>
                  </a:lnTo>
                  <a:lnTo>
                    <a:pt x="74934" y="1481"/>
                  </a:lnTo>
                  <a:lnTo>
                    <a:pt x="74197" y="1101"/>
                  </a:lnTo>
                  <a:lnTo>
                    <a:pt x="73467" y="798"/>
                  </a:lnTo>
                  <a:lnTo>
                    <a:pt x="72750" y="532"/>
                  </a:lnTo>
                  <a:lnTo>
                    <a:pt x="72047" y="304"/>
                  </a:lnTo>
                  <a:lnTo>
                    <a:pt x="71357" y="153"/>
                  </a:lnTo>
                  <a:lnTo>
                    <a:pt x="70674" y="39"/>
                  </a:lnTo>
                  <a:lnTo>
                    <a:pt x="70004" y="1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 rot="10800000">
              <a:off x="5947693" y="1107030"/>
              <a:ext cx="1822407" cy="2959179"/>
            </a:xfrm>
            <a:custGeom>
              <a:avLst/>
              <a:gdLst/>
              <a:ahLst/>
              <a:cxnLst/>
              <a:rect l="l" t="t" r="r" b="b"/>
              <a:pathLst>
                <a:path w="257493" h="765140" extrusionOk="0">
                  <a:moveTo>
                    <a:pt x="19546" y="1"/>
                  </a:moveTo>
                  <a:lnTo>
                    <a:pt x="18997" y="27"/>
                  </a:lnTo>
                  <a:lnTo>
                    <a:pt x="18448" y="81"/>
                  </a:lnTo>
                  <a:lnTo>
                    <a:pt x="17898" y="162"/>
                  </a:lnTo>
                  <a:lnTo>
                    <a:pt x="17363" y="242"/>
                  </a:lnTo>
                  <a:lnTo>
                    <a:pt x="16828" y="349"/>
                  </a:lnTo>
                  <a:lnTo>
                    <a:pt x="16307" y="484"/>
                  </a:lnTo>
                  <a:lnTo>
                    <a:pt x="15786" y="618"/>
                  </a:lnTo>
                  <a:lnTo>
                    <a:pt x="15279" y="779"/>
                  </a:lnTo>
                  <a:lnTo>
                    <a:pt x="14772" y="966"/>
                  </a:lnTo>
                  <a:lnTo>
                    <a:pt x="14265" y="1181"/>
                  </a:lnTo>
                  <a:lnTo>
                    <a:pt x="13773" y="1396"/>
                  </a:lnTo>
                  <a:lnTo>
                    <a:pt x="13294" y="1637"/>
                  </a:lnTo>
                  <a:lnTo>
                    <a:pt x="12815" y="1906"/>
                  </a:lnTo>
                  <a:lnTo>
                    <a:pt x="12336" y="2174"/>
                  </a:lnTo>
                  <a:lnTo>
                    <a:pt x="11886" y="2496"/>
                  </a:lnTo>
                  <a:lnTo>
                    <a:pt x="11421" y="2818"/>
                  </a:lnTo>
                  <a:lnTo>
                    <a:pt x="10970" y="3140"/>
                  </a:lnTo>
                  <a:lnTo>
                    <a:pt x="10534" y="3515"/>
                  </a:lnTo>
                  <a:lnTo>
                    <a:pt x="10097" y="3891"/>
                  </a:lnTo>
                  <a:lnTo>
                    <a:pt x="9675" y="4294"/>
                  </a:lnTo>
                  <a:lnTo>
                    <a:pt x="9252" y="4723"/>
                  </a:lnTo>
                  <a:lnTo>
                    <a:pt x="8844" y="5152"/>
                  </a:lnTo>
                  <a:lnTo>
                    <a:pt x="8450" y="5608"/>
                  </a:lnTo>
                  <a:lnTo>
                    <a:pt x="8056" y="6091"/>
                  </a:lnTo>
                  <a:lnTo>
                    <a:pt x="7661" y="6601"/>
                  </a:lnTo>
                  <a:lnTo>
                    <a:pt x="7295" y="7138"/>
                  </a:lnTo>
                  <a:lnTo>
                    <a:pt x="6915" y="7674"/>
                  </a:lnTo>
                  <a:lnTo>
                    <a:pt x="6563" y="8238"/>
                  </a:lnTo>
                  <a:lnTo>
                    <a:pt x="6211" y="8801"/>
                  </a:lnTo>
                  <a:lnTo>
                    <a:pt x="5859" y="9418"/>
                  </a:lnTo>
                  <a:lnTo>
                    <a:pt x="5535" y="10035"/>
                  </a:lnTo>
                  <a:lnTo>
                    <a:pt x="5211" y="10679"/>
                  </a:lnTo>
                  <a:lnTo>
                    <a:pt x="4887" y="11350"/>
                  </a:lnTo>
                  <a:lnTo>
                    <a:pt x="4577" y="12021"/>
                  </a:lnTo>
                  <a:lnTo>
                    <a:pt x="4282" y="12745"/>
                  </a:lnTo>
                  <a:lnTo>
                    <a:pt x="3986" y="13470"/>
                  </a:lnTo>
                  <a:lnTo>
                    <a:pt x="3718" y="14194"/>
                  </a:lnTo>
                  <a:lnTo>
                    <a:pt x="3437" y="14972"/>
                  </a:lnTo>
                  <a:lnTo>
                    <a:pt x="3183" y="15750"/>
                  </a:lnTo>
                  <a:lnTo>
                    <a:pt x="2930" y="16555"/>
                  </a:lnTo>
                  <a:lnTo>
                    <a:pt x="2691" y="17387"/>
                  </a:lnTo>
                  <a:lnTo>
                    <a:pt x="2451" y="18246"/>
                  </a:lnTo>
                  <a:lnTo>
                    <a:pt x="2240" y="19104"/>
                  </a:lnTo>
                  <a:lnTo>
                    <a:pt x="2015" y="19990"/>
                  </a:lnTo>
                  <a:lnTo>
                    <a:pt x="1817" y="20902"/>
                  </a:lnTo>
                  <a:lnTo>
                    <a:pt x="1620" y="21841"/>
                  </a:lnTo>
                  <a:lnTo>
                    <a:pt x="1451" y="22780"/>
                  </a:lnTo>
                  <a:lnTo>
                    <a:pt x="1268" y="23773"/>
                  </a:lnTo>
                  <a:lnTo>
                    <a:pt x="1113" y="24766"/>
                  </a:lnTo>
                  <a:lnTo>
                    <a:pt x="959" y="25785"/>
                  </a:lnTo>
                  <a:lnTo>
                    <a:pt x="818" y="26805"/>
                  </a:lnTo>
                  <a:lnTo>
                    <a:pt x="691" y="27878"/>
                  </a:lnTo>
                  <a:lnTo>
                    <a:pt x="578" y="28951"/>
                  </a:lnTo>
                  <a:lnTo>
                    <a:pt x="466" y="30051"/>
                  </a:lnTo>
                  <a:lnTo>
                    <a:pt x="367" y="31151"/>
                  </a:lnTo>
                  <a:lnTo>
                    <a:pt x="283" y="32305"/>
                  </a:lnTo>
                  <a:lnTo>
                    <a:pt x="212" y="33459"/>
                  </a:lnTo>
                  <a:lnTo>
                    <a:pt x="142" y="34639"/>
                  </a:lnTo>
                  <a:lnTo>
                    <a:pt x="85" y="35847"/>
                  </a:lnTo>
                  <a:lnTo>
                    <a:pt x="57" y="37081"/>
                  </a:lnTo>
                  <a:lnTo>
                    <a:pt x="29" y="38315"/>
                  </a:lnTo>
                  <a:lnTo>
                    <a:pt x="1" y="39603"/>
                  </a:lnTo>
                  <a:lnTo>
                    <a:pt x="1" y="40891"/>
                  </a:lnTo>
                  <a:lnTo>
                    <a:pt x="1" y="382557"/>
                  </a:lnTo>
                  <a:lnTo>
                    <a:pt x="1" y="724249"/>
                  </a:lnTo>
                  <a:lnTo>
                    <a:pt x="1" y="725537"/>
                  </a:lnTo>
                  <a:lnTo>
                    <a:pt x="29" y="726798"/>
                  </a:lnTo>
                  <a:lnTo>
                    <a:pt x="57" y="728059"/>
                  </a:lnTo>
                  <a:lnTo>
                    <a:pt x="85" y="729294"/>
                  </a:lnTo>
                  <a:lnTo>
                    <a:pt x="142" y="730474"/>
                  </a:lnTo>
                  <a:lnTo>
                    <a:pt x="212" y="731682"/>
                  </a:lnTo>
                  <a:lnTo>
                    <a:pt x="283" y="732835"/>
                  </a:lnTo>
                  <a:lnTo>
                    <a:pt x="367" y="733962"/>
                  </a:lnTo>
                  <a:lnTo>
                    <a:pt x="466" y="735089"/>
                  </a:lnTo>
                  <a:lnTo>
                    <a:pt x="578" y="736189"/>
                  </a:lnTo>
                  <a:lnTo>
                    <a:pt x="691" y="737262"/>
                  </a:lnTo>
                  <a:lnTo>
                    <a:pt x="818" y="738336"/>
                  </a:lnTo>
                  <a:lnTo>
                    <a:pt x="959" y="739355"/>
                  </a:lnTo>
                  <a:lnTo>
                    <a:pt x="1113" y="740375"/>
                  </a:lnTo>
                  <a:lnTo>
                    <a:pt x="1268" y="741368"/>
                  </a:lnTo>
                  <a:lnTo>
                    <a:pt x="1451" y="742333"/>
                  </a:lnTo>
                  <a:lnTo>
                    <a:pt x="1620" y="743299"/>
                  </a:lnTo>
                  <a:lnTo>
                    <a:pt x="1817" y="744238"/>
                  </a:lnTo>
                  <a:lnTo>
                    <a:pt x="2015" y="745151"/>
                  </a:lnTo>
                  <a:lnTo>
                    <a:pt x="2240" y="746036"/>
                  </a:lnTo>
                  <a:lnTo>
                    <a:pt x="2451" y="746895"/>
                  </a:lnTo>
                  <a:lnTo>
                    <a:pt x="2691" y="747753"/>
                  </a:lnTo>
                  <a:lnTo>
                    <a:pt x="2930" y="748585"/>
                  </a:lnTo>
                  <a:lnTo>
                    <a:pt x="3183" y="749390"/>
                  </a:lnTo>
                  <a:lnTo>
                    <a:pt x="3437" y="750168"/>
                  </a:lnTo>
                  <a:lnTo>
                    <a:pt x="3718" y="750919"/>
                  </a:lnTo>
                  <a:lnTo>
                    <a:pt x="3986" y="751671"/>
                  </a:lnTo>
                  <a:lnTo>
                    <a:pt x="4282" y="752395"/>
                  </a:lnTo>
                  <a:lnTo>
                    <a:pt x="4577" y="753119"/>
                  </a:lnTo>
                  <a:lnTo>
                    <a:pt x="4887" y="753790"/>
                  </a:lnTo>
                  <a:lnTo>
                    <a:pt x="5211" y="754461"/>
                  </a:lnTo>
                  <a:lnTo>
                    <a:pt x="5535" y="755105"/>
                  </a:lnTo>
                  <a:lnTo>
                    <a:pt x="5859" y="755722"/>
                  </a:lnTo>
                  <a:lnTo>
                    <a:pt x="6211" y="756312"/>
                  </a:lnTo>
                  <a:lnTo>
                    <a:pt x="6563" y="756903"/>
                  </a:lnTo>
                  <a:lnTo>
                    <a:pt x="6915" y="757466"/>
                  </a:lnTo>
                  <a:lnTo>
                    <a:pt x="7295" y="758003"/>
                  </a:lnTo>
                  <a:lnTo>
                    <a:pt x="7661" y="758539"/>
                  </a:lnTo>
                  <a:lnTo>
                    <a:pt x="8056" y="759022"/>
                  </a:lnTo>
                  <a:lnTo>
                    <a:pt x="8450" y="759505"/>
                  </a:lnTo>
                  <a:lnTo>
                    <a:pt x="8844" y="759988"/>
                  </a:lnTo>
                  <a:lnTo>
                    <a:pt x="9252" y="760418"/>
                  </a:lnTo>
                  <a:lnTo>
                    <a:pt x="9675" y="760847"/>
                  </a:lnTo>
                  <a:lnTo>
                    <a:pt x="10097" y="761249"/>
                  </a:lnTo>
                  <a:lnTo>
                    <a:pt x="10534" y="761625"/>
                  </a:lnTo>
                  <a:lnTo>
                    <a:pt x="10970" y="761974"/>
                  </a:lnTo>
                  <a:lnTo>
                    <a:pt x="11421" y="762323"/>
                  </a:lnTo>
                  <a:lnTo>
                    <a:pt x="11886" y="762644"/>
                  </a:lnTo>
                  <a:lnTo>
                    <a:pt x="12336" y="762940"/>
                  </a:lnTo>
                  <a:lnTo>
                    <a:pt x="12815" y="763235"/>
                  </a:lnTo>
                  <a:lnTo>
                    <a:pt x="13294" y="763503"/>
                  </a:lnTo>
                  <a:lnTo>
                    <a:pt x="13773" y="763745"/>
                  </a:lnTo>
                  <a:lnTo>
                    <a:pt x="14265" y="763959"/>
                  </a:lnTo>
                  <a:lnTo>
                    <a:pt x="14772" y="764174"/>
                  </a:lnTo>
                  <a:lnTo>
                    <a:pt x="15279" y="764362"/>
                  </a:lnTo>
                  <a:lnTo>
                    <a:pt x="15786" y="764523"/>
                  </a:lnTo>
                  <a:lnTo>
                    <a:pt x="16307" y="764657"/>
                  </a:lnTo>
                  <a:lnTo>
                    <a:pt x="16828" y="764791"/>
                  </a:lnTo>
                  <a:lnTo>
                    <a:pt x="17363" y="764898"/>
                  </a:lnTo>
                  <a:lnTo>
                    <a:pt x="17898" y="764979"/>
                  </a:lnTo>
                  <a:lnTo>
                    <a:pt x="18448" y="765059"/>
                  </a:lnTo>
                  <a:lnTo>
                    <a:pt x="18997" y="765086"/>
                  </a:lnTo>
                  <a:lnTo>
                    <a:pt x="19546" y="765140"/>
                  </a:lnTo>
                  <a:lnTo>
                    <a:pt x="237934" y="765140"/>
                  </a:lnTo>
                  <a:lnTo>
                    <a:pt x="238483" y="765086"/>
                  </a:lnTo>
                  <a:lnTo>
                    <a:pt x="239046" y="765059"/>
                  </a:lnTo>
                  <a:lnTo>
                    <a:pt x="239581" y="764979"/>
                  </a:lnTo>
                  <a:lnTo>
                    <a:pt x="240117" y="764898"/>
                  </a:lnTo>
                  <a:lnTo>
                    <a:pt x="240652" y="764791"/>
                  </a:lnTo>
                  <a:lnTo>
                    <a:pt x="241187" y="764657"/>
                  </a:lnTo>
                  <a:lnTo>
                    <a:pt x="241694" y="764523"/>
                  </a:lnTo>
                  <a:lnTo>
                    <a:pt x="242215" y="764362"/>
                  </a:lnTo>
                  <a:lnTo>
                    <a:pt x="242722" y="764174"/>
                  </a:lnTo>
                  <a:lnTo>
                    <a:pt x="243214" y="763959"/>
                  </a:lnTo>
                  <a:lnTo>
                    <a:pt x="243707" y="763745"/>
                  </a:lnTo>
                  <a:lnTo>
                    <a:pt x="244186" y="763503"/>
                  </a:lnTo>
                  <a:lnTo>
                    <a:pt x="244665" y="763235"/>
                  </a:lnTo>
                  <a:lnTo>
                    <a:pt x="245144" y="762940"/>
                  </a:lnTo>
                  <a:lnTo>
                    <a:pt x="245608" y="762644"/>
                  </a:lnTo>
                  <a:lnTo>
                    <a:pt x="246059" y="762323"/>
                  </a:lnTo>
                  <a:lnTo>
                    <a:pt x="246509" y="761974"/>
                  </a:lnTo>
                  <a:lnTo>
                    <a:pt x="246946" y="761625"/>
                  </a:lnTo>
                  <a:lnTo>
                    <a:pt x="247383" y="761249"/>
                  </a:lnTo>
                  <a:lnTo>
                    <a:pt x="247805" y="760847"/>
                  </a:lnTo>
                  <a:lnTo>
                    <a:pt x="248227" y="760418"/>
                  </a:lnTo>
                  <a:lnTo>
                    <a:pt x="248636" y="759988"/>
                  </a:lnTo>
                  <a:lnTo>
                    <a:pt x="249044" y="759505"/>
                  </a:lnTo>
                  <a:lnTo>
                    <a:pt x="249438" y="759022"/>
                  </a:lnTo>
                  <a:lnTo>
                    <a:pt x="249819" y="758539"/>
                  </a:lnTo>
                  <a:lnTo>
                    <a:pt x="250199" y="758003"/>
                  </a:lnTo>
                  <a:lnTo>
                    <a:pt x="250565" y="757466"/>
                  </a:lnTo>
                  <a:lnTo>
                    <a:pt x="250931" y="756903"/>
                  </a:lnTo>
                  <a:lnTo>
                    <a:pt x="251283" y="756312"/>
                  </a:lnTo>
                  <a:lnTo>
                    <a:pt x="251621" y="755722"/>
                  </a:lnTo>
                  <a:lnTo>
                    <a:pt x="251959" y="755105"/>
                  </a:lnTo>
                  <a:lnTo>
                    <a:pt x="252283" y="754461"/>
                  </a:lnTo>
                  <a:lnTo>
                    <a:pt x="252593" y="753790"/>
                  </a:lnTo>
                  <a:lnTo>
                    <a:pt x="252902" y="753119"/>
                  </a:lnTo>
                  <a:lnTo>
                    <a:pt x="253198" y="752395"/>
                  </a:lnTo>
                  <a:lnTo>
                    <a:pt x="253494" y="751671"/>
                  </a:lnTo>
                  <a:lnTo>
                    <a:pt x="253775" y="750919"/>
                  </a:lnTo>
                  <a:lnTo>
                    <a:pt x="254043" y="750168"/>
                  </a:lnTo>
                  <a:lnTo>
                    <a:pt x="254296" y="749390"/>
                  </a:lnTo>
                  <a:lnTo>
                    <a:pt x="254550" y="748585"/>
                  </a:lnTo>
                  <a:lnTo>
                    <a:pt x="254803" y="747753"/>
                  </a:lnTo>
                  <a:lnTo>
                    <a:pt x="255029" y="746895"/>
                  </a:lnTo>
                  <a:lnTo>
                    <a:pt x="255254" y="746036"/>
                  </a:lnTo>
                  <a:lnTo>
                    <a:pt x="255465" y="745151"/>
                  </a:lnTo>
                  <a:lnTo>
                    <a:pt x="255662" y="744238"/>
                  </a:lnTo>
                  <a:lnTo>
                    <a:pt x="255860" y="743299"/>
                  </a:lnTo>
                  <a:lnTo>
                    <a:pt x="256043" y="742333"/>
                  </a:lnTo>
                  <a:lnTo>
                    <a:pt x="256212" y="741368"/>
                  </a:lnTo>
                  <a:lnTo>
                    <a:pt x="256366" y="740375"/>
                  </a:lnTo>
                  <a:lnTo>
                    <a:pt x="256521" y="739355"/>
                  </a:lnTo>
                  <a:lnTo>
                    <a:pt x="256662" y="738336"/>
                  </a:lnTo>
                  <a:lnTo>
                    <a:pt x="256789" y="737262"/>
                  </a:lnTo>
                  <a:lnTo>
                    <a:pt x="256916" y="736189"/>
                  </a:lnTo>
                  <a:lnTo>
                    <a:pt x="257014" y="735089"/>
                  </a:lnTo>
                  <a:lnTo>
                    <a:pt x="257113" y="733962"/>
                  </a:lnTo>
                  <a:lnTo>
                    <a:pt x="257197" y="732835"/>
                  </a:lnTo>
                  <a:lnTo>
                    <a:pt x="257282" y="731682"/>
                  </a:lnTo>
                  <a:lnTo>
                    <a:pt x="257338" y="730474"/>
                  </a:lnTo>
                  <a:lnTo>
                    <a:pt x="257394" y="729294"/>
                  </a:lnTo>
                  <a:lnTo>
                    <a:pt x="257437" y="728059"/>
                  </a:lnTo>
                  <a:lnTo>
                    <a:pt x="257465" y="726798"/>
                  </a:lnTo>
                  <a:lnTo>
                    <a:pt x="257479" y="725537"/>
                  </a:lnTo>
                  <a:lnTo>
                    <a:pt x="257493" y="724249"/>
                  </a:lnTo>
                  <a:lnTo>
                    <a:pt x="257493" y="382557"/>
                  </a:lnTo>
                  <a:lnTo>
                    <a:pt x="257493" y="40891"/>
                  </a:lnTo>
                  <a:lnTo>
                    <a:pt x="257479" y="39603"/>
                  </a:lnTo>
                  <a:lnTo>
                    <a:pt x="257465" y="38315"/>
                  </a:lnTo>
                  <a:lnTo>
                    <a:pt x="257437" y="37081"/>
                  </a:lnTo>
                  <a:lnTo>
                    <a:pt x="257394" y="35847"/>
                  </a:lnTo>
                  <a:lnTo>
                    <a:pt x="257338" y="34639"/>
                  </a:lnTo>
                  <a:lnTo>
                    <a:pt x="257282" y="33459"/>
                  </a:lnTo>
                  <a:lnTo>
                    <a:pt x="257197" y="32305"/>
                  </a:lnTo>
                  <a:lnTo>
                    <a:pt x="257113" y="31151"/>
                  </a:lnTo>
                  <a:lnTo>
                    <a:pt x="257014" y="30051"/>
                  </a:lnTo>
                  <a:lnTo>
                    <a:pt x="256916" y="28951"/>
                  </a:lnTo>
                  <a:lnTo>
                    <a:pt x="256789" y="27878"/>
                  </a:lnTo>
                  <a:lnTo>
                    <a:pt x="256662" y="26805"/>
                  </a:lnTo>
                  <a:lnTo>
                    <a:pt x="256521" y="25785"/>
                  </a:lnTo>
                  <a:lnTo>
                    <a:pt x="256366" y="24766"/>
                  </a:lnTo>
                  <a:lnTo>
                    <a:pt x="256212" y="23773"/>
                  </a:lnTo>
                  <a:lnTo>
                    <a:pt x="256043" y="22780"/>
                  </a:lnTo>
                  <a:lnTo>
                    <a:pt x="255860" y="21841"/>
                  </a:lnTo>
                  <a:lnTo>
                    <a:pt x="255662" y="20902"/>
                  </a:lnTo>
                  <a:lnTo>
                    <a:pt x="255465" y="19990"/>
                  </a:lnTo>
                  <a:lnTo>
                    <a:pt x="255254" y="19104"/>
                  </a:lnTo>
                  <a:lnTo>
                    <a:pt x="255029" y="18246"/>
                  </a:lnTo>
                  <a:lnTo>
                    <a:pt x="254803" y="17387"/>
                  </a:lnTo>
                  <a:lnTo>
                    <a:pt x="254550" y="16555"/>
                  </a:lnTo>
                  <a:lnTo>
                    <a:pt x="254296" y="15750"/>
                  </a:lnTo>
                  <a:lnTo>
                    <a:pt x="254043" y="14972"/>
                  </a:lnTo>
                  <a:lnTo>
                    <a:pt x="253775" y="14194"/>
                  </a:lnTo>
                  <a:lnTo>
                    <a:pt x="253494" y="13470"/>
                  </a:lnTo>
                  <a:lnTo>
                    <a:pt x="253198" y="12745"/>
                  </a:lnTo>
                  <a:lnTo>
                    <a:pt x="252902" y="12021"/>
                  </a:lnTo>
                  <a:lnTo>
                    <a:pt x="252593" y="11350"/>
                  </a:lnTo>
                  <a:lnTo>
                    <a:pt x="252283" y="10679"/>
                  </a:lnTo>
                  <a:lnTo>
                    <a:pt x="251959" y="10035"/>
                  </a:lnTo>
                  <a:lnTo>
                    <a:pt x="251621" y="9418"/>
                  </a:lnTo>
                  <a:lnTo>
                    <a:pt x="251283" y="8801"/>
                  </a:lnTo>
                  <a:lnTo>
                    <a:pt x="250931" y="8238"/>
                  </a:lnTo>
                  <a:lnTo>
                    <a:pt x="250565" y="7674"/>
                  </a:lnTo>
                  <a:lnTo>
                    <a:pt x="250199" y="7138"/>
                  </a:lnTo>
                  <a:lnTo>
                    <a:pt x="249819" y="6601"/>
                  </a:lnTo>
                  <a:lnTo>
                    <a:pt x="249438" y="6091"/>
                  </a:lnTo>
                  <a:lnTo>
                    <a:pt x="249044" y="5608"/>
                  </a:lnTo>
                  <a:lnTo>
                    <a:pt x="248636" y="5152"/>
                  </a:lnTo>
                  <a:lnTo>
                    <a:pt x="248227" y="4723"/>
                  </a:lnTo>
                  <a:lnTo>
                    <a:pt x="247805" y="4294"/>
                  </a:lnTo>
                  <a:lnTo>
                    <a:pt x="247383" y="3891"/>
                  </a:lnTo>
                  <a:lnTo>
                    <a:pt x="246946" y="3515"/>
                  </a:lnTo>
                  <a:lnTo>
                    <a:pt x="246509" y="3140"/>
                  </a:lnTo>
                  <a:lnTo>
                    <a:pt x="246059" y="2818"/>
                  </a:lnTo>
                  <a:lnTo>
                    <a:pt x="245608" y="2496"/>
                  </a:lnTo>
                  <a:lnTo>
                    <a:pt x="245144" y="2174"/>
                  </a:lnTo>
                  <a:lnTo>
                    <a:pt x="244665" y="1906"/>
                  </a:lnTo>
                  <a:lnTo>
                    <a:pt x="244186" y="1637"/>
                  </a:lnTo>
                  <a:lnTo>
                    <a:pt x="243707" y="1396"/>
                  </a:lnTo>
                  <a:lnTo>
                    <a:pt x="243214" y="1181"/>
                  </a:lnTo>
                  <a:lnTo>
                    <a:pt x="242722" y="966"/>
                  </a:lnTo>
                  <a:lnTo>
                    <a:pt x="242215" y="779"/>
                  </a:lnTo>
                  <a:lnTo>
                    <a:pt x="241694" y="618"/>
                  </a:lnTo>
                  <a:lnTo>
                    <a:pt x="241187" y="484"/>
                  </a:lnTo>
                  <a:lnTo>
                    <a:pt x="240652" y="349"/>
                  </a:lnTo>
                  <a:lnTo>
                    <a:pt x="240117" y="242"/>
                  </a:lnTo>
                  <a:lnTo>
                    <a:pt x="239581" y="162"/>
                  </a:lnTo>
                  <a:lnTo>
                    <a:pt x="239046" y="81"/>
                  </a:lnTo>
                  <a:lnTo>
                    <a:pt x="238483" y="27"/>
                  </a:lnTo>
                  <a:lnTo>
                    <a:pt x="23793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 rot="10800000">
              <a:off x="5971744" y="1132143"/>
              <a:ext cx="1774266" cy="2908956"/>
            </a:xfrm>
            <a:custGeom>
              <a:avLst/>
              <a:gdLst/>
              <a:ahLst/>
              <a:cxnLst/>
              <a:rect l="l" t="t" r="r" b="b"/>
              <a:pathLst>
                <a:path w="250691" h="752154" extrusionOk="0">
                  <a:moveTo>
                    <a:pt x="16208" y="1"/>
                  </a:moveTo>
                  <a:lnTo>
                    <a:pt x="15715" y="27"/>
                  </a:lnTo>
                  <a:lnTo>
                    <a:pt x="15222" y="54"/>
                  </a:lnTo>
                  <a:lnTo>
                    <a:pt x="14729" y="135"/>
                  </a:lnTo>
                  <a:lnTo>
                    <a:pt x="14251" y="215"/>
                  </a:lnTo>
                  <a:lnTo>
                    <a:pt x="13786" y="296"/>
                  </a:lnTo>
                  <a:lnTo>
                    <a:pt x="13321" y="403"/>
                  </a:lnTo>
                  <a:lnTo>
                    <a:pt x="12857" y="537"/>
                  </a:lnTo>
                  <a:lnTo>
                    <a:pt x="12420" y="698"/>
                  </a:lnTo>
                  <a:lnTo>
                    <a:pt x="11969" y="859"/>
                  </a:lnTo>
                  <a:lnTo>
                    <a:pt x="11547" y="1047"/>
                  </a:lnTo>
                  <a:lnTo>
                    <a:pt x="11110" y="1235"/>
                  </a:lnTo>
                  <a:lnTo>
                    <a:pt x="10702" y="1450"/>
                  </a:lnTo>
                  <a:lnTo>
                    <a:pt x="10294" y="1691"/>
                  </a:lnTo>
                  <a:lnTo>
                    <a:pt x="9885" y="1932"/>
                  </a:lnTo>
                  <a:lnTo>
                    <a:pt x="9491" y="2201"/>
                  </a:lnTo>
                  <a:lnTo>
                    <a:pt x="9111" y="2496"/>
                  </a:lnTo>
                  <a:lnTo>
                    <a:pt x="8731" y="2791"/>
                  </a:lnTo>
                  <a:lnTo>
                    <a:pt x="8365" y="3113"/>
                  </a:lnTo>
                  <a:lnTo>
                    <a:pt x="7998" y="3435"/>
                  </a:lnTo>
                  <a:lnTo>
                    <a:pt x="7646" y="3784"/>
                  </a:lnTo>
                  <a:lnTo>
                    <a:pt x="7294" y="4159"/>
                  </a:lnTo>
                  <a:lnTo>
                    <a:pt x="6956" y="4535"/>
                  </a:lnTo>
                  <a:lnTo>
                    <a:pt x="6633" y="4938"/>
                  </a:lnTo>
                  <a:lnTo>
                    <a:pt x="6309" y="5367"/>
                  </a:lnTo>
                  <a:lnTo>
                    <a:pt x="5985" y="5796"/>
                  </a:lnTo>
                  <a:lnTo>
                    <a:pt x="5675" y="6252"/>
                  </a:lnTo>
                  <a:lnTo>
                    <a:pt x="5379" y="6708"/>
                  </a:lnTo>
                  <a:lnTo>
                    <a:pt x="5084" y="7191"/>
                  </a:lnTo>
                  <a:lnTo>
                    <a:pt x="4802" y="7701"/>
                  </a:lnTo>
                  <a:lnTo>
                    <a:pt x="4534" y="8211"/>
                  </a:lnTo>
                  <a:lnTo>
                    <a:pt x="4267" y="8748"/>
                  </a:lnTo>
                  <a:lnTo>
                    <a:pt x="3999" y="9311"/>
                  </a:lnTo>
                  <a:lnTo>
                    <a:pt x="3746" y="9874"/>
                  </a:lnTo>
                  <a:lnTo>
                    <a:pt x="3507" y="10465"/>
                  </a:lnTo>
                  <a:lnTo>
                    <a:pt x="3267" y="11055"/>
                  </a:lnTo>
                  <a:lnTo>
                    <a:pt x="3042" y="11672"/>
                  </a:lnTo>
                  <a:lnTo>
                    <a:pt x="2831" y="12289"/>
                  </a:lnTo>
                  <a:lnTo>
                    <a:pt x="2619" y="12960"/>
                  </a:lnTo>
                  <a:lnTo>
                    <a:pt x="2408" y="13604"/>
                  </a:lnTo>
                  <a:lnTo>
                    <a:pt x="2211" y="14302"/>
                  </a:lnTo>
                  <a:lnTo>
                    <a:pt x="2028" y="14999"/>
                  </a:lnTo>
                  <a:lnTo>
                    <a:pt x="1845" y="15697"/>
                  </a:lnTo>
                  <a:lnTo>
                    <a:pt x="1676" y="16448"/>
                  </a:lnTo>
                  <a:lnTo>
                    <a:pt x="1521" y="17172"/>
                  </a:lnTo>
                  <a:lnTo>
                    <a:pt x="1366" y="17951"/>
                  </a:lnTo>
                  <a:lnTo>
                    <a:pt x="1211" y="18729"/>
                  </a:lnTo>
                  <a:lnTo>
                    <a:pt x="1085" y="19534"/>
                  </a:lnTo>
                  <a:lnTo>
                    <a:pt x="944" y="20339"/>
                  </a:lnTo>
                  <a:lnTo>
                    <a:pt x="831" y="21170"/>
                  </a:lnTo>
                  <a:lnTo>
                    <a:pt x="718" y="22002"/>
                  </a:lnTo>
                  <a:lnTo>
                    <a:pt x="606" y="22861"/>
                  </a:lnTo>
                  <a:lnTo>
                    <a:pt x="521" y="23746"/>
                  </a:lnTo>
                  <a:lnTo>
                    <a:pt x="423" y="24632"/>
                  </a:lnTo>
                  <a:lnTo>
                    <a:pt x="352" y="25517"/>
                  </a:lnTo>
                  <a:lnTo>
                    <a:pt x="282" y="26456"/>
                  </a:lnTo>
                  <a:lnTo>
                    <a:pt x="211" y="27395"/>
                  </a:lnTo>
                  <a:lnTo>
                    <a:pt x="155" y="28334"/>
                  </a:lnTo>
                  <a:lnTo>
                    <a:pt x="113" y="29300"/>
                  </a:lnTo>
                  <a:lnTo>
                    <a:pt x="71" y="30293"/>
                  </a:lnTo>
                  <a:lnTo>
                    <a:pt x="42" y="31286"/>
                  </a:lnTo>
                  <a:lnTo>
                    <a:pt x="28" y="32305"/>
                  </a:lnTo>
                  <a:lnTo>
                    <a:pt x="14" y="33352"/>
                  </a:lnTo>
                  <a:lnTo>
                    <a:pt x="0" y="34398"/>
                  </a:lnTo>
                  <a:lnTo>
                    <a:pt x="0" y="717756"/>
                  </a:lnTo>
                  <a:lnTo>
                    <a:pt x="14" y="718803"/>
                  </a:lnTo>
                  <a:lnTo>
                    <a:pt x="28" y="719849"/>
                  </a:lnTo>
                  <a:lnTo>
                    <a:pt x="42" y="720842"/>
                  </a:lnTo>
                  <a:lnTo>
                    <a:pt x="71" y="721861"/>
                  </a:lnTo>
                  <a:lnTo>
                    <a:pt x="113" y="722827"/>
                  </a:lnTo>
                  <a:lnTo>
                    <a:pt x="155" y="723820"/>
                  </a:lnTo>
                  <a:lnTo>
                    <a:pt x="211" y="724759"/>
                  </a:lnTo>
                  <a:lnTo>
                    <a:pt x="282" y="725698"/>
                  </a:lnTo>
                  <a:lnTo>
                    <a:pt x="352" y="726611"/>
                  </a:lnTo>
                  <a:lnTo>
                    <a:pt x="423" y="727523"/>
                  </a:lnTo>
                  <a:lnTo>
                    <a:pt x="521" y="728408"/>
                  </a:lnTo>
                  <a:lnTo>
                    <a:pt x="606" y="729294"/>
                  </a:lnTo>
                  <a:lnTo>
                    <a:pt x="718" y="730152"/>
                  </a:lnTo>
                  <a:lnTo>
                    <a:pt x="831" y="730984"/>
                  </a:lnTo>
                  <a:lnTo>
                    <a:pt x="944" y="731816"/>
                  </a:lnTo>
                  <a:lnTo>
                    <a:pt x="1085" y="732621"/>
                  </a:lnTo>
                  <a:lnTo>
                    <a:pt x="1211" y="733426"/>
                  </a:lnTo>
                  <a:lnTo>
                    <a:pt x="1366" y="734204"/>
                  </a:lnTo>
                  <a:lnTo>
                    <a:pt x="1521" y="734955"/>
                  </a:lnTo>
                  <a:lnTo>
                    <a:pt x="1676" y="735706"/>
                  </a:lnTo>
                  <a:lnTo>
                    <a:pt x="1845" y="736431"/>
                  </a:lnTo>
                  <a:lnTo>
                    <a:pt x="2028" y="737155"/>
                  </a:lnTo>
                  <a:lnTo>
                    <a:pt x="2211" y="737853"/>
                  </a:lnTo>
                  <a:lnTo>
                    <a:pt x="2408" y="738524"/>
                  </a:lnTo>
                  <a:lnTo>
                    <a:pt x="2619" y="739194"/>
                  </a:lnTo>
                  <a:lnTo>
                    <a:pt x="2831" y="739838"/>
                  </a:lnTo>
                  <a:lnTo>
                    <a:pt x="3042" y="740482"/>
                  </a:lnTo>
                  <a:lnTo>
                    <a:pt x="3267" y="741099"/>
                  </a:lnTo>
                  <a:lnTo>
                    <a:pt x="3507" y="741690"/>
                  </a:lnTo>
                  <a:lnTo>
                    <a:pt x="3746" y="742280"/>
                  </a:lnTo>
                  <a:lnTo>
                    <a:pt x="3999" y="742843"/>
                  </a:lnTo>
                  <a:lnTo>
                    <a:pt x="4267" y="743407"/>
                  </a:lnTo>
                  <a:lnTo>
                    <a:pt x="4534" y="743943"/>
                  </a:lnTo>
                  <a:lnTo>
                    <a:pt x="4802" y="744453"/>
                  </a:lnTo>
                  <a:lnTo>
                    <a:pt x="5084" y="744963"/>
                  </a:lnTo>
                  <a:lnTo>
                    <a:pt x="5379" y="745446"/>
                  </a:lnTo>
                  <a:lnTo>
                    <a:pt x="5675" y="745902"/>
                  </a:lnTo>
                  <a:lnTo>
                    <a:pt x="5985" y="746358"/>
                  </a:lnTo>
                  <a:lnTo>
                    <a:pt x="6309" y="746787"/>
                  </a:lnTo>
                  <a:lnTo>
                    <a:pt x="6633" y="747217"/>
                  </a:lnTo>
                  <a:lnTo>
                    <a:pt x="6956" y="747619"/>
                  </a:lnTo>
                  <a:lnTo>
                    <a:pt x="7294" y="747995"/>
                  </a:lnTo>
                  <a:lnTo>
                    <a:pt x="7646" y="748370"/>
                  </a:lnTo>
                  <a:lnTo>
                    <a:pt x="7998" y="748719"/>
                  </a:lnTo>
                  <a:lnTo>
                    <a:pt x="8365" y="749041"/>
                  </a:lnTo>
                  <a:lnTo>
                    <a:pt x="8731" y="749363"/>
                  </a:lnTo>
                  <a:lnTo>
                    <a:pt x="9111" y="749658"/>
                  </a:lnTo>
                  <a:lnTo>
                    <a:pt x="9491" y="749954"/>
                  </a:lnTo>
                  <a:lnTo>
                    <a:pt x="9885" y="750222"/>
                  </a:lnTo>
                  <a:lnTo>
                    <a:pt x="10294" y="750463"/>
                  </a:lnTo>
                  <a:lnTo>
                    <a:pt x="10702" y="750705"/>
                  </a:lnTo>
                  <a:lnTo>
                    <a:pt x="11110" y="750919"/>
                  </a:lnTo>
                  <a:lnTo>
                    <a:pt x="11547" y="751107"/>
                  </a:lnTo>
                  <a:lnTo>
                    <a:pt x="11969" y="751295"/>
                  </a:lnTo>
                  <a:lnTo>
                    <a:pt x="12420" y="751456"/>
                  </a:lnTo>
                  <a:lnTo>
                    <a:pt x="12857" y="751617"/>
                  </a:lnTo>
                  <a:lnTo>
                    <a:pt x="13321" y="751724"/>
                  </a:lnTo>
                  <a:lnTo>
                    <a:pt x="13786" y="751859"/>
                  </a:lnTo>
                  <a:lnTo>
                    <a:pt x="14251" y="751939"/>
                  </a:lnTo>
                  <a:lnTo>
                    <a:pt x="14729" y="752020"/>
                  </a:lnTo>
                  <a:lnTo>
                    <a:pt x="15222" y="752073"/>
                  </a:lnTo>
                  <a:lnTo>
                    <a:pt x="15715" y="752127"/>
                  </a:lnTo>
                  <a:lnTo>
                    <a:pt x="16208" y="752154"/>
                  </a:lnTo>
                  <a:lnTo>
                    <a:pt x="234483" y="752154"/>
                  </a:lnTo>
                  <a:lnTo>
                    <a:pt x="234990" y="752127"/>
                  </a:lnTo>
                  <a:lnTo>
                    <a:pt x="235483" y="752073"/>
                  </a:lnTo>
                  <a:lnTo>
                    <a:pt x="235962" y="752020"/>
                  </a:lnTo>
                  <a:lnTo>
                    <a:pt x="236441" y="751939"/>
                  </a:lnTo>
                  <a:lnTo>
                    <a:pt x="236919" y="751859"/>
                  </a:lnTo>
                  <a:lnTo>
                    <a:pt x="237370" y="751724"/>
                  </a:lnTo>
                  <a:lnTo>
                    <a:pt x="237835" y="751617"/>
                  </a:lnTo>
                  <a:lnTo>
                    <a:pt x="238285" y="751456"/>
                  </a:lnTo>
                  <a:lnTo>
                    <a:pt x="238722" y="751295"/>
                  </a:lnTo>
                  <a:lnTo>
                    <a:pt x="239158" y="751107"/>
                  </a:lnTo>
                  <a:lnTo>
                    <a:pt x="239581" y="750919"/>
                  </a:lnTo>
                  <a:lnTo>
                    <a:pt x="239989" y="750705"/>
                  </a:lnTo>
                  <a:lnTo>
                    <a:pt x="240397" y="750463"/>
                  </a:lnTo>
                  <a:lnTo>
                    <a:pt x="240806" y="750222"/>
                  </a:lnTo>
                  <a:lnTo>
                    <a:pt x="241200" y="749954"/>
                  </a:lnTo>
                  <a:lnTo>
                    <a:pt x="241580" y="749658"/>
                  </a:lnTo>
                  <a:lnTo>
                    <a:pt x="241960" y="749363"/>
                  </a:lnTo>
                  <a:lnTo>
                    <a:pt x="242341" y="749041"/>
                  </a:lnTo>
                  <a:lnTo>
                    <a:pt x="242693" y="748719"/>
                  </a:lnTo>
                  <a:lnTo>
                    <a:pt x="243045" y="748370"/>
                  </a:lnTo>
                  <a:lnTo>
                    <a:pt x="243397" y="747995"/>
                  </a:lnTo>
                  <a:lnTo>
                    <a:pt x="243735" y="747619"/>
                  </a:lnTo>
                  <a:lnTo>
                    <a:pt x="244073" y="747217"/>
                  </a:lnTo>
                  <a:lnTo>
                    <a:pt x="244397" y="746787"/>
                  </a:lnTo>
                  <a:lnTo>
                    <a:pt x="244706" y="746358"/>
                  </a:lnTo>
                  <a:lnTo>
                    <a:pt x="245016" y="745902"/>
                  </a:lnTo>
                  <a:lnTo>
                    <a:pt x="245312" y="745446"/>
                  </a:lnTo>
                  <a:lnTo>
                    <a:pt x="245608" y="744963"/>
                  </a:lnTo>
                  <a:lnTo>
                    <a:pt x="245889" y="744453"/>
                  </a:lnTo>
                  <a:lnTo>
                    <a:pt x="246171" y="743943"/>
                  </a:lnTo>
                  <a:lnTo>
                    <a:pt x="246438" y="743407"/>
                  </a:lnTo>
                  <a:lnTo>
                    <a:pt x="246692" y="742843"/>
                  </a:lnTo>
                  <a:lnTo>
                    <a:pt x="246945" y="742280"/>
                  </a:lnTo>
                  <a:lnTo>
                    <a:pt x="247185" y="741690"/>
                  </a:lnTo>
                  <a:lnTo>
                    <a:pt x="247424" y="741099"/>
                  </a:lnTo>
                  <a:lnTo>
                    <a:pt x="247649" y="740482"/>
                  </a:lnTo>
                  <a:lnTo>
                    <a:pt x="247875" y="739838"/>
                  </a:lnTo>
                  <a:lnTo>
                    <a:pt x="248086" y="739194"/>
                  </a:lnTo>
                  <a:lnTo>
                    <a:pt x="248283" y="738524"/>
                  </a:lnTo>
                  <a:lnTo>
                    <a:pt x="248480" y="737853"/>
                  </a:lnTo>
                  <a:lnTo>
                    <a:pt x="248663" y="737155"/>
                  </a:lnTo>
                  <a:lnTo>
                    <a:pt x="248846" y="736431"/>
                  </a:lnTo>
                  <a:lnTo>
                    <a:pt x="249015" y="735706"/>
                  </a:lnTo>
                  <a:lnTo>
                    <a:pt x="249170" y="734955"/>
                  </a:lnTo>
                  <a:lnTo>
                    <a:pt x="249325" y="734204"/>
                  </a:lnTo>
                  <a:lnTo>
                    <a:pt x="249480" y="733426"/>
                  </a:lnTo>
                  <a:lnTo>
                    <a:pt x="249621" y="732621"/>
                  </a:lnTo>
                  <a:lnTo>
                    <a:pt x="249747" y="731816"/>
                  </a:lnTo>
                  <a:lnTo>
                    <a:pt x="249860" y="730984"/>
                  </a:lnTo>
                  <a:lnTo>
                    <a:pt x="249973" y="730152"/>
                  </a:lnTo>
                  <a:lnTo>
                    <a:pt x="250085" y="729294"/>
                  </a:lnTo>
                  <a:lnTo>
                    <a:pt x="250184" y="728408"/>
                  </a:lnTo>
                  <a:lnTo>
                    <a:pt x="250268" y="727523"/>
                  </a:lnTo>
                  <a:lnTo>
                    <a:pt x="250353" y="726611"/>
                  </a:lnTo>
                  <a:lnTo>
                    <a:pt x="250423" y="725698"/>
                  </a:lnTo>
                  <a:lnTo>
                    <a:pt x="250480" y="724759"/>
                  </a:lnTo>
                  <a:lnTo>
                    <a:pt x="250536" y="723820"/>
                  </a:lnTo>
                  <a:lnTo>
                    <a:pt x="250578" y="722827"/>
                  </a:lnTo>
                  <a:lnTo>
                    <a:pt x="250621" y="721861"/>
                  </a:lnTo>
                  <a:lnTo>
                    <a:pt x="250649" y="720842"/>
                  </a:lnTo>
                  <a:lnTo>
                    <a:pt x="250677" y="719849"/>
                  </a:lnTo>
                  <a:lnTo>
                    <a:pt x="250691" y="718803"/>
                  </a:lnTo>
                  <a:lnTo>
                    <a:pt x="250691" y="717756"/>
                  </a:lnTo>
                  <a:lnTo>
                    <a:pt x="250691" y="34398"/>
                  </a:lnTo>
                  <a:lnTo>
                    <a:pt x="250691" y="33352"/>
                  </a:lnTo>
                  <a:lnTo>
                    <a:pt x="250677" y="32305"/>
                  </a:lnTo>
                  <a:lnTo>
                    <a:pt x="250649" y="31286"/>
                  </a:lnTo>
                  <a:lnTo>
                    <a:pt x="250621" y="30293"/>
                  </a:lnTo>
                  <a:lnTo>
                    <a:pt x="250578" y="29300"/>
                  </a:lnTo>
                  <a:lnTo>
                    <a:pt x="250536" y="28334"/>
                  </a:lnTo>
                  <a:lnTo>
                    <a:pt x="250480" y="27395"/>
                  </a:lnTo>
                  <a:lnTo>
                    <a:pt x="250423" y="26456"/>
                  </a:lnTo>
                  <a:lnTo>
                    <a:pt x="250353" y="25517"/>
                  </a:lnTo>
                  <a:lnTo>
                    <a:pt x="250268" y="24632"/>
                  </a:lnTo>
                  <a:lnTo>
                    <a:pt x="250184" y="23746"/>
                  </a:lnTo>
                  <a:lnTo>
                    <a:pt x="250085" y="22861"/>
                  </a:lnTo>
                  <a:lnTo>
                    <a:pt x="249973" y="22002"/>
                  </a:lnTo>
                  <a:lnTo>
                    <a:pt x="249860" y="21170"/>
                  </a:lnTo>
                  <a:lnTo>
                    <a:pt x="249747" y="20339"/>
                  </a:lnTo>
                  <a:lnTo>
                    <a:pt x="249621" y="19534"/>
                  </a:lnTo>
                  <a:lnTo>
                    <a:pt x="249480" y="18729"/>
                  </a:lnTo>
                  <a:lnTo>
                    <a:pt x="249325" y="17951"/>
                  </a:lnTo>
                  <a:lnTo>
                    <a:pt x="249170" y="17172"/>
                  </a:lnTo>
                  <a:lnTo>
                    <a:pt x="249015" y="16448"/>
                  </a:lnTo>
                  <a:lnTo>
                    <a:pt x="248846" y="15697"/>
                  </a:lnTo>
                  <a:lnTo>
                    <a:pt x="248663" y="14999"/>
                  </a:lnTo>
                  <a:lnTo>
                    <a:pt x="248480" y="14302"/>
                  </a:lnTo>
                  <a:lnTo>
                    <a:pt x="248283" y="13604"/>
                  </a:lnTo>
                  <a:lnTo>
                    <a:pt x="248086" y="12960"/>
                  </a:lnTo>
                  <a:lnTo>
                    <a:pt x="247875" y="12289"/>
                  </a:lnTo>
                  <a:lnTo>
                    <a:pt x="247649" y="11672"/>
                  </a:lnTo>
                  <a:lnTo>
                    <a:pt x="247424" y="11055"/>
                  </a:lnTo>
                  <a:lnTo>
                    <a:pt x="247185" y="10465"/>
                  </a:lnTo>
                  <a:lnTo>
                    <a:pt x="246945" y="9874"/>
                  </a:lnTo>
                  <a:lnTo>
                    <a:pt x="246692" y="9311"/>
                  </a:lnTo>
                  <a:lnTo>
                    <a:pt x="246438" y="8748"/>
                  </a:lnTo>
                  <a:lnTo>
                    <a:pt x="246171" y="8211"/>
                  </a:lnTo>
                  <a:lnTo>
                    <a:pt x="245889" y="7701"/>
                  </a:lnTo>
                  <a:lnTo>
                    <a:pt x="245608" y="7191"/>
                  </a:lnTo>
                  <a:lnTo>
                    <a:pt x="245312" y="6708"/>
                  </a:lnTo>
                  <a:lnTo>
                    <a:pt x="245016" y="6252"/>
                  </a:lnTo>
                  <a:lnTo>
                    <a:pt x="244706" y="5796"/>
                  </a:lnTo>
                  <a:lnTo>
                    <a:pt x="244397" y="5367"/>
                  </a:lnTo>
                  <a:lnTo>
                    <a:pt x="244073" y="4938"/>
                  </a:lnTo>
                  <a:lnTo>
                    <a:pt x="243735" y="4535"/>
                  </a:lnTo>
                  <a:lnTo>
                    <a:pt x="243397" y="4159"/>
                  </a:lnTo>
                  <a:lnTo>
                    <a:pt x="243045" y="3784"/>
                  </a:lnTo>
                  <a:lnTo>
                    <a:pt x="242693" y="3435"/>
                  </a:lnTo>
                  <a:lnTo>
                    <a:pt x="242341" y="3113"/>
                  </a:lnTo>
                  <a:lnTo>
                    <a:pt x="241960" y="2791"/>
                  </a:lnTo>
                  <a:lnTo>
                    <a:pt x="241580" y="2496"/>
                  </a:lnTo>
                  <a:lnTo>
                    <a:pt x="241200" y="2201"/>
                  </a:lnTo>
                  <a:lnTo>
                    <a:pt x="240806" y="1932"/>
                  </a:lnTo>
                  <a:lnTo>
                    <a:pt x="240397" y="1691"/>
                  </a:lnTo>
                  <a:lnTo>
                    <a:pt x="239989" y="1450"/>
                  </a:lnTo>
                  <a:lnTo>
                    <a:pt x="239581" y="1235"/>
                  </a:lnTo>
                  <a:lnTo>
                    <a:pt x="239158" y="1047"/>
                  </a:lnTo>
                  <a:lnTo>
                    <a:pt x="238722" y="859"/>
                  </a:lnTo>
                  <a:lnTo>
                    <a:pt x="238285" y="698"/>
                  </a:lnTo>
                  <a:lnTo>
                    <a:pt x="237835" y="537"/>
                  </a:lnTo>
                  <a:lnTo>
                    <a:pt x="237370" y="403"/>
                  </a:lnTo>
                  <a:lnTo>
                    <a:pt x="236919" y="296"/>
                  </a:lnTo>
                  <a:lnTo>
                    <a:pt x="236441" y="215"/>
                  </a:lnTo>
                  <a:lnTo>
                    <a:pt x="235962" y="135"/>
                  </a:lnTo>
                  <a:lnTo>
                    <a:pt x="235483" y="54"/>
                  </a:lnTo>
                  <a:lnTo>
                    <a:pt x="234990" y="27"/>
                  </a:lnTo>
                  <a:lnTo>
                    <a:pt x="2344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 rot="10800000">
              <a:off x="6031794" y="1227380"/>
              <a:ext cx="1654281" cy="2741369"/>
            </a:xfrm>
            <a:custGeom>
              <a:avLst/>
              <a:gdLst/>
              <a:ahLst/>
              <a:cxnLst/>
              <a:rect l="l" t="t" r="r" b="b"/>
              <a:pathLst>
                <a:path w="233738" h="708822" extrusionOk="0">
                  <a:moveTo>
                    <a:pt x="8647" y="1"/>
                  </a:moveTo>
                  <a:lnTo>
                    <a:pt x="8196" y="28"/>
                  </a:lnTo>
                  <a:lnTo>
                    <a:pt x="7759" y="108"/>
                  </a:lnTo>
                  <a:lnTo>
                    <a:pt x="7323" y="189"/>
                  </a:lnTo>
                  <a:lnTo>
                    <a:pt x="6900" y="350"/>
                  </a:lnTo>
                  <a:lnTo>
                    <a:pt x="6492" y="538"/>
                  </a:lnTo>
                  <a:lnTo>
                    <a:pt x="6070" y="752"/>
                  </a:lnTo>
                  <a:lnTo>
                    <a:pt x="5675" y="1021"/>
                  </a:lnTo>
                  <a:lnTo>
                    <a:pt x="5281" y="1316"/>
                  </a:lnTo>
                  <a:lnTo>
                    <a:pt x="4901" y="1638"/>
                  </a:lnTo>
                  <a:lnTo>
                    <a:pt x="4521" y="1986"/>
                  </a:lnTo>
                  <a:lnTo>
                    <a:pt x="4169" y="2389"/>
                  </a:lnTo>
                  <a:lnTo>
                    <a:pt x="3817" y="2818"/>
                  </a:lnTo>
                  <a:lnTo>
                    <a:pt x="3479" y="3274"/>
                  </a:lnTo>
                  <a:lnTo>
                    <a:pt x="3155" y="3784"/>
                  </a:lnTo>
                  <a:lnTo>
                    <a:pt x="2831" y="4294"/>
                  </a:lnTo>
                  <a:lnTo>
                    <a:pt x="2535" y="4831"/>
                  </a:lnTo>
                  <a:lnTo>
                    <a:pt x="2254" y="5394"/>
                  </a:lnTo>
                  <a:lnTo>
                    <a:pt x="1972" y="6011"/>
                  </a:lnTo>
                  <a:lnTo>
                    <a:pt x="1718" y="6628"/>
                  </a:lnTo>
                  <a:lnTo>
                    <a:pt x="1479" y="7272"/>
                  </a:lnTo>
                  <a:lnTo>
                    <a:pt x="1254" y="7943"/>
                  </a:lnTo>
                  <a:lnTo>
                    <a:pt x="1043" y="8641"/>
                  </a:lnTo>
                  <a:lnTo>
                    <a:pt x="860" y="9338"/>
                  </a:lnTo>
                  <a:lnTo>
                    <a:pt x="676" y="10063"/>
                  </a:lnTo>
                  <a:lnTo>
                    <a:pt x="522" y="10814"/>
                  </a:lnTo>
                  <a:lnTo>
                    <a:pt x="395" y="11592"/>
                  </a:lnTo>
                  <a:lnTo>
                    <a:pt x="282" y="12370"/>
                  </a:lnTo>
                  <a:lnTo>
                    <a:pt x="184" y="13148"/>
                  </a:lnTo>
                  <a:lnTo>
                    <a:pt x="99" y="13980"/>
                  </a:lnTo>
                  <a:lnTo>
                    <a:pt x="43" y="14785"/>
                  </a:lnTo>
                  <a:lnTo>
                    <a:pt x="15" y="15617"/>
                  </a:lnTo>
                  <a:lnTo>
                    <a:pt x="1" y="16475"/>
                  </a:lnTo>
                  <a:lnTo>
                    <a:pt x="1" y="692348"/>
                  </a:lnTo>
                  <a:lnTo>
                    <a:pt x="15" y="693206"/>
                  </a:lnTo>
                  <a:lnTo>
                    <a:pt x="43" y="694038"/>
                  </a:lnTo>
                  <a:lnTo>
                    <a:pt x="99" y="694870"/>
                  </a:lnTo>
                  <a:lnTo>
                    <a:pt x="184" y="695675"/>
                  </a:lnTo>
                  <a:lnTo>
                    <a:pt x="282" y="696453"/>
                  </a:lnTo>
                  <a:lnTo>
                    <a:pt x="395" y="697258"/>
                  </a:lnTo>
                  <a:lnTo>
                    <a:pt x="522" y="698009"/>
                  </a:lnTo>
                  <a:lnTo>
                    <a:pt x="676" y="698760"/>
                  </a:lnTo>
                  <a:lnTo>
                    <a:pt x="860" y="699485"/>
                  </a:lnTo>
                  <a:lnTo>
                    <a:pt x="1043" y="700209"/>
                  </a:lnTo>
                  <a:lnTo>
                    <a:pt x="1254" y="700880"/>
                  </a:lnTo>
                  <a:lnTo>
                    <a:pt x="1479" y="701551"/>
                  </a:lnTo>
                  <a:lnTo>
                    <a:pt x="1718" y="702195"/>
                  </a:lnTo>
                  <a:lnTo>
                    <a:pt x="1972" y="702812"/>
                  </a:lnTo>
                  <a:lnTo>
                    <a:pt x="2254" y="703429"/>
                  </a:lnTo>
                  <a:lnTo>
                    <a:pt x="2535" y="703992"/>
                  </a:lnTo>
                  <a:lnTo>
                    <a:pt x="2831" y="704529"/>
                  </a:lnTo>
                  <a:lnTo>
                    <a:pt x="3155" y="705066"/>
                  </a:lnTo>
                  <a:lnTo>
                    <a:pt x="3479" y="705549"/>
                  </a:lnTo>
                  <a:lnTo>
                    <a:pt x="3817" y="706005"/>
                  </a:lnTo>
                  <a:lnTo>
                    <a:pt x="4169" y="706434"/>
                  </a:lnTo>
                  <a:lnTo>
                    <a:pt x="4521" y="706836"/>
                  </a:lnTo>
                  <a:lnTo>
                    <a:pt x="4901" y="707185"/>
                  </a:lnTo>
                  <a:lnTo>
                    <a:pt x="5281" y="707534"/>
                  </a:lnTo>
                  <a:lnTo>
                    <a:pt x="5675" y="707829"/>
                  </a:lnTo>
                  <a:lnTo>
                    <a:pt x="6070" y="708071"/>
                  </a:lnTo>
                  <a:lnTo>
                    <a:pt x="6492" y="708285"/>
                  </a:lnTo>
                  <a:lnTo>
                    <a:pt x="6900" y="708473"/>
                  </a:lnTo>
                  <a:lnTo>
                    <a:pt x="7323" y="708634"/>
                  </a:lnTo>
                  <a:lnTo>
                    <a:pt x="7759" y="708741"/>
                  </a:lnTo>
                  <a:lnTo>
                    <a:pt x="8196" y="708795"/>
                  </a:lnTo>
                  <a:lnTo>
                    <a:pt x="8647" y="708822"/>
                  </a:lnTo>
                  <a:lnTo>
                    <a:pt x="75998" y="708822"/>
                  </a:lnTo>
                  <a:lnTo>
                    <a:pt x="76336" y="708795"/>
                  </a:lnTo>
                  <a:lnTo>
                    <a:pt x="76688" y="708768"/>
                  </a:lnTo>
                  <a:lnTo>
                    <a:pt x="77026" y="708741"/>
                  </a:lnTo>
                  <a:lnTo>
                    <a:pt x="77364" y="708688"/>
                  </a:lnTo>
                  <a:lnTo>
                    <a:pt x="77702" y="708607"/>
                  </a:lnTo>
                  <a:lnTo>
                    <a:pt x="78040" y="708500"/>
                  </a:lnTo>
                  <a:lnTo>
                    <a:pt x="78377" y="708393"/>
                  </a:lnTo>
                  <a:lnTo>
                    <a:pt x="78715" y="708259"/>
                  </a:lnTo>
                  <a:lnTo>
                    <a:pt x="79039" y="708124"/>
                  </a:lnTo>
                  <a:lnTo>
                    <a:pt x="79363" y="707963"/>
                  </a:lnTo>
                  <a:lnTo>
                    <a:pt x="79701" y="707776"/>
                  </a:lnTo>
                  <a:lnTo>
                    <a:pt x="80011" y="707588"/>
                  </a:lnTo>
                  <a:lnTo>
                    <a:pt x="80335" y="707373"/>
                  </a:lnTo>
                  <a:lnTo>
                    <a:pt x="80659" y="707132"/>
                  </a:lnTo>
                  <a:lnTo>
                    <a:pt x="80968" y="706890"/>
                  </a:lnTo>
                  <a:lnTo>
                    <a:pt x="81278" y="706649"/>
                  </a:lnTo>
                  <a:lnTo>
                    <a:pt x="81588" y="706380"/>
                  </a:lnTo>
                  <a:lnTo>
                    <a:pt x="81884" y="706085"/>
                  </a:lnTo>
                  <a:lnTo>
                    <a:pt x="82179" y="705763"/>
                  </a:lnTo>
                  <a:lnTo>
                    <a:pt x="82475" y="705468"/>
                  </a:lnTo>
                  <a:lnTo>
                    <a:pt x="82771" y="705119"/>
                  </a:lnTo>
                  <a:lnTo>
                    <a:pt x="83053" y="704770"/>
                  </a:lnTo>
                  <a:lnTo>
                    <a:pt x="83334" y="704422"/>
                  </a:lnTo>
                  <a:lnTo>
                    <a:pt x="83602" y="704019"/>
                  </a:lnTo>
                  <a:lnTo>
                    <a:pt x="83883" y="703644"/>
                  </a:lnTo>
                  <a:lnTo>
                    <a:pt x="84137" y="703241"/>
                  </a:lnTo>
                  <a:lnTo>
                    <a:pt x="84404" y="702812"/>
                  </a:lnTo>
                  <a:lnTo>
                    <a:pt x="84658" y="702383"/>
                  </a:lnTo>
                  <a:lnTo>
                    <a:pt x="84911" y="701926"/>
                  </a:lnTo>
                  <a:lnTo>
                    <a:pt x="85151" y="701470"/>
                  </a:lnTo>
                  <a:lnTo>
                    <a:pt x="85390" y="700987"/>
                  </a:lnTo>
                  <a:lnTo>
                    <a:pt x="85615" y="700504"/>
                  </a:lnTo>
                  <a:lnTo>
                    <a:pt x="109244" y="649177"/>
                  </a:lnTo>
                  <a:lnTo>
                    <a:pt x="109624" y="648399"/>
                  </a:lnTo>
                  <a:lnTo>
                    <a:pt x="110032" y="647647"/>
                  </a:lnTo>
                  <a:lnTo>
                    <a:pt x="110455" y="646950"/>
                  </a:lnTo>
                  <a:lnTo>
                    <a:pt x="110891" y="646306"/>
                  </a:lnTo>
                  <a:lnTo>
                    <a:pt x="111342" y="645715"/>
                  </a:lnTo>
                  <a:lnTo>
                    <a:pt x="111807" y="645179"/>
                  </a:lnTo>
                  <a:lnTo>
                    <a:pt x="112271" y="644696"/>
                  </a:lnTo>
                  <a:lnTo>
                    <a:pt x="112764" y="644240"/>
                  </a:lnTo>
                  <a:lnTo>
                    <a:pt x="113257" y="643864"/>
                  </a:lnTo>
                  <a:lnTo>
                    <a:pt x="113750" y="643515"/>
                  </a:lnTo>
                  <a:lnTo>
                    <a:pt x="114271" y="643247"/>
                  </a:lnTo>
                  <a:lnTo>
                    <a:pt x="114778" y="643006"/>
                  </a:lnTo>
                  <a:lnTo>
                    <a:pt x="115299" y="642818"/>
                  </a:lnTo>
                  <a:lnTo>
                    <a:pt x="115820" y="642710"/>
                  </a:lnTo>
                  <a:lnTo>
                    <a:pt x="116341" y="642630"/>
                  </a:lnTo>
                  <a:lnTo>
                    <a:pt x="116876" y="642603"/>
                  </a:lnTo>
                  <a:lnTo>
                    <a:pt x="117397" y="642630"/>
                  </a:lnTo>
                  <a:lnTo>
                    <a:pt x="117918" y="642710"/>
                  </a:lnTo>
                  <a:lnTo>
                    <a:pt x="118439" y="642818"/>
                  </a:lnTo>
                  <a:lnTo>
                    <a:pt x="118960" y="643006"/>
                  </a:lnTo>
                  <a:lnTo>
                    <a:pt x="119481" y="643247"/>
                  </a:lnTo>
                  <a:lnTo>
                    <a:pt x="119988" y="643515"/>
                  </a:lnTo>
                  <a:lnTo>
                    <a:pt x="120495" y="643864"/>
                  </a:lnTo>
                  <a:lnTo>
                    <a:pt x="120988" y="644240"/>
                  </a:lnTo>
                  <a:lnTo>
                    <a:pt x="121466" y="644696"/>
                  </a:lnTo>
                  <a:lnTo>
                    <a:pt x="121945" y="645179"/>
                  </a:lnTo>
                  <a:lnTo>
                    <a:pt x="122410" y="645715"/>
                  </a:lnTo>
                  <a:lnTo>
                    <a:pt x="122846" y="646306"/>
                  </a:lnTo>
                  <a:lnTo>
                    <a:pt x="123283" y="646950"/>
                  </a:lnTo>
                  <a:lnTo>
                    <a:pt x="123705" y="647647"/>
                  </a:lnTo>
                  <a:lnTo>
                    <a:pt x="124114" y="648399"/>
                  </a:lnTo>
                  <a:lnTo>
                    <a:pt x="124508" y="649177"/>
                  </a:lnTo>
                  <a:lnTo>
                    <a:pt x="148123" y="700504"/>
                  </a:lnTo>
                  <a:lnTo>
                    <a:pt x="148362" y="700987"/>
                  </a:lnTo>
                  <a:lnTo>
                    <a:pt x="148587" y="701470"/>
                  </a:lnTo>
                  <a:lnTo>
                    <a:pt x="148841" y="701926"/>
                  </a:lnTo>
                  <a:lnTo>
                    <a:pt x="149080" y="702383"/>
                  </a:lnTo>
                  <a:lnTo>
                    <a:pt x="149334" y="702812"/>
                  </a:lnTo>
                  <a:lnTo>
                    <a:pt x="149601" y="703241"/>
                  </a:lnTo>
                  <a:lnTo>
                    <a:pt x="149869" y="703644"/>
                  </a:lnTo>
                  <a:lnTo>
                    <a:pt x="150136" y="704019"/>
                  </a:lnTo>
                  <a:lnTo>
                    <a:pt x="150404" y="704422"/>
                  </a:lnTo>
                  <a:lnTo>
                    <a:pt x="150685" y="704770"/>
                  </a:lnTo>
                  <a:lnTo>
                    <a:pt x="150981" y="705119"/>
                  </a:lnTo>
                  <a:lnTo>
                    <a:pt x="151263" y="705468"/>
                  </a:lnTo>
                  <a:lnTo>
                    <a:pt x="151558" y="705763"/>
                  </a:lnTo>
                  <a:lnTo>
                    <a:pt x="151854" y="706085"/>
                  </a:lnTo>
                  <a:lnTo>
                    <a:pt x="152164" y="706380"/>
                  </a:lnTo>
                  <a:lnTo>
                    <a:pt x="152460" y="706649"/>
                  </a:lnTo>
                  <a:lnTo>
                    <a:pt x="152769" y="706890"/>
                  </a:lnTo>
                  <a:lnTo>
                    <a:pt x="153093" y="707132"/>
                  </a:lnTo>
                  <a:lnTo>
                    <a:pt x="153403" y="707373"/>
                  </a:lnTo>
                  <a:lnTo>
                    <a:pt x="153727" y="707588"/>
                  </a:lnTo>
                  <a:lnTo>
                    <a:pt x="154051" y="707776"/>
                  </a:lnTo>
                  <a:lnTo>
                    <a:pt x="154375" y="707963"/>
                  </a:lnTo>
                  <a:lnTo>
                    <a:pt x="154699" y="708124"/>
                  </a:lnTo>
                  <a:lnTo>
                    <a:pt x="155036" y="708259"/>
                  </a:lnTo>
                  <a:lnTo>
                    <a:pt x="155360" y="708393"/>
                  </a:lnTo>
                  <a:lnTo>
                    <a:pt x="155698" y="708500"/>
                  </a:lnTo>
                  <a:lnTo>
                    <a:pt x="156036" y="708607"/>
                  </a:lnTo>
                  <a:lnTo>
                    <a:pt x="156374" y="708688"/>
                  </a:lnTo>
                  <a:lnTo>
                    <a:pt x="156712" y="708741"/>
                  </a:lnTo>
                  <a:lnTo>
                    <a:pt x="157064" y="708768"/>
                  </a:lnTo>
                  <a:lnTo>
                    <a:pt x="157402" y="708795"/>
                  </a:lnTo>
                  <a:lnTo>
                    <a:pt x="157754" y="708822"/>
                  </a:lnTo>
                  <a:lnTo>
                    <a:pt x="225091" y="708822"/>
                  </a:lnTo>
                  <a:lnTo>
                    <a:pt x="225542" y="708795"/>
                  </a:lnTo>
                  <a:lnTo>
                    <a:pt x="225978" y="708741"/>
                  </a:lnTo>
                  <a:lnTo>
                    <a:pt x="226415" y="708634"/>
                  </a:lnTo>
                  <a:lnTo>
                    <a:pt x="226837" y="708473"/>
                  </a:lnTo>
                  <a:lnTo>
                    <a:pt x="227260" y="708285"/>
                  </a:lnTo>
                  <a:lnTo>
                    <a:pt x="227668" y="708071"/>
                  </a:lnTo>
                  <a:lnTo>
                    <a:pt x="228062" y="707829"/>
                  </a:lnTo>
                  <a:lnTo>
                    <a:pt x="228457" y="707534"/>
                  </a:lnTo>
                  <a:lnTo>
                    <a:pt x="228837" y="707185"/>
                  </a:lnTo>
                  <a:lnTo>
                    <a:pt x="229217" y="706836"/>
                  </a:lnTo>
                  <a:lnTo>
                    <a:pt x="229583" y="706434"/>
                  </a:lnTo>
                  <a:lnTo>
                    <a:pt x="229935" y="706005"/>
                  </a:lnTo>
                  <a:lnTo>
                    <a:pt x="230273" y="705549"/>
                  </a:lnTo>
                  <a:lnTo>
                    <a:pt x="230597" y="705066"/>
                  </a:lnTo>
                  <a:lnTo>
                    <a:pt x="230907" y="704529"/>
                  </a:lnTo>
                  <a:lnTo>
                    <a:pt x="231203" y="703992"/>
                  </a:lnTo>
                  <a:lnTo>
                    <a:pt x="231498" y="703429"/>
                  </a:lnTo>
                  <a:lnTo>
                    <a:pt x="231766" y="702812"/>
                  </a:lnTo>
                  <a:lnTo>
                    <a:pt x="232019" y="702195"/>
                  </a:lnTo>
                  <a:lnTo>
                    <a:pt x="232259" y="701551"/>
                  </a:lnTo>
                  <a:lnTo>
                    <a:pt x="232484" y="700880"/>
                  </a:lnTo>
                  <a:lnTo>
                    <a:pt x="232695" y="700209"/>
                  </a:lnTo>
                  <a:lnTo>
                    <a:pt x="232892" y="699485"/>
                  </a:lnTo>
                  <a:lnTo>
                    <a:pt x="233061" y="698760"/>
                  </a:lnTo>
                  <a:lnTo>
                    <a:pt x="233216" y="698009"/>
                  </a:lnTo>
                  <a:lnTo>
                    <a:pt x="233357" y="697258"/>
                  </a:lnTo>
                  <a:lnTo>
                    <a:pt x="233470" y="696453"/>
                  </a:lnTo>
                  <a:lnTo>
                    <a:pt x="233568" y="695675"/>
                  </a:lnTo>
                  <a:lnTo>
                    <a:pt x="233639" y="694870"/>
                  </a:lnTo>
                  <a:lnTo>
                    <a:pt x="233695" y="694038"/>
                  </a:lnTo>
                  <a:lnTo>
                    <a:pt x="233723" y="693206"/>
                  </a:lnTo>
                  <a:lnTo>
                    <a:pt x="233737" y="692348"/>
                  </a:lnTo>
                  <a:lnTo>
                    <a:pt x="233737" y="16475"/>
                  </a:lnTo>
                  <a:lnTo>
                    <a:pt x="233723" y="15617"/>
                  </a:lnTo>
                  <a:lnTo>
                    <a:pt x="233695" y="14785"/>
                  </a:lnTo>
                  <a:lnTo>
                    <a:pt x="233639" y="13980"/>
                  </a:lnTo>
                  <a:lnTo>
                    <a:pt x="233568" y="13148"/>
                  </a:lnTo>
                  <a:lnTo>
                    <a:pt x="233470" y="12370"/>
                  </a:lnTo>
                  <a:lnTo>
                    <a:pt x="233357" y="11592"/>
                  </a:lnTo>
                  <a:lnTo>
                    <a:pt x="233216" y="10814"/>
                  </a:lnTo>
                  <a:lnTo>
                    <a:pt x="233061" y="10063"/>
                  </a:lnTo>
                  <a:lnTo>
                    <a:pt x="232892" y="9338"/>
                  </a:lnTo>
                  <a:lnTo>
                    <a:pt x="232695" y="8641"/>
                  </a:lnTo>
                  <a:lnTo>
                    <a:pt x="232484" y="7943"/>
                  </a:lnTo>
                  <a:lnTo>
                    <a:pt x="232259" y="7272"/>
                  </a:lnTo>
                  <a:lnTo>
                    <a:pt x="232019" y="6628"/>
                  </a:lnTo>
                  <a:lnTo>
                    <a:pt x="231766" y="6011"/>
                  </a:lnTo>
                  <a:lnTo>
                    <a:pt x="231498" y="5394"/>
                  </a:lnTo>
                  <a:lnTo>
                    <a:pt x="231203" y="4831"/>
                  </a:lnTo>
                  <a:lnTo>
                    <a:pt x="230907" y="4294"/>
                  </a:lnTo>
                  <a:lnTo>
                    <a:pt x="230597" y="3784"/>
                  </a:lnTo>
                  <a:lnTo>
                    <a:pt x="230273" y="3274"/>
                  </a:lnTo>
                  <a:lnTo>
                    <a:pt x="229935" y="2818"/>
                  </a:lnTo>
                  <a:lnTo>
                    <a:pt x="229583" y="2389"/>
                  </a:lnTo>
                  <a:lnTo>
                    <a:pt x="229217" y="1986"/>
                  </a:lnTo>
                  <a:lnTo>
                    <a:pt x="228837" y="1638"/>
                  </a:lnTo>
                  <a:lnTo>
                    <a:pt x="228457" y="1316"/>
                  </a:lnTo>
                  <a:lnTo>
                    <a:pt x="228062" y="1021"/>
                  </a:lnTo>
                  <a:lnTo>
                    <a:pt x="227668" y="752"/>
                  </a:lnTo>
                  <a:lnTo>
                    <a:pt x="227260" y="538"/>
                  </a:lnTo>
                  <a:lnTo>
                    <a:pt x="226837" y="350"/>
                  </a:lnTo>
                  <a:lnTo>
                    <a:pt x="226415" y="189"/>
                  </a:lnTo>
                  <a:lnTo>
                    <a:pt x="225978" y="108"/>
                  </a:lnTo>
                  <a:lnTo>
                    <a:pt x="225542" y="28"/>
                  </a:lnTo>
                  <a:lnTo>
                    <a:pt x="22509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38"/>
            <p:cNvGrpSpPr/>
            <p:nvPr/>
          </p:nvGrpSpPr>
          <p:grpSpPr>
            <a:xfrm>
              <a:off x="6428755" y="2979980"/>
              <a:ext cx="879375" cy="380430"/>
              <a:chOff x="-2807314" y="9677549"/>
              <a:chExt cx="993307" cy="429718"/>
            </a:xfrm>
          </p:grpSpPr>
          <p:sp>
            <p:nvSpPr>
              <p:cNvPr id="412" name="Google Shape;412;p38"/>
              <p:cNvSpPr/>
              <p:nvPr/>
            </p:nvSpPr>
            <p:spPr>
              <a:xfrm rot="10800000">
                <a:off x="-2521938" y="9827624"/>
                <a:ext cx="60458" cy="59533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3631" extrusionOk="0">
                    <a:moveTo>
                      <a:pt x="2619" y="1"/>
                    </a:moveTo>
                    <a:lnTo>
                      <a:pt x="2366" y="28"/>
                    </a:lnTo>
                    <a:lnTo>
                      <a:pt x="2112" y="108"/>
                    </a:lnTo>
                    <a:lnTo>
                      <a:pt x="1859" y="242"/>
                    </a:lnTo>
                    <a:lnTo>
                      <a:pt x="1634" y="430"/>
                    </a:lnTo>
                    <a:lnTo>
                      <a:pt x="1408" y="672"/>
                    </a:lnTo>
                    <a:lnTo>
                      <a:pt x="1183" y="993"/>
                    </a:lnTo>
                    <a:lnTo>
                      <a:pt x="972" y="1342"/>
                    </a:lnTo>
                    <a:lnTo>
                      <a:pt x="775" y="1745"/>
                    </a:lnTo>
                    <a:lnTo>
                      <a:pt x="690" y="1986"/>
                    </a:lnTo>
                    <a:lnTo>
                      <a:pt x="592" y="2228"/>
                    </a:lnTo>
                    <a:lnTo>
                      <a:pt x="521" y="2469"/>
                    </a:lnTo>
                    <a:lnTo>
                      <a:pt x="437" y="2738"/>
                    </a:lnTo>
                    <a:lnTo>
                      <a:pt x="310" y="3301"/>
                    </a:lnTo>
                    <a:lnTo>
                      <a:pt x="197" y="3918"/>
                    </a:lnTo>
                    <a:lnTo>
                      <a:pt x="113" y="4589"/>
                    </a:lnTo>
                    <a:lnTo>
                      <a:pt x="56" y="5286"/>
                    </a:lnTo>
                    <a:lnTo>
                      <a:pt x="14" y="6065"/>
                    </a:lnTo>
                    <a:lnTo>
                      <a:pt x="0" y="6869"/>
                    </a:lnTo>
                    <a:lnTo>
                      <a:pt x="14" y="7728"/>
                    </a:lnTo>
                    <a:lnTo>
                      <a:pt x="71" y="8506"/>
                    </a:lnTo>
                    <a:lnTo>
                      <a:pt x="99" y="8882"/>
                    </a:lnTo>
                    <a:lnTo>
                      <a:pt x="141" y="9231"/>
                    </a:lnTo>
                    <a:lnTo>
                      <a:pt x="183" y="9579"/>
                    </a:lnTo>
                    <a:lnTo>
                      <a:pt x="240" y="9901"/>
                    </a:lnTo>
                    <a:lnTo>
                      <a:pt x="380" y="10518"/>
                    </a:lnTo>
                    <a:lnTo>
                      <a:pt x="521" y="11055"/>
                    </a:lnTo>
                    <a:lnTo>
                      <a:pt x="704" y="11565"/>
                    </a:lnTo>
                    <a:lnTo>
                      <a:pt x="789" y="11780"/>
                    </a:lnTo>
                    <a:lnTo>
                      <a:pt x="887" y="12021"/>
                    </a:lnTo>
                    <a:lnTo>
                      <a:pt x="1099" y="12397"/>
                    </a:lnTo>
                    <a:lnTo>
                      <a:pt x="1324" y="12745"/>
                    </a:lnTo>
                    <a:lnTo>
                      <a:pt x="1563" y="13014"/>
                    </a:lnTo>
                    <a:lnTo>
                      <a:pt x="1817" y="13228"/>
                    </a:lnTo>
                    <a:lnTo>
                      <a:pt x="2070" y="13416"/>
                    </a:lnTo>
                    <a:lnTo>
                      <a:pt x="2324" y="13524"/>
                    </a:lnTo>
                    <a:lnTo>
                      <a:pt x="2591" y="13604"/>
                    </a:lnTo>
                    <a:lnTo>
                      <a:pt x="2845" y="13631"/>
                    </a:lnTo>
                    <a:lnTo>
                      <a:pt x="7562" y="13631"/>
                    </a:lnTo>
                    <a:lnTo>
                      <a:pt x="756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 rot="10800000">
                <a:off x="-2346307" y="9840872"/>
                <a:ext cx="49537" cy="76990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17628" extrusionOk="0">
                    <a:moveTo>
                      <a:pt x="0" y="0"/>
                    </a:moveTo>
                    <a:lnTo>
                      <a:pt x="3070" y="17628"/>
                    </a:lnTo>
                    <a:lnTo>
                      <a:pt x="61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8"/>
              <p:cNvSpPr/>
              <p:nvPr/>
            </p:nvSpPr>
            <p:spPr>
              <a:xfrm rot="10800000">
                <a:off x="-2807314" y="9677549"/>
                <a:ext cx="993307" cy="429718"/>
              </a:xfrm>
              <a:custGeom>
                <a:avLst/>
                <a:gdLst/>
                <a:ahLst/>
                <a:cxnLst/>
                <a:rect l="l" t="t" r="r" b="b"/>
                <a:pathLst>
                  <a:path w="124241" h="98390" extrusionOk="0">
                    <a:moveTo>
                      <a:pt x="44976" y="24255"/>
                    </a:moveTo>
                    <a:lnTo>
                      <a:pt x="44976" y="41400"/>
                    </a:lnTo>
                    <a:lnTo>
                      <a:pt x="54157" y="74134"/>
                    </a:lnTo>
                    <a:lnTo>
                      <a:pt x="47595" y="74134"/>
                    </a:lnTo>
                    <a:lnTo>
                      <a:pt x="41949" y="51221"/>
                    </a:lnTo>
                    <a:lnTo>
                      <a:pt x="36246" y="74134"/>
                    </a:lnTo>
                    <a:lnTo>
                      <a:pt x="29641" y="74134"/>
                    </a:lnTo>
                    <a:lnTo>
                      <a:pt x="38977" y="41266"/>
                    </a:lnTo>
                    <a:lnTo>
                      <a:pt x="38977" y="24255"/>
                    </a:lnTo>
                    <a:close/>
                    <a:moveTo>
                      <a:pt x="75716" y="24255"/>
                    </a:moveTo>
                    <a:lnTo>
                      <a:pt x="66169" y="74134"/>
                    </a:lnTo>
                    <a:lnTo>
                      <a:pt x="60719" y="74134"/>
                    </a:lnTo>
                    <a:lnTo>
                      <a:pt x="51172" y="24255"/>
                    </a:lnTo>
                    <a:lnTo>
                      <a:pt x="57368" y="24255"/>
                    </a:lnTo>
                    <a:lnTo>
                      <a:pt x="59395" y="35444"/>
                    </a:lnTo>
                    <a:lnTo>
                      <a:pt x="67534" y="35444"/>
                    </a:lnTo>
                    <a:lnTo>
                      <a:pt x="69520" y="24255"/>
                    </a:lnTo>
                    <a:close/>
                    <a:moveTo>
                      <a:pt x="94585" y="24255"/>
                    </a:moveTo>
                    <a:lnTo>
                      <a:pt x="94585" y="74134"/>
                    </a:lnTo>
                    <a:lnTo>
                      <a:pt x="83418" y="74134"/>
                    </a:lnTo>
                    <a:lnTo>
                      <a:pt x="82954" y="74107"/>
                    </a:lnTo>
                    <a:lnTo>
                      <a:pt x="82503" y="74027"/>
                    </a:lnTo>
                    <a:lnTo>
                      <a:pt x="82052" y="73920"/>
                    </a:lnTo>
                    <a:lnTo>
                      <a:pt x="81616" y="73759"/>
                    </a:lnTo>
                    <a:lnTo>
                      <a:pt x="81193" y="73544"/>
                    </a:lnTo>
                    <a:lnTo>
                      <a:pt x="80771" y="73302"/>
                    </a:lnTo>
                    <a:lnTo>
                      <a:pt x="80377" y="73007"/>
                    </a:lnTo>
                    <a:lnTo>
                      <a:pt x="79968" y="72658"/>
                    </a:lnTo>
                    <a:lnTo>
                      <a:pt x="79588" y="72256"/>
                    </a:lnTo>
                    <a:lnTo>
                      <a:pt x="79222" y="71854"/>
                    </a:lnTo>
                    <a:lnTo>
                      <a:pt x="78856" y="71424"/>
                    </a:lnTo>
                    <a:lnTo>
                      <a:pt x="78518" y="70941"/>
                    </a:lnTo>
                    <a:lnTo>
                      <a:pt x="78194" y="70458"/>
                    </a:lnTo>
                    <a:lnTo>
                      <a:pt x="77870" y="69922"/>
                    </a:lnTo>
                    <a:lnTo>
                      <a:pt x="77574" y="69385"/>
                    </a:lnTo>
                    <a:lnTo>
                      <a:pt x="77279" y="68795"/>
                    </a:lnTo>
                    <a:lnTo>
                      <a:pt x="77011" y="68178"/>
                    </a:lnTo>
                    <a:lnTo>
                      <a:pt x="76758" y="67561"/>
                    </a:lnTo>
                    <a:lnTo>
                      <a:pt x="76504" y="66917"/>
                    </a:lnTo>
                    <a:lnTo>
                      <a:pt x="76279" y="66246"/>
                    </a:lnTo>
                    <a:lnTo>
                      <a:pt x="76068" y="65548"/>
                    </a:lnTo>
                    <a:lnTo>
                      <a:pt x="75871" y="64851"/>
                    </a:lnTo>
                    <a:lnTo>
                      <a:pt x="75688" y="64126"/>
                    </a:lnTo>
                    <a:lnTo>
                      <a:pt x="75519" y="63375"/>
                    </a:lnTo>
                    <a:lnTo>
                      <a:pt x="75364" y="62624"/>
                    </a:lnTo>
                    <a:lnTo>
                      <a:pt x="75237" y="61872"/>
                    </a:lnTo>
                    <a:lnTo>
                      <a:pt x="75124" y="61094"/>
                    </a:lnTo>
                    <a:lnTo>
                      <a:pt x="75026" y="60343"/>
                    </a:lnTo>
                    <a:lnTo>
                      <a:pt x="74955" y="59592"/>
                    </a:lnTo>
                    <a:lnTo>
                      <a:pt x="74913" y="58814"/>
                    </a:lnTo>
                    <a:lnTo>
                      <a:pt x="74885" y="58036"/>
                    </a:lnTo>
                    <a:lnTo>
                      <a:pt x="74871" y="57257"/>
                    </a:lnTo>
                    <a:lnTo>
                      <a:pt x="74885" y="56453"/>
                    </a:lnTo>
                    <a:lnTo>
                      <a:pt x="74913" y="55648"/>
                    </a:lnTo>
                    <a:lnTo>
                      <a:pt x="74955" y="54843"/>
                    </a:lnTo>
                    <a:lnTo>
                      <a:pt x="75026" y="54038"/>
                    </a:lnTo>
                    <a:lnTo>
                      <a:pt x="75110" y="53260"/>
                    </a:lnTo>
                    <a:lnTo>
                      <a:pt x="75209" y="52482"/>
                    </a:lnTo>
                    <a:lnTo>
                      <a:pt x="75336" y="51703"/>
                    </a:lnTo>
                    <a:lnTo>
                      <a:pt x="75476" y="50952"/>
                    </a:lnTo>
                    <a:lnTo>
                      <a:pt x="75631" y="50201"/>
                    </a:lnTo>
                    <a:lnTo>
                      <a:pt x="75814" y="49476"/>
                    </a:lnTo>
                    <a:lnTo>
                      <a:pt x="75997" y="48779"/>
                    </a:lnTo>
                    <a:lnTo>
                      <a:pt x="76209" y="48081"/>
                    </a:lnTo>
                    <a:lnTo>
                      <a:pt x="76420" y="47411"/>
                    </a:lnTo>
                    <a:lnTo>
                      <a:pt x="76659" y="46767"/>
                    </a:lnTo>
                    <a:lnTo>
                      <a:pt x="76913" y="46149"/>
                    </a:lnTo>
                    <a:lnTo>
                      <a:pt x="77180" y="45532"/>
                    </a:lnTo>
                    <a:lnTo>
                      <a:pt x="77448" y="44969"/>
                    </a:lnTo>
                    <a:lnTo>
                      <a:pt x="77743" y="44405"/>
                    </a:lnTo>
                    <a:lnTo>
                      <a:pt x="78053" y="43896"/>
                    </a:lnTo>
                    <a:lnTo>
                      <a:pt x="78377" y="43413"/>
                    </a:lnTo>
                    <a:lnTo>
                      <a:pt x="78715" y="42930"/>
                    </a:lnTo>
                    <a:lnTo>
                      <a:pt x="79067" y="42500"/>
                    </a:lnTo>
                    <a:lnTo>
                      <a:pt x="79433" y="42125"/>
                    </a:lnTo>
                    <a:lnTo>
                      <a:pt x="79813" y="41749"/>
                    </a:lnTo>
                    <a:lnTo>
                      <a:pt x="80208" y="41427"/>
                    </a:lnTo>
                    <a:lnTo>
                      <a:pt x="80602" y="41132"/>
                    </a:lnTo>
                    <a:lnTo>
                      <a:pt x="81010" y="40891"/>
                    </a:lnTo>
                    <a:lnTo>
                      <a:pt x="81447" y="40703"/>
                    </a:lnTo>
                    <a:lnTo>
                      <a:pt x="81869" y="40542"/>
                    </a:lnTo>
                    <a:lnTo>
                      <a:pt x="82320" y="40434"/>
                    </a:lnTo>
                    <a:lnTo>
                      <a:pt x="82770" y="40381"/>
                    </a:lnTo>
                    <a:lnTo>
                      <a:pt x="83235" y="40354"/>
                    </a:lnTo>
                    <a:lnTo>
                      <a:pt x="88544" y="40354"/>
                    </a:lnTo>
                    <a:lnTo>
                      <a:pt x="88544" y="24255"/>
                    </a:lnTo>
                    <a:close/>
                    <a:moveTo>
                      <a:pt x="25811" y="0"/>
                    </a:moveTo>
                    <a:lnTo>
                      <a:pt x="25150" y="27"/>
                    </a:lnTo>
                    <a:lnTo>
                      <a:pt x="24488" y="54"/>
                    </a:lnTo>
                    <a:lnTo>
                      <a:pt x="23840" y="134"/>
                    </a:lnTo>
                    <a:lnTo>
                      <a:pt x="23178" y="268"/>
                    </a:lnTo>
                    <a:lnTo>
                      <a:pt x="22530" y="403"/>
                    </a:lnTo>
                    <a:lnTo>
                      <a:pt x="21897" y="564"/>
                    </a:lnTo>
                    <a:lnTo>
                      <a:pt x="21263" y="778"/>
                    </a:lnTo>
                    <a:lnTo>
                      <a:pt x="20629" y="1020"/>
                    </a:lnTo>
                    <a:lnTo>
                      <a:pt x="19996" y="1261"/>
                    </a:lnTo>
                    <a:lnTo>
                      <a:pt x="19376" y="1556"/>
                    </a:lnTo>
                    <a:lnTo>
                      <a:pt x="18771" y="1878"/>
                    </a:lnTo>
                    <a:lnTo>
                      <a:pt x="18165" y="2227"/>
                    </a:lnTo>
                    <a:lnTo>
                      <a:pt x="17560" y="2603"/>
                    </a:lnTo>
                    <a:lnTo>
                      <a:pt x="16954" y="3005"/>
                    </a:lnTo>
                    <a:lnTo>
                      <a:pt x="16377" y="3435"/>
                    </a:lnTo>
                    <a:lnTo>
                      <a:pt x="15785" y="3891"/>
                    </a:lnTo>
                    <a:lnTo>
                      <a:pt x="15208" y="4374"/>
                    </a:lnTo>
                    <a:lnTo>
                      <a:pt x="14645" y="4883"/>
                    </a:lnTo>
                    <a:lnTo>
                      <a:pt x="14082" y="5393"/>
                    </a:lnTo>
                    <a:lnTo>
                      <a:pt x="13532" y="5957"/>
                    </a:lnTo>
                    <a:lnTo>
                      <a:pt x="12983" y="6547"/>
                    </a:lnTo>
                    <a:lnTo>
                      <a:pt x="12448" y="7137"/>
                    </a:lnTo>
                    <a:lnTo>
                      <a:pt x="11927" y="7781"/>
                    </a:lnTo>
                    <a:lnTo>
                      <a:pt x="11406" y="8425"/>
                    </a:lnTo>
                    <a:lnTo>
                      <a:pt x="10899" y="9123"/>
                    </a:lnTo>
                    <a:lnTo>
                      <a:pt x="10392" y="9820"/>
                    </a:lnTo>
                    <a:lnTo>
                      <a:pt x="9899" y="10518"/>
                    </a:lnTo>
                    <a:lnTo>
                      <a:pt x="9421" y="11269"/>
                    </a:lnTo>
                    <a:lnTo>
                      <a:pt x="8942" y="12047"/>
                    </a:lnTo>
                    <a:lnTo>
                      <a:pt x="8477" y="12825"/>
                    </a:lnTo>
                    <a:lnTo>
                      <a:pt x="8027" y="13630"/>
                    </a:lnTo>
                    <a:lnTo>
                      <a:pt x="7576" y="14462"/>
                    </a:lnTo>
                    <a:lnTo>
                      <a:pt x="7154" y="15294"/>
                    </a:lnTo>
                    <a:lnTo>
                      <a:pt x="6731" y="16152"/>
                    </a:lnTo>
                    <a:lnTo>
                      <a:pt x="6309" y="17038"/>
                    </a:lnTo>
                    <a:lnTo>
                      <a:pt x="5914" y="17950"/>
                    </a:lnTo>
                    <a:lnTo>
                      <a:pt x="5520" y="18862"/>
                    </a:lnTo>
                    <a:lnTo>
                      <a:pt x="5140" y="19801"/>
                    </a:lnTo>
                    <a:lnTo>
                      <a:pt x="4774" y="20767"/>
                    </a:lnTo>
                    <a:lnTo>
                      <a:pt x="4422" y="21733"/>
                    </a:lnTo>
                    <a:lnTo>
                      <a:pt x="4084" y="22726"/>
                    </a:lnTo>
                    <a:lnTo>
                      <a:pt x="3746" y="23746"/>
                    </a:lnTo>
                    <a:lnTo>
                      <a:pt x="3436" y="24765"/>
                    </a:lnTo>
                    <a:lnTo>
                      <a:pt x="3126" y="25785"/>
                    </a:lnTo>
                    <a:lnTo>
                      <a:pt x="2831" y="26858"/>
                    </a:lnTo>
                    <a:lnTo>
                      <a:pt x="2549" y="27904"/>
                    </a:lnTo>
                    <a:lnTo>
                      <a:pt x="2281" y="29004"/>
                    </a:lnTo>
                    <a:lnTo>
                      <a:pt x="2028" y="30105"/>
                    </a:lnTo>
                    <a:lnTo>
                      <a:pt x="1803" y="31205"/>
                    </a:lnTo>
                    <a:lnTo>
                      <a:pt x="1577" y="32331"/>
                    </a:lnTo>
                    <a:lnTo>
                      <a:pt x="1366" y="33458"/>
                    </a:lnTo>
                    <a:lnTo>
                      <a:pt x="1169" y="34612"/>
                    </a:lnTo>
                    <a:lnTo>
                      <a:pt x="986" y="35766"/>
                    </a:lnTo>
                    <a:lnTo>
                      <a:pt x="817" y="36946"/>
                    </a:lnTo>
                    <a:lnTo>
                      <a:pt x="662" y="38127"/>
                    </a:lnTo>
                    <a:lnTo>
                      <a:pt x="521" y="39308"/>
                    </a:lnTo>
                    <a:lnTo>
                      <a:pt x="409" y="40515"/>
                    </a:lnTo>
                    <a:lnTo>
                      <a:pt x="296" y="41722"/>
                    </a:lnTo>
                    <a:lnTo>
                      <a:pt x="211" y="42957"/>
                    </a:lnTo>
                    <a:lnTo>
                      <a:pt x="127" y="44191"/>
                    </a:lnTo>
                    <a:lnTo>
                      <a:pt x="71" y="45425"/>
                    </a:lnTo>
                    <a:lnTo>
                      <a:pt x="28" y="46659"/>
                    </a:lnTo>
                    <a:lnTo>
                      <a:pt x="0" y="47920"/>
                    </a:lnTo>
                    <a:lnTo>
                      <a:pt x="0" y="49181"/>
                    </a:lnTo>
                    <a:lnTo>
                      <a:pt x="0" y="50469"/>
                    </a:lnTo>
                    <a:lnTo>
                      <a:pt x="28" y="51703"/>
                    </a:lnTo>
                    <a:lnTo>
                      <a:pt x="71" y="52965"/>
                    </a:lnTo>
                    <a:lnTo>
                      <a:pt x="127" y="54199"/>
                    </a:lnTo>
                    <a:lnTo>
                      <a:pt x="211" y="55433"/>
                    </a:lnTo>
                    <a:lnTo>
                      <a:pt x="296" y="56667"/>
                    </a:lnTo>
                    <a:lnTo>
                      <a:pt x="409" y="57875"/>
                    </a:lnTo>
                    <a:lnTo>
                      <a:pt x="521" y="59082"/>
                    </a:lnTo>
                    <a:lnTo>
                      <a:pt x="662" y="60263"/>
                    </a:lnTo>
                    <a:lnTo>
                      <a:pt x="817" y="61443"/>
                    </a:lnTo>
                    <a:lnTo>
                      <a:pt x="986" y="62624"/>
                    </a:lnTo>
                    <a:lnTo>
                      <a:pt x="1169" y="63777"/>
                    </a:lnTo>
                    <a:lnTo>
                      <a:pt x="1366" y="64931"/>
                    </a:lnTo>
                    <a:lnTo>
                      <a:pt x="1577" y="66058"/>
                    </a:lnTo>
                    <a:lnTo>
                      <a:pt x="1803" y="67185"/>
                    </a:lnTo>
                    <a:lnTo>
                      <a:pt x="2028" y="68285"/>
                    </a:lnTo>
                    <a:lnTo>
                      <a:pt x="2281" y="69385"/>
                    </a:lnTo>
                    <a:lnTo>
                      <a:pt x="2549" y="70458"/>
                    </a:lnTo>
                    <a:lnTo>
                      <a:pt x="2831" y="71532"/>
                    </a:lnTo>
                    <a:lnTo>
                      <a:pt x="3126" y="72578"/>
                    </a:lnTo>
                    <a:lnTo>
                      <a:pt x="3436" y="73624"/>
                    </a:lnTo>
                    <a:lnTo>
                      <a:pt x="3746" y="74644"/>
                    </a:lnTo>
                    <a:lnTo>
                      <a:pt x="4084" y="75664"/>
                    </a:lnTo>
                    <a:lnTo>
                      <a:pt x="4422" y="76656"/>
                    </a:lnTo>
                    <a:lnTo>
                      <a:pt x="4774" y="77622"/>
                    </a:lnTo>
                    <a:lnTo>
                      <a:pt x="5140" y="78588"/>
                    </a:lnTo>
                    <a:lnTo>
                      <a:pt x="5520" y="79527"/>
                    </a:lnTo>
                    <a:lnTo>
                      <a:pt x="5914" y="80439"/>
                    </a:lnTo>
                    <a:lnTo>
                      <a:pt x="6309" y="81352"/>
                    </a:lnTo>
                    <a:lnTo>
                      <a:pt x="6731" y="82210"/>
                    </a:lnTo>
                    <a:lnTo>
                      <a:pt x="7154" y="83096"/>
                    </a:lnTo>
                    <a:lnTo>
                      <a:pt x="7576" y="83927"/>
                    </a:lnTo>
                    <a:lnTo>
                      <a:pt x="8027" y="84759"/>
                    </a:lnTo>
                    <a:lnTo>
                      <a:pt x="8477" y="85564"/>
                    </a:lnTo>
                    <a:lnTo>
                      <a:pt x="8942" y="86342"/>
                    </a:lnTo>
                    <a:lnTo>
                      <a:pt x="9421" y="87120"/>
                    </a:lnTo>
                    <a:lnTo>
                      <a:pt x="9899" y="87845"/>
                    </a:lnTo>
                    <a:lnTo>
                      <a:pt x="10392" y="88569"/>
                    </a:lnTo>
                    <a:lnTo>
                      <a:pt x="10899" y="89267"/>
                    </a:lnTo>
                    <a:lnTo>
                      <a:pt x="11406" y="89964"/>
                    </a:lnTo>
                    <a:lnTo>
                      <a:pt x="11927" y="90608"/>
                    </a:lnTo>
                    <a:lnTo>
                      <a:pt x="12448" y="91226"/>
                    </a:lnTo>
                    <a:lnTo>
                      <a:pt x="12983" y="91843"/>
                    </a:lnTo>
                    <a:lnTo>
                      <a:pt x="13532" y="92433"/>
                    </a:lnTo>
                    <a:lnTo>
                      <a:pt x="14082" y="92970"/>
                    </a:lnTo>
                    <a:lnTo>
                      <a:pt x="14645" y="93506"/>
                    </a:lnTo>
                    <a:lnTo>
                      <a:pt x="15208" y="94016"/>
                    </a:lnTo>
                    <a:lnTo>
                      <a:pt x="15785" y="94499"/>
                    </a:lnTo>
                    <a:lnTo>
                      <a:pt x="16377" y="94955"/>
                    </a:lnTo>
                    <a:lnTo>
                      <a:pt x="16954" y="95384"/>
                    </a:lnTo>
                    <a:lnTo>
                      <a:pt x="17560" y="95787"/>
                    </a:lnTo>
                    <a:lnTo>
                      <a:pt x="18165" y="96162"/>
                    </a:lnTo>
                    <a:lnTo>
                      <a:pt x="18771" y="96511"/>
                    </a:lnTo>
                    <a:lnTo>
                      <a:pt x="19376" y="96833"/>
                    </a:lnTo>
                    <a:lnTo>
                      <a:pt x="19996" y="97128"/>
                    </a:lnTo>
                    <a:lnTo>
                      <a:pt x="20629" y="97370"/>
                    </a:lnTo>
                    <a:lnTo>
                      <a:pt x="21263" y="97611"/>
                    </a:lnTo>
                    <a:lnTo>
                      <a:pt x="21897" y="97826"/>
                    </a:lnTo>
                    <a:lnTo>
                      <a:pt x="22530" y="97987"/>
                    </a:lnTo>
                    <a:lnTo>
                      <a:pt x="23178" y="98121"/>
                    </a:lnTo>
                    <a:lnTo>
                      <a:pt x="23840" y="98228"/>
                    </a:lnTo>
                    <a:lnTo>
                      <a:pt x="24488" y="98309"/>
                    </a:lnTo>
                    <a:lnTo>
                      <a:pt x="25150" y="98363"/>
                    </a:lnTo>
                    <a:lnTo>
                      <a:pt x="25811" y="98389"/>
                    </a:lnTo>
                    <a:lnTo>
                      <a:pt x="98415" y="98389"/>
                    </a:lnTo>
                    <a:lnTo>
                      <a:pt x="99091" y="98363"/>
                    </a:lnTo>
                    <a:lnTo>
                      <a:pt x="99739" y="98309"/>
                    </a:lnTo>
                    <a:lnTo>
                      <a:pt x="100400" y="98228"/>
                    </a:lnTo>
                    <a:lnTo>
                      <a:pt x="101048" y="98121"/>
                    </a:lnTo>
                    <a:lnTo>
                      <a:pt x="101696" y="97987"/>
                    </a:lnTo>
                    <a:lnTo>
                      <a:pt x="102344" y="97826"/>
                    </a:lnTo>
                    <a:lnTo>
                      <a:pt x="102977" y="97611"/>
                    </a:lnTo>
                    <a:lnTo>
                      <a:pt x="103611" y="97370"/>
                    </a:lnTo>
                    <a:lnTo>
                      <a:pt x="104231" y="97128"/>
                    </a:lnTo>
                    <a:lnTo>
                      <a:pt x="104850" y="96833"/>
                    </a:lnTo>
                    <a:lnTo>
                      <a:pt x="105470" y="96511"/>
                    </a:lnTo>
                    <a:lnTo>
                      <a:pt x="106075" y="96162"/>
                    </a:lnTo>
                    <a:lnTo>
                      <a:pt x="106681" y="95787"/>
                    </a:lnTo>
                    <a:lnTo>
                      <a:pt x="107272" y="95384"/>
                    </a:lnTo>
                    <a:lnTo>
                      <a:pt x="107863" y="94955"/>
                    </a:lnTo>
                    <a:lnTo>
                      <a:pt x="108441" y="94499"/>
                    </a:lnTo>
                    <a:lnTo>
                      <a:pt x="109018" y="94016"/>
                    </a:lnTo>
                    <a:lnTo>
                      <a:pt x="109581" y="93506"/>
                    </a:lnTo>
                    <a:lnTo>
                      <a:pt x="110145" y="92970"/>
                    </a:lnTo>
                    <a:lnTo>
                      <a:pt x="110694" y="92433"/>
                    </a:lnTo>
                    <a:lnTo>
                      <a:pt x="111243" y="91843"/>
                    </a:lnTo>
                    <a:lnTo>
                      <a:pt x="111778" y="91226"/>
                    </a:lnTo>
                    <a:lnTo>
                      <a:pt x="112313" y="90608"/>
                    </a:lnTo>
                    <a:lnTo>
                      <a:pt x="112834" y="89964"/>
                    </a:lnTo>
                    <a:lnTo>
                      <a:pt x="113341" y="89267"/>
                    </a:lnTo>
                    <a:lnTo>
                      <a:pt x="113848" y="88569"/>
                    </a:lnTo>
                    <a:lnTo>
                      <a:pt x="114341" y="87845"/>
                    </a:lnTo>
                    <a:lnTo>
                      <a:pt x="114820" y="87120"/>
                    </a:lnTo>
                    <a:lnTo>
                      <a:pt x="115298" y="86342"/>
                    </a:lnTo>
                    <a:lnTo>
                      <a:pt x="115749" y="85564"/>
                    </a:lnTo>
                    <a:lnTo>
                      <a:pt x="116214" y="84759"/>
                    </a:lnTo>
                    <a:lnTo>
                      <a:pt x="116650" y="83927"/>
                    </a:lnTo>
                    <a:lnTo>
                      <a:pt x="117087" y="83096"/>
                    </a:lnTo>
                    <a:lnTo>
                      <a:pt x="117509" y="82210"/>
                    </a:lnTo>
                    <a:lnTo>
                      <a:pt x="117918" y="81352"/>
                    </a:lnTo>
                    <a:lnTo>
                      <a:pt x="118326" y="80439"/>
                    </a:lnTo>
                    <a:lnTo>
                      <a:pt x="118706" y="79527"/>
                    </a:lnTo>
                    <a:lnTo>
                      <a:pt x="119086" y="78588"/>
                    </a:lnTo>
                    <a:lnTo>
                      <a:pt x="119452" y="77622"/>
                    </a:lnTo>
                    <a:lnTo>
                      <a:pt x="119819" y="76656"/>
                    </a:lnTo>
                    <a:lnTo>
                      <a:pt x="120157" y="75664"/>
                    </a:lnTo>
                    <a:lnTo>
                      <a:pt x="120480" y="74644"/>
                    </a:lnTo>
                    <a:lnTo>
                      <a:pt x="120804" y="73624"/>
                    </a:lnTo>
                    <a:lnTo>
                      <a:pt x="121114" y="72578"/>
                    </a:lnTo>
                    <a:lnTo>
                      <a:pt x="121396" y="71532"/>
                    </a:lnTo>
                    <a:lnTo>
                      <a:pt x="121677" y="70458"/>
                    </a:lnTo>
                    <a:lnTo>
                      <a:pt x="121945" y="69385"/>
                    </a:lnTo>
                    <a:lnTo>
                      <a:pt x="122198" y="68285"/>
                    </a:lnTo>
                    <a:lnTo>
                      <a:pt x="122438" y="67185"/>
                    </a:lnTo>
                    <a:lnTo>
                      <a:pt x="122663" y="66058"/>
                    </a:lnTo>
                    <a:lnTo>
                      <a:pt x="122874" y="64931"/>
                    </a:lnTo>
                    <a:lnTo>
                      <a:pt x="123071" y="63777"/>
                    </a:lnTo>
                    <a:lnTo>
                      <a:pt x="123254" y="62624"/>
                    </a:lnTo>
                    <a:lnTo>
                      <a:pt x="123423" y="61443"/>
                    </a:lnTo>
                    <a:lnTo>
                      <a:pt x="123578" y="60263"/>
                    </a:lnTo>
                    <a:lnTo>
                      <a:pt x="123705" y="59082"/>
                    </a:lnTo>
                    <a:lnTo>
                      <a:pt x="123832" y="57875"/>
                    </a:lnTo>
                    <a:lnTo>
                      <a:pt x="123944" y="56667"/>
                    </a:lnTo>
                    <a:lnTo>
                      <a:pt x="124029" y="55433"/>
                    </a:lnTo>
                    <a:lnTo>
                      <a:pt x="124099" y="54199"/>
                    </a:lnTo>
                    <a:lnTo>
                      <a:pt x="124156" y="52965"/>
                    </a:lnTo>
                    <a:lnTo>
                      <a:pt x="124198" y="51703"/>
                    </a:lnTo>
                    <a:lnTo>
                      <a:pt x="124226" y="50469"/>
                    </a:lnTo>
                    <a:lnTo>
                      <a:pt x="124240" y="49181"/>
                    </a:lnTo>
                    <a:lnTo>
                      <a:pt x="124226" y="47920"/>
                    </a:lnTo>
                    <a:lnTo>
                      <a:pt x="124198" y="46659"/>
                    </a:lnTo>
                    <a:lnTo>
                      <a:pt x="124156" y="45425"/>
                    </a:lnTo>
                    <a:lnTo>
                      <a:pt x="124099" y="44191"/>
                    </a:lnTo>
                    <a:lnTo>
                      <a:pt x="124029" y="42957"/>
                    </a:lnTo>
                    <a:lnTo>
                      <a:pt x="123944" y="41722"/>
                    </a:lnTo>
                    <a:lnTo>
                      <a:pt x="123832" y="40515"/>
                    </a:lnTo>
                    <a:lnTo>
                      <a:pt x="123705" y="39308"/>
                    </a:lnTo>
                    <a:lnTo>
                      <a:pt x="123578" y="38127"/>
                    </a:lnTo>
                    <a:lnTo>
                      <a:pt x="123423" y="36946"/>
                    </a:lnTo>
                    <a:lnTo>
                      <a:pt x="123254" y="35766"/>
                    </a:lnTo>
                    <a:lnTo>
                      <a:pt x="123071" y="34612"/>
                    </a:lnTo>
                    <a:lnTo>
                      <a:pt x="122874" y="33458"/>
                    </a:lnTo>
                    <a:lnTo>
                      <a:pt x="122663" y="32331"/>
                    </a:lnTo>
                    <a:lnTo>
                      <a:pt x="122438" y="31205"/>
                    </a:lnTo>
                    <a:lnTo>
                      <a:pt x="122198" y="30105"/>
                    </a:lnTo>
                    <a:lnTo>
                      <a:pt x="121945" y="29004"/>
                    </a:lnTo>
                    <a:lnTo>
                      <a:pt x="121677" y="27904"/>
                    </a:lnTo>
                    <a:lnTo>
                      <a:pt x="121396" y="26858"/>
                    </a:lnTo>
                    <a:lnTo>
                      <a:pt x="121114" y="25785"/>
                    </a:lnTo>
                    <a:lnTo>
                      <a:pt x="120804" y="24765"/>
                    </a:lnTo>
                    <a:lnTo>
                      <a:pt x="120480" y="23746"/>
                    </a:lnTo>
                    <a:lnTo>
                      <a:pt x="120157" y="22726"/>
                    </a:lnTo>
                    <a:lnTo>
                      <a:pt x="119819" y="21733"/>
                    </a:lnTo>
                    <a:lnTo>
                      <a:pt x="119452" y="20767"/>
                    </a:lnTo>
                    <a:lnTo>
                      <a:pt x="119086" y="19801"/>
                    </a:lnTo>
                    <a:lnTo>
                      <a:pt x="118706" y="18862"/>
                    </a:lnTo>
                    <a:lnTo>
                      <a:pt x="118326" y="17950"/>
                    </a:lnTo>
                    <a:lnTo>
                      <a:pt x="117918" y="17038"/>
                    </a:lnTo>
                    <a:lnTo>
                      <a:pt x="117509" y="16152"/>
                    </a:lnTo>
                    <a:lnTo>
                      <a:pt x="117087" y="15294"/>
                    </a:lnTo>
                    <a:lnTo>
                      <a:pt x="116650" y="14462"/>
                    </a:lnTo>
                    <a:lnTo>
                      <a:pt x="116214" y="13630"/>
                    </a:lnTo>
                    <a:lnTo>
                      <a:pt x="115749" y="12825"/>
                    </a:lnTo>
                    <a:lnTo>
                      <a:pt x="115298" y="12047"/>
                    </a:lnTo>
                    <a:lnTo>
                      <a:pt x="114820" y="11269"/>
                    </a:lnTo>
                    <a:lnTo>
                      <a:pt x="114341" y="10518"/>
                    </a:lnTo>
                    <a:lnTo>
                      <a:pt x="113848" y="9820"/>
                    </a:lnTo>
                    <a:lnTo>
                      <a:pt x="113341" y="9123"/>
                    </a:lnTo>
                    <a:lnTo>
                      <a:pt x="112834" y="8425"/>
                    </a:lnTo>
                    <a:lnTo>
                      <a:pt x="112313" y="7781"/>
                    </a:lnTo>
                    <a:lnTo>
                      <a:pt x="111778" y="7137"/>
                    </a:lnTo>
                    <a:lnTo>
                      <a:pt x="111243" y="6547"/>
                    </a:lnTo>
                    <a:lnTo>
                      <a:pt x="110694" y="5957"/>
                    </a:lnTo>
                    <a:lnTo>
                      <a:pt x="110145" y="5393"/>
                    </a:lnTo>
                    <a:lnTo>
                      <a:pt x="109581" y="4883"/>
                    </a:lnTo>
                    <a:lnTo>
                      <a:pt x="109018" y="4374"/>
                    </a:lnTo>
                    <a:lnTo>
                      <a:pt x="108441" y="3891"/>
                    </a:lnTo>
                    <a:lnTo>
                      <a:pt x="107863" y="3435"/>
                    </a:lnTo>
                    <a:lnTo>
                      <a:pt x="107272" y="3005"/>
                    </a:lnTo>
                    <a:lnTo>
                      <a:pt x="106681" y="2603"/>
                    </a:lnTo>
                    <a:lnTo>
                      <a:pt x="106075" y="2227"/>
                    </a:lnTo>
                    <a:lnTo>
                      <a:pt x="105470" y="1878"/>
                    </a:lnTo>
                    <a:lnTo>
                      <a:pt x="104850" y="1556"/>
                    </a:lnTo>
                    <a:lnTo>
                      <a:pt x="104231" y="1261"/>
                    </a:lnTo>
                    <a:lnTo>
                      <a:pt x="103611" y="1020"/>
                    </a:lnTo>
                    <a:lnTo>
                      <a:pt x="102977" y="778"/>
                    </a:lnTo>
                    <a:lnTo>
                      <a:pt x="102344" y="564"/>
                    </a:lnTo>
                    <a:lnTo>
                      <a:pt x="101696" y="403"/>
                    </a:lnTo>
                    <a:lnTo>
                      <a:pt x="101048" y="268"/>
                    </a:lnTo>
                    <a:lnTo>
                      <a:pt x="100400" y="134"/>
                    </a:lnTo>
                    <a:lnTo>
                      <a:pt x="99739" y="54"/>
                    </a:lnTo>
                    <a:lnTo>
                      <a:pt x="99091" y="27"/>
                    </a:lnTo>
                    <a:lnTo>
                      <a:pt x="9841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5" name="Google Shape;415;p38"/>
            <p:cNvSpPr/>
            <p:nvPr/>
          </p:nvSpPr>
          <p:spPr>
            <a:xfrm rot="10800000">
              <a:off x="6831107" y="1289070"/>
              <a:ext cx="55417" cy="57699"/>
            </a:xfrm>
            <a:custGeom>
              <a:avLst/>
              <a:gdLst/>
              <a:ahLst/>
              <a:cxnLst/>
              <a:rect l="l" t="t" r="r" b="b"/>
              <a:pathLst>
                <a:path w="7830" h="14919" extrusionOk="0">
                  <a:moveTo>
                    <a:pt x="3704" y="0"/>
                  </a:moveTo>
                  <a:lnTo>
                    <a:pt x="3507" y="27"/>
                  </a:lnTo>
                  <a:lnTo>
                    <a:pt x="3309" y="81"/>
                  </a:lnTo>
                  <a:lnTo>
                    <a:pt x="3126" y="134"/>
                  </a:lnTo>
                  <a:lnTo>
                    <a:pt x="2929" y="215"/>
                  </a:lnTo>
                  <a:lnTo>
                    <a:pt x="2746" y="322"/>
                  </a:lnTo>
                  <a:lnTo>
                    <a:pt x="2563" y="429"/>
                  </a:lnTo>
                  <a:lnTo>
                    <a:pt x="2380" y="564"/>
                  </a:lnTo>
                  <a:lnTo>
                    <a:pt x="2211" y="725"/>
                  </a:lnTo>
                  <a:lnTo>
                    <a:pt x="2042" y="886"/>
                  </a:lnTo>
                  <a:lnTo>
                    <a:pt x="1873" y="1073"/>
                  </a:lnTo>
                  <a:lnTo>
                    <a:pt x="1718" y="1261"/>
                  </a:lnTo>
                  <a:lnTo>
                    <a:pt x="1563" y="1476"/>
                  </a:lnTo>
                  <a:lnTo>
                    <a:pt x="1423" y="1690"/>
                  </a:lnTo>
                  <a:lnTo>
                    <a:pt x="1282" y="1932"/>
                  </a:lnTo>
                  <a:lnTo>
                    <a:pt x="1141" y="2173"/>
                  </a:lnTo>
                  <a:lnTo>
                    <a:pt x="1014" y="2442"/>
                  </a:lnTo>
                  <a:lnTo>
                    <a:pt x="887" y="2710"/>
                  </a:lnTo>
                  <a:lnTo>
                    <a:pt x="775" y="2978"/>
                  </a:lnTo>
                  <a:lnTo>
                    <a:pt x="662" y="3274"/>
                  </a:lnTo>
                  <a:lnTo>
                    <a:pt x="564" y="3569"/>
                  </a:lnTo>
                  <a:lnTo>
                    <a:pt x="465" y="3891"/>
                  </a:lnTo>
                  <a:lnTo>
                    <a:pt x="381" y="4213"/>
                  </a:lnTo>
                  <a:lnTo>
                    <a:pt x="296" y="4535"/>
                  </a:lnTo>
                  <a:lnTo>
                    <a:pt x="226" y="4883"/>
                  </a:lnTo>
                  <a:lnTo>
                    <a:pt x="169" y="5232"/>
                  </a:lnTo>
                  <a:lnTo>
                    <a:pt x="113" y="5581"/>
                  </a:lnTo>
                  <a:lnTo>
                    <a:pt x="71" y="5957"/>
                  </a:lnTo>
                  <a:lnTo>
                    <a:pt x="43" y="6305"/>
                  </a:lnTo>
                  <a:lnTo>
                    <a:pt x="14" y="6681"/>
                  </a:lnTo>
                  <a:lnTo>
                    <a:pt x="0" y="7057"/>
                  </a:lnTo>
                  <a:lnTo>
                    <a:pt x="0" y="7459"/>
                  </a:lnTo>
                  <a:lnTo>
                    <a:pt x="0" y="7835"/>
                  </a:lnTo>
                  <a:lnTo>
                    <a:pt x="14" y="8210"/>
                  </a:lnTo>
                  <a:lnTo>
                    <a:pt x="43" y="8586"/>
                  </a:lnTo>
                  <a:lnTo>
                    <a:pt x="71" y="8962"/>
                  </a:lnTo>
                  <a:lnTo>
                    <a:pt x="113" y="9310"/>
                  </a:lnTo>
                  <a:lnTo>
                    <a:pt x="169" y="9659"/>
                  </a:lnTo>
                  <a:lnTo>
                    <a:pt x="226" y="10008"/>
                  </a:lnTo>
                  <a:lnTo>
                    <a:pt x="296" y="10357"/>
                  </a:lnTo>
                  <a:lnTo>
                    <a:pt x="381" y="10679"/>
                  </a:lnTo>
                  <a:lnTo>
                    <a:pt x="465" y="11001"/>
                  </a:lnTo>
                  <a:lnTo>
                    <a:pt x="564" y="11323"/>
                  </a:lnTo>
                  <a:lnTo>
                    <a:pt x="662" y="11618"/>
                  </a:lnTo>
                  <a:lnTo>
                    <a:pt x="775" y="11913"/>
                  </a:lnTo>
                  <a:lnTo>
                    <a:pt x="887" y="12208"/>
                  </a:lnTo>
                  <a:lnTo>
                    <a:pt x="1014" y="12477"/>
                  </a:lnTo>
                  <a:lnTo>
                    <a:pt x="1141" y="12718"/>
                  </a:lnTo>
                  <a:lnTo>
                    <a:pt x="1282" y="12959"/>
                  </a:lnTo>
                  <a:lnTo>
                    <a:pt x="1423" y="13201"/>
                  </a:lnTo>
                  <a:lnTo>
                    <a:pt x="1563" y="13416"/>
                  </a:lnTo>
                  <a:lnTo>
                    <a:pt x="1718" y="13630"/>
                  </a:lnTo>
                  <a:lnTo>
                    <a:pt x="1873" y="13818"/>
                  </a:lnTo>
                  <a:lnTo>
                    <a:pt x="2042" y="14006"/>
                  </a:lnTo>
                  <a:lnTo>
                    <a:pt x="2211" y="14167"/>
                  </a:lnTo>
                  <a:lnTo>
                    <a:pt x="2380" y="14328"/>
                  </a:lnTo>
                  <a:lnTo>
                    <a:pt x="2563" y="14462"/>
                  </a:lnTo>
                  <a:lnTo>
                    <a:pt x="2746" y="14569"/>
                  </a:lnTo>
                  <a:lnTo>
                    <a:pt x="2929" y="14677"/>
                  </a:lnTo>
                  <a:lnTo>
                    <a:pt x="3126" y="14757"/>
                  </a:lnTo>
                  <a:lnTo>
                    <a:pt x="3309" y="14838"/>
                  </a:lnTo>
                  <a:lnTo>
                    <a:pt x="3507" y="14864"/>
                  </a:lnTo>
                  <a:lnTo>
                    <a:pt x="3704" y="14891"/>
                  </a:lnTo>
                  <a:lnTo>
                    <a:pt x="3915" y="14918"/>
                  </a:lnTo>
                  <a:lnTo>
                    <a:pt x="4112" y="14891"/>
                  </a:lnTo>
                  <a:lnTo>
                    <a:pt x="4309" y="14864"/>
                  </a:lnTo>
                  <a:lnTo>
                    <a:pt x="4506" y="14838"/>
                  </a:lnTo>
                  <a:lnTo>
                    <a:pt x="4704" y="14757"/>
                  </a:lnTo>
                  <a:lnTo>
                    <a:pt x="4887" y="14677"/>
                  </a:lnTo>
                  <a:lnTo>
                    <a:pt x="5070" y="14569"/>
                  </a:lnTo>
                  <a:lnTo>
                    <a:pt x="5253" y="14462"/>
                  </a:lnTo>
                  <a:lnTo>
                    <a:pt x="5436" y="14328"/>
                  </a:lnTo>
                  <a:lnTo>
                    <a:pt x="5605" y="14167"/>
                  </a:lnTo>
                  <a:lnTo>
                    <a:pt x="5774" y="14006"/>
                  </a:lnTo>
                  <a:lnTo>
                    <a:pt x="5943" y="13818"/>
                  </a:lnTo>
                  <a:lnTo>
                    <a:pt x="6098" y="13630"/>
                  </a:lnTo>
                  <a:lnTo>
                    <a:pt x="6252" y="13416"/>
                  </a:lnTo>
                  <a:lnTo>
                    <a:pt x="6407" y="13201"/>
                  </a:lnTo>
                  <a:lnTo>
                    <a:pt x="6548" y="12959"/>
                  </a:lnTo>
                  <a:lnTo>
                    <a:pt x="6675" y="12718"/>
                  </a:lnTo>
                  <a:lnTo>
                    <a:pt x="6816" y="12477"/>
                  </a:lnTo>
                  <a:lnTo>
                    <a:pt x="6928" y="12208"/>
                  </a:lnTo>
                  <a:lnTo>
                    <a:pt x="7055" y="11913"/>
                  </a:lnTo>
                  <a:lnTo>
                    <a:pt x="7154" y="11618"/>
                  </a:lnTo>
                  <a:lnTo>
                    <a:pt x="7252" y="11323"/>
                  </a:lnTo>
                  <a:lnTo>
                    <a:pt x="7351" y="11001"/>
                  </a:lnTo>
                  <a:lnTo>
                    <a:pt x="7435" y="10679"/>
                  </a:lnTo>
                  <a:lnTo>
                    <a:pt x="7520" y="10357"/>
                  </a:lnTo>
                  <a:lnTo>
                    <a:pt x="7590" y="10008"/>
                  </a:lnTo>
                  <a:lnTo>
                    <a:pt x="7647" y="9659"/>
                  </a:lnTo>
                  <a:lnTo>
                    <a:pt x="7703" y="9310"/>
                  </a:lnTo>
                  <a:lnTo>
                    <a:pt x="7745" y="8962"/>
                  </a:lnTo>
                  <a:lnTo>
                    <a:pt x="7787" y="8586"/>
                  </a:lnTo>
                  <a:lnTo>
                    <a:pt x="7801" y="8210"/>
                  </a:lnTo>
                  <a:lnTo>
                    <a:pt x="7816" y="7835"/>
                  </a:lnTo>
                  <a:lnTo>
                    <a:pt x="7830" y="7459"/>
                  </a:lnTo>
                  <a:lnTo>
                    <a:pt x="7816" y="7057"/>
                  </a:lnTo>
                  <a:lnTo>
                    <a:pt x="7801" y="6681"/>
                  </a:lnTo>
                  <a:lnTo>
                    <a:pt x="7787" y="6305"/>
                  </a:lnTo>
                  <a:lnTo>
                    <a:pt x="7745" y="5957"/>
                  </a:lnTo>
                  <a:lnTo>
                    <a:pt x="7703" y="5581"/>
                  </a:lnTo>
                  <a:lnTo>
                    <a:pt x="7647" y="5232"/>
                  </a:lnTo>
                  <a:lnTo>
                    <a:pt x="7590" y="4883"/>
                  </a:lnTo>
                  <a:lnTo>
                    <a:pt x="7520" y="4535"/>
                  </a:lnTo>
                  <a:lnTo>
                    <a:pt x="7435" y="4213"/>
                  </a:lnTo>
                  <a:lnTo>
                    <a:pt x="7351" y="3891"/>
                  </a:lnTo>
                  <a:lnTo>
                    <a:pt x="7252" y="3569"/>
                  </a:lnTo>
                  <a:lnTo>
                    <a:pt x="7154" y="3274"/>
                  </a:lnTo>
                  <a:lnTo>
                    <a:pt x="7055" y="2978"/>
                  </a:lnTo>
                  <a:lnTo>
                    <a:pt x="6928" y="2710"/>
                  </a:lnTo>
                  <a:lnTo>
                    <a:pt x="6816" y="2442"/>
                  </a:lnTo>
                  <a:lnTo>
                    <a:pt x="6675" y="2173"/>
                  </a:lnTo>
                  <a:lnTo>
                    <a:pt x="6548" y="1932"/>
                  </a:lnTo>
                  <a:lnTo>
                    <a:pt x="6407" y="1690"/>
                  </a:lnTo>
                  <a:lnTo>
                    <a:pt x="6252" y="1476"/>
                  </a:lnTo>
                  <a:lnTo>
                    <a:pt x="6098" y="1261"/>
                  </a:lnTo>
                  <a:lnTo>
                    <a:pt x="5943" y="1073"/>
                  </a:lnTo>
                  <a:lnTo>
                    <a:pt x="5774" y="886"/>
                  </a:lnTo>
                  <a:lnTo>
                    <a:pt x="5605" y="725"/>
                  </a:lnTo>
                  <a:lnTo>
                    <a:pt x="5436" y="564"/>
                  </a:lnTo>
                  <a:lnTo>
                    <a:pt x="5253" y="429"/>
                  </a:lnTo>
                  <a:lnTo>
                    <a:pt x="5070" y="322"/>
                  </a:lnTo>
                  <a:lnTo>
                    <a:pt x="4887" y="215"/>
                  </a:lnTo>
                  <a:lnTo>
                    <a:pt x="4704" y="134"/>
                  </a:lnTo>
                  <a:lnTo>
                    <a:pt x="4506" y="81"/>
                  </a:lnTo>
                  <a:lnTo>
                    <a:pt x="4309" y="27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 rot="10800000">
              <a:off x="5947614" y="1118455"/>
              <a:ext cx="1422861" cy="2959179"/>
            </a:xfrm>
            <a:custGeom>
              <a:avLst/>
              <a:gdLst/>
              <a:ahLst/>
              <a:cxnLst/>
              <a:rect l="l" t="t" r="r" b="b"/>
              <a:pathLst>
                <a:path w="201040" h="765140" extrusionOk="0">
                  <a:moveTo>
                    <a:pt x="121945" y="1"/>
                  </a:moveTo>
                  <a:lnTo>
                    <a:pt x="0" y="765140"/>
                  </a:lnTo>
                  <a:lnTo>
                    <a:pt x="181481" y="765140"/>
                  </a:lnTo>
                  <a:lnTo>
                    <a:pt x="182044" y="765113"/>
                  </a:lnTo>
                  <a:lnTo>
                    <a:pt x="182593" y="765060"/>
                  </a:lnTo>
                  <a:lnTo>
                    <a:pt x="183143" y="764979"/>
                  </a:lnTo>
                  <a:lnTo>
                    <a:pt x="183678" y="764899"/>
                  </a:lnTo>
                  <a:lnTo>
                    <a:pt x="184213" y="764791"/>
                  </a:lnTo>
                  <a:lnTo>
                    <a:pt x="184734" y="764657"/>
                  </a:lnTo>
                  <a:lnTo>
                    <a:pt x="185255" y="764523"/>
                  </a:lnTo>
                  <a:lnTo>
                    <a:pt x="185762" y="764362"/>
                  </a:lnTo>
                  <a:lnTo>
                    <a:pt x="186269" y="764174"/>
                  </a:lnTo>
                  <a:lnTo>
                    <a:pt x="186776" y="763959"/>
                  </a:lnTo>
                  <a:lnTo>
                    <a:pt x="187268" y="763745"/>
                  </a:lnTo>
                  <a:lnTo>
                    <a:pt x="187747" y="763503"/>
                  </a:lnTo>
                  <a:lnTo>
                    <a:pt x="188226" y="763235"/>
                  </a:lnTo>
                  <a:lnTo>
                    <a:pt x="188691" y="762967"/>
                  </a:lnTo>
                  <a:lnTo>
                    <a:pt x="189155" y="762645"/>
                  </a:lnTo>
                  <a:lnTo>
                    <a:pt x="189620" y="762323"/>
                  </a:lnTo>
                  <a:lnTo>
                    <a:pt x="190057" y="762001"/>
                  </a:lnTo>
                  <a:lnTo>
                    <a:pt x="190507" y="761625"/>
                  </a:lnTo>
                  <a:lnTo>
                    <a:pt x="190944" y="761250"/>
                  </a:lnTo>
                  <a:lnTo>
                    <a:pt x="191366" y="760847"/>
                  </a:lnTo>
                  <a:lnTo>
                    <a:pt x="191774" y="760418"/>
                  </a:lnTo>
                  <a:lnTo>
                    <a:pt x="192197" y="759988"/>
                  </a:lnTo>
                  <a:lnTo>
                    <a:pt x="192591" y="759506"/>
                  </a:lnTo>
                  <a:lnTo>
                    <a:pt x="192985" y="759049"/>
                  </a:lnTo>
                  <a:lnTo>
                    <a:pt x="193366" y="758540"/>
                  </a:lnTo>
                  <a:lnTo>
                    <a:pt x="193746" y="758003"/>
                  </a:lnTo>
                  <a:lnTo>
                    <a:pt x="194112" y="757466"/>
                  </a:lnTo>
                  <a:lnTo>
                    <a:pt x="194478" y="756903"/>
                  </a:lnTo>
                  <a:lnTo>
                    <a:pt x="194830" y="756339"/>
                  </a:lnTo>
                  <a:lnTo>
                    <a:pt x="195168" y="755722"/>
                  </a:lnTo>
                  <a:lnTo>
                    <a:pt x="195506" y="755105"/>
                  </a:lnTo>
                  <a:lnTo>
                    <a:pt x="195830" y="754461"/>
                  </a:lnTo>
                  <a:lnTo>
                    <a:pt x="196154" y="753791"/>
                  </a:lnTo>
                  <a:lnTo>
                    <a:pt x="196464" y="753120"/>
                  </a:lnTo>
                  <a:lnTo>
                    <a:pt x="196759" y="752395"/>
                  </a:lnTo>
                  <a:lnTo>
                    <a:pt x="197041" y="751671"/>
                  </a:lnTo>
                  <a:lnTo>
                    <a:pt x="197323" y="750946"/>
                  </a:lnTo>
                  <a:lnTo>
                    <a:pt x="197590" y="750168"/>
                  </a:lnTo>
                  <a:lnTo>
                    <a:pt x="197858" y="749390"/>
                  </a:lnTo>
                  <a:lnTo>
                    <a:pt x="198111" y="748585"/>
                  </a:lnTo>
                  <a:lnTo>
                    <a:pt x="198350" y="747754"/>
                  </a:lnTo>
                  <a:lnTo>
                    <a:pt x="198590" y="746895"/>
                  </a:lnTo>
                  <a:lnTo>
                    <a:pt x="198801" y="746036"/>
                  </a:lnTo>
                  <a:lnTo>
                    <a:pt x="199012" y="745151"/>
                  </a:lnTo>
                  <a:lnTo>
                    <a:pt x="199224" y="744239"/>
                  </a:lnTo>
                  <a:lnTo>
                    <a:pt x="199407" y="743300"/>
                  </a:lnTo>
                  <a:lnTo>
                    <a:pt x="199590" y="742361"/>
                  </a:lnTo>
                  <a:lnTo>
                    <a:pt x="199773" y="741368"/>
                  </a:lnTo>
                  <a:lnTo>
                    <a:pt x="199928" y="740375"/>
                  </a:lnTo>
                  <a:lnTo>
                    <a:pt x="200082" y="739355"/>
                  </a:lnTo>
                  <a:lnTo>
                    <a:pt x="200223" y="738336"/>
                  </a:lnTo>
                  <a:lnTo>
                    <a:pt x="200350" y="737263"/>
                  </a:lnTo>
                  <a:lnTo>
                    <a:pt x="200463" y="736189"/>
                  </a:lnTo>
                  <a:lnTo>
                    <a:pt x="200575" y="735089"/>
                  </a:lnTo>
                  <a:lnTo>
                    <a:pt x="200674" y="733989"/>
                  </a:lnTo>
                  <a:lnTo>
                    <a:pt x="200758" y="732836"/>
                  </a:lnTo>
                  <a:lnTo>
                    <a:pt x="200829" y="731682"/>
                  </a:lnTo>
                  <a:lnTo>
                    <a:pt x="200899" y="730501"/>
                  </a:lnTo>
                  <a:lnTo>
                    <a:pt x="200941" y="729294"/>
                  </a:lnTo>
                  <a:lnTo>
                    <a:pt x="200984" y="728060"/>
                  </a:lnTo>
                  <a:lnTo>
                    <a:pt x="201012" y="726825"/>
                  </a:lnTo>
                  <a:lnTo>
                    <a:pt x="201040" y="725537"/>
                  </a:lnTo>
                  <a:lnTo>
                    <a:pt x="201040" y="724250"/>
                  </a:lnTo>
                  <a:lnTo>
                    <a:pt x="201040" y="382584"/>
                  </a:lnTo>
                  <a:lnTo>
                    <a:pt x="201040" y="40891"/>
                  </a:lnTo>
                  <a:lnTo>
                    <a:pt x="201040" y="39603"/>
                  </a:lnTo>
                  <a:lnTo>
                    <a:pt x="201012" y="38342"/>
                  </a:lnTo>
                  <a:lnTo>
                    <a:pt x="200984" y="37081"/>
                  </a:lnTo>
                  <a:lnTo>
                    <a:pt x="200941" y="35847"/>
                  </a:lnTo>
                  <a:lnTo>
                    <a:pt x="200899" y="34640"/>
                  </a:lnTo>
                  <a:lnTo>
                    <a:pt x="200829" y="33459"/>
                  </a:lnTo>
                  <a:lnTo>
                    <a:pt x="200758" y="32305"/>
                  </a:lnTo>
                  <a:lnTo>
                    <a:pt x="200674" y="31178"/>
                  </a:lnTo>
                  <a:lnTo>
                    <a:pt x="200575" y="30052"/>
                  </a:lnTo>
                  <a:lnTo>
                    <a:pt x="200463" y="28951"/>
                  </a:lnTo>
                  <a:lnTo>
                    <a:pt x="200350" y="27878"/>
                  </a:lnTo>
                  <a:lnTo>
                    <a:pt x="200223" y="26805"/>
                  </a:lnTo>
                  <a:lnTo>
                    <a:pt x="200082" y="25785"/>
                  </a:lnTo>
                  <a:lnTo>
                    <a:pt x="199928" y="24766"/>
                  </a:lnTo>
                  <a:lnTo>
                    <a:pt x="199773" y="23773"/>
                  </a:lnTo>
                  <a:lnTo>
                    <a:pt x="199590" y="22807"/>
                  </a:lnTo>
                  <a:lnTo>
                    <a:pt x="199407" y="21841"/>
                  </a:lnTo>
                  <a:lnTo>
                    <a:pt x="199224" y="20902"/>
                  </a:lnTo>
                  <a:lnTo>
                    <a:pt x="199012" y="19990"/>
                  </a:lnTo>
                  <a:lnTo>
                    <a:pt x="198801" y="19104"/>
                  </a:lnTo>
                  <a:lnTo>
                    <a:pt x="198590" y="18246"/>
                  </a:lnTo>
                  <a:lnTo>
                    <a:pt x="198350" y="17387"/>
                  </a:lnTo>
                  <a:lnTo>
                    <a:pt x="198111" y="16556"/>
                  </a:lnTo>
                  <a:lnTo>
                    <a:pt x="197858" y="15751"/>
                  </a:lnTo>
                  <a:lnTo>
                    <a:pt x="197590" y="14972"/>
                  </a:lnTo>
                  <a:lnTo>
                    <a:pt x="197323" y="14194"/>
                  </a:lnTo>
                  <a:lnTo>
                    <a:pt x="197041" y="13470"/>
                  </a:lnTo>
                  <a:lnTo>
                    <a:pt x="196759" y="12746"/>
                  </a:lnTo>
                  <a:lnTo>
                    <a:pt x="196464" y="12021"/>
                  </a:lnTo>
                  <a:lnTo>
                    <a:pt x="196154" y="11350"/>
                  </a:lnTo>
                  <a:lnTo>
                    <a:pt x="195830" y="10680"/>
                  </a:lnTo>
                  <a:lnTo>
                    <a:pt x="195506" y="10036"/>
                  </a:lnTo>
                  <a:lnTo>
                    <a:pt x="195168" y="9418"/>
                  </a:lnTo>
                  <a:lnTo>
                    <a:pt x="194830" y="8828"/>
                  </a:lnTo>
                  <a:lnTo>
                    <a:pt x="194478" y="8238"/>
                  </a:lnTo>
                  <a:lnTo>
                    <a:pt x="194112" y="7674"/>
                  </a:lnTo>
                  <a:lnTo>
                    <a:pt x="193746" y="7138"/>
                  </a:lnTo>
                  <a:lnTo>
                    <a:pt x="193366" y="6601"/>
                  </a:lnTo>
                  <a:lnTo>
                    <a:pt x="192985" y="6118"/>
                  </a:lnTo>
                  <a:lnTo>
                    <a:pt x="192591" y="5635"/>
                  </a:lnTo>
                  <a:lnTo>
                    <a:pt x="192197" y="5152"/>
                  </a:lnTo>
                  <a:lnTo>
                    <a:pt x="191774" y="4723"/>
                  </a:lnTo>
                  <a:lnTo>
                    <a:pt x="191366" y="4294"/>
                  </a:lnTo>
                  <a:lnTo>
                    <a:pt x="190944" y="3891"/>
                  </a:lnTo>
                  <a:lnTo>
                    <a:pt x="190507" y="3516"/>
                  </a:lnTo>
                  <a:lnTo>
                    <a:pt x="190057" y="3167"/>
                  </a:lnTo>
                  <a:lnTo>
                    <a:pt x="189620" y="2818"/>
                  </a:lnTo>
                  <a:lnTo>
                    <a:pt x="189155" y="2496"/>
                  </a:lnTo>
                  <a:lnTo>
                    <a:pt x="188691" y="2174"/>
                  </a:lnTo>
                  <a:lnTo>
                    <a:pt x="188226" y="1906"/>
                  </a:lnTo>
                  <a:lnTo>
                    <a:pt x="187747" y="1637"/>
                  </a:lnTo>
                  <a:lnTo>
                    <a:pt x="187268" y="1396"/>
                  </a:lnTo>
                  <a:lnTo>
                    <a:pt x="186776" y="1181"/>
                  </a:lnTo>
                  <a:lnTo>
                    <a:pt x="186269" y="967"/>
                  </a:lnTo>
                  <a:lnTo>
                    <a:pt x="185762" y="779"/>
                  </a:lnTo>
                  <a:lnTo>
                    <a:pt x="185255" y="618"/>
                  </a:lnTo>
                  <a:lnTo>
                    <a:pt x="184734" y="484"/>
                  </a:lnTo>
                  <a:lnTo>
                    <a:pt x="184213" y="350"/>
                  </a:lnTo>
                  <a:lnTo>
                    <a:pt x="183678" y="242"/>
                  </a:lnTo>
                  <a:lnTo>
                    <a:pt x="183143" y="162"/>
                  </a:lnTo>
                  <a:lnTo>
                    <a:pt x="182593" y="81"/>
                  </a:lnTo>
                  <a:lnTo>
                    <a:pt x="182044" y="54"/>
                  </a:lnTo>
                  <a:lnTo>
                    <a:pt x="181481" y="1"/>
                  </a:lnTo>
                  <a:close/>
                </a:path>
              </a:pathLst>
            </a:custGeom>
            <a:solidFill>
              <a:srgbClr val="FFFFFF">
                <a:alpha val="4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6382398" y="1844519"/>
              <a:ext cx="952766" cy="992033"/>
            </a:xfrm>
            <a:custGeom>
              <a:avLst/>
              <a:gdLst/>
              <a:ahLst/>
              <a:cxnLst/>
              <a:rect l="l" t="t" r="r" b="b"/>
              <a:pathLst>
                <a:path w="134619" h="256505" extrusionOk="0">
                  <a:moveTo>
                    <a:pt x="66436" y="1"/>
                  </a:moveTo>
                  <a:lnTo>
                    <a:pt x="65563" y="54"/>
                  </a:lnTo>
                  <a:lnTo>
                    <a:pt x="64704" y="81"/>
                  </a:lnTo>
                  <a:lnTo>
                    <a:pt x="63845" y="162"/>
                  </a:lnTo>
                  <a:lnTo>
                    <a:pt x="62986" y="269"/>
                  </a:lnTo>
                  <a:lnTo>
                    <a:pt x="62127" y="376"/>
                  </a:lnTo>
                  <a:lnTo>
                    <a:pt x="61269" y="510"/>
                  </a:lnTo>
                  <a:lnTo>
                    <a:pt x="60424" y="671"/>
                  </a:lnTo>
                  <a:lnTo>
                    <a:pt x="59579" y="832"/>
                  </a:lnTo>
                  <a:lnTo>
                    <a:pt x="58734" y="1020"/>
                  </a:lnTo>
                  <a:lnTo>
                    <a:pt x="57889" y="1235"/>
                  </a:lnTo>
                  <a:lnTo>
                    <a:pt x="57058" y="1476"/>
                  </a:lnTo>
                  <a:lnTo>
                    <a:pt x="56213" y="1718"/>
                  </a:lnTo>
                  <a:lnTo>
                    <a:pt x="55382" y="2013"/>
                  </a:lnTo>
                  <a:lnTo>
                    <a:pt x="54566" y="2308"/>
                  </a:lnTo>
                  <a:lnTo>
                    <a:pt x="53735" y="2603"/>
                  </a:lnTo>
                  <a:lnTo>
                    <a:pt x="52918" y="2925"/>
                  </a:lnTo>
                  <a:lnTo>
                    <a:pt x="52102" y="3274"/>
                  </a:lnTo>
                  <a:lnTo>
                    <a:pt x="51285" y="3650"/>
                  </a:lnTo>
                  <a:lnTo>
                    <a:pt x="50482" y="4025"/>
                  </a:lnTo>
                  <a:lnTo>
                    <a:pt x="49680" y="4455"/>
                  </a:lnTo>
                  <a:lnTo>
                    <a:pt x="48877" y="4857"/>
                  </a:lnTo>
                  <a:lnTo>
                    <a:pt x="48074" y="5313"/>
                  </a:lnTo>
                  <a:lnTo>
                    <a:pt x="47286" y="5769"/>
                  </a:lnTo>
                  <a:lnTo>
                    <a:pt x="46497" y="6252"/>
                  </a:lnTo>
                  <a:lnTo>
                    <a:pt x="45709" y="6735"/>
                  </a:lnTo>
                  <a:lnTo>
                    <a:pt x="44934" y="7245"/>
                  </a:lnTo>
                  <a:lnTo>
                    <a:pt x="44160" y="7782"/>
                  </a:lnTo>
                  <a:lnTo>
                    <a:pt x="43385" y="8318"/>
                  </a:lnTo>
                  <a:lnTo>
                    <a:pt x="42625" y="8908"/>
                  </a:lnTo>
                  <a:lnTo>
                    <a:pt x="41864" y="9472"/>
                  </a:lnTo>
                  <a:lnTo>
                    <a:pt x="41104" y="10089"/>
                  </a:lnTo>
                  <a:lnTo>
                    <a:pt x="40358" y="10706"/>
                  </a:lnTo>
                  <a:lnTo>
                    <a:pt x="39597" y="11323"/>
                  </a:lnTo>
                  <a:lnTo>
                    <a:pt x="38865" y="11967"/>
                  </a:lnTo>
                  <a:lnTo>
                    <a:pt x="38119" y="12638"/>
                  </a:lnTo>
                  <a:lnTo>
                    <a:pt x="37387" y="13336"/>
                  </a:lnTo>
                  <a:lnTo>
                    <a:pt x="36654" y="14033"/>
                  </a:lnTo>
                  <a:lnTo>
                    <a:pt x="35936" y="14758"/>
                  </a:lnTo>
                  <a:lnTo>
                    <a:pt x="35218" y="15482"/>
                  </a:lnTo>
                  <a:lnTo>
                    <a:pt x="34500" y="16233"/>
                  </a:lnTo>
                  <a:lnTo>
                    <a:pt x="33796" y="16985"/>
                  </a:lnTo>
                  <a:lnTo>
                    <a:pt x="33092" y="17763"/>
                  </a:lnTo>
                  <a:lnTo>
                    <a:pt x="32402" y="18568"/>
                  </a:lnTo>
                  <a:lnTo>
                    <a:pt x="31712" y="19373"/>
                  </a:lnTo>
                  <a:lnTo>
                    <a:pt x="31022" y="20204"/>
                  </a:lnTo>
                  <a:lnTo>
                    <a:pt x="30346" y="21036"/>
                  </a:lnTo>
                  <a:lnTo>
                    <a:pt x="29670" y="21895"/>
                  </a:lnTo>
                  <a:lnTo>
                    <a:pt x="29008" y="22780"/>
                  </a:lnTo>
                  <a:lnTo>
                    <a:pt x="28332" y="23666"/>
                  </a:lnTo>
                  <a:lnTo>
                    <a:pt x="27684" y="24551"/>
                  </a:lnTo>
                  <a:lnTo>
                    <a:pt x="27037" y="25490"/>
                  </a:lnTo>
                  <a:lnTo>
                    <a:pt x="26389" y="26402"/>
                  </a:lnTo>
                  <a:lnTo>
                    <a:pt x="25741" y="27341"/>
                  </a:lnTo>
                  <a:lnTo>
                    <a:pt x="25108" y="28307"/>
                  </a:lnTo>
                  <a:lnTo>
                    <a:pt x="24488" y="29300"/>
                  </a:lnTo>
                  <a:lnTo>
                    <a:pt x="23868" y="30266"/>
                  </a:lnTo>
                  <a:lnTo>
                    <a:pt x="23249" y="31286"/>
                  </a:lnTo>
                  <a:lnTo>
                    <a:pt x="22643" y="32278"/>
                  </a:lnTo>
                  <a:lnTo>
                    <a:pt x="22052" y="33325"/>
                  </a:lnTo>
                  <a:lnTo>
                    <a:pt x="21446" y="34371"/>
                  </a:lnTo>
                  <a:lnTo>
                    <a:pt x="20869" y="35417"/>
                  </a:lnTo>
                  <a:lnTo>
                    <a:pt x="20278" y="36491"/>
                  </a:lnTo>
                  <a:lnTo>
                    <a:pt x="19714" y="37564"/>
                  </a:lnTo>
                  <a:lnTo>
                    <a:pt x="19137" y="38664"/>
                  </a:lnTo>
                  <a:lnTo>
                    <a:pt x="18574" y="39764"/>
                  </a:lnTo>
                  <a:lnTo>
                    <a:pt x="18025" y="40891"/>
                  </a:lnTo>
                  <a:lnTo>
                    <a:pt x="17475" y="42018"/>
                  </a:lnTo>
                  <a:lnTo>
                    <a:pt x="16940" y="43172"/>
                  </a:lnTo>
                  <a:lnTo>
                    <a:pt x="16405" y="44325"/>
                  </a:lnTo>
                  <a:lnTo>
                    <a:pt x="15884" y="45479"/>
                  </a:lnTo>
                  <a:lnTo>
                    <a:pt x="15363" y="46660"/>
                  </a:lnTo>
                  <a:lnTo>
                    <a:pt x="14856" y="47867"/>
                  </a:lnTo>
                  <a:lnTo>
                    <a:pt x="14349" y="49074"/>
                  </a:lnTo>
                  <a:lnTo>
                    <a:pt x="13857" y="50282"/>
                  </a:lnTo>
                  <a:lnTo>
                    <a:pt x="13364" y="51516"/>
                  </a:lnTo>
                  <a:lnTo>
                    <a:pt x="12885" y="52750"/>
                  </a:lnTo>
                  <a:lnTo>
                    <a:pt x="12406" y="54011"/>
                  </a:lnTo>
                  <a:lnTo>
                    <a:pt x="11941" y="55272"/>
                  </a:lnTo>
                  <a:lnTo>
                    <a:pt x="11491" y="56533"/>
                  </a:lnTo>
                  <a:lnTo>
                    <a:pt x="11040" y="57821"/>
                  </a:lnTo>
                  <a:lnTo>
                    <a:pt x="10604" y="59136"/>
                  </a:lnTo>
                  <a:lnTo>
                    <a:pt x="10167" y="60424"/>
                  </a:lnTo>
                  <a:lnTo>
                    <a:pt x="9745" y="61739"/>
                  </a:lnTo>
                  <a:lnTo>
                    <a:pt x="9322" y="63080"/>
                  </a:lnTo>
                  <a:lnTo>
                    <a:pt x="8914" y="64422"/>
                  </a:lnTo>
                  <a:lnTo>
                    <a:pt x="8506" y="65763"/>
                  </a:lnTo>
                  <a:lnTo>
                    <a:pt x="8111" y="67132"/>
                  </a:lnTo>
                  <a:lnTo>
                    <a:pt x="7731" y="68500"/>
                  </a:lnTo>
                  <a:lnTo>
                    <a:pt x="7351" y="69868"/>
                  </a:lnTo>
                  <a:lnTo>
                    <a:pt x="6985" y="71264"/>
                  </a:lnTo>
                  <a:lnTo>
                    <a:pt x="6633" y="72659"/>
                  </a:lnTo>
                  <a:lnTo>
                    <a:pt x="6281" y="74054"/>
                  </a:lnTo>
                  <a:lnTo>
                    <a:pt x="5943" y="75476"/>
                  </a:lnTo>
                  <a:lnTo>
                    <a:pt x="5605" y="76898"/>
                  </a:lnTo>
                  <a:lnTo>
                    <a:pt x="5281" y="78320"/>
                  </a:lnTo>
                  <a:lnTo>
                    <a:pt x="4971" y="79769"/>
                  </a:lnTo>
                  <a:lnTo>
                    <a:pt x="4661" y="81218"/>
                  </a:lnTo>
                  <a:lnTo>
                    <a:pt x="4366" y="82694"/>
                  </a:lnTo>
                  <a:lnTo>
                    <a:pt x="4084" y="84143"/>
                  </a:lnTo>
                  <a:lnTo>
                    <a:pt x="3802" y="85645"/>
                  </a:lnTo>
                  <a:lnTo>
                    <a:pt x="3535" y="87121"/>
                  </a:lnTo>
                  <a:lnTo>
                    <a:pt x="3267" y="88623"/>
                  </a:lnTo>
                  <a:lnTo>
                    <a:pt x="3014" y="90126"/>
                  </a:lnTo>
                  <a:lnTo>
                    <a:pt x="2774" y="91628"/>
                  </a:lnTo>
                  <a:lnTo>
                    <a:pt x="2549" y="93131"/>
                  </a:lnTo>
                  <a:lnTo>
                    <a:pt x="2324" y="94660"/>
                  </a:lnTo>
                  <a:lnTo>
                    <a:pt x="2113" y="96190"/>
                  </a:lnTo>
                  <a:lnTo>
                    <a:pt x="1916" y="97746"/>
                  </a:lnTo>
                  <a:lnTo>
                    <a:pt x="1718" y="99302"/>
                  </a:lnTo>
                  <a:lnTo>
                    <a:pt x="1535" y="100831"/>
                  </a:lnTo>
                  <a:lnTo>
                    <a:pt x="1366" y="102414"/>
                  </a:lnTo>
                  <a:lnTo>
                    <a:pt x="1197" y="103971"/>
                  </a:lnTo>
                  <a:lnTo>
                    <a:pt x="1042" y="105554"/>
                  </a:lnTo>
                  <a:lnTo>
                    <a:pt x="902" y="107137"/>
                  </a:lnTo>
                  <a:lnTo>
                    <a:pt x="775" y="108720"/>
                  </a:lnTo>
                  <a:lnTo>
                    <a:pt x="648" y="110330"/>
                  </a:lnTo>
                  <a:lnTo>
                    <a:pt x="536" y="111913"/>
                  </a:lnTo>
                  <a:lnTo>
                    <a:pt x="437" y="113522"/>
                  </a:lnTo>
                  <a:lnTo>
                    <a:pt x="338" y="115132"/>
                  </a:lnTo>
                  <a:lnTo>
                    <a:pt x="254" y="116769"/>
                  </a:lnTo>
                  <a:lnTo>
                    <a:pt x="184" y="118379"/>
                  </a:lnTo>
                  <a:lnTo>
                    <a:pt x="127" y="120016"/>
                  </a:lnTo>
                  <a:lnTo>
                    <a:pt x="85" y="121652"/>
                  </a:lnTo>
                  <a:lnTo>
                    <a:pt x="43" y="123289"/>
                  </a:lnTo>
                  <a:lnTo>
                    <a:pt x="15" y="124952"/>
                  </a:lnTo>
                  <a:lnTo>
                    <a:pt x="0" y="126589"/>
                  </a:lnTo>
                  <a:lnTo>
                    <a:pt x="0" y="128253"/>
                  </a:lnTo>
                  <a:lnTo>
                    <a:pt x="0" y="129916"/>
                  </a:lnTo>
                  <a:lnTo>
                    <a:pt x="15" y="131553"/>
                  </a:lnTo>
                  <a:lnTo>
                    <a:pt x="43" y="133216"/>
                  </a:lnTo>
                  <a:lnTo>
                    <a:pt x="85" y="134853"/>
                  </a:lnTo>
                  <a:lnTo>
                    <a:pt x="127" y="136490"/>
                  </a:lnTo>
                  <a:lnTo>
                    <a:pt x="184" y="138126"/>
                  </a:lnTo>
                  <a:lnTo>
                    <a:pt x="254" y="139736"/>
                  </a:lnTo>
                  <a:lnTo>
                    <a:pt x="338" y="141373"/>
                  </a:lnTo>
                  <a:lnTo>
                    <a:pt x="437" y="142983"/>
                  </a:lnTo>
                  <a:lnTo>
                    <a:pt x="536" y="144593"/>
                  </a:lnTo>
                  <a:lnTo>
                    <a:pt x="648" y="146203"/>
                  </a:lnTo>
                  <a:lnTo>
                    <a:pt x="775" y="147786"/>
                  </a:lnTo>
                  <a:lnTo>
                    <a:pt x="902" y="149369"/>
                  </a:lnTo>
                  <a:lnTo>
                    <a:pt x="1042" y="150952"/>
                  </a:lnTo>
                  <a:lnTo>
                    <a:pt x="1197" y="152535"/>
                  </a:lnTo>
                  <a:lnTo>
                    <a:pt x="1366" y="154091"/>
                  </a:lnTo>
                  <a:lnTo>
                    <a:pt x="1535" y="155674"/>
                  </a:lnTo>
                  <a:lnTo>
                    <a:pt x="1718" y="157230"/>
                  </a:lnTo>
                  <a:lnTo>
                    <a:pt x="1916" y="158760"/>
                  </a:lnTo>
                  <a:lnTo>
                    <a:pt x="2113" y="160316"/>
                  </a:lnTo>
                  <a:lnTo>
                    <a:pt x="2324" y="161845"/>
                  </a:lnTo>
                  <a:lnTo>
                    <a:pt x="2549" y="163374"/>
                  </a:lnTo>
                  <a:lnTo>
                    <a:pt x="2774" y="164877"/>
                  </a:lnTo>
                  <a:lnTo>
                    <a:pt x="3014" y="166380"/>
                  </a:lnTo>
                  <a:lnTo>
                    <a:pt x="3267" y="167882"/>
                  </a:lnTo>
                  <a:lnTo>
                    <a:pt x="3535" y="169385"/>
                  </a:lnTo>
                  <a:lnTo>
                    <a:pt x="3802" y="170887"/>
                  </a:lnTo>
                  <a:lnTo>
                    <a:pt x="4084" y="172363"/>
                  </a:lnTo>
                  <a:lnTo>
                    <a:pt x="4366" y="173812"/>
                  </a:lnTo>
                  <a:lnTo>
                    <a:pt x="4661" y="175287"/>
                  </a:lnTo>
                  <a:lnTo>
                    <a:pt x="4971" y="176736"/>
                  </a:lnTo>
                  <a:lnTo>
                    <a:pt x="5281" y="178185"/>
                  </a:lnTo>
                  <a:lnTo>
                    <a:pt x="5605" y="179607"/>
                  </a:lnTo>
                  <a:lnTo>
                    <a:pt x="5943" y="181029"/>
                  </a:lnTo>
                  <a:lnTo>
                    <a:pt x="6281" y="182451"/>
                  </a:lnTo>
                  <a:lnTo>
                    <a:pt x="6633" y="183846"/>
                  </a:lnTo>
                  <a:lnTo>
                    <a:pt x="6985" y="185242"/>
                  </a:lnTo>
                  <a:lnTo>
                    <a:pt x="7351" y="186637"/>
                  </a:lnTo>
                  <a:lnTo>
                    <a:pt x="7731" y="188032"/>
                  </a:lnTo>
                  <a:lnTo>
                    <a:pt x="8111" y="189400"/>
                  </a:lnTo>
                  <a:lnTo>
                    <a:pt x="8506" y="190742"/>
                  </a:lnTo>
                  <a:lnTo>
                    <a:pt x="8914" y="192084"/>
                  </a:lnTo>
                  <a:lnTo>
                    <a:pt x="9322" y="193425"/>
                  </a:lnTo>
                  <a:lnTo>
                    <a:pt x="9745" y="194767"/>
                  </a:lnTo>
                  <a:lnTo>
                    <a:pt x="10167" y="196081"/>
                  </a:lnTo>
                  <a:lnTo>
                    <a:pt x="10604" y="197369"/>
                  </a:lnTo>
                  <a:lnTo>
                    <a:pt x="11040" y="198684"/>
                  </a:lnTo>
                  <a:lnTo>
                    <a:pt x="11491" y="199972"/>
                  </a:lnTo>
                  <a:lnTo>
                    <a:pt x="11941" y="201233"/>
                  </a:lnTo>
                  <a:lnTo>
                    <a:pt x="12406" y="202494"/>
                  </a:lnTo>
                  <a:lnTo>
                    <a:pt x="12885" y="203755"/>
                  </a:lnTo>
                  <a:lnTo>
                    <a:pt x="13364" y="204989"/>
                  </a:lnTo>
                  <a:lnTo>
                    <a:pt x="13857" y="206224"/>
                  </a:lnTo>
                  <a:lnTo>
                    <a:pt x="14349" y="207431"/>
                  </a:lnTo>
                  <a:lnTo>
                    <a:pt x="14856" y="208638"/>
                  </a:lnTo>
                  <a:lnTo>
                    <a:pt x="15363" y="209846"/>
                  </a:lnTo>
                  <a:lnTo>
                    <a:pt x="15884" y="211026"/>
                  </a:lnTo>
                  <a:lnTo>
                    <a:pt x="16405" y="212180"/>
                  </a:lnTo>
                  <a:lnTo>
                    <a:pt x="16940" y="213334"/>
                  </a:lnTo>
                  <a:lnTo>
                    <a:pt x="17475" y="214487"/>
                  </a:lnTo>
                  <a:lnTo>
                    <a:pt x="18025" y="215614"/>
                  </a:lnTo>
                  <a:lnTo>
                    <a:pt x="18574" y="216741"/>
                  </a:lnTo>
                  <a:lnTo>
                    <a:pt x="19137" y="217841"/>
                  </a:lnTo>
                  <a:lnTo>
                    <a:pt x="19714" y="218941"/>
                  </a:lnTo>
                  <a:lnTo>
                    <a:pt x="20278" y="220015"/>
                  </a:lnTo>
                  <a:lnTo>
                    <a:pt x="20869" y="221088"/>
                  </a:lnTo>
                  <a:lnTo>
                    <a:pt x="21446" y="222161"/>
                  </a:lnTo>
                  <a:lnTo>
                    <a:pt x="22052" y="223181"/>
                  </a:lnTo>
                  <a:lnTo>
                    <a:pt x="22643" y="224227"/>
                  </a:lnTo>
                  <a:lnTo>
                    <a:pt x="23249" y="225220"/>
                  </a:lnTo>
                  <a:lnTo>
                    <a:pt x="23868" y="226239"/>
                  </a:lnTo>
                  <a:lnTo>
                    <a:pt x="24488" y="227232"/>
                  </a:lnTo>
                  <a:lnTo>
                    <a:pt x="25108" y="228198"/>
                  </a:lnTo>
                  <a:lnTo>
                    <a:pt x="25741" y="229164"/>
                  </a:lnTo>
                  <a:lnTo>
                    <a:pt x="26389" y="230103"/>
                  </a:lnTo>
                  <a:lnTo>
                    <a:pt x="27037" y="231015"/>
                  </a:lnTo>
                  <a:lnTo>
                    <a:pt x="27684" y="231954"/>
                  </a:lnTo>
                  <a:lnTo>
                    <a:pt x="28332" y="232840"/>
                  </a:lnTo>
                  <a:lnTo>
                    <a:pt x="29008" y="233725"/>
                  </a:lnTo>
                  <a:lnTo>
                    <a:pt x="29670" y="234611"/>
                  </a:lnTo>
                  <a:lnTo>
                    <a:pt x="30346" y="235469"/>
                  </a:lnTo>
                  <a:lnTo>
                    <a:pt x="31022" y="236301"/>
                  </a:lnTo>
                  <a:lnTo>
                    <a:pt x="31712" y="237133"/>
                  </a:lnTo>
                  <a:lnTo>
                    <a:pt x="32402" y="237938"/>
                  </a:lnTo>
                  <a:lnTo>
                    <a:pt x="33092" y="238743"/>
                  </a:lnTo>
                  <a:lnTo>
                    <a:pt x="33796" y="239521"/>
                  </a:lnTo>
                  <a:lnTo>
                    <a:pt x="34500" y="240272"/>
                  </a:lnTo>
                  <a:lnTo>
                    <a:pt x="35218" y="241023"/>
                  </a:lnTo>
                  <a:lnTo>
                    <a:pt x="35936" y="241748"/>
                  </a:lnTo>
                  <a:lnTo>
                    <a:pt x="36654" y="242472"/>
                  </a:lnTo>
                  <a:lnTo>
                    <a:pt x="37387" y="243170"/>
                  </a:lnTo>
                  <a:lnTo>
                    <a:pt x="38119" y="243867"/>
                  </a:lnTo>
                  <a:lnTo>
                    <a:pt x="38865" y="244538"/>
                  </a:lnTo>
                  <a:lnTo>
                    <a:pt x="39597" y="245182"/>
                  </a:lnTo>
                  <a:lnTo>
                    <a:pt x="40358" y="245799"/>
                  </a:lnTo>
                  <a:lnTo>
                    <a:pt x="41104" y="246416"/>
                  </a:lnTo>
                  <a:lnTo>
                    <a:pt x="41864" y="247033"/>
                  </a:lnTo>
                  <a:lnTo>
                    <a:pt x="42625" y="247624"/>
                  </a:lnTo>
                  <a:lnTo>
                    <a:pt x="43385" y="248187"/>
                  </a:lnTo>
                  <a:lnTo>
                    <a:pt x="44160" y="248724"/>
                  </a:lnTo>
                  <a:lnTo>
                    <a:pt x="44934" y="249260"/>
                  </a:lnTo>
                  <a:lnTo>
                    <a:pt x="45709" y="249770"/>
                  </a:lnTo>
                  <a:lnTo>
                    <a:pt x="46497" y="250253"/>
                  </a:lnTo>
                  <a:lnTo>
                    <a:pt x="47286" y="250736"/>
                  </a:lnTo>
                  <a:lnTo>
                    <a:pt x="48074" y="251192"/>
                  </a:lnTo>
                  <a:lnTo>
                    <a:pt x="48877" y="251648"/>
                  </a:lnTo>
                  <a:lnTo>
                    <a:pt x="49680" y="252078"/>
                  </a:lnTo>
                  <a:lnTo>
                    <a:pt x="50482" y="252480"/>
                  </a:lnTo>
                  <a:lnTo>
                    <a:pt x="51285" y="252856"/>
                  </a:lnTo>
                  <a:lnTo>
                    <a:pt x="52102" y="253231"/>
                  </a:lnTo>
                  <a:lnTo>
                    <a:pt x="52918" y="253580"/>
                  </a:lnTo>
                  <a:lnTo>
                    <a:pt x="53735" y="253902"/>
                  </a:lnTo>
                  <a:lnTo>
                    <a:pt x="54566" y="254224"/>
                  </a:lnTo>
                  <a:lnTo>
                    <a:pt x="55382" y="254492"/>
                  </a:lnTo>
                  <a:lnTo>
                    <a:pt x="56213" y="254788"/>
                  </a:lnTo>
                  <a:lnTo>
                    <a:pt x="57058" y="255029"/>
                  </a:lnTo>
                  <a:lnTo>
                    <a:pt x="57889" y="255271"/>
                  </a:lnTo>
                  <a:lnTo>
                    <a:pt x="58734" y="255485"/>
                  </a:lnTo>
                  <a:lnTo>
                    <a:pt x="59579" y="255673"/>
                  </a:lnTo>
                  <a:lnTo>
                    <a:pt x="60424" y="255834"/>
                  </a:lnTo>
                  <a:lnTo>
                    <a:pt x="61269" y="255995"/>
                  </a:lnTo>
                  <a:lnTo>
                    <a:pt x="62127" y="256129"/>
                  </a:lnTo>
                  <a:lnTo>
                    <a:pt x="62986" y="256236"/>
                  </a:lnTo>
                  <a:lnTo>
                    <a:pt x="63845" y="256344"/>
                  </a:lnTo>
                  <a:lnTo>
                    <a:pt x="64704" y="256424"/>
                  </a:lnTo>
                  <a:lnTo>
                    <a:pt x="65563" y="256478"/>
                  </a:lnTo>
                  <a:lnTo>
                    <a:pt x="66436" y="256505"/>
                  </a:lnTo>
                  <a:lnTo>
                    <a:pt x="68168" y="256505"/>
                  </a:lnTo>
                  <a:lnTo>
                    <a:pt x="69041" y="256478"/>
                  </a:lnTo>
                  <a:lnTo>
                    <a:pt x="69900" y="256424"/>
                  </a:lnTo>
                  <a:lnTo>
                    <a:pt x="70773" y="256344"/>
                  </a:lnTo>
                  <a:lnTo>
                    <a:pt x="71632" y="256236"/>
                  </a:lnTo>
                  <a:lnTo>
                    <a:pt x="72477" y="256129"/>
                  </a:lnTo>
                  <a:lnTo>
                    <a:pt x="73336" y="255995"/>
                  </a:lnTo>
                  <a:lnTo>
                    <a:pt x="74181" y="255834"/>
                  </a:lnTo>
                  <a:lnTo>
                    <a:pt x="75026" y="255673"/>
                  </a:lnTo>
                  <a:lnTo>
                    <a:pt x="75871" y="255485"/>
                  </a:lnTo>
                  <a:lnTo>
                    <a:pt x="76716" y="255271"/>
                  </a:lnTo>
                  <a:lnTo>
                    <a:pt x="77561" y="255029"/>
                  </a:lnTo>
                  <a:lnTo>
                    <a:pt x="78391" y="254788"/>
                  </a:lnTo>
                  <a:lnTo>
                    <a:pt x="79222" y="254492"/>
                  </a:lnTo>
                  <a:lnTo>
                    <a:pt x="80039" y="254224"/>
                  </a:lnTo>
                  <a:lnTo>
                    <a:pt x="80870" y="253902"/>
                  </a:lnTo>
                  <a:lnTo>
                    <a:pt x="81687" y="253580"/>
                  </a:lnTo>
                  <a:lnTo>
                    <a:pt x="82503" y="253231"/>
                  </a:lnTo>
                  <a:lnTo>
                    <a:pt x="83320" y="252856"/>
                  </a:lnTo>
                  <a:lnTo>
                    <a:pt x="84123" y="252480"/>
                  </a:lnTo>
                  <a:lnTo>
                    <a:pt x="84925" y="252078"/>
                  </a:lnTo>
                  <a:lnTo>
                    <a:pt x="85728" y="251648"/>
                  </a:lnTo>
                  <a:lnTo>
                    <a:pt x="86530" y="251192"/>
                  </a:lnTo>
                  <a:lnTo>
                    <a:pt x="87319" y="250736"/>
                  </a:lnTo>
                  <a:lnTo>
                    <a:pt x="88108" y="250253"/>
                  </a:lnTo>
                  <a:lnTo>
                    <a:pt x="88896" y="249770"/>
                  </a:lnTo>
                  <a:lnTo>
                    <a:pt x="89671" y="249260"/>
                  </a:lnTo>
                  <a:lnTo>
                    <a:pt x="90445" y="248724"/>
                  </a:lnTo>
                  <a:lnTo>
                    <a:pt x="91220" y="248187"/>
                  </a:lnTo>
                  <a:lnTo>
                    <a:pt x="91980" y="247624"/>
                  </a:lnTo>
                  <a:lnTo>
                    <a:pt x="92740" y="247033"/>
                  </a:lnTo>
                  <a:lnTo>
                    <a:pt x="93501" y="246416"/>
                  </a:lnTo>
                  <a:lnTo>
                    <a:pt x="94261" y="245799"/>
                  </a:lnTo>
                  <a:lnTo>
                    <a:pt x="95007" y="245182"/>
                  </a:lnTo>
                  <a:lnTo>
                    <a:pt x="95754" y="244538"/>
                  </a:lnTo>
                  <a:lnTo>
                    <a:pt x="96486" y="243867"/>
                  </a:lnTo>
                  <a:lnTo>
                    <a:pt x="97218" y="243170"/>
                  </a:lnTo>
                  <a:lnTo>
                    <a:pt x="97950" y="242472"/>
                  </a:lnTo>
                  <a:lnTo>
                    <a:pt x="98669" y="241748"/>
                  </a:lnTo>
                  <a:lnTo>
                    <a:pt x="99387" y="241023"/>
                  </a:lnTo>
                  <a:lnTo>
                    <a:pt x="100105" y="240272"/>
                  </a:lnTo>
                  <a:lnTo>
                    <a:pt x="100809" y="239521"/>
                  </a:lnTo>
                  <a:lnTo>
                    <a:pt x="101513" y="238743"/>
                  </a:lnTo>
                  <a:lnTo>
                    <a:pt x="102203" y="237938"/>
                  </a:lnTo>
                  <a:lnTo>
                    <a:pt x="102893" y="237133"/>
                  </a:lnTo>
                  <a:lnTo>
                    <a:pt x="103583" y="236301"/>
                  </a:lnTo>
                  <a:lnTo>
                    <a:pt x="104259" y="235469"/>
                  </a:lnTo>
                  <a:lnTo>
                    <a:pt x="104935" y="234611"/>
                  </a:lnTo>
                  <a:lnTo>
                    <a:pt x="105611" y="233725"/>
                  </a:lnTo>
                  <a:lnTo>
                    <a:pt x="106273" y="232840"/>
                  </a:lnTo>
                  <a:lnTo>
                    <a:pt x="106920" y="231954"/>
                  </a:lnTo>
                  <a:lnTo>
                    <a:pt x="107582" y="231015"/>
                  </a:lnTo>
                  <a:lnTo>
                    <a:pt x="108216" y="230103"/>
                  </a:lnTo>
                  <a:lnTo>
                    <a:pt x="108864" y="229164"/>
                  </a:lnTo>
                  <a:lnTo>
                    <a:pt x="109497" y="228198"/>
                  </a:lnTo>
                  <a:lnTo>
                    <a:pt x="110117" y="227232"/>
                  </a:lnTo>
                  <a:lnTo>
                    <a:pt x="110736" y="226239"/>
                  </a:lnTo>
                  <a:lnTo>
                    <a:pt x="111356" y="225220"/>
                  </a:lnTo>
                  <a:lnTo>
                    <a:pt x="111961" y="224227"/>
                  </a:lnTo>
                  <a:lnTo>
                    <a:pt x="112567" y="223181"/>
                  </a:lnTo>
                  <a:lnTo>
                    <a:pt x="113158" y="222161"/>
                  </a:lnTo>
                  <a:lnTo>
                    <a:pt x="113750" y="221088"/>
                  </a:lnTo>
                  <a:lnTo>
                    <a:pt x="114327" y="220015"/>
                  </a:lnTo>
                  <a:lnTo>
                    <a:pt x="114904" y="218941"/>
                  </a:lnTo>
                  <a:lnTo>
                    <a:pt x="115468" y="217841"/>
                  </a:lnTo>
                  <a:lnTo>
                    <a:pt x="116031" y="216741"/>
                  </a:lnTo>
                  <a:lnTo>
                    <a:pt x="116580" y="215614"/>
                  </a:lnTo>
                  <a:lnTo>
                    <a:pt x="117129" y="214487"/>
                  </a:lnTo>
                  <a:lnTo>
                    <a:pt x="117664" y="213334"/>
                  </a:lnTo>
                  <a:lnTo>
                    <a:pt x="118200" y="212180"/>
                  </a:lnTo>
                  <a:lnTo>
                    <a:pt x="118721" y="211026"/>
                  </a:lnTo>
                  <a:lnTo>
                    <a:pt x="119242" y="209846"/>
                  </a:lnTo>
                  <a:lnTo>
                    <a:pt x="119748" y="208638"/>
                  </a:lnTo>
                  <a:lnTo>
                    <a:pt x="120255" y="207431"/>
                  </a:lnTo>
                  <a:lnTo>
                    <a:pt x="120748" y="206224"/>
                  </a:lnTo>
                  <a:lnTo>
                    <a:pt x="121241" y="204989"/>
                  </a:lnTo>
                  <a:lnTo>
                    <a:pt x="121720" y="203755"/>
                  </a:lnTo>
                  <a:lnTo>
                    <a:pt x="122199" y="202494"/>
                  </a:lnTo>
                  <a:lnTo>
                    <a:pt x="122663" y="201233"/>
                  </a:lnTo>
                  <a:lnTo>
                    <a:pt x="123114" y="199972"/>
                  </a:lnTo>
                  <a:lnTo>
                    <a:pt x="123565" y="198684"/>
                  </a:lnTo>
                  <a:lnTo>
                    <a:pt x="124015" y="197369"/>
                  </a:lnTo>
                  <a:lnTo>
                    <a:pt x="124438" y="196081"/>
                  </a:lnTo>
                  <a:lnTo>
                    <a:pt x="124874" y="194767"/>
                  </a:lnTo>
                  <a:lnTo>
                    <a:pt x="125282" y="193425"/>
                  </a:lnTo>
                  <a:lnTo>
                    <a:pt x="125691" y="192084"/>
                  </a:lnTo>
                  <a:lnTo>
                    <a:pt x="126099" y="190742"/>
                  </a:lnTo>
                  <a:lnTo>
                    <a:pt x="126493" y="189400"/>
                  </a:lnTo>
                  <a:lnTo>
                    <a:pt x="126874" y="188032"/>
                  </a:lnTo>
                  <a:lnTo>
                    <a:pt x="127254" y="186637"/>
                  </a:lnTo>
                  <a:lnTo>
                    <a:pt x="127620" y="185242"/>
                  </a:lnTo>
                  <a:lnTo>
                    <a:pt x="127972" y="183846"/>
                  </a:lnTo>
                  <a:lnTo>
                    <a:pt x="128324" y="182451"/>
                  </a:lnTo>
                  <a:lnTo>
                    <a:pt x="128662" y="181029"/>
                  </a:lnTo>
                  <a:lnTo>
                    <a:pt x="129000" y="179607"/>
                  </a:lnTo>
                  <a:lnTo>
                    <a:pt x="129324" y="178185"/>
                  </a:lnTo>
                  <a:lnTo>
                    <a:pt x="129634" y="176736"/>
                  </a:lnTo>
                  <a:lnTo>
                    <a:pt x="129943" y="175287"/>
                  </a:lnTo>
                  <a:lnTo>
                    <a:pt x="130239" y="173812"/>
                  </a:lnTo>
                  <a:lnTo>
                    <a:pt x="130535" y="172363"/>
                  </a:lnTo>
                  <a:lnTo>
                    <a:pt x="130802" y="170887"/>
                  </a:lnTo>
                  <a:lnTo>
                    <a:pt x="131070" y="169385"/>
                  </a:lnTo>
                  <a:lnTo>
                    <a:pt x="131337" y="167882"/>
                  </a:lnTo>
                  <a:lnTo>
                    <a:pt x="131591" y="166380"/>
                  </a:lnTo>
                  <a:lnTo>
                    <a:pt x="131830" y="164877"/>
                  </a:lnTo>
                  <a:lnTo>
                    <a:pt x="132056" y="163374"/>
                  </a:lnTo>
                  <a:lnTo>
                    <a:pt x="132281" y="161845"/>
                  </a:lnTo>
                  <a:lnTo>
                    <a:pt x="132492" y="160316"/>
                  </a:lnTo>
                  <a:lnTo>
                    <a:pt x="132703" y="158760"/>
                  </a:lnTo>
                  <a:lnTo>
                    <a:pt x="132886" y="157230"/>
                  </a:lnTo>
                  <a:lnTo>
                    <a:pt x="133069" y="155674"/>
                  </a:lnTo>
                  <a:lnTo>
                    <a:pt x="133252" y="154091"/>
                  </a:lnTo>
                  <a:lnTo>
                    <a:pt x="133407" y="152535"/>
                  </a:lnTo>
                  <a:lnTo>
                    <a:pt x="133562" y="150952"/>
                  </a:lnTo>
                  <a:lnTo>
                    <a:pt x="133703" y="149369"/>
                  </a:lnTo>
                  <a:lnTo>
                    <a:pt x="133844" y="147786"/>
                  </a:lnTo>
                  <a:lnTo>
                    <a:pt x="133957" y="146203"/>
                  </a:lnTo>
                  <a:lnTo>
                    <a:pt x="134069" y="144593"/>
                  </a:lnTo>
                  <a:lnTo>
                    <a:pt x="134168" y="142983"/>
                  </a:lnTo>
                  <a:lnTo>
                    <a:pt x="134266" y="141373"/>
                  </a:lnTo>
                  <a:lnTo>
                    <a:pt x="134351" y="139736"/>
                  </a:lnTo>
                  <a:lnTo>
                    <a:pt x="134421" y="138126"/>
                  </a:lnTo>
                  <a:lnTo>
                    <a:pt x="134478" y="136490"/>
                  </a:lnTo>
                  <a:lnTo>
                    <a:pt x="134520" y="134853"/>
                  </a:lnTo>
                  <a:lnTo>
                    <a:pt x="134562" y="133216"/>
                  </a:lnTo>
                  <a:lnTo>
                    <a:pt x="134590" y="131553"/>
                  </a:lnTo>
                  <a:lnTo>
                    <a:pt x="134604" y="129916"/>
                  </a:lnTo>
                  <a:lnTo>
                    <a:pt x="134618" y="128253"/>
                  </a:lnTo>
                  <a:lnTo>
                    <a:pt x="134604" y="126589"/>
                  </a:lnTo>
                  <a:lnTo>
                    <a:pt x="134590" y="124952"/>
                  </a:lnTo>
                  <a:lnTo>
                    <a:pt x="134562" y="123289"/>
                  </a:lnTo>
                  <a:lnTo>
                    <a:pt x="134520" y="121652"/>
                  </a:lnTo>
                  <a:lnTo>
                    <a:pt x="134478" y="120016"/>
                  </a:lnTo>
                  <a:lnTo>
                    <a:pt x="134421" y="118379"/>
                  </a:lnTo>
                  <a:lnTo>
                    <a:pt x="134351" y="116769"/>
                  </a:lnTo>
                  <a:lnTo>
                    <a:pt x="134266" y="115132"/>
                  </a:lnTo>
                  <a:lnTo>
                    <a:pt x="134168" y="113522"/>
                  </a:lnTo>
                  <a:lnTo>
                    <a:pt x="134069" y="111913"/>
                  </a:lnTo>
                  <a:lnTo>
                    <a:pt x="133957" y="110330"/>
                  </a:lnTo>
                  <a:lnTo>
                    <a:pt x="133844" y="108720"/>
                  </a:lnTo>
                  <a:lnTo>
                    <a:pt x="133703" y="107137"/>
                  </a:lnTo>
                  <a:lnTo>
                    <a:pt x="133562" y="105554"/>
                  </a:lnTo>
                  <a:lnTo>
                    <a:pt x="133407" y="103971"/>
                  </a:lnTo>
                  <a:lnTo>
                    <a:pt x="133252" y="102414"/>
                  </a:lnTo>
                  <a:lnTo>
                    <a:pt x="133069" y="100831"/>
                  </a:lnTo>
                  <a:lnTo>
                    <a:pt x="132886" y="99302"/>
                  </a:lnTo>
                  <a:lnTo>
                    <a:pt x="132703" y="97746"/>
                  </a:lnTo>
                  <a:lnTo>
                    <a:pt x="132492" y="96190"/>
                  </a:lnTo>
                  <a:lnTo>
                    <a:pt x="132281" y="94660"/>
                  </a:lnTo>
                  <a:lnTo>
                    <a:pt x="132056" y="93131"/>
                  </a:lnTo>
                  <a:lnTo>
                    <a:pt x="131830" y="91628"/>
                  </a:lnTo>
                  <a:lnTo>
                    <a:pt x="131591" y="90126"/>
                  </a:lnTo>
                  <a:lnTo>
                    <a:pt x="131337" y="88623"/>
                  </a:lnTo>
                  <a:lnTo>
                    <a:pt x="131070" y="87121"/>
                  </a:lnTo>
                  <a:lnTo>
                    <a:pt x="130802" y="85645"/>
                  </a:lnTo>
                  <a:lnTo>
                    <a:pt x="130535" y="84143"/>
                  </a:lnTo>
                  <a:lnTo>
                    <a:pt x="130239" y="82694"/>
                  </a:lnTo>
                  <a:lnTo>
                    <a:pt x="129943" y="81218"/>
                  </a:lnTo>
                  <a:lnTo>
                    <a:pt x="129634" y="79769"/>
                  </a:lnTo>
                  <a:lnTo>
                    <a:pt x="129324" y="78320"/>
                  </a:lnTo>
                  <a:lnTo>
                    <a:pt x="129000" y="76898"/>
                  </a:lnTo>
                  <a:lnTo>
                    <a:pt x="128662" y="75476"/>
                  </a:lnTo>
                  <a:lnTo>
                    <a:pt x="128324" y="74054"/>
                  </a:lnTo>
                  <a:lnTo>
                    <a:pt x="127972" y="72659"/>
                  </a:lnTo>
                  <a:lnTo>
                    <a:pt x="127620" y="71264"/>
                  </a:lnTo>
                  <a:lnTo>
                    <a:pt x="127254" y="69868"/>
                  </a:lnTo>
                  <a:lnTo>
                    <a:pt x="126874" y="68500"/>
                  </a:lnTo>
                  <a:lnTo>
                    <a:pt x="126493" y="67132"/>
                  </a:lnTo>
                  <a:lnTo>
                    <a:pt x="126099" y="65763"/>
                  </a:lnTo>
                  <a:lnTo>
                    <a:pt x="125691" y="64422"/>
                  </a:lnTo>
                  <a:lnTo>
                    <a:pt x="125282" y="63080"/>
                  </a:lnTo>
                  <a:lnTo>
                    <a:pt x="124874" y="61739"/>
                  </a:lnTo>
                  <a:lnTo>
                    <a:pt x="124438" y="60424"/>
                  </a:lnTo>
                  <a:lnTo>
                    <a:pt x="124015" y="59136"/>
                  </a:lnTo>
                  <a:lnTo>
                    <a:pt x="123565" y="57821"/>
                  </a:lnTo>
                  <a:lnTo>
                    <a:pt x="123114" y="56533"/>
                  </a:lnTo>
                  <a:lnTo>
                    <a:pt x="122663" y="55272"/>
                  </a:lnTo>
                  <a:lnTo>
                    <a:pt x="122199" y="54011"/>
                  </a:lnTo>
                  <a:lnTo>
                    <a:pt x="121720" y="52750"/>
                  </a:lnTo>
                  <a:lnTo>
                    <a:pt x="121241" y="51516"/>
                  </a:lnTo>
                  <a:lnTo>
                    <a:pt x="120748" y="50282"/>
                  </a:lnTo>
                  <a:lnTo>
                    <a:pt x="120255" y="49074"/>
                  </a:lnTo>
                  <a:lnTo>
                    <a:pt x="119748" y="47867"/>
                  </a:lnTo>
                  <a:lnTo>
                    <a:pt x="119242" y="46660"/>
                  </a:lnTo>
                  <a:lnTo>
                    <a:pt x="118721" y="45479"/>
                  </a:lnTo>
                  <a:lnTo>
                    <a:pt x="118200" y="44325"/>
                  </a:lnTo>
                  <a:lnTo>
                    <a:pt x="117664" y="43172"/>
                  </a:lnTo>
                  <a:lnTo>
                    <a:pt x="117129" y="42018"/>
                  </a:lnTo>
                  <a:lnTo>
                    <a:pt x="116580" y="40891"/>
                  </a:lnTo>
                  <a:lnTo>
                    <a:pt x="116031" y="39764"/>
                  </a:lnTo>
                  <a:lnTo>
                    <a:pt x="115468" y="38664"/>
                  </a:lnTo>
                  <a:lnTo>
                    <a:pt x="114904" y="37564"/>
                  </a:lnTo>
                  <a:lnTo>
                    <a:pt x="114327" y="36491"/>
                  </a:lnTo>
                  <a:lnTo>
                    <a:pt x="113750" y="35417"/>
                  </a:lnTo>
                  <a:lnTo>
                    <a:pt x="113158" y="34371"/>
                  </a:lnTo>
                  <a:lnTo>
                    <a:pt x="112567" y="33325"/>
                  </a:lnTo>
                  <a:lnTo>
                    <a:pt x="111961" y="32278"/>
                  </a:lnTo>
                  <a:lnTo>
                    <a:pt x="111356" y="31286"/>
                  </a:lnTo>
                  <a:lnTo>
                    <a:pt x="110736" y="30266"/>
                  </a:lnTo>
                  <a:lnTo>
                    <a:pt x="110117" y="29300"/>
                  </a:lnTo>
                  <a:lnTo>
                    <a:pt x="109497" y="28307"/>
                  </a:lnTo>
                  <a:lnTo>
                    <a:pt x="108864" y="27341"/>
                  </a:lnTo>
                  <a:lnTo>
                    <a:pt x="108216" y="26402"/>
                  </a:lnTo>
                  <a:lnTo>
                    <a:pt x="107582" y="25490"/>
                  </a:lnTo>
                  <a:lnTo>
                    <a:pt x="106920" y="24551"/>
                  </a:lnTo>
                  <a:lnTo>
                    <a:pt x="106273" y="23666"/>
                  </a:lnTo>
                  <a:lnTo>
                    <a:pt x="105611" y="22780"/>
                  </a:lnTo>
                  <a:lnTo>
                    <a:pt x="104935" y="21895"/>
                  </a:lnTo>
                  <a:lnTo>
                    <a:pt x="104259" y="21036"/>
                  </a:lnTo>
                  <a:lnTo>
                    <a:pt x="103583" y="20204"/>
                  </a:lnTo>
                  <a:lnTo>
                    <a:pt x="102893" y="19373"/>
                  </a:lnTo>
                  <a:lnTo>
                    <a:pt x="102203" y="18568"/>
                  </a:lnTo>
                  <a:lnTo>
                    <a:pt x="101513" y="17763"/>
                  </a:lnTo>
                  <a:lnTo>
                    <a:pt x="100809" y="16985"/>
                  </a:lnTo>
                  <a:lnTo>
                    <a:pt x="100105" y="16233"/>
                  </a:lnTo>
                  <a:lnTo>
                    <a:pt x="99387" y="15482"/>
                  </a:lnTo>
                  <a:lnTo>
                    <a:pt x="98669" y="14758"/>
                  </a:lnTo>
                  <a:lnTo>
                    <a:pt x="97950" y="14033"/>
                  </a:lnTo>
                  <a:lnTo>
                    <a:pt x="97218" y="13336"/>
                  </a:lnTo>
                  <a:lnTo>
                    <a:pt x="96486" y="12638"/>
                  </a:lnTo>
                  <a:lnTo>
                    <a:pt x="95754" y="11967"/>
                  </a:lnTo>
                  <a:lnTo>
                    <a:pt x="95007" y="11323"/>
                  </a:lnTo>
                  <a:lnTo>
                    <a:pt x="94261" y="10706"/>
                  </a:lnTo>
                  <a:lnTo>
                    <a:pt x="93501" y="10089"/>
                  </a:lnTo>
                  <a:lnTo>
                    <a:pt x="92740" y="9472"/>
                  </a:lnTo>
                  <a:lnTo>
                    <a:pt x="91980" y="8908"/>
                  </a:lnTo>
                  <a:lnTo>
                    <a:pt x="91220" y="8318"/>
                  </a:lnTo>
                  <a:lnTo>
                    <a:pt x="90445" y="7782"/>
                  </a:lnTo>
                  <a:lnTo>
                    <a:pt x="89671" y="7245"/>
                  </a:lnTo>
                  <a:lnTo>
                    <a:pt x="88896" y="6735"/>
                  </a:lnTo>
                  <a:lnTo>
                    <a:pt x="88108" y="6252"/>
                  </a:lnTo>
                  <a:lnTo>
                    <a:pt x="87319" y="5769"/>
                  </a:lnTo>
                  <a:lnTo>
                    <a:pt x="86530" y="5313"/>
                  </a:lnTo>
                  <a:lnTo>
                    <a:pt x="85728" y="4857"/>
                  </a:lnTo>
                  <a:lnTo>
                    <a:pt x="84925" y="4455"/>
                  </a:lnTo>
                  <a:lnTo>
                    <a:pt x="84123" y="4025"/>
                  </a:lnTo>
                  <a:lnTo>
                    <a:pt x="83320" y="3650"/>
                  </a:lnTo>
                  <a:lnTo>
                    <a:pt x="82503" y="3274"/>
                  </a:lnTo>
                  <a:lnTo>
                    <a:pt x="81687" y="2925"/>
                  </a:lnTo>
                  <a:lnTo>
                    <a:pt x="80870" y="2603"/>
                  </a:lnTo>
                  <a:lnTo>
                    <a:pt x="80039" y="2308"/>
                  </a:lnTo>
                  <a:lnTo>
                    <a:pt x="79222" y="2013"/>
                  </a:lnTo>
                  <a:lnTo>
                    <a:pt x="78391" y="1718"/>
                  </a:lnTo>
                  <a:lnTo>
                    <a:pt x="77561" y="1476"/>
                  </a:lnTo>
                  <a:lnTo>
                    <a:pt x="76716" y="1235"/>
                  </a:lnTo>
                  <a:lnTo>
                    <a:pt x="75871" y="1020"/>
                  </a:lnTo>
                  <a:lnTo>
                    <a:pt x="75026" y="832"/>
                  </a:lnTo>
                  <a:lnTo>
                    <a:pt x="74181" y="671"/>
                  </a:lnTo>
                  <a:lnTo>
                    <a:pt x="73336" y="510"/>
                  </a:lnTo>
                  <a:lnTo>
                    <a:pt x="72477" y="376"/>
                  </a:lnTo>
                  <a:lnTo>
                    <a:pt x="71632" y="269"/>
                  </a:lnTo>
                  <a:lnTo>
                    <a:pt x="70773" y="162"/>
                  </a:lnTo>
                  <a:lnTo>
                    <a:pt x="69900" y="81"/>
                  </a:lnTo>
                  <a:lnTo>
                    <a:pt x="69041" y="54"/>
                  </a:lnTo>
                  <a:lnTo>
                    <a:pt x="6816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9000">
                  <a:srgbClr val="277CBD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rot="10800000">
              <a:off x="6575488" y="2322589"/>
              <a:ext cx="566780" cy="270010"/>
            </a:xfrm>
            <a:custGeom>
              <a:avLst/>
              <a:gdLst/>
              <a:ahLst/>
              <a:cxnLst/>
              <a:rect l="l" t="t" r="r" b="b"/>
              <a:pathLst>
                <a:path w="80082" h="69815" extrusionOk="0">
                  <a:moveTo>
                    <a:pt x="21109" y="13631"/>
                  </a:moveTo>
                  <a:lnTo>
                    <a:pt x="21377" y="13658"/>
                  </a:lnTo>
                  <a:lnTo>
                    <a:pt x="21630" y="13738"/>
                  </a:lnTo>
                  <a:lnTo>
                    <a:pt x="21869" y="13846"/>
                  </a:lnTo>
                  <a:lnTo>
                    <a:pt x="22109" y="14007"/>
                  </a:lnTo>
                  <a:lnTo>
                    <a:pt x="22320" y="14221"/>
                  </a:lnTo>
                  <a:lnTo>
                    <a:pt x="22531" y="14463"/>
                  </a:lnTo>
                  <a:lnTo>
                    <a:pt x="22728" y="14758"/>
                  </a:lnTo>
                  <a:lnTo>
                    <a:pt x="22911" y="15053"/>
                  </a:lnTo>
                  <a:lnTo>
                    <a:pt x="23080" y="15402"/>
                  </a:lnTo>
                  <a:lnTo>
                    <a:pt x="23221" y="15777"/>
                  </a:lnTo>
                  <a:lnTo>
                    <a:pt x="23348" y="16180"/>
                  </a:lnTo>
                  <a:lnTo>
                    <a:pt x="23461" y="16609"/>
                  </a:lnTo>
                  <a:lnTo>
                    <a:pt x="23545" y="17038"/>
                  </a:lnTo>
                  <a:lnTo>
                    <a:pt x="23615" y="17521"/>
                  </a:lnTo>
                  <a:lnTo>
                    <a:pt x="23644" y="18004"/>
                  </a:lnTo>
                  <a:lnTo>
                    <a:pt x="23658" y="18487"/>
                  </a:lnTo>
                  <a:lnTo>
                    <a:pt x="23658" y="51328"/>
                  </a:lnTo>
                  <a:lnTo>
                    <a:pt x="23644" y="51811"/>
                  </a:lnTo>
                  <a:lnTo>
                    <a:pt x="23615" y="52294"/>
                  </a:lnTo>
                  <a:lnTo>
                    <a:pt x="23545" y="52751"/>
                  </a:lnTo>
                  <a:lnTo>
                    <a:pt x="23461" y="53207"/>
                  </a:lnTo>
                  <a:lnTo>
                    <a:pt x="23348" y="53636"/>
                  </a:lnTo>
                  <a:lnTo>
                    <a:pt x="23221" y="54038"/>
                  </a:lnTo>
                  <a:lnTo>
                    <a:pt x="23080" y="54414"/>
                  </a:lnTo>
                  <a:lnTo>
                    <a:pt x="22911" y="54736"/>
                  </a:lnTo>
                  <a:lnTo>
                    <a:pt x="22728" y="55058"/>
                  </a:lnTo>
                  <a:lnTo>
                    <a:pt x="22531" y="55353"/>
                  </a:lnTo>
                  <a:lnTo>
                    <a:pt x="22320" y="55595"/>
                  </a:lnTo>
                  <a:lnTo>
                    <a:pt x="22109" y="55782"/>
                  </a:lnTo>
                  <a:lnTo>
                    <a:pt x="21869" y="55943"/>
                  </a:lnTo>
                  <a:lnTo>
                    <a:pt x="21630" y="56078"/>
                  </a:lnTo>
                  <a:lnTo>
                    <a:pt x="21377" y="56158"/>
                  </a:lnTo>
                  <a:lnTo>
                    <a:pt x="21109" y="56185"/>
                  </a:lnTo>
                  <a:lnTo>
                    <a:pt x="20856" y="56158"/>
                  </a:lnTo>
                  <a:lnTo>
                    <a:pt x="20602" y="56078"/>
                  </a:lnTo>
                  <a:lnTo>
                    <a:pt x="20363" y="55943"/>
                  </a:lnTo>
                  <a:lnTo>
                    <a:pt x="20123" y="55782"/>
                  </a:lnTo>
                  <a:lnTo>
                    <a:pt x="19898" y="55595"/>
                  </a:lnTo>
                  <a:lnTo>
                    <a:pt x="19687" y="55353"/>
                  </a:lnTo>
                  <a:lnTo>
                    <a:pt x="19490" y="55058"/>
                  </a:lnTo>
                  <a:lnTo>
                    <a:pt x="19321" y="54736"/>
                  </a:lnTo>
                  <a:lnTo>
                    <a:pt x="19152" y="54414"/>
                  </a:lnTo>
                  <a:lnTo>
                    <a:pt x="18997" y="54038"/>
                  </a:lnTo>
                  <a:lnTo>
                    <a:pt x="18870" y="53636"/>
                  </a:lnTo>
                  <a:lnTo>
                    <a:pt x="18771" y="53207"/>
                  </a:lnTo>
                  <a:lnTo>
                    <a:pt x="18687" y="52751"/>
                  </a:lnTo>
                  <a:lnTo>
                    <a:pt x="18617" y="52294"/>
                  </a:lnTo>
                  <a:lnTo>
                    <a:pt x="18574" y="51811"/>
                  </a:lnTo>
                  <a:lnTo>
                    <a:pt x="18560" y="51328"/>
                  </a:lnTo>
                  <a:lnTo>
                    <a:pt x="18560" y="18487"/>
                  </a:lnTo>
                  <a:lnTo>
                    <a:pt x="18574" y="18004"/>
                  </a:lnTo>
                  <a:lnTo>
                    <a:pt x="18617" y="17521"/>
                  </a:lnTo>
                  <a:lnTo>
                    <a:pt x="18687" y="17038"/>
                  </a:lnTo>
                  <a:lnTo>
                    <a:pt x="18771" y="16609"/>
                  </a:lnTo>
                  <a:lnTo>
                    <a:pt x="18870" y="16180"/>
                  </a:lnTo>
                  <a:lnTo>
                    <a:pt x="18997" y="15777"/>
                  </a:lnTo>
                  <a:lnTo>
                    <a:pt x="19152" y="15402"/>
                  </a:lnTo>
                  <a:lnTo>
                    <a:pt x="19321" y="15053"/>
                  </a:lnTo>
                  <a:lnTo>
                    <a:pt x="19490" y="14758"/>
                  </a:lnTo>
                  <a:lnTo>
                    <a:pt x="19687" y="14463"/>
                  </a:lnTo>
                  <a:lnTo>
                    <a:pt x="19898" y="14221"/>
                  </a:lnTo>
                  <a:lnTo>
                    <a:pt x="20123" y="14007"/>
                  </a:lnTo>
                  <a:lnTo>
                    <a:pt x="20363" y="13846"/>
                  </a:lnTo>
                  <a:lnTo>
                    <a:pt x="20602" y="13738"/>
                  </a:lnTo>
                  <a:lnTo>
                    <a:pt x="20856" y="13658"/>
                  </a:lnTo>
                  <a:lnTo>
                    <a:pt x="21109" y="13631"/>
                  </a:lnTo>
                  <a:close/>
                  <a:moveTo>
                    <a:pt x="33726" y="13631"/>
                  </a:moveTo>
                  <a:lnTo>
                    <a:pt x="33993" y="13658"/>
                  </a:lnTo>
                  <a:lnTo>
                    <a:pt x="34247" y="13738"/>
                  </a:lnTo>
                  <a:lnTo>
                    <a:pt x="34486" y="13846"/>
                  </a:lnTo>
                  <a:lnTo>
                    <a:pt x="34726" y="14007"/>
                  </a:lnTo>
                  <a:lnTo>
                    <a:pt x="34951" y="14221"/>
                  </a:lnTo>
                  <a:lnTo>
                    <a:pt x="35148" y="14463"/>
                  </a:lnTo>
                  <a:lnTo>
                    <a:pt x="35345" y="14758"/>
                  </a:lnTo>
                  <a:lnTo>
                    <a:pt x="35528" y="15053"/>
                  </a:lnTo>
                  <a:lnTo>
                    <a:pt x="35697" y="15402"/>
                  </a:lnTo>
                  <a:lnTo>
                    <a:pt x="35838" y="15777"/>
                  </a:lnTo>
                  <a:lnTo>
                    <a:pt x="35979" y="16180"/>
                  </a:lnTo>
                  <a:lnTo>
                    <a:pt x="36077" y="16609"/>
                  </a:lnTo>
                  <a:lnTo>
                    <a:pt x="36162" y="17038"/>
                  </a:lnTo>
                  <a:lnTo>
                    <a:pt x="36232" y="17521"/>
                  </a:lnTo>
                  <a:lnTo>
                    <a:pt x="36275" y="18004"/>
                  </a:lnTo>
                  <a:lnTo>
                    <a:pt x="36275" y="18487"/>
                  </a:lnTo>
                  <a:lnTo>
                    <a:pt x="36275" y="51328"/>
                  </a:lnTo>
                  <a:lnTo>
                    <a:pt x="36275" y="51811"/>
                  </a:lnTo>
                  <a:lnTo>
                    <a:pt x="36232" y="52294"/>
                  </a:lnTo>
                  <a:lnTo>
                    <a:pt x="36162" y="52751"/>
                  </a:lnTo>
                  <a:lnTo>
                    <a:pt x="36077" y="53207"/>
                  </a:lnTo>
                  <a:lnTo>
                    <a:pt x="35979" y="53636"/>
                  </a:lnTo>
                  <a:lnTo>
                    <a:pt x="35838" y="54038"/>
                  </a:lnTo>
                  <a:lnTo>
                    <a:pt x="35697" y="54414"/>
                  </a:lnTo>
                  <a:lnTo>
                    <a:pt x="35528" y="54736"/>
                  </a:lnTo>
                  <a:lnTo>
                    <a:pt x="35345" y="55058"/>
                  </a:lnTo>
                  <a:lnTo>
                    <a:pt x="35148" y="55353"/>
                  </a:lnTo>
                  <a:lnTo>
                    <a:pt x="34951" y="55595"/>
                  </a:lnTo>
                  <a:lnTo>
                    <a:pt x="34726" y="55782"/>
                  </a:lnTo>
                  <a:lnTo>
                    <a:pt x="34486" y="55943"/>
                  </a:lnTo>
                  <a:lnTo>
                    <a:pt x="34247" y="56078"/>
                  </a:lnTo>
                  <a:lnTo>
                    <a:pt x="33993" y="56158"/>
                  </a:lnTo>
                  <a:lnTo>
                    <a:pt x="33726" y="56185"/>
                  </a:lnTo>
                  <a:lnTo>
                    <a:pt x="33472" y="56158"/>
                  </a:lnTo>
                  <a:lnTo>
                    <a:pt x="33219" y="56078"/>
                  </a:lnTo>
                  <a:lnTo>
                    <a:pt x="32980" y="55943"/>
                  </a:lnTo>
                  <a:lnTo>
                    <a:pt x="32740" y="55782"/>
                  </a:lnTo>
                  <a:lnTo>
                    <a:pt x="32515" y="55595"/>
                  </a:lnTo>
                  <a:lnTo>
                    <a:pt x="32318" y="55353"/>
                  </a:lnTo>
                  <a:lnTo>
                    <a:pt x="32121" y="55058"/>
                  </a:lnTo>
                  <a:lnTo>
                    <a:pt x="31938" y="54736"/>
                  </a:lnTo>
                  <a:lnTo>
                    <a:pt x="31769" y="54414"/>
                  </a:lnTo>
                  <a:lnTo>
                    <a:pt x="31628" y="54038"/>
                  </a:lnTo>
                  <a:lnTo>
                    <a:pt x="31487" y="53636"/>
                  </a:lnTo>
                  <a:lnTo>
                    <a:pt x="31388" y="53207"/>
                  </a:lnTo>
                  <a:lnTo>
                    <a:pt x="31304" y="52751"/>
                  </a:lnTo>
                  <a:lnTo>
                    <a:pt x="31233" y="52294"/>
                  </a:lnTo>
                  <a:lnTo>
                    <a:pt x="31191" y="51811"/>
                  </a:lnTo>
                  <a:lnTo>
                    <a:pt x="31191" y="51328"/>
                  </a:lnTo>
                  <a:lnTo>
                    <a:pt x="31191" y="18487"/>
                  </a:lnTo>
                  <a:lnTo>
                    <a:pt x="31191" y="18004"/>
                  </a:lnTo>
                  <a:lnTo>
                    <a:pt x="31233" y="17521"/>
                  </a:lnTo>
                  <a:lnTo>
                    <a:pt x="31304" y="17038"/>
                  </a:lnTo>
                  <a:lnTo>
                    <a:pt x="31388" y="16609"/>
                  </a:lnTo>
                  <a:lnTo>
                    <a:pt x="31487" y="16180"/>
                  </a:lnTo>
                  <a:lnTo>
                    <a:pt x="31628" y="15777"/>
                  </a:lnTo>
                  <a:lnTo>
                    <a:pt x="31769" y="15402"/>
                  </a:lnTo>
                  <a:lnTo>
                    <a:pt x="31938" y="15053"/>
                  </a:lnTo>
                  <a:lnTo>
                    <a:pt x="32121" y="14758"/>
                  </a:lnTo>
                  <a:lnTo>
                    <a:pt x="32318" y="14463"/>
                  </a:lnTo>
                  <a:lnTo>
                    <a:pt x="32515" y="14221"/>
                  </a:lnTo>
                  <a:lnTo>
                    <a:pt x="32740" y="14007"/>
                  </a:lnTo>
                  <a:lnTo>
                    <a:pt x="32980" y="13846"/>
                  </a:lnTo>
                  <a:lnTo>
                    <a:pt x="33219" y="13738"/>
                  </a:lnTo>
                  <a:lnTo>
                    <a:pt x="33472" y="13658"/>
                  </a:lnTo>
                  <a:lnTo>
                    <a:pt x="33726" y="13631"/>
                  </a:lnTo>
                  <a:close/>
                  <a:moveTo>
                    <a:pt x="46357" y="13631"/>
                  </a:moveTo>
                  <a:lnTo>
                    <a:pt x="46610" y="13658"/>
                  </a:lnTo>
                  <a:lnTo>
                    <a:pt x="46864" y="13738"/>
                  </a:lnTo>
                  <a:lnTo>
                    <a:pt x="47103" y="13846"/>
                  </a:lnTo>
                  <a:lnTo>
                    <a:pt x="47343" y="14007"/>
                  </a:lnTo>
                  <a:lnTo>
                    <a:pt x="47568" y="14221"/>
                  </a:lnTo>
                  <a:lnTo>
                    <a:pt x="47779" y="14463"/>
                  </a:lnTo>
                  <a:lnTo>
                    <a:pt x="47976" y="14758"/>
                  </a:lnTo>
                  <a:lnTo>
                    <a:pt x="48145" y="15053"/>
                  </a:lnTo>
                  <a:lnTo>
                    <a:pt x="48314" y="15402"/>
                  </a:lnTo>
                  <a:lnTo>
                    <a:pt x="48469" y="15777"/>
                  </a:lnTo>
                  <a:lnTo>
                    <a:pt x="48596" y="16180"/>
                  </a:lnTo>
                  <a:lnTo>
                    <a:pt x="48694" y="16609"/>
                  </a:lnTo>
                  <a:lnTo>
                    <a:pt x="48779" y="17038"/>
                  </a:lnTo>
                  <a:lnTo>
                    <a:pt x="48849" y="17521"/>
                  </a:lnTo>
                  <a:lnTo>
                    <a:pt x="48892" y="18004"/>
                  </a:lnTo>
                  <a:lnTo>
                    <a:pt x="48906" y="18487"/>
                  </a:lnTo>
                  <a:lnTo>
                    <a:pt x="48906" y="51328"/>
                  </a:lnTo>
                  <a:lnTo>
                    <a:pt x="48892" y="51811"/>
                  </a:lnTo>
                  <a:lnTo>
                    <a:pt x="48849" y="52294"/>
                  </a:lnTo>
                  <a:lnTo>
                    <a:pt x="48779" y="52751"/>
                  </a:lnTo>
                  <a:lnTo>
                    <a:pt x="48694" y="53207"/>
                  </a:lnTo>
                  <a:lnTo>
                    <a:pt x="48596" y="53636"/>
                  </a:lnTo>
                  <a:lnTo>
                    <a:pt x="48469" y="54038"/>
                  </a:lnTo>
                  <a:lnTo>
                    <a:pt x="48314" y="54414"/>
                  </a:lnTo>
                  <a:lnTo>
                    <a:pt x="48145" y="54736"/>
                  </a:lnTo>
                  <a:lnTo>
                    <a:pt x="47976" y="55058"/>
                  </a:lnTo>
                  <a:lnTo>
                    <a:pt x="47779" y="55353"/>
                  </a:lnTo>
                  <a:lnTo>
                    <a:pt x="47568" y="55595"/>
                  </a:lnTo>
                  <a:lnTo>
                    <a:pt x="47343" y="55782"/>
                  </a:lnTo>
                  <a:lnTo>
                    <a:pt x="47103" y="55943"/>
                  </a:lnTo>
                  <a:lnTo>
                    <a:pt x="46864" y="56078"/>
                  </a:lnTo>
                  <a:lnTo>
                    <a:pt x="46610" y="56158"/>
                  </a:lnTo>
                  <a:lnTo>
                    <a:pt x="46357" y="56185"/>
                  </a:lnTo>
                  <a:lnTo>
                    <a:pt x="46089" y="56158"/>
                  </a:lnTo>
                  <a:lnTo>
                    <a:pt x="45836" y="56078"/>
                  </a:lnTo>
                  <a:lnTo>
                    <a:pt x="45596" y="55943"/>
                  </a:lnTo>
                  <a:lnTo>
                    <a:pt x="45357" y="55782"/>
                  </a:lnTo>
                  <a:lnTo>
                    <a:pt x="45146" y="55595"/>
                  </a:lnTo>
                  <a:lnTo>
                    <a:pt x="44935" y="55353"/>
                  </a:lnTo>
                  <a:lnTo>
                    <a:pt x="44738" y="55058"/>
                  </a:lnTo>
                  <a:lnTo>
                    <a:pt x="44554" y="54736"/>
                  </a:lnTo>
                  <a:lnTo>
                    <a:pt x="44385" y="54414"/>
                  </a:lnTo>
                  <a:lnTo>
                    <a:pt x="44245" y="54038"/>
                  </a:lnTo>
                  <a:lnTo>
                    <a:pt x="44118" y="53636"/>
                  </a:lnTo>
                  <a:lnTo>
                    <a:pt x="44005" y="53207"/>
                  </a:lnTo>
                  <a:lnTo>
                    <a:pt x="43921" y="52751"/>
                  </a:lnTo>
                  <a:lnTo>
                    <a:pt x="43850" y="52294"/>
                  </a:lnTo>
                  <a:lnTo>
                    <a:pt x="43822" y="51811"/>
                  </a:lnTo>
                  <a:lnTo>
                    <a:pt x="43808" y="51328"/>
                  </a:lnTo>
                  <a:lnTo>
                    <a:pt x="43808" y="18487"/>
                  </a:lnTo>
                  <a:lnTo>
                    <a:pt x="43822" y="18004"/>
                  </a:lnTo>
                  <a:lnTo>
                    <a:pt x="43850" y="17521"/>
                  </a:lnTo>
                  <a:lnTo>
                    <a:pt x="43921" y="17038"/>
                  </a:lnTo>
                  <a:lnTo>
                    <a:pt x="44005" y="16609"/>
                  </a:lnTo>
                  <a:lnTo>
                    <a:pt x="44118" y="16180"/>
                  </a:lnTo>
                  <a:lnTo>
                    <a:pt x="44245" y="15777"/>
                  </a:lnTo>
                  <a:lnTo>
                    <a:pt x="44385" y="15402"/>
                  </a:lnTo>
                  <a:lnTo>
                    <a:pt x="44554" y="15053"/>
                  </a:lnTo>
                  <a:lnTo>
                    <a:pt x="44738" y="14758"/>
                  </a:lnTo>
                  <a:lnTo>
                    <a:pt x="44935" y="14463"/>
                  </a:lnTo>
                  <a:lnTo>
                    <a:pt x="45146" y="14221"/>
                  </a:lnTo>
                  <a:lnTo>
                    <a:pt x="45357" y="14007"/>
                  </a:lnTo>
                  <a:lnTo>
                    <a:pt x="45596" y="13846"/>
                  </a:lnTo>
                  <a:lnTo>
                    <a:pt x="45836" y="13738"/>
                  </a:lnTo>
                  <a:lnTo>
                    <a:pt x="46089" y="13658"/>
                  </a:lnTo>
                  <a:lnTo>
                    <a:pt x="46357" y="13631"/>
                  </a:lnTo>
                  <a:close/>
                  <a:moveTo>
                    <a:pt x="58974" y="13631"/>
                  </a:moveTo>
                  <a:lnTo>
                    <a:pt x="59227" y="13658"/>
                  </a:lnTo>
                  <a:lnTo>
                    <a:pt x="59481" y="13738"/>
                  </a:lnTo>
                  <a:lnTo>
                    <a:pt x="59720" y="13846"/>
                  </a:lnTo>
                  <a:lnTo>
                    <a:pt x="59959" y="14007"/>
                  </a:lnTo>
                  <a:lnTo>
                    <a:pt x="60185" y="14221"/>
                  </a:lnTo>
                  <a:lnTo>
                    <a:pt x="60396" y="14463"/>
                  </a:lnTo>
                  <a:lnTo>
                    <a:pt x="60593" y="14758"/>
                  </a:lnTo>
                  <a:lnTo>
                    <a:pt x="60776" y="15053"/>
                  </a:lnTo>
                  <a:lnTo>
                    <a:pt x="60931" y="15402"/>
                  </a:lnTo>
                  <a:lnTo>
                    <a:pt x="61086" y="15777"/>
                  </a:lnTo>
                  <a:lnTo>
                    <a:pt x="61213" y="16180"/>
                  </a:lnTo>
                  <a:lnTo>
                    <a:pt x="61311" y="16609"/>
                  </a:lnTo>
                  <a:lnTo>
                    <a:pt x="61410" y="17038"/>
                  </a:lnTo>
                  <a:lnTo>
                    <a:pt x="61466" y="17521"/>
                  </a:lnTo>
                  <a:lnTo>
                    <a:pt x="61508" y="18004"/>
                  </a:lnTo>
                  <a:lnTo>
                    <a:pt x="61523" y="18487"/>
                  </a:lnTo>
                  <a:lnTo>
                    <a:pt x="61523" y="51328"/>
                  </a:lnTo>
                  <a:lnTo>
                    <a:pt x="61508" y="51811"/>
                  </a:lnTo>
                  <a:lnTo>
                    <a:pt x="61466" y="52294"/>
                  </a:lnTo>
                  <a:lnTo>
                    <a:pt x="61410" y="52751"/>
                  </a:lnTo>
                  <a:lnTo>
                    <a:pt x="61311" y="53207"/>
                  </a:lnTo>
                  <a:lnTo>
                    <a:pt x="61213" y="53636"/>
                  </a:lnTo>
                  <a:lnTo>
                    <a:pt x="61086" y="54038"/>
                  </a:lnTo>
                  <a:lnTo>
                    <a:pt x="60931" y="54414"/>
                  </a:lnTo>
                  <a:lnTo>
                    <a:pt x="60776" y="54736"/>
                  </a:lnTo>
                  <a:lnTo>
                    <a:pt x="60593" y="55058"/>
                  </a:lnTo>
                  <a:lnTo>
                    <a:pt x="60396" y="55353"/>
                  </a:lnTo>
                  <a:lnTo>
                    <a:pt x="60185" y="55595"/>
                  </a:lnTo>
                  <a:lnTo>
                    <a:pt x="59959" y="55782"/>
                  </a:lnTo>
                  <a:lnTo>
                    <a:pt x="59720" y="55943"/>
                  </a:lnTo>
                  <a:lnTo>
                    <a:pt x="59481" y="56078"/>
                  </a:lnTo>
                  <a:lnTo>
                    <a:pt x="59227" y="56158"/>
                  </a:lnTo>
                  <a:lnTo>
                    <a:pt x="58974" y="56185"/>
                  </a:lnTo>
                  <a:lnTo>
                    <a:pt x="58706" y="56158"/>
                  </a:lnTo>
                  <a:lnTo>
                    <a:pt x="58453" y="56078"/>
                  </a:lnTo>
                  <a:lnTo>
                    <a:pt x="58213" y="55943"/>
                  </a:lnTo>
                  <a:lnTo>
                    <a:pt x="57988" y="55782"/>
                  </a:lnTo>
                  <a:lnTo>
                    <a:pt x="57763" y="55595"/>
                  </a:lnTo>
                  <a:lnTo>
                    <a:pt x="57552" y="55353"/>
                  </a:lnTo>
                  <a:lnTo>
                    <a:pt x="57354" y="55058"/>
                  </a:lnTo>
                  <a:lnTo>
                    <a:pt x="57171" y="54736"/>
                  </a:lnTo>
                  <a:lnTo>
                    <a:pt x="57002" y="54414"/>
                  </a:lnTo>
                  <a:lnTo>
                    <a:pt x="56862" y="54038"/>
                  </a:lnTo>
                  <a:lnTo>
                    <a:pt x="56735" y="53636"/>
                  </a:lnTo>
                  <a:lnTo>
                    <a:pt x="56622" y="53207"/>
                  </a:lnTo>
                  <a:lnTo>
                    <a:pt x="56538" y="52751"/>
                  </a:lnTo>
                  <a:lnTo>
                    <a:pt x="56481" y="52294"/>
                  </a:lnTo>
                  <a:lnTo>
                    <a:pt x="56439" y="51811"/>
                  </a:lnTo>
                  <a:lnTo>
                    <a:pt x="56425" y="51328"/>
                  </a:lnTo>
                  <a:lnTo>
                    <a:pt x="56425" y="18487"/>
                  </a:lnTo>
                  <a:lnTo>
                    <a:pt x="56439" y="18004"/>
                  </a:lnTo>
                  <a:lnTo>
                    <a:pt x="56481" y="17521"/>
                  </a:lnTo>
                  <a:lnTo>
                    <a:pt x="56538" y="17038"/>
                  </a:lnTo>
                  <a:lnTo>
                    <a:pt x="56622" y="16609"/>
                  </a:lnTo>
                  <a:lnTo>
                    <a:pt x="56735" y="16180"/>
                  </a:lnTo>
                  <a:lnTo>
                    <a:pt x="56862" y="15777"/>
                  </a:lnTo>
                  <a:lnTo>
                    <a:pt x="57002" y="15402"/>
                  </a:lnTo>
                  <a:lnTo>
                    <a:pt x="57171" y="15053"/>
                  </a:lnTo>
                  <a:lnTo>
                    <a:pt x="57354" y="14758"/>
                  </a:lnTo>
                  <a:lnTo>
                    <a:pt x="57552" y="14463"/>
                  </a:lnTo>
                  <a:lnTo>
                    <a:pt x="57763" y="14221"/>
                  </a:lnTo>
                  <a:lnTo>
                    <a:pt x="57988" y="14007"/>
                  </a:lnTo>
                  <a:lnTo>
                    <a:pt x="58213" y="13846"/>
                  </a:lnTo>
                  <a:lnTo>
                    <a:pt x="58453" y="13738"/>
                  </a:lnTo>
                  <a:lnTo>
                    <a:pt x="58706" y="13658"/>
                  </a:lnTo>
                  <a:lnTo>
                    <a:pt x="58974" y="13631"/>
                  </a:lnTo>
                  <a:close/>
                  <a:moveTo>
                    <a:pt x="9773" y="1"/>
                  </a:moveTo>
                  <a:lnTo>
                    <a:pt x="9450" y="54"/>
                  </a:lnTo>
                  <a:lnTo>
                    <a:pt x="9126" y="135"/>
                  </a:lnTo>
                  <a:lnTo>
                    <a:pt x="8802" y="269"/>
                  </a:lnTo>
                  <a:lnTo>
                    <a:pt x="8492" y="403"/>
                  </a:lnTo>
                  <a:lnTo>
                    <a:pt x="8182" y="591"/>
                  </a:lnTo>
                  <a:lnTo>
                    <a:pt x="7872" y="806"/>
                  </a:lnTo>
                  <a:lnTo>
                    <a:pt x="7577" y="1047"/>
                  </a:lnTo>
                  <a:lnTo>
                    <a:pt x="7281" y="1316"/>
                  </a:lnTo>
                  <a:lnTo>
                    <a:pt x="6999" y="1611"/>
                  </a:lnTo>
                  <a:lnTo>
                    <a:pt x="6718" y="1933"/>
                  </a:lnTo>
                  <a:lnTo>
                    <a:pt x="6450" y="2281"/>
                  </a:lnTo>
                  <a:lnTo>
                    <a:pt x="6183" y="2684"/>
                  </a:lnTo>
                  <a:lnTo>
                    <a:pt x="5929" y="3086"/>
                  </a:lnTo>
                  <a:lnTo>
                    <a:pt x="5676" y="3516"/>
                  </a:lnTo>
                  <a:lnTo>
                    <a:pt x="5436" y="3972"/>
                  </a:lnTo>
                  <a:lnTo>
                    <a:pt x="5211" y="4428"/>
                  </a:lnTo>
                  <a:lnTo>
                    <a:pt x="4986" y="4938"/>
                  </a:lnTo>
                  <a:lnTo>
                    <a:pt x="4775" y="5447"/>
                  </a:lnTo>
                  <a:lnTo>
                    <a:pt x="4577" y="5984"/>
                  </a:lnTo>
                  <a:lnTo>
                    <a:pt x="4394" y="6548"/>
                  </a:lnTo>
                  <a:lnTo>
                    <a:pt x="4211" y="7138"/>
                  </a:lnTo>
                  <a:lnTo>
                    <a:pt x="4042" y="7728"/>
                  </a:lnTo>
                  <a:lnTo>
                    <a:pt x="3887" y="8345"/>
                  </a:lnTo>
                  <a:lnTo>
                    <a:pt x="3747" y="8989"/>
                  </a:lnTo>
                  <a:lnTo>
                    <a:pt x="3620" y="9633"/>
                  </a:lnTo>
                  <a:lnTo>
                    <a:pt x="3493" y="10304"/>
                  </a:lnTo>
                  <a:lnTo>
                    <a:pt x="3395" y="11002"/>
                  </a:lnTo>
                  <a:lnTo>
                    <a:pt x="3296" y="11699"/>
                  </a:lnTo>
                  <a:lnTo>
                    <a:pt x="3226" y="12397"/>
                  </a:lnTo>
                  <a:lnTo>
                    <a:pt x="3155" y="13121"/>
                  </a:lnTo>
                  <a:lnTo>
                    <a:pt x="3113" y="13872"/>
                  </a:lnTo>
                  <a:lnTo>
                    <a:pt x="1" y="69815"/>
                  </a:lnTo>
                  <a:lnTo>
                    <a:pt x="80082" y="69815"/>
                  </a:lnTo>
                  <a:lnTo>
                    <a:pt x="76970" y="13872"/>
                  </a:lnTo>
                  <a:lnTo>
                    <a:pt x="76928" y="13121"/>
                  </a:lnTo>
                  <a:lnTo>
                    <a:pt x="76857" y="12397"/>
                  </a:lnTo>
                  <a:lnTo>
                    <a:pt x="76787" y="11699"/>
                  </a:lnTo>
                  <a:lnTo>
                    <a:pt x="76688" y="11002"/>
                  </a:lnTo>
                  <a:lnTo>
                    <a:pt x="76590" y="10304"/>
                  </a:lnTo>
                  <a:lnTo>
                    <a:pt x="76463" y="9633"/>
                  </a:lnTo>
                  <a:lnTo>
                    <a:pt x="76336" y="8989"/>
                  </a:lnTo>
                  <a:lnTo>
                    <a:pt x="76195" y="8345"/>
                  </a:lnTo>
                  <a:lnTo>
                    <a:pt x="76040" y="7728"/>
                  </a:lnTo>
                  <a:lnTo>
                    <a:pt x="75871" y="7138"/>
                  </a:lnTo>
                  <a:lnTo>
                    <a:pt x="75688" y="6548"/>
                  </a:lnTo>
                  <a:lnTo>
                    <a:pt x="75505" y="5984"/>
                  </a:lnTo>
                  <a:lnTo>
                    <a:pt x="75308" y="5447"/>
                  </a:lnTo>
                  <a:lnTo>
                    <a:pt x="75097" y="4938"/>
                  </a:lnTo>
                  <a:lnTo>
                    <a:pt x="74872" y="4428"/>
                  </a:lnTo>
                  <a:lnTo>
                    <a:pt x="74646" y="3972"/>
                  </a:lnTo>
                  <a:lnTo>
                    <a:pt x="74407" y="3516"/>
                  </a:lnTo>
                  <a:lnTo>
                    <a:pt x="74154" y="3086"/>
                  </a:lnTo>
                  <a:lnTo>
                    <a:pt x="73900" y="2684"/>
                  </a:lnTo>
                  <a:lnTo>
                    <a:pt x="73632" y="2281"/>
                  </a:lnTo>
                  <a:lnTo>
                    <a:pt x="73365" y="1933"/>
                  </a:lnTo>
                  <a:lnTo>
                    <a:pt x="73083" y="1611"/>
                  </a:lnTo>
                  <a:lnTo>
                    <a:pt x="72802" y="1316"/>
                  </a:lnTo>
                  <a:lnTo>
                    <a:pt x="72506" y="1047"/>
                  </a:lnTo>
                  <a:lnTo>
                    <a:pt x="72210" y="806"/>
                  </a:lnTo>
                  <a:lnTo>
                    <a:pt x="71900" y="591"/>
                  </a:lnTo>
                  <a:lnTo>
                    <a:pt x="71591" y="403"/>
                  </a:lnTo>
                  <a:lnTo>
                    <a:pt x="71281" y="269"/>
                  </a:lnTo>
                  <a:lnTo>
                    <a:pt x="70957" y="135"/>
                  </a:lnTo>
                  <a:lnTo>
                    <a:pt x="70633" y="54"/>
                  </a:lnTo>
                  <a:lnTo>
                    <a:pt x="703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rot="10800000">
              <a:off x="6861301" y="2023134"/>
              <a:ext cx="166937" cy="150160"/>
            </a:xfrm>
            <a:custGeom>
              <a:avLst/>
              <a:gdLst/>
              <a:ahLst/>
              <a:cxnLst/>
              <a:rect l="l" t="t" r="r" b="b"/>
              <a:pathLst>
                <a:path w="23587" h="38826" extrusionOk="0">
                  <a:moveTo>
                    <a:pt x="0" y="1"/>
                  </a:moveTo>
                  <a:lnTo>
                    <a:pt x="17461" y="36625"/>
                  </a:lnTo>
                  <a:lnTo>
                    <a:pt x="17588" y="36867"/>
                  </a:lnTo>
                  <a:lnTo>
                    <a:pt x="17714" y="37108"/>
                  </a:lnTo>
                  <a:lnTo>
                    <a:pt x="17855" y="37323"/>
                  </a:lnTo>
                  <a:lnTo>
                    <a:pt x="17996" y="37537"/>
                  </a:lnTo>
                  <a:lnTo>
                    <a:pt x="18137" y="37725"/>
                  </a:lnTo>
                  <a:lnTo>
                    <a:pt x="18278" y="37886"/>
                  </a:lnTo>
                  <a:lnTo>
                    <a:pt x="18433" y="38047"/>
                  </a:lnTo>
                  <a:lnTo>
                    <a:pt x="18588" y="38208"/>
                  </a:lnTo>
                  <a:lnTo>
                    <a:pt x="18911" y="38450"/>
                  </a:lnTo>
                  <a:lnTo>
                    <a:pt x="19235" y="38637"/>
                  </a:lnTo>
                  <a:lnTo>
                    <a:pt x="19559" y="38745"/>
                  </a:lnTo>
                  <a:lnTo>
                    <a:pt x="19897" y="38798"/>
                  </a:lnTo>
                  <a:lnTo>
                    <a:pt x="20235" y="38825"/>
                  </a:lnTo>
                  <a:lnTo>
                    <a:pt x="20573" y="38745"/>
                  </a:lnTo>
                  <a:lnTo>
                    <a:pt x="20911" y="38637"/>
                  </a:lnTo>
                  <a:lnTo>
                    <a:pt x="21235" y="38450"/>
                  </a:lnTo>
                  <a:lnTo>
                    <a:pt x="21404" y="38315"/>
                  </a:lnTo>
                  <a:lnTo>
                    <a:pt x="21559" y="38208"/>
                  </a:lnTo>
                  <a:lnTo>
                    <a:pt x="21714" y="38047"/>
                  </a:lnTo>
                  <a:lnTo>
                    <a:pt x="21868" y="37886"/>
                  </a:lnTo>
                  <a:lnTo>
                    <a:pt x="22009" y="37725"/>
                  </a:lnTo>
                  <a:lnTo>
                    <a:pt x="22164" y="37511"/>
                  </a:lnTo>
                  <a:lnTo>
                    <a:pt x="22305" y="37323"/>
                  </a:lnTo>
                  <a:lnTo>
                    <a:pt x="22432" y="37081"/>
                  </a:lnTo>
                  <a:lnTo>
                    <a:pt x="22573" y="36840"/>
                  </a:lnTo>
                  <a:lnTo>
                    <a:pt x="22685" y="36598"/>
                  </a:lnTo>
                  <a:lnTo>
                    <a:pt x="22798" y="36357"/>
                  </a:lnTo>
                  <a:lnTo>
                    <a:pt x="22910" y="36088"/>
                  </a:lnTo>
                  <a:lnTo>
                    <a:pt x="23009" y="35793"/>
                  </a:lnTo>
                  <a:lnTo>
                    <a:pt x="23108" y="35525"/>
                  </a:lnTo>
                  <a:lnTo>
                    <a:pt x="23178" y="35230"/>
                  </a:lnTo>
                  <a:lnTo>
                    <a:pt x="23263" y="34935"/>
                  </a:lnTo>
                  <a:lnTo>
                    <a:pt x="23389" y="34344"/>
                  </a:lnTo>
                  <a:lnTo>
                    <a:pt x="23488" y="33727"/>
                  </a:lnTo>
                  <a:lnTo>
                    <a:pt x="23544" y="33083"/>
                  </a:lnTo>
                  <a:lnTo>
                    <a:pt x="23586" y="32439"/>
                  </a:lnTo>
                  <a:lnTo>
                    <a:pt x="23586" y="31796"/>
                  </a:lnTo>
                  <a:lnTo>
                    <a:pt x="23544" y="31152"/>
                  </a:lnTo>
                  <a:lnTo>
                    <a:pt x="23488" y="30508"/>
                  </a:lnTo>
                  <a:lnTo>
                    <a:pt x="23389" y="29891"/>
                  </a:lnTo>
                  <a:lnTo>
                    <a:pt x="23333" y="29595"/>
                  </a:lnTo>
                  <a:lnTo>
                    <a:pt x="23263" y="29300"/>
                  </a:lnTo>
                  <a:lnTo>
                    <a:pt x="23178" y="29005"/>
                  </a:lnTo>
                  <a:lnTo>
                    <a:pt x="23094" y="28710"/>
                  </a:lnTo>
                  <a:lnTo>
                    <a:pt x="23009" y="28415"/>
                  </a:lnTo>
                  <a:lnTo>
                    <a:pt x="22896" y="28147"/>
                  </a:lnTo>
                  <a:lnTo>
                    <a:pt x="22798" y="27878"/>
                  </a:lnTo>
                  <a:lnTo>
                    <a:pt x="22671" y="27610"/>
                  </a:lnTo>
                  <a:lnTo>
                    <a:pt x="9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rot="10800000">
              <a:off x="6674918" y="2023134"/>
              <a:ext cx="166937" cy="150160"/>
            </a:xfrm>
            <a:custGeom>
              <a:avLst/>
              <a:gdLst/>
              <a:ahLst/>
              <a:cxnLst/>
              <a:rect l="l" t="t" r="r" b="b"/>
              <a:pathLst>
                <a:path w="23587" h="38826" extrusionOk="0">
                  <a:moveTo>
                    <a:pt x="14068" y="1"/>
                  </a:moveTo>
                  <a:lnTo>
                    <a:pt x="901" y="27610"/>
                  </a:lnTo>
                  <a:lnTo>
                    <a:pt x="789" y="27878"/>
                  </a:lnTo>
                  <a:lnTo>
                    <a:pt x="676" y="28147"/>
                  </a:lnTo>
                  <a:lnTo>
                    <a:pt x="578" y="28415"/>
                  </a:lnTo>
                  <a:lnTo>
                    <a:pt x="479" y="28710"/>
                  </a:lnTo>
                  <a:lnTo>
                    <a:pt x="395" y="29005"/>
                  </a:lnTo>
                  <a:lnTo>
                    <a:pt x="324" y="29300"/>
                  </a:lnTo>
                  <a:lnTo>
                    <a:pt x="254" y="29595"/>
                  </a:lnTo>
                  <a:lnTo>
                    <a:pt x="197" y="29891"/>
                  </a:lnTo>
                  <a:lnTo>
                    <a:pt x="99" y="30508"/>
                  </a:lnTo>
                  <a:lnTo>
                    <a:pt x="28" y="31152"/>
                  </a:lnTo>
                  <a:lnTo>
                    <a:pt x="0" y="31796"/>
                  </a:lnTo>
                  <a:lnTo>
                    <a:pt x="0" y="32439"/>
                  </a:lnTo>
                  <a:lnTo>
                    <a:pt x="28" y="33083"/>
                  </a:lnTo>
                  <a:lnTo>
                    <a:pt x="99" y="33727"/>
                  </a:lnTo>
                  <a:lnTo>
                    <a:pt x="197" y="34344"/>
                  </a:lnTo>
                  <a:lnTo>
                    <a:pt x="324" y="34935"/>
                  </a:lnTo>
                  <a:lnTo>
                    <a:pt x="395" y="35230"/>
                  </a:lnTo>
                  <a:lnTo>
                    <a:pt x="479" y="35525"/>
                  </a:lnTo>
                  <a:lnTo>
                    <a:pt x="564" y="35793"/>
                  </a:lnTo>
                  <a:lnTo>
                    <a:pt x="662" y="36088"/>
                  </a:lnTo>
                  <a:lnTo>
                    <a:pt x="775" y="36357"/>
                  </a:lnTo>
                  <a:lnTo>
                    <a:pt x="887" y="36598"/>
                  </a:lnTo>
                  <a:lnTo>
                    <a:pt x="1014" y="36840"/>
                  </a:lnTo>
                  <a:lnTo>
                    <a:pt x="1141" y="37081"/>
                  </a:lnTo>
                  <a:lnTo>
                    <a:pt x="1282" y="37323"/>
                  </a:lnTo>
                  <a:lnTo>
                    <a:pt x="1422" y="37511"/>
                  </a:lnTo>
                  <a:lnTo>
                    <a:pt x="1563" y="37725"/>
                  </a:lnTo>
                  <a:lnTo>
                    <a:pt x="1718" y="37886"/>
                  </a:lnTo>
                  <a:lnTo>
                    <a:pt x="1873" y="38047"/>
                  </a:lnTo>
                  <a:lnTo>
                    <a:pt x="2028" y="38208"/>
                  </a:lnTo>
                  <a:lnTo>
                    <a:pt x="2183" y="38315"/>
                  </a:lnTo>
                  <a:lnTo>
                    <a:pt x="2338" y="38450"/>
                  </a:lnTo>
                  <a:lnTo>
                    <a:pt x="2676" y="38637"/>
                  </a:lnTo>
                  <a:lnTo>
                    <a:pt x="3000" y="38745"/>
                  </a:lnTo>
                  <a:lnTo>
                    <a:pt x="3338" y="38825"/>
                  </a:lnTo>
                  <a:lnTo>
                    <a:pt x="3675" y="38798"/>
                  </a:lnTo>
                  <a:lnTo>
                    <a:pt x="4013" y="38745"/>
                  </a:lnTo>
                  <a:lnTo>
                    <a:pt x="4351" y="38637"/>
                  </a:lnTo>
                  <a:lnTo>
                    <a:pt x="4675" y="38450"/>
                  </a:lnTo>
                  <a:lnTo>
                    <a:pt x="4985" y="38208"/>
                  </a:lnTo>
                  <a:lnTo>
                    <a:pt x="5140" y="38047"/>
                  </a:lnTo>
                  <a:lnTo>
                    <a:pt x="5295" y="37886"/>
                  </a:lnTo>
                  <a:lnTo>
                    <a:pt x="5436" y="37725"/>
                  </a:lnTo>
                  <a:lnTo>
                    <a:pt x="5591" y="37537"/>
                  </a:lnTo>
                  <a:lnTo>
                    <a:pt x="5731" y="37323"/>
                  </a:lnTo>
                  <a:lnTo>
                    <a:pt x="5858" y="37108"/>
                  </a:lnTo>
                  <a:lnTo>
                    <a:pt x="5985" y="36867"/>
                  </a:lnTo>
                  <a:lnTo>
                    <a:pt x="6112" y="36625"/>
                  </a:lnTo>
                  <a:lnTo>
                    <a:pt x="23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rot="10800000">
              <a:off x="6534230" y="2200990"/>
              <a:ext cx="649297" cy="85820"/>
            </a:xfrm>
            <a:custGeom>
              <a:avLst/>
              <a:gdLst/>
              <a:ahLst/>
              <a:cxnLst/>
              <a:rect l="l" t="t" r="r" b="b"/>
              <a:pathLst>
                <a:path w="91741" h="22190" extrusionOk="0">
                  <a:moveTo>
                    <a:pt x="5534" y="1"/>
                  </a:moveTo>
                  <a:lnTo>
                    <a:pt x="5239" y="54"/>
                  </a:lnTo>
                  <a:lnTo>
                    <a:pt x="4943" y="108"/>
                  </a:lnTo>
                  <a:lnTo>
                    <a:pt x="4661" y="215"/>
                  </a:lnTo>
                  <a:lnTo>
                    <a:pt x="4380" y="350"/>
                  </a:lnTo>
                  <a:lnTo>
                    <a:pt x="4098" y="484"/>
                  </a:lnTo>
                  <a:lnTo>
                    <a:pt x="3830" y="671"/>
                  </a:lnTo>
                  <a:lnTo>
                    <a:pt x="3563" y="859"/>
                  </a:lnTo>
                  <a:lnTo>
                    <a:pt x="3309" y="1101"/>
                  </a:lnTo>
                  <a:lnTo>
                    <a:pt x="3056" y="1342"/>
                  </a:lnTo>
                  <a:lnTo>
                    <a:pt x="2817" y="1611"/>
                  </a:lnTo>
                  <a:lnTo>
                    <a:pt x="2577" y="1906"/>
                  </a:lnTo>
                  <a:lnTo>
                    <a:pt x="2352" y="2201"/>
                  </a:lnTo>
                  <a:lnTo>
                    <a:pt x="2127" y="2523"/>
                  </a:lnTo>
                  <a:lnTo>
                    <a:pt x="1915" y="2872"/>
                  </a:lnTo>
                  <a:lnTo>
                    <a:pt x="1718" y="3247"/>
                  </a:lnTo>
                  <a:lnTo>
                    <a:pt x="1521" y="3650"/>
                  </a:lnTo>
                  <a:lnTo>
                    <a:pt x="1338" y="4052"/>
                  </a:lnTo>
                  <a:lnTo>
                    <a:pt x="1169" y="4455"/>
                  </a:lnTo>
                  <a:lnTo>
                    <a:pt x="1000" y="4884"/>
                  </a:lnTo>
                  <a:lnTo>
                    <a:pt x="859" y="5340"/>
                  </a:lnTo>
                  <a:lnTo>
                    <a:pt x="718" y="5823"/>
                  </a:lnTo>
                  <a:lnTo>
                    <a:pt x="578" y="6279"/>
                  </a:lnTo>
                  <a:lnTo>
                    <a:pt x="465" y="6789"/>
                  </a:lnTo>
                  <a:lnTo>
                    <a:pt x="366" y="7272"/>
                  </a:lnTo>
                  <a:lnTo>
                    <a:pt x="268" y="7809"/>
                  </a:lnTo>
                  <a:lnTo>
                    <a:pt x="183" y="8318"/>
                  </a:lnTo>
                  <a:lnTo>
                    <a:pt x="127" y="8855"/>
                  </a:lnTo>
                  <a:lnTo>
                    <a:pt x="71" y="9418"/>
                  </a:lnTo>
                  <a:lnTo>
                    <a:pt x="43" y="9955"/>
                  </a:lnTo>
                  <a:lnTo>
                    <a:pt x="14" y="10518"/>
                  </a:lnTo>
                  <a:lnTo>
                    <a:pt x="0" y="11082"/>
                  </a:lnTo>
                  <a:lnTo>
                    <a:pt x="14" y="11672"/>
                  </a:lnTo>
                  <a:lnTo>
                    <a:pt x="43" y="12209"/>
                  </a:lnTo>
                  <a:lnTo>
                    <a:pt x="71" y="12772"/>
                  </a:lnTo>
                  <a:lnTo>
                    <a:pt x="127" y="13309"/>
                  </a:lnTo>
                  <a:lnTo>
                    <a:pt x="183" y="13846"/>
                  </a:lnTo>
                  <a:lnTo>
                    <a:pt x="268" y="14382"/>
                  </a:lnTo>
                  <a:lnTo>
                    <a:pt x="366" y="14892"/>
                  </a:lnTo>
                  <a:lnTo>
                    <a:pt x="465" y="15402"/>
                  </a:lnTo>
                  <a:lnTo>
                    <a:pt x="578" y="15885"/>
                  </a:lnTo>
                  <a:lnTo>
                    <a:pt x="718" y="16368"/>
                  </a:lnTo>
                  <a:lnTo>
                    <a:pt x="859" y="16824"/>
                  </a:lnTo>
                  <a:lnTo>
                    <a:pt x="1000" y="17280"/>
                  </a:lnTo>
                  <a:lnTo>
                    <a:pt x="1169" y="17709"/>
                  </a:lnTo>
                  <a:lnTo>
                    <a:pt x="1338" y="18138"/>
                  </a:lnTo>
                  <a:lnTo>
                    <a:pt x="1521" y="18541"/>
                  </a:lnTo>
                  <a:lnTo>
                    <a:pt x="1718" y="18917"/>
                  </a:lnTo>
                  <a:lnTo>
                    <a:pt x="1915" y="19292"/>
                  </a:lnTo>
                  <a:lnTo>
                    <a:pt x="2127" y="19641"/>
                  </a:lnTo>
                  <a:lnTo>
                    <a:pt x="2352" y="19963"/>
                  </a:lnTo>
                  <a:lnTo>
                    <a:pt x="2577" y="20285"/>
                  </a:lnTo>
                  <a:lnTo>
                    <a:pt x="2817" y="20580"/>
                  </a:lnTo>
                  <a:lnTo>
                    <a:pt x="3056" y="20848"/>
                  </a:lnTo>
                  <a:lnTo>
                    <a:pt x="3309" y="21090"/>
                  </a:lnTo>
                  <a:lnTo>
                    <a:pt x="3563" y="21305"/>
                  </a:lnTo>
                  <a:lnTo>
                    <a:pt x="3830" y="21519"/>
                  </a:lnTo>
                  <a:lnTo>
                    <a:pt x="4098" y="21680"/>
                  </a:lnTo>
                  <a:lnTo>
                    <a:pt x="4380" y="21841"/>
                  </a:lnTo>
                  <a:lnTo>
                    <a:pt x="4661" y="21948"/>
                  </a:lnTo>
                  <a:lnTo>
                    <a:pt x="4943" y="22056"/>
                  </a:lnTo>
                  <a:lnTo>
                    <a:pt x="5239" y="22136"/>
                  </a:lnTo>
                  <a:lnTo>
                    <a:pt x="5534" y="22163"/>
                  </a:lnTo>
                  <a:lnTo>
                    <a:pt x="5830" y="22190"/>
                  </a:lnTo>
                  <a:lnTo>
                    <a:pt x="85911" y="22190"/>
                  </a:lnTo>
                  <a:lnTo>
                    <a:pt x="86206" y="22163"/>
                  </a:lnTo>
                  <a:lnTo>
                    <a:pt x="86502" y="22136"/>
                  </a:lnTo>
                  <a:lnTo>
                    <a:pt x="86798" y="22056"/>
                  </a:lnTo>
                  <a:lnTo>
                    <a:pt x="87080" y="21948"/>
                  </a:lnTo>
                  <a:lnTo>
                    <a:pt x="87361" y="21841"/>
                  </a:lnTo>
                  <a:lnTo>
                    <a:pt x="87643" y="21680"/>
                  </a:lnTo>
                  <a:lnTo>
                    <a:pt x="87910" y="21519"/>
                  </a:lnTo>
                  <a:lnTo>
                    <a:pt x="88178" y="21305"/>
                  </a:lnTo>
                  <a:lnTo>
                    <a:pt x="88431" y="21090"/>
                  </a:lnTo>
                  <a:lnTo>
                    <a:pt x="88685" y="20848"/>
                  </a:lnTo>
                  <a:lnTo>
                    <a:pt x="88924" y="20580"/>
                  </a:lnTo>
                  <a:lnTo>
                    <a:pt x="89164" y="20285"/>
                  </a:lnTo>
                  <a:lnTo>
                    <a:pt x="89389" y="19963"/>
                  </a:lnTo>
                  <a:lnTo>
                    <a:pt x="89614" y="19641"/>
                  </a:lnTo>
                  <a:lnTo>
                    <a:pt x="89825" y="19292"/>
                  </a:lnTo>
                  <a:lnTo>
                    <a:pt x="90023" y="18917"/>
                  </a:lnTo>
                  <a:lnTo>
                    <a:pt x="90220" y="18541"/>
                  </a:lnTo>
                  <a:lnTo>
                    <a:pt x="90403" y="18138"/>
                  </a:lnTo>
                  <a:lnTo>
                    <a:pt x="90572" y="17709"/>
                  </a:lnTo>
                  <a:lnTo>
                    <a:pt x="90741" y="17280"/>
                  </a:lnTo>
                  <a:lnTo>
                    <a:pt x="90896" y="16824"/>
                  </a:lnTo>
                  <a:lnTo>
                    <a:pt x="91036" y="16368"/>
                  </a:lnTo>
                  <a:lnTo>
                    <a:pt x="91163" y="15885"/>
                  </a:lnTo>
                  <a:lnTo>
                    <a:pt x="91276" y="15402"/>
                  </a:lnTo>
                  <a:lnTo>
                    <a:pt x="91388" y="14892"/>
                  </a:lnTo>
                  <a:lnTo>
                    <a:pt x="91473" y="14382"/>
                  </a:lnTo>
                  <a:lnTo>
                    <a:pt x="91557" y="13846"/>
                  </a:lnTo>
                  <a:lnTo>
                    <a:pt x="91614" y="13309"/>
                  </a:lnTo>
                  <a:lnTo>
                    <a:pt x="91670" y="12772"/>
                  </a:lnTo>
                  <a:lnTo>
                    <a:pt x="91712" y="12209"/>
                  </a:lnTo>
                  <a:lnTo>
                    <a:pt x="91726" y="11672"/>
                  </a:lnTo>
                  <a:lnTo>
                    <a:pt x="91740" y="11082"/>
                  </a:lnTo>
                  <a:lnTo>
                    <a:pt x="91726" y="10518"/>
                  </a:lnTo>
                  <a:lnTo>
                    <a:pt x="91712" y="9955"/>
                  </a:lnTo>
                  <a:lnTo>
                    <a:pt x="91670" y="9418"/>
                  </a:lnTo>
                  <a:lnTo>
                    <a:pt x="91614" y="8855"/>
                  </a:lnTo>
                  <a:lnTo>
                    <a:pt x="91557" y="8318"/>
                  </a:lnTo>
                  <a:lnTo>
                    <a:pt x="91473" y="7809"/>
                  </a:lnTo>
                  <a:lnTo>
                    <a:pt x="91388" y="7272"/>
                  </a:lnTo>
                  <a:lnTo>
                    <a:pt x="91276" y="6789"/>
                  </a:lnTo>
                  <a:lnTo>
                    <a:pt x="91163" y="6279"/>
                  </a:lnTo>
                  <a:lnTo>
                    <a:pt x="91036" y="5823"/>
                  </a:lnTo>
                  <a:lnTo>
                    <a:pt x="90896" y="5340"/>
                  </a:lnTo>
                  <a:lnTo>
                    <a:pt x="90741" y="4884"/>
                  </a:lnTo>
                  <a:lnTo>
                    <a:pt x="90572" y="4455"/>
                  </a:lnTo>
                  <a:lnTo>
                    <a:pt x="90403" y="4052"/>
                  </a:lnTo>
                  <a:lnTo>
                    <a:pt x="90220" y="3650"/>
                  </a:lnTo>
                  <a:lnTo>
                    <a:pt x="90023" y="3247"/>
                  </a:lnTo>
                  <a:lnTo>
                    <a:pt x="89825" y="2872"/>
                  </a:lnTo>
                  <a:lnTo>
                    <a:pt x="89614" y="2523"/>
                  </a:lnTo>
                  <a:lnTo>
                    <a:pt x="89389" y="2201"/>
                  </a:lnTo>
                  <a:lnTo>
                    <a:pt x="89164" y="1906"/>
                  </a:lnTo>
                  <a:lnTo>
                    <a:pt x="88924" y="1611"/>
                  </a:lnTo>
                  <a:lnTo>
                    <a:pt x="88685" y="1342"/>
                  </a:lnTo>
                  <a:lnTo>
                    <a:pt x="88431" y="1101"/>
                  </a:lnTo>
                  <a:lnTo>
                    <a:pt x="88178" y="859"/>
                  </a:lnTo>
                  <a:lnTo>
                    <a:pt x="87910" y="671"/>
                  </a:lnTo>
                  <a:lnTo>
                    <a:pt x="87643" y="484"/>
                  </a:lnTo>
                  <a:lnTo>
                    <a:pt x="87361" y="350"/>
                  </a:lnTo>
                  <a:lnTo>
                    <a:pt x="87080" y="215"/>
                  </a:lnTo>
                  <a:lnTo>
                    <a:pt x="86798" y="108"/>
                  </a:lnTo>
                  <a:lnTo>
                    <a:pt x="86502" y="54"/>
                  </a:lnTo>
                  <a:lnTo>
                    <a:pt x="86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5115163" y="897150"/>
              <a:ext cx="738778" cy="600459"/>
            </a:xfrm>
            <a:custGeom>
              <a:avLst/>
              <a:gdLst/>
              <a:ahLst/>
              <a:cxnLst/>
              <a:rect l="l" t="t" r="r" b="b"/>
              <a:pathLst>
                <a:path w="129270" h="575980" extrusionOk="0">
                  <a:moveTo>
                    <a:pt x="69347" y="1"/>
                  </a:moveTo>
                  <a:lnTo>
                    <a:pt x="68704" y="39"/>
                  </a:lnTo>
                  <a:lnTo>
                    <a:pt x="68068" y="115"/>
                  </a:lnTo>
                  <a:lnTo>
                    <a:pt x="67438" y="266"/>
                  </a:lnTo>
                  <a:lnTo>
                    <a:pt x="66829" y="456"/>
                  </a:lnTo>
                  <a:lnTo>
                    <a:pt x="66226" y="684"/>
                  </a:lnTo>
                  <a:lnTo>
                    <a:pt x="65630" y="950"/>
                  </a:lnTo>
                  <a:lnTo>
                    <a:pt x="65047" y="1291"/>
                  </a:lnTo>
                  <a:lnTo>
                    <a:pt x="64478" y="1633"/>
                  </a:lnTo>
                  <a:lnTo>
                    <a:pt x="63915" y="2050"/>
                  </a:lnTo>
                  <a:lnTo>
                    <a:pt x="63359" y="2506"/>
                  </a:lnTo>
                  <a:lnTo>
                    <a:pt x="62816" y="2999"/>
                  </a:lnTo>
                  <a:lnTo>
                    <a:pt x="62281" y="3530"/>
                  </a:lnTo>
                  <a:lnTo>
                    <a:pt x="61758" y="4138"/>
                  </a:lnTo>
                  <a:lnTo>
                    <a:pt x="61242" y="4745"/>
                  </a:lnTo>
                  <a:lnTo>
                    <a:pt x="60733" y="5390"/>
                  </a:lnTo>
                  <a:lnTo>
                    <a:pt x="60238" y="6111"/>
                  </a:lnTo>
                  <a:lnTo>
                    <a:pt x="59749" y="6832"/>
                  </a:lnTo>
                  <a:lnTo>
                    <a:pt x="59273" y="7591"/>
                  </a:lnTo>
                  <a:lnTo>
                    <a:pt x="58798" y="8426"/>
                  </a:lnTo>
                  <a:lnTo>
                    <a:pt x="58335" y="9261"/>
                  </a:lnTo>
                  <a:lnTo>
                    <a:pt x="57880" y="10134"/>
                  </a:lnTo>
                  <a:lnTo>
                    <a:pt x="57438" y="11045"/>
                  </a:lnTo>
                  <a:lnTo>
                    <a:pt x="56996" y="11994"/>
                  </a:lnTo>
                  <a:lnTo>
                    <a:pt x="56567" y="12981"/>
                  </a:lnTo>
                  <a:lnTo>
                    <a:pt x="56138" y="14005"/>
                  </a:lnTo>
                  <a:lnTo>
                    <a:pt x="55723" y="15030"/>
                  </a:lnTo>
                  <a:lnTo>
                    <a:pt x="55314" y="16131"/>
                  </a:lnTo>
                  <a:lnTo>
                    <a:pt x="54913" y="17231"/>
                  </a:lnTo>
                  <a:lnTo>
                    <a:pt x="54517" y="18370"/>
                  </a:lnTo>
                  <a:lnTo>
                    <a:pt x="54129" y="19547"/>
                  </a:lnTo>
                  <a:lnTo>
                    <a:pt x="53747" y="20723"/>
                  </a:lnTo>
                  <a:lnTo>
                    <a:pt x="53372" y="21938"/>
                  </a:lnTo>
                  <a:lnTo>
                    <a:pt x="53004" y="23190"/>
                  </a:lnTo>
                  <a:lnTo>
                    <a:pt x="52642" y="24481"/>
                  </a:lnTo>
                  <a:lnTo>
                    <a:pt x="52287" y="25771"/>
                  </a:lnTo>
                  <a:lnTo>
                    <a:pt x="51939" y="27099"/>
                  </a:lnTo>
                  <a:lnTo>
                    <a:pt x="51590" y="28428"/>
                  </a:lnTo>
                  <a:lnTo>
                    <a:pt x="51249" y="29794"/>
                  </a:lnTo>
                  <a:lnTo>
                    <a:pt x="50920" y="31198"/>
                  </a:lnTo>
                  <a:lnTo>
                    <a:pt x="50592" y="32603"/>
                  </a:lnTo>
                  <a:lnTo>
                    <a:pt x="50264" y="34045"/>
                  </a:lnTo>
                  <a:lnTo>
                    <a:pt x="49949" y="35525"/>
                  </a:lnTo>
                  <a:lnTo>
                    <a:pt x="49634" y="37005"/>
                  </a:lnTo>
                  <a:lnTo>
                    <a:pt x="49326" y="38485"/>
                  </a:lnTo>
                  <a:lnTo>
                    <a:pt x="49018" y="40003"/>
                  </a:lnTo>
                  <a:lnTo>
                    <a:pt x="48723" y="41560"/>
                  </a:lnTo>
                  <a:lnTo>
                    <a:pt x="48429" y="43078"/>
                  </a:lnTo>
                  <a:lnTo>
                    <a:pt x="48134" y="44672"/>
                  </a:lnTo>
                  <a:lnTo>
                    <a:pt x="47846" y="46228"/>
                  </a:lnTo>
                  <a:lnTo>
                    <a:pt x="47565" y="47822"/>
                  </a:lnTo>
                  <a:lnTo>
                    <a:pt x="47283" y="49454"/>
                  </a:lnTo>
                  <a:lnTo>
                    <a:pt x="47009" y="51086"/>
                  </a:lnTo>
                  <a:lnTo>
                    <a:pt x="46734" y="52718"/>
                  </a:lnTo>
                  <a:lnTo>
                    <a:pt x="46198" y="56020"/>
                  </a:lnTo>
                  <a:lnTo>
                    <a:pt x="45669" y="59360"/>
                  </a:lnTo>
                  <a:lnTo>
                    <a:pt x="45153" y="62775"/>
                  </a:lnTo>
                  <a:lnTo>
                    <a:pt x="44651" y="66191"/>
                  </a:lnTo>
                  <a:lnTo>
                    <a:pt x="44149" y="69645"/>
                  </a:lnTo>
                  <a:lnTo>
                    <a:pt x="43660" y="73099"/>
                  </a:lnTo>
                  <a:lnTo>
                    <a:pt x="43171" y="76590"/>
                  </a:lnTo>
                  <a:lnTo>
                    <a:pt x="42688" y="80082"/>
                  </a:lnTo>
                  <a:lnTo>
                    <a:pt x="41737" y="87103"/>
                  </a:lnTo>
                  <a:lnTo>
                    <a:pt x="40779" y="94049"/>
                  </a:lnTo>
                  <a:lnTo>
                    <a:pt x="40304" y="97503"/>
                  </a:lnTo>
                  <a:lnTo>
                    <a:pt x="39821" y="100956"/>
                  </a:lnTo>
                  <a:lnTo>
                    <a:pt x="39339" y="104334"/>
                  </a:lnTo>
                  <a:lnTo>
                    <a:pt x="38844" y="107712"/>
                  </a:lnTo>
                  <a:lnTo>
                    <a:pt x="38348" y="111052"/>
                  </a:lnTo>
                  <a:lnTo>
                    <a:pt x="37845" y="114316"/>
                  </a:lnTo>
                  <a:lnTo>
                    <a:pt x="37330" y="117542"/>
                  </a:lnTo>
                  <a:lnTo>
                    <a:pt x="36807" y="120730"/>
                  </a:lnTo>
                  <a:lnTo>
                    <a:pt x="36539" y="122286"/>
                  </a:lnTo>
                  <a:lnTo>
                    <a:pt x="36271" y="123842"/>
                  </a:lnTo>
                  <a:lnTo>
                    <a:pt x="35997" y="125360"/>
                  </a:lnTo>
                  <a:lnTo>
                    <a:pt x="35722" y="126878"/>
                  </a:lnTo>
                  <a:lnTo>
                    <a:pt x="35441" y="128359"/>
                  </a:lnTo>
                  <a:lnTo>
                    <a:pt x="35159" y="129839"/>
                  </a:lnTo>
                  <a:lnTo>
                    <a:pt x="34871" y="131281"/>
                  </a:lnTo>
                  <a:lnTo>
                    <a:pt x="34583" y="132723"/>
                  </a:lnTo>
                  <a:lnTo>
                    <a:pt x="34289" y="134127"/>
                  </a:lnTo>
                  <a:lnTo>
                    <a:pt x="33994" y="135532"/>
                  </a:lnTo>
                  <a:lnTo>
                    <a:pt x="33686" y="136898"/>
                  </a:lnTo>
                  <a:lnTo>
                    <a:pt x="33378" y="138226"/>
                  </a:lnTo>
                  <a:lnTo>
                    <a:pt x="33070" y="139555"/>
                  </a:lnTo>
                  <a:lnTo>
                    <a:pt x="32755" y="140845"/>
                  </a:lnTo>
                  <a:lnTo>
                    <a:pt x="32427" y="142098"/>
                  </a:lnTo>
                  <a:lnTo>
                    <a:pt x="32105" y="143350"/>
                  </a:lnTo>
                  <a:lnTo>
                    <a:pt x="31770" y="144565"/>
                  </a:lnTo>
                  <a:lnTo>
                    <a:pt x="31435" y="145741"/>
                  </a:lnTo>
                  <a:lnTo>
                    <a:pt x="31087" y="146880"/>
                  </a:lnTo>
                  <a:lnTo>
                    <a:pt x="30739" y="148018"/>
                  </a:lnTo>
                  <a:lnTo>
                    <a:pt x="30384" y="149119"/>
                  </a:lnTo>
                  <a:lnTo>
                    <a:pt x="30029" y="150182"/>
                  </a:lnTo>
                  <a:lnTo>
                    <a:pt x="29660" y="151244"/>
                  </a:lnTo>
                  <a:lnTo>
                    <a:pt x="29285" y="152231"/>
                  </a:lnTo>
                  <a:lnTo>
                    <a:pt x="28535" y="154243"/>
                  </a:lnTo>
                  <a:lnTo>
                    <a:pt x="27778" y="156292"/>
                  </a:lnTo>
                  <a:lnTo>
                    <a:pt x="27028" y="158380"/>
                  </a:lnTo>
                  <a:lnTo>
                    <a:pt x="26278" y="160505"/>
                  </a:lnTo>
                  <a:lnTo>
                    <a:pt x="25527" y="162668"/>
                  </a:lnTo>
                  <a:lnTo>
                    <a:pt x="24784" y="164908"/>
                  </a:lnTo>
                  <a:lnTo>
                    <a:pt x="24040" y="167185"/>
                  </a:lnTo>
                  <a:lnTo>
                    <a:pt x="23297" y="169500"/>
                  </a:lnTo>
                  <a:lnTo>
                    <a:pt x="22560" y="171853"/>
                  </a:lnTo>
                  <a:lnTo>
                    <a:pt x="21823" y="174244"/>
                  </a:lnTo>
                  <a:lnTo>
                    <a:pt x="21093" y="176711"/>
                  </a:lnTo>
                  <a:lnTo>
                    <a:pt x="20370" y="179216"/>
                  </a:lnTo>
                  <a:lnTo>
                    <a:pt x="19646" y="181759"/>
                  </a:lnTo>
                  <a:lnTo>
                    <a:pt x="18936" y="184378"/>
                  </a:lnTo>
                  <a:lnTo>
                    <a:pt x="18226" y="186996"/>
                  </a:lnTo>
                  <a:lnTo>
                    <a:pt x="17523" y="189691"/>
                  </a:lnTo>
                  <a:lnTo>
                    <a:pt x="16833" y="192462"/>
                  </a:lnTo>
                  <a:lnTo>
                    <a:pt x="16143" y="195232"/>
                  </a:lnTo>
                  <a:lnTo>
                    <a:pt x="15467" y="198079"/>
                  </a:lnTo>
                  <a:lnTo>
                    <a:pt x="14797" y="200963"/>
                  </a:lnTo>
                  <a:lnTo>
                    <a:pt x="14134" y="203923"/>
                  </a:lnTo>
                  <a:lnTo>
                    <a:pt x="13477" y="206922"/>
                  </a:lnTo>
                  <a:lnTo>
                    <a:pt x="12834" y="209958"/>
                  </a:lnTo>
                  <a:lnTo>
                    <a:pt x="12205" y="213032"/>
                  </a:lnTo>
                  <a:lnTo>
                    <a:pt x="11582" y="216182"/>
                  </a:lnTo>
                  <a:lnTo>
                    <a:pt x="10972" y="219370"/>
                  </a:lnTo>
                  <a:lnTo>
                    <a:pt x="10369" y="222634"/>
                  </a:lnTo>
                  <a:lnTo>
                    <a:pt x="9787" y="225936"/>
                  </a:lnTo>
                  <a:lnTo>
                    <a:pt x="9211" y="229276"/>
                  </a:lnTo>
                  <a:lnTo>
                    <a:pt x="8648" y="232654"/>
                  </a:lnTo>
                  <a:lnTo>
                    <a:pt x="8373" y="234400"/>
                  </a:lnTo>
                  <a:lnTo>
                    <a:pt x="8099" y="236108"/>
                  </a:lnTo>
                  <a:lnTo>
                    <a:pt x="7831" y="237854"/>
                  </a:lnTo>
                  <a:lnTo>
                    <a:pt x="7563" y="239637"/>
                  </a:lnTo>
                  <a:lnTo>
                    <a:pt x="7302" y="241421"/>
                  </a:lnTo>
                  <a:lnTo>
                    <a:pt x="7047" y="243205"/>
                  </a:lnTo>
                  <a:lnTo>
                    <a:pt x="6792" y="244989"/>
                  </a:lnTo>
                  <a:lnTo>
                    <a:pt x="6538" y="246811"/>
                  </a:lnTo>
                  <a:lnTo>
                    <a:pt x="6290" y="248632"/>
                  </a:lnTo>
                  <a:lnTo>
                    <a:pt x="6049" y="250454"/>
                  </a:lnTo>
                  <a:lnTo>
                    <a:pt x="5808" y="252314"/>
                  </a:lnTo>
                  <a:lnTo>
                    <a:pt x="5573" y="254211"/>
                  </a:lnTo>
                  <a:lnTo>
                    <a:pt x="5346" y="256071"/>
                  </a:lnTo>
                  <a:lnTo>
                    <a:pt x="5118" y="257969"/>
                  </a:lnTo>
                  <a:lnTo>
                    <a:pt x="4890" y="259867"/>
                  </a:lnTo>
                  <a:lnTo>
                    <a:pt x="4676" y="261802"/>
                  </a:lnTo>
                  <a:lnTo>
                    <a:pt x="4455" y="263738"/>
                  </a:lnTo>
                  <a:lnTo>
                    <a:pt x="4247" y="265673"/>
                  </a:lnTo>
                  <a:lnTo>
                    <a:pt x="4039" y="267647"/>
                  </a:lnTo>
                  <a:lnTo>
                    <a:pt x="3839" y="269621"/>
                  </a:lnTo>
                  <a:lnTo>
                    <a:pt x="3644" y="271632"/>
                  </a:lnTo>
                  <a:lnTo>
                    <a:pt x="3450" y="273606"/>
                  </a:lnTo>
                  <a:lnTo>
                    <a:pt x="3262" y="275655"/>
                  </a:lnTo>
                  <a:lnTo>
                    <a:pt x="3075" y="277667"/>
                  </a:lnTo>
                  <a:lnTo>
                    <a:pt x="2901" y="279716"/>
                  </a:lnTo>
                  <a:lnTo>
                    <a:pt x="2727" y="281766"/>
                  </a:lnTo>
                  <a:lnTo>
                    <a:pt x="2559" y="283853"/>
                  </a:lnTo>
                  <a:lnTo>
                    <a:pt x="2392" y="285940"/>
                  </a:lnTo>
                  <a:lnTo>
                    <a:pt x="2231" y="288028"/>
                  </a:lnTo>
                  <a:lnTo>
                    <a:pt x="2077" y="290153"/>
                  </a:lnTo>
                  <a:lnTo>
                    <a:pt x="1930" y="292279"/>
                  </a:lnTo>
                  <a:lnTo>
                    <a:pt x="1782" y="294442"/>
                  </a:lnTo>
                  <a:lnTo>
                    <a:pt x="1648" y="296605"/>
                  </a:lnTo>
                  <a:lnTo>
                    <a:pt x="1514" y="298769"/>
                  </a:lnTo>
                  <a:lnTo>
                    <a:pt x="1380" y="300970"/>
                  </a:lnTo>
                  <a:lnTo>
                    <a:pt x="1260" y="303171"/>
                  </a:lnTo>
                  <a:lnTo>
                    <a:pt x="1139" y="305372"/>
                  </a:lnTo>
                  <a:lnTo>
                    <a:pt x="1032" y="307612"/>
                  </a:lnTo>
                  <a:lnTo>
                    <a:pt x="925" y="309851"/>
                  </a:lnTo>
                  <a:lnTo>
                    <a:pt x="818" y="312128"/>
                  </a:lnTo>
                  <a:lnTo>
                    <a:pt x="724" y="314405"/>
                  </a:lnTo>
                  <a:lnTo>
                    <a:pt x="637" y="316683"/>
                  </a:lnTo>
                  <a:lnTo>
                    <a:pt x="550" y="318998"/>
                  </a:lnTo>
                  <a:lnTo>
                    <a:pt x="469" y="321313"/>
                  </a:lnTo>
                  <a:lnTo>
                    <a:pt x="396" y="323628"/>
                  </a:lnTo>
                  <a:lnTo>
                    <a:pt x="329" y="325981"/>
                  </a:lnTo>
                  <a:lnTo>
                    <a:pt x="268" y="328334"/>
                  </a:lnTo>
                  <a:lnTo>
                    <a:pt x="215" y="330725"/>
                  </a:lnTo>
                  <a:lnTo>
                    <a:pt x="168" y="333116"/>
                  </a:lnTo>
                  <a:lnTo>
                    <a:pt x="121" y="335545"/>
                  </a:lnTo>
                  <a:lnTo>
                    <a:pt x="88" y="337936"/>
                  </a:lnTo>
                  <a:lnTo>
                    <a:pt x="54" y="340403"/>
                  </a:lnTo>
                  <a:lnTo>
                    <a:pt x="34" y="342832"/>
                  </a:lnTo>
                  <a:lnTo>
                    <a:pt x="14" y="345299"/>
                  </a:lnTo>
                  <a:lnTo>
                    <a:pt x="0" y="347804"/>
                  </a:lnTo>
                  <a:lnTo>
                    <a:pt x="0" y="350271"/>
                  </a:lnTo>
                  <a:lnTo>
                    <a:pt x="0" y="352814"/>
                  </a:lnTo>
                  <a:lnTo>
                    <a:pt x="7" y="355319"/>
                  </a:lnTo>
                  <a:lnTo>
                    <a:pt x="21" y="357862"/>
                  </a:lnTo>
                  <a:lnTo>
                    <a:pt x="41" y="360443"/>
                  </a:lnTo>
                  <a:lnTo>
                    <a:pt x="74" y="363023"/>
                  </a:lnTo>
                  <a:lnTo>
                    <a:pt x="108" y="365604"/>
                  </a:lnTo>
                  <a:lnTo>
                    <a:pt x="148" y="368185"/>
                  </a:lnTo>
                  <a:lnTo>
                    <a:pt x="195" y="370804"/>
                  </a:lnTo>
                  <a:lnTo>
                    <a:pt x="255" y="373461"/>
                  </a:lnTo>
                  <a:lnTo>
                    <a:pt x="315" y="376117"/>
                  </a:lnTo>
                  <a:lnTo>
                    <a:pt x="382" y="378774"/>
                  </a:lnTo>
                  <a:lnTo>
                    <a:pt x="463" y="381469"/>
                  </a:lnTo>
                  <a:lnTo>
                    <a:pt x="543" y="384125"/>
                  </a:lnTo>
                  <a:lnTo>
                    <a:pt x="637" y="386820"/>
                  </a:lnTo>
                  <a:lnTo>
                    <a:pt x="731" y="389477"/>
                  </a:lnTo>
                  <a:lnTo>
                    <a:pt x="831" y="392096"/>
                  </a:lnTo>
                  <a:lnTo>
                    <a:pt x="945" y="394752"/>
                  </a:lnTo>
                  <a:lnTo>
                    <a:pt x="1059" y="397333"/>
                  </a:lnTo>
                  <a:lnTo>
                    <a:pt x="1179" y="399952"/>
                  </a:lnTo>
                  <a:lnTo>
                    <a:pt x="1307" y="402533"/>
                  </a:lnTo>
                  <a:lnTo>
                    <a:pt x="1447" y="405114"/>
                  </a:lnTo>
                  <a:lnTo>
                    <a:pt x="1588" y="407694"/>
                  </a:lnTo>
                  <a:lnTo>
                    <a:pt x="1735" y="410237"/>
                  </a:lnTo>
                  <a:lnTo>
                    <a:pt x="1889" y="412780"/>
                  </a:lnTo>
                  <a:lnTo>
                    <a:pt x="2050" y="415285"/>
                  </a:lnTo>
                  <a:lnTo>
                    <a:pt x="2218" y="417790"/>
                  </a:lnTo>
                  <a:lnTo>
                    <a:pt x="2392" y="420295"/>
                  </a:lnTo>
                  <a:lnTo>
                    <a:pt x="2573" y="422762"/>
                  </a:lnTo>
                  <a:lnTo>
                    <a:pt x="2760" y="425229"/>
                  </a:lnTo>
                  <a:lnTo>
                    <a:pt x="2954" y="427658"/>
                  </a:lnTo>
                  <a:lnTo>
                    <a:pt x="3155" y="430087"/>
                  </a:lnTo>
                  <a:lnTo>
                    <a:pt x="3363" y="432516"/>
                  </a:lnTo>
                  <a:lnTo>
                    <a:pt x="3577" y="434907"/>
                  </a:lnTo>
                  <a:lnTo>
                    <a:pt x="3798" y="437298"/>
                  </a:lnTo>
                  <a:lnTo>
                    <a:pt x="4026" y="439651"/>
                  </a:lnTo>
                  <a:lnTo>
                    <a:pt x="4261" y="442004"/>
                  </a:lnTo>
                  <a:lnTo>
                    <a:pt x="4495" y="444357"/>
                  </a:lnTo>
                  <a:lnTo>
                    <a:pt x="4743" y="446672"/>
                  </a:lnTo>
                  <a:lnTo>
                    <a:pt x="4997" y="448988"/>
                  </a:lnTo>
                  <a:lnTo>
                    <a:pt x="5259" y="451265"/>
                  </a:lnTo>
                  <a:lnTo>
                    <a:pt x="5526" y="453542"/>
                  </a:lnTo>
                  <a:lnTo>
                    <a:pt x="5801" y="455781"/>
                  </a:lnTo>
                  <a:lnTo>
                    <a:pt x="6082" y="458020"/>
                  </a:lnTo>
                  <a:lnTo>
                    <a:pt x="6370" y="460260"/>
                  </a:lnTo>
                  <a:lnTo>
                    <a:pt x="6672" y="462461"/>
                  </a:lnTo>
                  <a:lnTo>
                    <a:pt x="6973" y="464662"/>
                  </a:lnTo>
                  <a:lnTo>
                    <a:pt x="7281" y="466826"/>
                  </a:lnTo>
                  <a:lnTo>
                    <a:pt x="7596" y="468989"/>
                  </a:lnTo>
                  <a:lnTo>
                    <a:pt x="7918" y="471114"/>
                  </a:lnTo>
                  <a:lnTo>
                    <a:pt x="8246" y="473240"/>
                  </a:lnTo>
                  <a:lnTo>
                    <a:pt x="8588" y="475327"/>
                  </a:lnTo>
                  <a:lnTo>
                    <a:pt x="8929" y="477414"/>
                  </a:lnTo>
                  <a:lnTo>
                    <a:pt x="9278" y="479464"/>
                  </a:lnTo>
                  <a:lnTo>
                    <a:pt x="9639" y="481513"/>
                  </a:lnTo>
                  <a:lnTo>
                    <a:pt x="10001" y="483563"/>
                  </a:lnTo>
                  <a:lnTo>
                    <a:pt x="10376" y="485574"/>
                  </a:lnTo>
                  <a:lnTo>
                    <a:pt x="10751" y="487548"/>
                  </a:lnTo>
                  <a:lnTo>
                    <a:pt x="11140" y="489522"/>
                  </a:lnTo>
                  <a:lnTo>
                    <a:pt x="11535" y="491495"/>
                  </a:lnTo>
                  <a:lnTo>
                    <a:pt x="11930" y="493431"/>
                  </a:lnTo>
                  <a:lnTo>
                    <a:pt x="12339" y="495366"/>
                  </a:lnTo>
                  <a:lnTo>
                    <a:pt x="12754" y="497264"/>
                  </a:lnTo>
                  <a:lnTo>
                    <a:pt x="13176" y="499124"/>
                  </a:lnTo>
                  <a:lnTo>
                    <a:pt x="13605" y="500983"/>
                  </a:lnTo>
                  <a:lnTo>
                    <a:pt x="14040" y="502843"/>
                  </a:lnTo>
                  <a:lnTo>
                    <a:pt x="14482" y="504665"/>
                  </a:lnTo>
                  <a:lnTo>
                    <a:pt x="14931" y="506449"/>
                  </a:lnTo>
                  <a:lnTo>
                    <a:pt x="15393" y="508233"/>
                  </a:lnTo>
                  <a:lnTo>
                    <a:pt x="15855" y="509978"/>
                  </a:lnTo>
                  <a:lnTo>
                    <a:pt x="16324" y="511724"/>
                  </a:lnTo>
                  <a:lnTo>
                    <a:pt x="16806" y="513470"/>
                  </a:lnTo>
                  <a:lnTo>
                    <a:pt x="17295" y="515140"/>
                  </a:lnTo>
                  <a:lnTo>
                    <a:pt x="17784" y="516848"/>
                  </a:lnTo>
                  <a:lnTo>
                    <a:pt x="18287" y="518480"/>
                  </a:lnTo>
                  <a:lnTo>
                    <a:pt x="18796" y="520150"/>
                  </a:lnTo>
                  <a:lnTo>
                    <a:pt x="19311" y="521744"/>
                  </a:lnTo>
                  <a:lnTo>
                    <a:pt x="19834" y="523338"/>
                  </a:lnTo>
                  <a:lnTo>
                    <a:pt x="20370" y="524932"/>
                  </a:lnTo>
                  <a:lnTo>
                    <a:pt x="20906" y="526488"/>
                  </a:lnTo>
                  <a:lnTo>
                    <a:pt x="21448" y="528006"/>
                  </a:lnTo>
                  <a:lnTo>
                    <a:pt x="22004" y="529524"/>
                  </a:lnTo>
                  <a:lnTo>
                    <a:pt x="22567" y="531004"/>
                  </a:lnTo>
                  <a:lnTo>
                    <a:pt x="23129" y="532485"/>
                  </a:lnTo>
                  <a:lnTo>
                    <a:pt x="23706" y="533927"/>
                  </a:lnTo>
                  <a:lnTo>
                    <a:pt x="24288" y="535369"/>
                  </a:lnTo>
                  <a:lnTo>
                    <a:pt x="24884" y="536773"/>
                  </a:lnTo>
                  <a:lnTo>
                    <a:pt x="25481" y="538140"/>
                  </a:lnTo>
                  <a:lnTo>
                    <a:pt x="26083" y="539506"/>
                  </a:lnTo>
                  <a:lnTo>
                    <a:pt x="26700" y="540834"/>
                  </a:lnTo>
                  <a:lnTo>
                    <a:pt x="27316" y="542125"/>
                  </a:lnTo>
                  <a:lnTo>
                    <a:pt x="27945" y="543415"/>
                  </a:lnTo>
                  <a:lnTo>
                    <a:pt x="28582" y="544706"/>
                  </a:lnTo>
                  <a:lnTo>
                    <a:pt x="29225" y="545920"/>
                  </a:lnTo>
                  <a:lnTo>
                    <a:pt x="29881" y="547173"/>
                  </a:lnTo>
                  <a:lnTo>
                    <a:pt x="30538" y="548349"/>
                  </a:lnTo>
                  <a:lnTo>
                    <a:pt x="31201" y="549526"/>
                  </a:lnTo>
                  <a:lnTo>
                    <a:pt x="31877" y="550664"/>
                  </a:lnTo>
                  <a:lnTo>
                    <a:pt x="32561" y="551803"/>
                  </a:lnTo>
                  <a:lnTo>
                    <a:pt x="33250" y="552903"/>
                  </a:lnTo>
                  <a:lnTo>
                    <a:pt x="33947" y="554004"/>
                  </a:lnTo>
                  <a:lnTo>
                    <a:pt x="34650" y="555029"/>
                  </a:lnTo>
                  <a:lnTo>
                    <a:pt x="35367" y="556054"/>
                  </a:lnTo>
                  <a:lnTo>
                    <a:pt x="36084" y="557078"/>
                  </a:lnTo>
                  <a:lnTo>
                    <a:pt x="36814" y="558065"/>
                  </a:lnTo>
                  <a:lnTo>
                    <a:pt x="37551" y="559014"/>
                  </a:lnTo>
                  <a:lnTo>
                    <a:pt x="38294" y="559963"/>
                  </a:lnTo>
                  <a:lnTo>
                    <a:pt x="39051" y="560836"/>
                  </a:lnTo>
                  <a:lnTo>
                    <a:pt x="39808" y="561747"/>
                  </a:lnTo>
                  <a:lnTo>
                    <a:pt x="40578" y="562582"/>
                  </a:lnTo>
                  <a:lnTo>
                    <a:pt x="41355" y="563417"/>
                  </a:lnTo>
                  <a:lnTo>
                    <a:pt x="42139" y="564214"/>
                  </a:lnTo>
                  <a:lnTo>
                    <a:pt x="42929" y="565011"/>
                  </a:lnTo>
                  <a:lnTo>
                    <a:pt x="43727" y="565770"/>
                  </a:lnTo>
                  <a:lnTo>
                    <a:pt x="44537" y="566491"/>
                  </a:lnTo>
                  <a:lnTo>
                    <a:pt x="45354" y="567212"/>
                  </a:lnTo>
                  <a:lnTo>
                    <a:pt x="46178" y="567857"/>
                  </a:lnTo>
                  <a:lnTo>
                    <a:pt x="47009" y="568540"/>
                  </a:lnTo>
                  <a:lnTo>
                    <a:pt x="47846" y="569147"/>
                  </a:lnTo>
                  <a:lnTo>
                    <a:pt x="48697" y="569755"/>
                  </a:lnTo>
                  <a:lnTo>
                    <a:pt x="49547" y="570324"/>
                  </a:lnTo>
                  <a:lnTo>
                    <a:pt x="50411" y="570855"/>
                  </a:lnTo>
                  <a:lnTo>
                    <a:pt x="51289" y="571387"/>
                  </a:lnTo>
                  <a:lnTo>
                    <a:pt x="52166" y="571880"/>
                  </a:lnTo>
                  <a:lnTo>
                    <a:pt x="53057" y="572336"/>
                  </a:lnTo>
                  <a:lnTo>
                    <a:pt x="53948" y="572791"/>
                  </a:lnTo>
                  <a:lnTo>
                    <a:pt x="54859" y="573208"/>
                  </a:lnTo>
                  <a:lnTo>
                    <a:pt x="55770" y="573588"/>
                  </a:lnTo>
                  <a:lnTo>
                    <a:pt x="56688" y="573930"/>
                  </a:lnTo>
                  <a:lnTo>
                    <a:pt x="57619" y="574271"/>
                  </a:lnTo>
                  <a:lnTo>
                    <a:pt x="58556" y="574575"/>
                  </a:lnTo>
                  <a:lnTo>
                    <a:pt x="59501" y="574840"/>
                  </a:lnTo>
                  <a:lnTo>
                    <a:pt x="60459" y="575068"/>
                  </a:lnTo>
                  <a:lnTo>
                    <a:pt x="61417" y="575296"/>
                  </a:lnTo>
                  <a:lnTo>
                    <a:pt x="62388" y="575486"/>
                  </a:lnTo>
                  <a:lnTo>
                    <a:pt x="63366" y="575637"/>
                  </a:lnTo>
                  <a:lnTo>
                    <a:pt x="64357" y="575751"/>
                  </a:lnTo>
                  <a:lnTo>
                    <a:pt x="65348" y="575865"/>
                  </a:lnTo>
                  <a:lnTo>
                    <a:pt x="66353" y="575941"/>
                  </a:lnTo>
                  <a:lnTo>
                    <a:pt x="67365" y="575979"/>
                  </a:lnTo>
                  <a:lnTo>
                    <a:pt x="68389" y="575979"/>
                  </a:lnTo>
                  <a:lnTo>
                    <a:pt x="69803" y="575941"/>
                  </a:lnTo>
                  <a:lnTo>
                    <a:pt x="71223" y="575827"/>
                  </a:lnTo>
                  <a:lnTo>
                    <a:pt x="72643" y="575637"/>
                  </a:lnTo>
                  <a:lnTo>
                    <a:pt x="74056" y="575334"/>
                  </a:lnTo>
                  <a:lnTo>
                    <a:pt x="75476" y="574954"/>
                  </a:lnTo>
                  <a:lnTo>
                    <a:pt x="76889" y="574499"/>
                  </a:lnTo>
                  <a:lnTo>
                    <a:pt x="77593" y="574233"/>
                  </a:lnTo>
                  <a:lnTo>
                    <a:pt x="78296" y="573930"/>
                  </a:lnTo>
                  <a:lnTo>
                    <a:pt x="79006" y="573626"/>
                  </a:lnTo>
                  <a:lnTo>
                    <a:pt x="79709" y="573284"/>
                  </a:lnTo>
                  <a:lnTo>
                    <a:pt x="80406" y="572905"/>
                  </a:lnTo>
                  <a:lnTo>
                    <a:pt x="81109" y="572525"/>
                  </a:lnTo>
                  <a:lnTo>
                    <a:pt x="81813" y="572108"/>
                  </a:lnTo>
                  <a:lnTo>
                    <a:pt x="82509" y="571690"/>
                  </a:lnTo>
                  <a:lnTo>
                    <a:pt x="83206" y="571235"/>
                  </a:lnTo>
                  <a:lnTo>
                    <a:pt x="83903" y="570741"/>
                  </a:lnTo>
                  <a:lnTo>
                    <a:pt x="84592" y="570248"/>
                  </a:lnTo>
                  <a:lnTo>
                    <a:pt x="85282" y="569717"/>
                  </a:lnTo>
                  <a:lnTo>
                    <a:pt x="85979" y="569185"/>
                  </a:lnTo>
                  <a:lnTo>
                    <a:pt x="86662" y="568578"/>
                  </a:lnTo>
                  <a:lnTo>
                    <a:pt x="87352" y="567971"/>
                  </a:lnTo>
                  <a:lnTo>
                    <a:pt x="88035" y="567364"/>
                  </a:lnTo>
                  <a:lnTo>
                    <a:pt x="88719" y="566680"/>
                  </a:lnTo>
                  <a:lnTo>
                    <a:pt x="89395" y="566035"/>
                  </a:lnTo>
                  <a:lnTo>
                    <a:pt x="90072" y="565314"/>
                  </a:lnTo>
                  <a:lnTo>
                    <a:pt x="90748" y="564555"/>
                  </a:lnTo>
                  <a:lnTo>
                    <a:pt x="91418" y="563796"/>
                  </a:lnTo>
                  <a:lnTo>
                    <a:pt x="92088" y="563037"/>
                  </a:lnTo>
                  <a:lnTo>
                    <a:pt x="92751" y="562202"/>
                  </a:lnTo>
                  <a:lnTo>
                    <a:pt x="93414" y="561367"/>
                  </a:lnTo>
                  <a:lnTo>
                    <a:pt x="94077" y="560494"/>
                  </a:lnTo>
                  <a:lnTo>
                    <a:pt x="94734" y="559583"/>
                  </a:lnTo>
                  <a:lnTo>
                    <a:pt x="95390" y="558672"/>
                  </a:lnTo>
                  <a:lnTo>
                    <a:pt x="96040" y="557724"/>
                  </a:lnTo>
                  <a:lnTo>
                    <a:pt x="96683" y="556737"/>
                  </a:lnTo>
                  <a:lnTo>
                    <a:pt x="97333" y="555750"/>
                  </a:lnTo>
                  <a:lnTo>
                    <a:pt x="97969" y="554687"/>
                  </a:lnTo>
                  <a:lnTo>
                    <a:pt x="98605" y="553625"/>
                  </a:lnTo>
                  <a:lnTo>
                    <a:pt x="99241" y="552524"/>
                  </a:lnTo>
                  <a:lnTo>
                    <a:pt x="99871" y="551423"/>
                  </a:lnTo>
                  <a:lnTo>
                    <a:pt x="100494" y="550247"/>
                  </a:lnTo>
                  <a:lnTo>
                    <a:pt x="101117" y="549070"/>
                  </a:lnTo>
                  <a:lnTo>
                    <a:pt x="101733" y="547856"/>
                  </a:lnTo>
                  <a:lnTo>
                    <a:pt x="102343" y="546603"/>
                  </a:lnTo>
                  <a:lnTo>
                    <a:pt x="102952" y="545351"/>
                  </a:lnTo>
                  <a:lnTo>
                    <a:pt x="103555" y="544022"/>
                  </a:lnTo>
                  <a:lnTo>
                    <a:pt x="104158" y="542694"/>
                  </a:lnTo>
                  <a:lnTo>
                    <a:pt x="104747" y="541328"/>
                  </a:lnTo>
                  <a:lnTo>
                    <a:pt x="105344" y="539923"/>
                  </a:lnTo>
                  <a:lnTo>
                    <a:pt x="105926" y="538519"/>
                  </a:lnTo>
                  <a:lnTo>
                    <a:pt x="106509" y="537039"/>
                  </a:lnTo>
                  <a:lnTo>
                    <a:pt x="107078" y="535559"/>
                  </a:lnTo>
                  <a:lnTo>
                    <a:pt x="107654" y="534041"/>
                  </a:lnTo>
                  <a:lnTo>
                    <a:pt x="108217" y="532485"/>
                  </a:lnTo>
                  <a:lnTo>
                    <a:pt x="108780" y="530891"/>
                  </a:lnTo>
                  <a:lnTo>
                    <a:pt x="109329" y="529259"/>
                  </a:lnTo>
                  <a:lnTo>
                    <a:pt x="109878" y="527627"/>
                  </a:lnTo>
                  <a:lnTo>
                    <a:pt x="110421" y="525957"/>
                  </a:lnTo>
                  <a:lnTo>
                    <a:pt x="110963" y="524211"/>
                  </a:lnTo>
                  <a:lnTo>
                    <a:pt x="111493" y="522465"/>
                  </a:lnTo>
                  <a:lnTo>
                    <a:pt x="112022" y="520681"/>
                  </a:lnTo>
                  <a:lnTo>
                    <a:pt x="112537" y="518859"/>
                  </a:lnTo>
                  <a:lnTo>
                    <a:pt x="113053" y="517038"/>
                  </a:lnTo>
                  <a:lnTo>
                    <a:pt x="113562" y="515140"/>
                  </a:lnTo>
                  <a:lnTo>
                    <a:pt x="114065" y="513204"/>
                  </a:lnTo>
                  <a:lnTo>
                    <a:pt x="114560" y="511269"/>
                  </a:lnTo>
                  <a:lnTo>
                    <a:pt x="115049" y="509257"/>
                  </a:lnTo>
                  <a:lnTo>
                    <a:pt x="115532" y="507246"/>
                  </a:lnTo>
                  <a:lnTo>
                    <a:pt x="116007" y="505196"/>
                  </a:lnTo>
                  <a:lnTo>
                    <a:pt x="116476" y="503109"/>
                  </a:lnTo>
                  <a:lnTo>
                    <a:pt x="116938" y="500983"/>
                  </a:lnTo>
                  <a:lnTo>
                    <a:pt x="117394" y="498820"/>
                  </a:lnTo>
                  <a:lnTo>
                    <a:pt x="117842" y="496619"/>
                  </a:lnTo>
                  <a:lnTo>
                    <a:pt x="118285" y="494380"/>
                  </a:lnTo>
                  <a:lnTo>
                    <a:pt x="118713" y="492102"/>
                  </a:lnTo>
                  <a:lnTo>
                    <a:pt x="119142" y="489787"/>
                  </a:lnTo>
                  <a:lnTo>
                    <a:pt x="119564" y="487434"/>
                  </a:lnTo>
                  <a:lnTo>
                    <a:pt x="119973" y="485081"/>
                  </a:lnTo>
                  <a:lnTo>
                    <a:pt x="120381" y="482652"/>
                  </a:lnTo>
                  <a:lnTo>
                    <a:pt x="120776" y="480185"/>
                  </a:lnTo>
                  <a:lnTo>
                    <a:pt x="121165" y="477680"/>
                  </a:lnTo>
                  <a:lnTo>
                    <a:pt x="121547" y="475175"/>
                  </a:lnTo>
                  <a:lnTo>
                    <a:pt x="121922" y="472594"/>
                  </a:lnTo>
                  <a:lnTo>
                    <a:pt x="122283" y="469976"/>
                  </a:lnTo>
                  <a:lnTo>
                    <a:pt x="122638" y="467357"/>
                  </a:lnTo>
                  <a:lnTo>
                    <a:pt x="122987" y="464662"/>
                  </a:lnTo>
                  <a:lnTo>
                    <a:pt x="123328" y="461930"/>
                  </a:lnTo>
                  <a:lnTo>
                    <a:pt x="123663" y="459197"/>
                  </a:lnTo>
                  <a:lnTo>
                    <a:pt x="123985" y="456388"/>
                  </a:lnTo>
                  <a:lnTo>
                    <a:pt x="124300" y="453542"/>
                  </a:lnTo>
                  <a:lnTo>
                    <a:pt x="124608" y="450657"/>
                  </a:lnTo>
                  <a:lnTo>
                    <a:pt x="124902" y="447735"/>
                  </a:lnTo>
                  <a:lnTo>
                    <a:pt x="125190" y="444775"/>
                  </a:lnTo>
                  <a:lnTo>
                    <a:pt x="125472" y="441776"/>
                  </a:lnTo>
                  <a:lnTo>
                    <a:pt x="125740" y="438740"/>
                  </a:lnTo>
                  <a:lnTo>
                    <a:pt x="126001" y="435666"/>
                  </a:lnTo>
                  <a:lnTo>
                    <a:pt x="126255" y="432554"/>
                  </a:lnTo>
                  <a:lnTo>
                    <a:pt x="126497" y="429404"/>
                  </a:lnTo>
                  <a:lnTo>
                    <a:pt x="126731" y="426216"/>
                  </a:lnTo>
                  <a:lnTo>
                    <a:pt x="126952" y="422952"/>
                  </a:lnTo>
                  <a:lnTo>
                    <a:pt x="127166" y="419688"/>
                  </a:lnTo>
                  <a:lnTo>
                    <a:pt x="127374" y="416348"/>
                  </a:lnTo>
                  <a:lnTo>
                    <a:pt x="127568" y="412970"/>
                  </a:lnTo>
                  <a:lnTo>
                    <a:pt x="127749" y="409592"/>
                  </a:lnTo>
                  <a:lnTo>
                    <a:pt x="127923" y="406138"/>
                  </a:lnTo>
                  <a:lnTo>
                    <a:pt x="128091" y="402647"/>
                  </a:lnTo>
                  <a:lnTo>
                    <a:pt x="128245" y="399117"/>
                  </a:lnTo>
                  <a:lnTo>
                    <a:pt x="128386" y="395511"/>
                  </a:lnTo>
                  <a:lnTo>
                    <a:pt x="128519" y="391906"/>
                  </a:lnTo>
                  <a:lnTo>
                    <a:pt x="128640" y="388224"/>
                  </a:lnTo>
                  <a:lnTo>
                    <a:pt x="128754" y="384543"/>
                  </a:lnTo>
                  <a:lnTo>
                    <a:pt x="128854" y="380786"/>
                  </a:lnTo>
                  <a:lnTo>
                    <a:pt x="128948" y="376990"/>
                  </a:lnTo>
                  <a:lnTo>
                    <a:pt x="129029" y="373157"/>
                  </a:lnTo>
                  <a:lnTo>
                    <a:pt x="129096" y="369286"/>
                  </a:lnTo>
                  <a:lnTo>
                    <a:pt x="129149" y="365339"/>
                  </a:lnTo>
                  <a:lnTo>
                    <a:pt x="129196" y="361353"/>
                  </a:lnTo>
                  <a:lnTo>
                    <a:pt x="129229" y="357368"/>
                  </a:lnTo>
                  <a:lnTo>
                    <a:pt x="129256" y="353307"/>
                  </a:lnTo>
                  <a:lnTo>
                    <a:pt x="129270" y="349170"/>
                  </a:lnTo>
                  <a:lnTo>
                    <a:pt x="129270" y="345034"/>
                  </a:lnTo>
                  <a:lnTo>
                    <a:pt x="129256" y="340821"/>
                  </a:lnTo>
                  <a:lnTo>
                    <a:pt x="129236" y="336950"/>
                  </a:lnTo>
                  <a:lnTo>
                    <a:pt x="129216" y="333078"/>
                  </a:lnTo>
                  <a:lnTo>
                    <a:pt x="129183" y="329207"/>
                  </a:lnTo>
                  <a:lnTo>
                    <a:pt x="129142" y="325336"/>
                  </a:lnTo>
                  <a:lnTo>
                    <a:pt x="129102" y="321465"/>
                  </a:lnTo>
                  <a:lnTo>
                    <a:pt x="129049" y="317631"/>
                  </a:lnTo>
                  <a:lnTo>
                    <a:pt x="128995" y="313798"/>
                  </a:lnTo>
                  <a:lnTo>
                    <a:pt x="128928" y="309965"/>
                  </a:lnTo>
                  <a:lnTo>
                    <a:pt x="128861" y="306132"/>
                  </a:lnTo>
                  <a:lnTo>
                    <a:pt x="128787" y="302336"/>
                  </a:lnTo>
                  <a:lnTo>
                    <a:pt x="128707" y="298503"/>
                  </a:lnTo>
                  <a:lnTo>
                    <a:pt x="128620" y="294708"/>
                  </a:lnTo>
                  <a:lnTo>
                    <a:pt x="128526" y="290950"/>
                  </a:lnTo>
                  <a:lnTo>
                    <a:pt x="128426" y="287155"/>
                  </a:lnTo>
                  <a:lnTo>
                    <a:pt x="128319" y="283398"/>
                  </a:lnTo>
                  <a:lnTo>
                    <a:pt x="128205" y="279640"/>
                  </a:lnTo>
                  <a:lnTo>
                    <a:pt x="128084" y="275921"/>
                  </a:lnTo>
                  <a:lnTo>
                    <a:pt x="127957" y="272201"/>
                  </a:lnTo>
                  <a:lnTo>
                    <a:pt x="127830" y="268482"/>
                  </a:lnTo>
                  <a:lnTo>
                    <a:pt x="127689" y="264762"/>
                  </a:lnTo>
                  <a:lnTo>
                    <a:pt x="127548" y="261081"/>
                  </a:lnTo>
                  <a:lnTo>
                    <a:pt x="127394" y="257400"/>
                  </a:lnTo>
                  <a:lnTo>
                    <a:pt x="127240" y="253756"/>
                  </a:lnTo>
                  <a:lnTo>
                    <a:pt x="127079" y="250075"/>
                  </a:lnTo>
                  <a:lnTo>
                    <a:pt x="126905" y="246469"/>
                  </a:lnTo>
                  <a:lnTo>
                    <a:pt x="126731" y="242826"/>
                  </a:lnTo>
                  <a:lnTo>
                    <a:pt x="126550" y="239220"/>
                  </a:lnTo>
                  <a:lnTo>
                    <a:pt x="126363" y="235614"/>
                  </a:lnTo>
                  <a:lnTo>
                    <a:pt x="126168" y="232047"/>
                  </a:lnTo>
                  <a:lnTo>
                    <a:pt x="125967" y="228479"/>
                  </a:lnTo>
                  <a:lnTo>
                    <a:pt x="125767" y="224950"/>
                  </a:lnTo>
                  <a:lnTo>
                    <a:pt x="125552" y="221420"/>
                  </a:lnTo>
                  <a:lnTo>
                    <a:pt x="125331" y="217890"/>
                  </a:lnTo>
                  <a:lnTo>
                    <a:pt x="125110" y="214399"/>
                  </a:lnTo>
                  <a:lnTo>
                    <a:pt x="124882" y="210907"/>
                  </a:lnTo>
                  <a:lnTo>
                    <a:pt x="124641" y="207453"/>
                  </a:lnTo>
                  <a:lnTo>
                    <a:pt x="124400" y="203999"/>
                  </a:lnTo>
                  <a:lnTo>
                    <a:pt x="124152" y="200584"/>
                  </a:lnTo>
                  <a:lnTo>
                    <a:pt x="123898" y="197168"/>
                  </a:lnTo>
                  <a:lnTo>
                    <a:pt x="123636" y="193790"/>
                  </a:lnTo>
                  <a:lnTo>
                    <a:pt x="123369" y="190412"/>
                  </a:lnTo>
                  <a:lnTo>
                    <a:pt x="123094" y="187034"/>
                  </a:lnTo>
                  <a:lnTo>
                    <a:pt x="122813" y="183732"/>
                  </a:lnTo>
                  <a:lnTo>
                    <a:pt x="122531" y="180392"/>
                  </a:lnTo>
                  <a:lnTo>
                    <a:pt x="122237" y="177091"/>
                  </a:lnTo>
                  <a:lnTo>
                    <a:pt x="121942" y="173827"/>
                  </a:lnTo>
                  <a:lnTo>
                    <a:pt x="121634" y="170563"/>
                  </a:lnTo>
                  <a:lnTo>
                    <a:pt x="121326" y="167337"/>
                  </a:lnTo>
                  <a:lnTo>
                    <a:pt x="121011" y="164111"/>
                  </a:lnTo>
                  <a:lnTo>
                    <a:pt x="120689" y="160922"/>
                  </a:lnTo>
                  <a:lnTo>
                    <a:pt x="120361" y="157772"/>
                  </a:lnTo>
                  <a:lnTo>
                    <a:pt x="120026" y="154622"/>
                  </a:lnTo>
                  <a:lnTo>
                    <a:pt x="119685" y="151510"/>
                  </a:lnTo>
                  <a:lnTo>
                    <a:pt x="119336" y="148398"/>
                  </a:lnTo>
                  <a:lnTo>
                    <a:pt x="118988" y="145324"/>
                  </a:lnTo>
                  <a:lnTo>
                    <a:pt x="118626" y="142249"/>
                  </a:lnTo>
                  <a:lnTo>
                    <a:pt x="118264" y="139213"/>
                  </a:lnTo>
                  <a:lnTo>
                    <a:pt x="117889" y="136215"/>
                  </a:lnTo>
                  <a:lnTo>
                    <a:pt x="117514" y="133217"/>
                  </a:lnTo>
                  <a:lnTo>
                    <a:pt x="117132" y="130256"/>
                  </a:lnTo>
                  <a:lnTo>
                    <a:pt x="116744" y="127334"/>
                  </a:lnTo>
                  <a:lnTo>
                    <a:pt x="116349" y="124411"/>
                  </a:lnTo>
                  <a:lnTo>
                    <a:pt x="115947" y="121527"/>
                  </a:lnTo>
                  <a:lnTo>
                    <a:pt x="115538" y="118680"/>
                  </a:lnTo>
                  <a:lnTo>
                    <a:pt x="115130" y="115834"/>
                  </a:lnTo>
                  <a:lnTo>
                    <a:pt x="114708" y="113025"/>
                  </a:lnTo>
                  <a:lnTo>
                    <a:pt x="114286" y="110255"/>
                  </a:lnTo>
                  <a:lnTo>
                    <a:pt x="113857" y="107522"/>
                  </a:lnTo>
                  <a:lnTo>
                    <a:pt x="113415" y="104790"/>
                  </a:lnTo>
                  <a:lnTo>
                    <a:pt x="112973" y="102095"/>
                  </a:lnTo>
                  <a:lnTo>
                    <a:pt x="112524" y="99400"/>
                  </a:lnTo>
                  <a:lnTo>
                    <a:pt x="112069" y="96781"/>
                  </a:lnTo>
                  <a:lnTo>
                    <a:pt x="111613" y="94163"/>
                  </a:lnTo>
                  <a:lnTo>
                    <a:pt x="111144" y="91582"/>
                  </a:lnTo>
                  <a:lnTo>
                    <a:pt x="110675" y="89001"/>
                  </a:lnTo>
                  <a:lnTo>
                    <a:pt x="110193" y="86496"/>
                  </a:lnTo>
                  <a:lnTo>
                    <a:pt x="109711" y="83991"/>
                  </a:lnTo>
                  <a:lnTo>
                    <a:pt x="109222" y="81524"/>
                  </a:lnTo>
                  <a:lnTo>
                    <a:pt x="108719" y="79095"/>
                  </a:lnTo>
                  <a:lnTo>
                    <a:pt x="108217" y="76666"/>
                  </a:lnTo>
                  <a:lnTo>
                    <a:pt x="107715" y="74313"/>
                  </a:lnTo>
                  <a:lnTo>
                    <a:pt x="107199" y="71960"/>
                  </a:lnTo>
                  <a:lnTo>
                    <a:pt x="106677" y="69645"/>
                  </a:lnTo>
                  <a:lnTo>
                    <a:pt x="106154" y="67368"/>
                  </a:lnTo>
                  <a:lnTo>
                    <a:pt x="105618" y="65091"/>
                  </a:lnTo>
                  <a:lnTo>
                    <a:pt x="105082" y="62889"/>
                  </a:lnTo>
                  <a:lnTo>
                    <a:pt x="104540" y="60688"/>
                  </a:lnTo>
                  <a:lnTo>
                    <a:pt x="103991" y="58563"/>
                  </a:lnTo>
                  <a:lnTo>
                    <a:pt x="103435" y="56437"/>
                  </a:lnTo>
                  <a:lnTo>
                    <a:pt x="102872" y="54350"/>
                  </a:lnTo>
                  <a:lnTo>
                    <a:pt x="102303" y="52300"/>
                  </a:lnTo>
                  <a:lnTo>
                    <a:pt x="101733" y="50289"/>
                  </a:lnTo>
                  <a:lnTo>
                    <a:pt x="101150" y="48277"/>
                  </a:lnTo>
                  <a:lnTo>
                    <a:pt x="100568" y="46342"/>
                  </a:lnTo>
                  <a:lnTo>
                    <a:pt x="99978" y="44444"/>
                  </a:lnTo>
                  <a:lnTo>
                    <a:pt x="99382" y="42546"/>
                  </a:lnTo>
                  <a:lnTo>
                    <a:pt x="98779" y="40725"/>
                  </a:lnTo>
                  <a:lnTo>
                    <a:pt x="98170" y="38903"/>
                  </a:lnTo>
                  <a:lnTo>
                    <a:pt x="97560" y="37119"/>
                  </a:lnTo>
                  <a:lnTo>
                    <a:pt x="96937" y="35411"/>
                  </a:lnTo>
                  <a:lnTo>
                    <a:pt x="96314" y="33703"/>
                  </a:lnTo>
                  <a:lnTo>
                    <a:pt x="95678" y="32033"/>
                  </a:lnTo>
                  <a:lnTo>
                    <a:pt x="95042" y="30401"/>
                  </a:lnTo>
                  <a:lnTo>
                    <a:pt x="94399" y="28845"/>
                  </a:lnTo>
                  <a:lnTo>
                    <a:pt x="93749" y="27289"/>
                  </a:lnTo>
                  <a:lnTo>
                    <a:pt x="93099" y="25771"/>
                  </a:lnTo>
                  <a:lnTo>
                    <a:pt x="92436" y="24291"/>
                  </a:lnTo>
                  <a:lnTo>
                    <a:pt x="91766" y="22887"/>
                  </a:lnTo>
                  <a:lnTo>
                    <a:pt x="91096" y="21482"/>
                  </a:lnTo>
                  <a:lnTo>
                    <a:pt x="90420" y="20116"/>
                  </a:lnTo>
                  <a:lnTo>
                    <a:pt x="89737" y="18826"/>
                  </a:lnTo>
                  <a:lnTo>
                    <a:pt x="89047" y="17535"/>
                  </a:lnTo>
                  <a:lnTo>
                    <a:pt x="88350" y="16321"/>
                  </a:lnTo>
                  <a:lnTo>
                    <a:pt x="87647" y="15144"/>
                  </a:lnTo>
                  <a:lnTo>
                    <a:pt x="86944" y="13968"/>
                  </a:lnTo>
                  <a:lnTo>
                    <a:pt x="86227" y="12867"/>
                  </a:lnTo>
                  <a:lnTo>
                    <a:pt x="85510" y="11804"/>
                  </a:lnTo>
                  <a:lnTo>
                    <a:pt x="84787" y="10779"/>
                  </a:lnTo>
                  <a:lnTo>
                    <a:pt x="84057" y="9793"/>
                  </a:lnTo>
                  <a:lnTo>
                    <a:pt x="83320" y="8844"/>
                  </a:lnTo>
                  <a:lnTo>
                    <a:pt x="82583" y="7971"/>
                  </a:lnTo>
                  <a:lnTo>
                    <a:pt x="81833" y="7098"/>
                  </a:lnTo>
                  <a:lnTo>
                    <a:pt x="81083" y="6301"/>
                  </a:lnTo>
                  <a:lnTo>
                    <a:pt x="80319" y="5542"/>
                  </a:lnTo>
                  <a:lnTo>
                    <a:pt x="79555" y="4821"/>
                  </a:lnTo>
                  <a:lnTo>
                    <a:pt x="78785" y="4138"/>
                  </a:lnTo>
                  <a:lnTo>
                    <a:pt x="78015" y="3492"/>
                  </a:lnTo>
                  <a:lnTo>
                    <a:pt x="77231" y="2923"/>
                  </a:lnTo>
                  <a:lnTo>
                    <a:pt x="76454" y="2392"/>
                  </a:lnTo>
                  <a:lnTo>
                    <a:pt x="75690" y="1898"/>
                  </a:lnTo>
                  <a:lnTo>
                    <a:pt x="74934" y="1481"/>
                  </a:lnTo>
                  <a:lnTo>
                    <a:pt x="74197" y="1101"/>
                  </a:lnTo>
                  <a:lnTo>
                    <a:pt x="73467" y="798"/>
                  </a:lnTo>
                  <a:lnTo>
                    <a:pt x="72750" y="532"/>
                  </a:lnTo>
                  <a:lnTo>
                    <a:pt x="72047" y="304"/>
                  </a:lnTo>
                  <a:lnTo>
                    <a:pt x="71357" y="153"/>
                  </a:lnTo>
                  <a:lnTo>
                    <a:pt x="70674" y="39"/>
                  </a:lnTo>
                  <a:lnTo>
                    <a:pt x="70004" y="1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38"/>
            <p:cNvGrpSpPr/>
            <p:nvPr/>
          </p:nvGrpSpPr>
          <p:grpSpPr>
            <a:xfrm rot="10800000" flipH="1">
              <a:off x="4963772" y="1551294"/>
              <a:ext cx="790435" cy="2968865"/>
              <a:chOff x="3103750" y="-22253275"/>
              <a:chExt cx="1412500" cy="22491400"/>
            </a:xfrm>
          </p:grpSpPr>
          <p:sp>
            <p:nvSpPr>
              <p:cNvPr id="424" name="Google Shape;424;p38"/>
              <p:cNvSpPr/>
              <p:nvPr/>
            </p:nvSpPr>
            <p:spPr>
              <a:xfrm>
                <a:off x="3766825" y="-4678225"/>
                <a:ext cx="264350" cy="2645425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05817" extrusionOk="0">
                    <a:moveTo>
                      <a:pt x="2409" y="1"/>
                    </a:moveTo>
                    <a:lnTo>
                      <a:pt x="2310" y="18"/>
                    </a:lnTo>
                    <a:lnTo>
                      <a:pt x="2212" y="35"/>
                    </a:lnTo>
                    <a:lnTo>
                      <a:pt x="2117" y="69"/>
                    </a:lnTo>
                    <a:lnTo>
                      <a:pt x="2027" y="119"/>
                    </a:lnTo>
                    <a:lnTo>
                      <a:pt x="1936" y="170"/>
                    </a:lnTo>
                    <a:lnTo>
                      <a:pt x="1849" y="238"/>
                    </a:lnTo>
                    <a:lnTo>
                      <a:pt x="1766" y="306"/>
                    </a:lnTo>
                    <a:lnTo>
                      <a:pt x="1684" y="373"/>
                    </a:lnTo>
                    <a:lnTo>
                      <a:pt x="1605" y="458"/>
                    </a:lnTo>
                    <a:lnTo>
                      <a:pt x="1526" y="559"/>
                    </a:lnTo>
                    <a:lnTo>
                      <a:pt x="1451" y="661"/>
                    </a:lnTo>
                    <a:lnTo>
                      <a:pt x="1376" y="780"/>
                    </a:lnTo>
                    <a:lnTo>
                      <a:pt x="1305" y="898"/>
                    </a:lnTo>
                    <a:lnTo>
                      <a:pt x="1238" y="1033"/>
                    </a:lnTo>
                    <a:lnTo>
                      <a:pt x="1171" y="1169"/>
                    </a:lnTo>
                    <a:lnTo>
                      <a:pt x="1108" y="1304"/>
                    </a:lnTo>
                    <a:lnTo>
                      <a:pt x="1045" y="1457"/>
                    </a:lnTo>
                    <a:lnTo>
                      <a:pt x="986" y="1609"/>
                    </a:lnTo>
                    <a:lnTo>
                      <a:pt x="931" y="1778"/>
                    </a:lnTo>
                    <a:lnTo>
                      <a:pt x="875" y="1947"/>
                    </a:lnTo>
                    <a:lnTo>
                      <a:pt x="820" y="2134"/>
                    </a:lnTo>
                    <a:lnTo>
                      <a:pt x="769" y="2320"/>
                    </a:lnTo>
                    <a:lnTo>
                      <a:pt x="718" y="2506"/>
                    </a:lnTo>
                    <a:lnTo>
                      <a:pt x="670" y="2709"/>
                    </a:lnTo>
                    <a:lnTo>
                      <a:pt x="584" y="3115"/>
                    </a:lnTo>
                    <a:lnTo>
                      <a:pt x="501" y="3555"/>
                    </a:lnTo>
                    <a:lnTo>
                      <a:pt x="426" y="4012"/>
                    </a:lnTo>
                    <a:lnTo>
                      <a:pt x="359" y="4486"/>
                    </a:lnTo>
                    <a:lnTo>
                      <a:pt x="296" y="4977"/>
                    </a:lnTo>
                    <a:lnTo>
                      <a:pt x="241" y="5502"/>
                    </a:lnTo>
                    <a:lnTo>
                      <a:pt x="193" y="6026"/>
                    </a:lnTo>
                    <a:lnTo>
                      <a:pt x="150" y="6585"/>
                    </a:lnTo>
                    <a:lnTo>
                      <a:pt x="115" y="7143"/>
                    </a:lnTo>
                    <a:lnTo>
                      <a:pt x="83" y="7719"/>
                    </a:lnTo>
                    <a:lnTo>
                      <a:pt x="59" y="8294"/>
                    </a:lnTo>
                    <a:lnTo>
                      <a:pt x="36" y="8887"/>
                    </a:lnTo>
                    <a:lnTo>
                      <a:pt x="20" y="9496"/>
                    </a:lnTo>
                    <a:lnTo>
                      <a:pt x="12" y="10105"/>
                    </a:lnTo>
                    <a:lnTo>
                      <a:pt x="4" y="10715"/>
                    </a:lnTo>
                    <a:lnTo>
                      <a:pt x="0" y="11341"/>
                    </a:lnTo>
                    <a:lnTo>
                      <a:pt x="4" y="11967"/>
                    </a:lnTo>
                    <a:lnTo>
                      <a:pt x="8" y="12593"/>
                    </a:lnTo>
                    <a:lnTo>
                      <a:pt x="16" y="13219"/>
                    </a:lnTo>
                    <a:lnTo>
                      <a:pt x="28" y="13846"/>
                    </a:lnTo>
                    <a:lnTo>
                      <a:pt x="44" y="14489"/>
                    </a:lnTo>
                    <a:lnTo>
                      <a:pt x="63" y="15098"/>
                    </a:lnTo>
                    <a:lnTo>
                      <a:pt x="83" y="15724"/>
                    </a:lnTo>
                    <a:lnTo>
                      <a:pt x="107" y="16334"/>
                    </a:lnTo>
                    <a:lnTo>
                      <a:pt x="158" y="17552"/>
                    </a:lnTo>
                    <a:lnTo>
                      <a:pt x="213" y="18720"/>
                    </a:lnTo>
                    <a:lnTo>
                      <a:pt x="276" y="19837"/>
                    </a:lnTo>
                    <a:lnTo>
                      <a:pt x="343" y="20903"/>
                    </a:lnTo>
                    <a:lnTo>
                      <a:pt x="410" y="21902"/>
                    </a:lnTo>
                    <a:lnTo>
                      <a:pt x="477" y="22816"/>
                    </a:lnTo>
                    <a:lnTo>
                      <a:pt x="540" y="23645"/>
                    </a:lnTo>
                    <a:lnTo>
                      <a:pt x="596" y="24373"/>
                    </a:lnTo>
                    <a:lnTo>
                      <a:pt x="647" y="24999"/>
                    </a:lnTo>
                    <a:lnTo>
                      <a:pt x="726" y="25863"/>
                    </a:lnTo>
                    <a:lnTo>
                      <a:pt x="753" y="26184"/>
                    </a:lnTo>
                    <a:lnTo>
                      <a:pt x="119" y="49101"/>
                    </a:lnTo>
                    <a:lnTo>
                      <a:pt x="529" y="49609"/>
                    </a:lnTo>
                    <a:lnTo>
                      <a:pt x="935" y="50150"/>
                    </a:lnTo>
                    <a:lnTo>
                      <a:pt x="1329" y="50726"/>
                    </a:lnTo>
                    <a:lnTo>
                      <a:pt x="1719" y="51318"/>
                    </a:lnTo>
                    <a:lnTo>
                      <a:pt x="2102" y="51927"/>
                    </a:lnTo>
                    <a:lnTo>
                      <a:pt x="2476" y="52570"/>
                    </a:lnTo>
                    <a:lnTo>
                      <a:pt x="2839" y="53230"/>
                    </a:lnTo>
                    <a:lnTo>
                      <a:pt x="3197" y="53907"/>
                    </a:lnTo>
                    <a:lnTo>
                      <a:pt x="3544" y="54601"/>
                    </a:lnTo>
                    <a:lnTo>
                      <a:pt x="3887" y="55295"/>
                    </a:lnTo>
                    <a:lnTo>
                      <a:pt x="4218" y="56006"/>
                    </a:lnTo>
                    <a:lnTo>
                      <a:pt x="4538" y="56734"/>
                    </a:lnTo>
                    <a:lnTo>
                      <a:pt x="4849" y="57462"/>
                    </a:lnTo>
                    <a:lnTo>
                      <a:pt x="5153" y="58190"/>
                    </a:lnTo>
                    <a:lnTo>
                      <a:pt x="5448" y="58934"/>
                    </a:lnTo>
                    <a:lnTo>
                      <a:pt x="5732" y="59662"/>
                    </a:lnTo>
                    <a:lnTo>
                      <a:pt x="6004" y="60390"/>
                    </a:lnTo>
                    <a:lnTo>
                      <a:pt x="6268" y="61118"/>
                    </a:lnTo>
                    <a:lnTo>
                      <a:pt x="6521" y="61845"/>
                    </a:lnTo>
                    <a:lnTo>
                      <a:pt x="6761" y="62556"/>
                    </a:lnTo>
                    <a:lnTo>
                      <a:pt x="6994" y="63267"/>
                    </a:lnTo>
                    <a:lnTo>
                      <a:pt x="7215" y="63961"/>
                    </a:lnTo>
                    <a:lnTo>
                      <a:pt x="7424" y="64638"/>
                    </a:lnTo>
                    <a:lnTo>
                      <a:pt x="7621" y="65298"/>
                    </a:lnTo>
                    <a:lnTo>
                      <a:pt x="7806" y="65924"/>
                    </a:lnTo>
                    <a:lnTo>
                      <a:pt x="7983" y="66551"/>
                    </a:lnTo>
                    <a:lnTo>
                      <a:pt x="8145" y="67143"/>
                    </a:lnTo>
                    <a:lnTo>
                      <a:pt x="8295" y="67718"/>
                    </a:lnTo>
                    <a:lnTo>
                      <a:pt x="8433" y="68260"/>
                    </a:lnTo>
                    <a:lnTo>
                      <a:pt x="8559" y="68768"/>
                    </a:lnTo>
                    <a:lnTo>
                      <a:pt x="8673" y="69259"/>
                    </a:lnTo>
                    <a:lnTo>
                      <a:pt x="8772" y="69699"/>
                    </a:lnTo>
                    <a:lnTo>
                      <a:pt x="8831" y="69986"/>
                    </a:lnTo>
                    <a:lnTo>
                      <a:pt x="8886" y="70308"/>
                    </a:lnTo>
                    <a:lnTo>
                      <a:pt x="8937" y="70663"/>
                    </a:lnTo>
                    <a:lnTo>
                      <a:pt x="8989" y="71036"/>
                    </a:lnTo>
                    <a:lnTo>
                      <a:pt x="9036" y="71459"/>
                    </a:lnTo>
                    <a:lnTo>
                      <a:pt x="9079" y="71899"/>
                    </a:lnTo>
                    <a:lnTo>
                      <a:pt x="9127" y="72373"/>
                    </a:lnTo>
                    <a:lnTo>
                      <a:pt x="9166" y="72881"/>
                    </a:lnTo>
                    <a:lnTo>
                      <a:pt x="9205" y="73405"/>
                    </a:lnTo>
                    <a:lnTo>
                      <a:pt x="9245" y="73964"/>
                    </a:lnTo>
                    <a:lnTo>
                      <a:pt x="9280" y="74539"/>
                    </a:lnTo>
                    <a:lnTo>
                      <a:pt x="9316" y="75132"/>
                    </a:lnTo>
                    <a:lnTo>
                      <a:pt x="9347" y="75758"/>
                    </a:lnTo>
                    <a:lnTo>
                      <a:pt x="9379" y="76401"/>
                    </a:lnTo>
                    <a:lnTo>
                      <a:pt x="9406" y="77061"/>
                    </a:lnTo>
                    <a:lnTo>
                      <a:pt x="9434" y="77738"/>
                    </a:lnTo>
                    <a:lnTo>
                      <a:pt x="9485" y="79126"/>
                    </a:lnTo>
                    <a:lnTo>
                      <a:pt x="9529" y="80581"/>
                    </a:lnTo>
                    <a:lnTo>
                      <a:pt x="9564" y="82088"/>
                    </a:lnTo>
                    <a:lnTo>
                      <a:pt x="9596" y="83611"/>
                    </a:lnTo>
                    <a:lnTo>
                      <a:pt x="9623" y="85168"/>
                    </a:lnTo>
                    <a:lnTo>
                      <a:pt x="9647" y="86742"/>
                    </a:lnTo>
                    <a:lnTo>
                      <a:pt x="9667" y="88316"/>
                    </a:lnTo>
                    <a:lnTo>
                      <a:pt x="9682" y="89890"/>
                    </a:lnTo>
                    <a:lnTo>
                      <a:pt x="9690" y="91430"/>
                    </a:lnTo>
                    <a:lnTo>
                      <a:pt x="9698" y="92954"/>
                    </a:lnTo>
                    <a:lnTo>
                      <a:pt x="9702" y="94443"/>
                    </a:lnTo>
                    <a:lnTo>
                      <a:pt x="9706" y="95882"/>
                    </a:lnTo>
                    <a:lnTo>
                      <a:pt x="9702" y="98590"/>
                    </a:lnTo>
                    <a:lnTo>
                      <a:pt x="9694" y="100976"/>
                    </a:lnTo>
                    <a:lnTo>
                      <a:pt x="9686" y="102973"/>
                    </a:lnTo>
                    <a:lnTo>
                      <a:pt x="9675" y="104497"/>
                    </a:lnTo>
                    <a:lnTo>
                      <a:pt x="9663" y="105817"/>
                    </a:lnTo>
                    <a:lnTo>
                      <a:pt x="10573" y="32294"/>
                    </a:lnTo>
                    <a:lnTo>
                      <a:pt x="10538" y="31956"/>
                    </a:lnTo>
                    <a:lnTo>
                      <a:pt x="10435" y="30974"/>
                    </a:lnTo>
                    <a:lnTo>
                      <a:pt x="10357" y="30263"/>
                    </a:lnTo>
                    <a:lnTo>
                      <a:pt x="10266" y="29434"/>
                    </a:lnTo>
                    <a:lnTo>
                      <a:pt x="10155" y="28503"/>
                    </a:lnTo>
                    <a:lnTo>
                      <a:pt x="10033" y="27454"/>
                    </a:lnTo>
                    <a:lnTo>
                      <a:pt x="9891" y="26320"/>
                    </a:lnTo>
                    <a:lnTo>
                      <a:pt x="9738" y="25101"/>
                    </a:lnTo>
                    <a:lnTo>
                      <a:pt x="9564" y="23798"/>
                    </a:lnTo>
                    <a:lnTo>
                      <a:pt x="9379" y="22461"/>
                    </a:lnTo>
                    <a:lnTo>
                      <a:pt x="9178" y="21056"/>
                    </a:lnTo>
                    <a:lnTo>
                      <a:pt x="8961" y="19634"/>
                    </a:lnTo>
                    <a:lnTo>
                      <a:pt x="8732" y="18162"/>
                    </a:lnTo>
                    <a:lnTo>
                      <a:pt x="8610" y="17434"/>
                    </a:lnTo>
                    <a:lnTo>
                      <a:pt x="8488" y="16689"/>
                    </a:lnTo>
                    <a:lnTo>
                      <a:pt x="8362" y="15944"/>
                    </a:lnTo>
                    <a:lnTo>
                      <a:pt x="8232" y="15217"/>
                    </a:lnTo>
                    <a:lnTo>
                      <a:pt x="8098" y="14472"/>
                    </a:lnTo>
                    <a:lnTo>
                      <a:pt x="7960" y="13744"/>
                    </a:lnTo>
                    <a:lnTo>
                      <a:pt x="7818" y="13016"/>
                    </a:lnTo>
                    <a:lnTo>
                      <a:pt x="7672" y="12289"/>
                    </a:lnTo>
                    <a:lnTo>
                      <a:pt x="7526" y="11561"/>
                    </a:lnTo>
                    <a:lnTo>
                      <a:pt x="7376" y="10867"/>
                    </a:lnTo>
                    <a:lnTo>
                      <a:pt x="7219" y="10156"/>
                    </a:lnTo>
                    <a:lnTo>
                      <a:pt x="7065" y="9479"/>
                    </a:lnTo>
                    <a:lnTo>
                      <a:pt x="6903" y="8802"/>
                    </a:lnTo>
                    <a:lnTo>
                      <a:pt x="6738" y="8142"/>
                    </a:lnTo>
                    <a:lnTo>
                      <a:pt x="6572" y="7499"/>
                    </a:lnTo>
                    <a:lnTo>
                      <a:pt x="6402" y="6873"/>
                    </a:lnTo>
                    <a:lnTo>
                      <a:pt x="6229" y="6263"/>
                    </a:lnTo>
                    <a:lnTo>
                      <a:pt x="6052" y="5671"/>
                    </a:lnTo>
                    <a:lnTo>
                      <a:pt x="5870" y="5095"/>
                    </a:lnTo>
                    <a:lnTo>
                      <a:pt x="5689" y="4554"/>
                    </a:lnTo>
                    <a:lnTo>
                      <a:pt x="5504" y="4029"/>
                    </a:lnTo>
                    <a:lnTo>
                      <a:pt x="5314" y="3538"/>
                    </a:lnTo>
                    <a:lnTo>
                      <a:pt x="5125" y="3064"/>
                    </a:lnTo>
                    <a:lnTo>
                      <a:pt x="4932" y="2624"/>
                    </a:lnTo>
                    <a:lnTo>
                      <a:pt x="4735" y="2218"/>
                    </a:lnTo>
                    <a:lnTo>
                      <a:pt x="4534" y="1829"/>
                    </a:lnTo>
                    <a:lnTo>
                      <a:pt x="4329" y="1490"/>
                    </a:lnTo>
                    <a:lnTo>
                      <a:pt x="4124" y="1169"/>
                    </a:lnTo>
                    <a:lnTo>
                      <a:pt x="3915" y="881"/>
                    </a:lnTo>
                    <a:lnTo>
                      <a:pt x="3706" y="644"/>
                    </a:lnTo>
                    <a:lnTo>
                      <a:pt x="3493" y="441"/>
                    </a:lnTo>
                    <a:lnTo>
                      <a:pt x="3383" y="339"/>
                    </a:lnTo>
                    <a:lnTo>
                      <a:pt x="3276" y="272"/>
                    </a:lnTo>
                    <a:lnTo>
                      <a:pt x="3166" y="204"/>
                    </a:lnTo>
                    <a:lnTo>
                      <a:pt x="3056" y="136"/>
                    </a:lnTo>
                    <a:lnTo>
                      <a:pt x="2945" y="86"/>
                    </a:lnTo>
                    <a:lnTo>
                      <a:pt x="2835" y="52"/>
                    </a:lnTo>
                    <a:lnTo>
                      <a:pt x="2618" y="1"/>
                    </a:lnTo>
                    <a:close/>
                    <a:moveTo>
                      <a:pt x="9663" y="105817"/>
                    </a:moveTo>
                    <a:lnTo>
                      <a:pt x="9663" y="105817"/>
                    </a:lnTo>
                    <a:lnTo>
                      <a:pt x="9663" y="105817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8"/>
              <p:cNvSpPr/>
              <p:nvPr/>
            </p:nvSpPr>
            <p:spPr>
              <a:xfrm>
                <a:off x="3766825" y="-4678225"/>
                <a:ext cx="264350" cy="2645425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05817" fill="none" extrusionOk="0">
                    <a:moveTo>
                      <a:pt x="8772" y="69699"/>
                    </a:moveTo>
                    <a:lnTo>
                      <a:pt x="8772" y="69699"/>
                    </a:lnTo>
                    <a:lnTo>
                      <a:pt x="8673" y="69259"/>
                    </a:lnTo>
                    <a:lnTo>
                      <a:pt x="8559" y="68768"/>
                    </a:lnTo>
                    <a:lnTo>
                      <a:pt x="8433" y="68260"/>
                    </a:lnTo>
                    <a:lnTo>
                      <a:pt x="8295" y="67718"/>
                    </a:lnTo>
                    <a:lnTo>
                      <a:pt x="8145" y="67143"/>
                    </a:lnTo>
                    <a:lnTo>
                      <a:pt x="7983" y="66551"/>
                    </a:lnTo>
                    <a:lnTo>
                      <a:pt x="7806" y="65924"/>
                    </a:lnTo>
                    <a:lnTo>
                      <a:pt x="7621" y="65298"/>
                    </a:lnTo>
                    <a:lnTo>
                      <a:pt x="7424" y="64638"/>
                    </a:lnTo>
                    <a:lnTo>
                      <a:pt x="7215" y="63961"/>
                    </a:lnTo>
                    <a:lnTo>
                      <a:pt x="6994" y="63267"/>
                    </a:lnTo>
                    <a:lnTo>
                      <a:pt x="6761" y="62556"/>
                    </a:lnTo>
                    <a:lnTo>
                      <a:pt x="6521" y="61845"/>
                    </a:lnTo>
                    <a:lnTo>
                      <a:pt x="6268" y="61118"/>
                    </a:lnTo>
                    <a:lnTo>
                      <a:pt x="6004" y="60390"/>
                    </a:lnTo>
                    <a:lnTo>
                      <a:pt x="5732" y="59662"/>
                    </a:lnTo>
                    <a:lnTo>
                      <a:pt x="5448" y="58934"/>
                    </a:lnTo>
                    <a:lnTo>
                      <a:pt x="5153" y="58190"/>
                    </a:lnTo>
                    <a:lnTo>
                      <a:pt x="4849" y="57462"/>
                    </a:lnTo>
                    <a:lnTo>
                      <a:pt x="4538" y="56734"/>
                    </a:lnTo>
                    <a:lnTo>
                      <a:pt x="4218" y="56006"/>
                    </a:lnTo>
                    <a:lnTo>
                      <a:pt x="3887" y="55295"/>
                    </a:lnTo>
                    <a:lnTo>
                      <a:pt x="3544" y="54601"/>
                    </a:lnTo>
                    <a:lnTo>
                      <a:pt x="3197" y="53907"/>
                    </a:lnTo>
                    <a:lnTo>
                      <a:pt x="2839" y="53230"/>
                    </a:lnTo>
                    <a:lnTo>
                      <a:pt x="2476" y="52570"/>
                    </a:lnTo>
                    <a:lnTo>
                      <a:pt x="2102" y="51927"/>
                    </a:lnTo>
                    <a:lnTo>
                      <a:pt x="1719" y="51318"/>
                    </a:lnTo>
                    <a:lnTo>
                      <a:pt x="1329" y="50726"/>
                    </a:lnTo>
                    <a:lnTo>
                      <a:pt x="935" y="50150"/>
                    </a:lnTo>
                    <a:lnTo>
                      <a:pt x="529" y="49609"/>
                    </a:lnTo>
                    <a:lnTo>
                      <a:pt x="119" y="49101"/>
                    </a:lnTo>
                    <a:lnTo>
                      <a:pt x="753" y="26184"/>
                    </a:lnTo>
                    <a:lnTo>
                      <a:pt x="753" y="26184"/>
                    </a:lnTo>
                    <a:lnTo>
                      <a:pt x="726" y="25863"/>
                    </a:lnTo>
                    <a:lnTo>
                      <a:pt x="647" y="24999"/>
                    </a:lnTo>
                    <a:lnTo>
                      <a:pt x="596" y="24373"/>
                    </a:lnTo>
                    <a:lnTo>
                      <a:pt x="540" y="23645"/>
                    </a:lnTo>
                    <a:lnTo>
                      <a:pt x="477" y="22816"/>
                    </a:lnTo>
                    <a:lnTo>
                      <a:pt x="410" y="21902"/>
                    </a:lnTo>
                    <a:lnTo>
                      <a:pt x="343" y="20903"/>
                    </a:lnTo>
                    <a:lnTo>
                      <a:pt x="276" y="19837"/>
                    </a:lnTo>
                    <a:lnTo>
                      <a:pt x="213" y="18720"/>
                    </a:lnTo>
                    <a:lnTo>
                      <a:pt x="158" y="17552"/>
                    </a:lnTo>
                    <a:lnTo>
                      <a:pt x="107" y="16334"/>
                    </a:lnTo>
                    <a:lnTo>
                      <a:pt x="83" y="15724"/>
                    </a:lnTo>
                    <a:lnTo>
                      <a:pt x="63" y="15098"/>
                    </a:lnTo>
                    <a:lnTo>
                      <a:pt x="44" y="14489"/>
                    </a:lnTo>
                    <a:lnTo>
                      <a:pt x="28" y="13846"/>
                    </a:lnTo>
                    <a:lnTo>
                      <a:pt x="16" y="13219"/>
                    </a:lnTo>
                    <a:lnTo>
                      <a:pt x="8" y="12593"/>
                    </a:lnTo>
                    <a:lnTo>
                      <a:pt x="4" y="11967"/>
                    </a:lnTo>
                    <a:lnTo>
                      <a:pt x="0" y="11341"/>
                    </a:lnTo>
                    <a:lnTo>
                      <a:pt x="4" y="10715"/>
                    </a:lnTo>
                    <a:lnTo>
                      <a:pt x="12" y="10105"/>
                    </a:lnTo>
                    <a:lnTo>
                      <a:pt x="20" y="9496"/>
                    </a:lnTo>
                    <a:lnTo>
                      <a:pt x="36" y="8887"/>
                    </a:lnTo>
                    <a:lnTo>
                      <a:pt x="59" y="8294"/>
                    </a:lnTo>
                    <a:lnTo>
                      <a:pt x="83" y="7719"/>
                    </a:lnTo>
                    <a:lnTo>
                      <a:pt x="115" y="7143"/>
                    </a:lnTo>
                    <a:lnTo>
                      <a:pt x="150" y="6585"/>
                    </a:lnTo>
                    <a:lnTo>
                      <a:pt x="193" y="6026"/>
                    </a:lnTo>
                    <a:lnTo>
                      <a:pt x="241" y="5502"/>
                    </a:lnTo>
                    <a:lnTo>
                      <a:pt x="296" y="4977"/>
                    </a:lnTo>
                    <a:lnTo>
                      <a:pt x="359" y="4486"/>
                    </a:lnTo>
                    <a:lnTo>
                      <a:pt x="426" y="4012"/>
                    </a:lnTo>
                    <a:lnTo>
                      <a:pt x="501" y="3555"/>
                    </a:lnTo>
                    <a:lnTo>
                      <a:pt x="584" y="3115"/>
                    </a:lnTo>
                    <a:lnTo>
                      <a:pt x="670" y="2709"/>
                    </a:lnTo>
                    <a:lnTo>
                      <a:pt x="718" y="2506"/>
                    </a:lnTo>
                    <a:lnTo>
                      <a:pt x="769" y="2320"/>
                    </a:lnTo>
                    <a:lnTo>
                      <a:pt x="820" y="2134"/>
                    </a:lnTo>
                    <a:lnTo>
                      <a:pt x="875" y="1947"/>
                    </a:lnTo>
                    <a:lnTo>
                      <a:pt x="931" y="1778"/>
                    </a:lnTo>
                    <a:lnTo>
                      <a:pt x="986" y="1609"/>
                    </a:lnTo>
                    <a:lnTo>
                      <a:pt x="1045" y="1457"/>
                    </a:lnTo>
                    <a:lnTo>
                      <a:pt x="1108" y="1304"/>
                    </a:lnTo>
                    <a:lnTo>
                      <a:pt x="1171" y="1169"/>
                    </a:lnTo>
                    <a:lnTo>
                      <a:pt x="1238" y="1033"/>
                    </a:lnTo>
                    <a:lnTo>
                      <a:pt x="1305" y="898"/>
                    </a:lnTo>
                    <a:lnTo>
                      <a:pt x="1376" y="780"/>
                    </a:lnTo>
                    <a:lnTo>
                      <a:pt x="1451" y="661"/>
                    </a:lnTo>
                    <a:lnTo>
                      <a:pt x="1526" y="559"/>
                    </a:lnTo>
                    <a:lnTo>
                      <a:pt x="1605" y="458"/>
                    </a:lnTo>
                    <a:lnTo>
                      <a:pt x="1684" y="373"/>
                    </a:lnTo>
                    <a:lnTo>
                      <a:pt x="1766" y="306"/>
                    </a:lnTo>
                    <a:lnTo>
                      <a:pt x="1849" y="238"/>
                    </a:lnTo>
                    <a:lnTo>
                      <a:pt x="1936" y="170"/>
                    </a:lnTo>
                    <a:lnTo>
                      <a:pt x="2027" y="119"/>
                    </a:lnTo>
                    <a:lnTo>
                      <a:pt x="2117" y="69"/>
                    </a:lnTo>
                    <a:lnTo>
                      <a:pt x="2212" y="35"/>
                    </a:lnTo>
                    <a:lnTo>
                      <a:pt x="2310" y="18"/>
                    </a:lnTo>
                    <a:lnTo>
                      <a:pt x="2409" y="1"/>
                    </a:lnTo>
                    <a:lnTo>
                      <a:pt x="2618" y="1"/>
                    </a:lnTo>
                    <a:lnTo>
                      <a:pt x="2835" y="52"/>
                    </a:lnTo>
                    <a:lnTo>
                      <a:pt x="2835" y="52"/>
                    </a:lnTo>
                    <a:lnTo>
                      <a:pt x="2945" y="86"/>
                    </a:lnTo>
                    <a:lnTo>
                      <a:pt x="3056" y="136"/>
                    </a:lnTo>
                    <a:lnTo>
                      <a:pt x="3166" y="204"/>
                    </a:lnTo>
                    <a:lnTo>
                      <a:pt x="3276" y="272"/>
                    </a:lnTo>
                    <a:lnTo>
                      <a:pt x="3383" y="339"/>
                    </a:lnTo>
                    <a:lnTo>
                      <a:pt x="3493" y="441"/>
                    </a:lnTo>
                    <a:lnTo>
                      <a:pt x="3706" y="644"/>
                    </a:lnTo>
                    <a:lnTo>
                      <a:pt x="3915" y="881"/>
                    </a:lnTo>
                    <a:lnTo>
                      <a:pt x="4124" y="1169"/>
                    </a:lnTo>
                    <a:lnTo>
                      <a:pt x="4329" y="1490"/>
                    </a:lnTo>
                    <a:lnTo>
                      <a:pt x="4534" y="1829"/>
                    </a:lnTo>
                    <a:lnTo>
                      <a:pt x="4735" y="2218"/>
                    </a:lnTo>
                    <a:lnTo>
                      <a:pt x="4932" y="2624"/>
                    </a:lnTo>
                    <a:lnTo>
                      <a:pt x="5125" y="3064"/>
                    </a:lnTo>
                    <a:lnTo>
                      <a:pt x="5314" y="3538"/>
                    </a:lnTo>
                    <a:lnTo>
                      <a:pt x="5504" y="4029"/>
                    </a:lnTo>
                    <a:lnTo>
                      <a:pt x="5689" y="4554"/>
                    </a:lnTo>
                    <a:lnTo>
                      <a:pt x="5870" y="5095"/>
                    </a:lnTo>
                    <a:lnTo>
                      <a:pt x="6052" y="5671"/>
                    </a:lnTo>
                    <a:lnTo>
                      <a:pt x="6229" y="6263"/>
                    </a:lnTo>
                    <a:lnTo>
                      <a:pt x="6402" y="6873"/>
                    </a:lnTo>
                    <a:lnTo>
                      <a:pt x="6572" y="7499"/>
                    </a:lnTo>
                    <a:lnTo>
                      <a:pt x="6738" y="8142"/>
                    </a:lnTo>
                    <a:lnTo>
                      <a:pt x="6903" y="8802"/>
                    </a:lnTo>
                    <a:lnTo>
                      <a:pt x="7065" y="9479"/>
                    </a:lnTo>
                    <a:lnTo>
                      <a:pt x="7219" y="10156"/>
                    </a:lnTo>
                    <a:lnTo>
                      <a:pt x="7376" y="10867"/>
                    </a:lnTo>
                    <a:lnTo>
                      <a:pt x="7526" y="11561"/>
                    </a:lnTo>
                    <a:lnTo>
                      <a:pt x="7672" y="12289"/>
                    </a:lnTo>
                    <a:lnTo>
                      <a:pt x="7818" y="13016"/>
                    </a:lnTo>
                    <a:lnTo>
                      <a:pt x="7960" y="13744"/>
                    </a:lnTo>
                    <a:lnTo>
                      <a:pt x="8098" y="14472"/>
                    </a:lnTo>
                    <a:lnTo>
                      <a:pt x="8232" y="15217"/>
                    </a:lnTo>
                    <a:lnTo>
                      <a:pt x="8362" y="15944"/>
                    </a:lnTo>
                    <a:lnTo>
                      <a:pt x="8488" y="16689"/>
                    </a:lnTo>
                    <a:lnTo>
                      <a:pt x="8610" y="17434"/>
                    </a:lnTo>
                    <a:lnTo>
                      <a:pt x="8732" y="18162"/>
                    </a:lnTo>
                    <a:lnTo>
                      <a:pt x="8961" y="19634"/>
                    </a:lnTo>
                    <a:lnTo>
                      <a:pt x="9178" y="21056"/>
                    </a:lnTo>
                    <a:lnTo>
                      <a:pt x="9379" y="22461"/>
                    </a:lnTo>
                    <a:lnTo>
                      <a:pt x="9564" y="23798"/>
                    </a:lnTo>
                    <a:lnTo>
                      <a:pt x="9738" y="25101"/>
                    </a:lnTo>
                    <a:lnTo>
                      <a:pt x="9891" y="26320"/>
                    </a:lnTo>
                    <a:lnTo>
                      <a:pt x="10033" y="27454"/>
                    </a:lnTo>
                    <a:lnTo>
                      <a:pt x="10155" y="28503"/>
                    </a:lnTo>
                    <a:lnTo>
                      <a:pt x="10266" y="29434"/>
                    </a:lnTo>
                    <a:lnTo>
                      <a:pt x="10357" y="30263"/>
                    </a:lnTo>
                    <a:lnTo>
                      <a:pt x="10435" y="30974"/>
                    </a:lnTo>
                    <a:lnTo>
                      <a:pt x="10538" y="31956"/>
                    </a:lnTo>
                    <a:lnTo>
                      <a:pt x="10573" y="32294"/>
                    </a:lnTo>
                    <a:lnTo>
                      <a:pt x="9663" y="105817"/>
                    </a:lnTo>
                    <a:lnTo>
                      <a:pt x="9663" y="105817"/>
                    </a:lnTo>
                    <a:lnTo>
                      <a:pt x="9675" y="104497"/>
                    </a:lnTo>
                    <a:lnTo>
                      <a:pt x="9686" y="102973"/>
                    </a:lnTo>
                    <a:lnTo>
                      <a:pt x="9694" y="100976"/>
                    </a:lnTo>
                    <a:lnTo>
                      <a:pt x="9702" y="98590"/>
                    </a:lnTo>
                    <a:lnTo>
                      <a:pt x="9706" y="95882"/>
                    </a:lnTo>
                    <a:lnTo>
                      <a:pt x="9702" y="94443"/>
                    </a:lnTo>
                    <a:lnTo>
                      <a:pt x="9698" y="92954"/>
                    </a:lnTo>
                    <a:lnTo>
                      <a:pt x="9690" y="91430"/>
                    </a:lnTo>
                    <a:lnTo>
                      <a:pt x="9682" y="89890"/>
                    </a:lnTo>
                    <a:lnTo>
                      <a:pt x="9667" y="88316"/>
                    </a:lnTo>
                    <a:lnTo>
                      <a:pt x="9647" y="86742"/>
                    </a:lnTo>
                    <a:lnTo>
                      <a:pt x="9623" y="85168"/>
                    </a:lnTo>
                    <a:lnTo>
                      <a:pt x="9596" y="83611"/>
                    </a:lnTo>
                    <a:lnTo>
                      <a:pt x="9564" y="82088"/>
                    </a:lnTo>
                    <a:lnTo>
                      <a:pt x="9529" y="80581"/>
                    </a:lnTo>
                    <a:lnTo>
                      <a:pt x="9485" y="79126"/>
                    </a:lnTo>
                    <a:lnTo>
                      <a:pt x="9434" y="77738"/>
                    </a:lnTo>
                    <a:lnTo>
                      <a:pt x="9406" y="77061"/>
                    </a:lnTo>
                    <a:lnTo>
                      <a:pt x="9379" y="76401"/>
                    </a:lnTo>
                    <a:lnTo>
                      <a:pt x="9347" y="75758"/>
                    </a:lnTo>
                    <a:lnTo>
                      <a:pt x="9316" y="75132"/>
                    </a:lnTo>
                    <a:lnTo>
                      <a:pt x="9280" y="74539"/>
                    </a:lnTo>
                    <a:lnTo>
                      <a:pt x="9245" y="73964"/>
                    </a:lnTo>
                    <a:lnTo>
                      <a:pt x="9205" y="73405"/>
                    </a:lnTo>
                    <a:lnTo>
                      <a:pt x="9166" y="72881"/>
                    </a:lnTo>
                    <a:lnTo>
                      <a:pt x="9127" y="72373"/>
                    </a:lnTo>
                    <a:lnTo>
                      <a:pt x="9079" y="71899"/>
                    </a:lnTo>
                    <a:lnTo>
                      <a:pt x="9036" y="71459"/>
                    </a:lnTo>
                    <a:lnTo>
                      <a:pt x="8989" y="71036"/>
                    </a:lnTo>
                    <a:lnTo>
                      <a:pt x="8937" y="70663"/>
                    </a:lnTo>
                    <a:lnTo>
                      <a:pt x="8886" y="70308"/>
                    </a:lnTo>
                    <a:lnTo>
                      <a:pt x="8831" y="69986"/>
                    </a:lnTo>
                    <a:lnTo>
                      <a:pt x="8772" y="6969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8"/>
              <p:cNvSpPr/>
              <p:nvPr/>
            </p:nvSpPr>
            <p:spPr>
              <a:xfrm>
                <a:off x="3388950" y="-22055675"/>
                <a:ext cx="423025" cy="1099750"/>
              </a:xfrm>
              <a:custGeom>
                <a:avLst/>
                <a:gdLst/>
                <a:ahLst/>
                <a:cxnLst/>
                <a:rect l="l" t="t" r="r" b="b"/>
                <a:pathLst>
                  <a:path w="16921" h="43990" extrusionOk="0">
                    <a:moveTo>
                      <a:pt x="3352" y="1"/>
                    </a:moveTo>
                    <a:lnTo>
                      <a:pt x="3166" y="18"/>
                    </a:lnTo>
                    <a:lnTo>
                      <a:pt x="2981" y="52"/>
                    </a:lnTo>
                    <a:lnTo>
                      <a:pt x="2800" y="86"/>
                    </a:lnTo>
                    <a:lnTo>
                      <a:pt x="2622" y="153"/>
                    </a:lnTo>
                    <a:lnTo>
                      <a:pt x="2445" y="221"/>
                    </a:lnTo>
                    <a:lnTo>
                      <a:pt x="2275" y="323"/>
                    </a:lnTo>
                    <a:lnTo>
                      <a:pt x="2106" y="441"/>
                    </a:lnTo>
                    <a:lnTo>
                      <a:pt x="1936" y="576"/>
                    </a:lnTo>
                    <a:lnTo>
                      <a:pt x="1775" y="729"/>
                    </a:lnTo>
                    <a:lnTo>
                      <a:pt x="1617" y="915"/>
                    </a:lnTo>
                    <a:lnTo>
                      <a:pt x="1463" y="1101"/>
                    </a:lnTo>
                    <a:lnTo>
                      <a:pt x="1310" y="1321"/>
                    </a:lnTo>
                    <a:lnTo>
                      <a:pt x="1164" y="1575"/>
                    </a:lnTo>
                    <a:lnTo>
                      <a:pt x="1022" y="1829"/>
                    </a:lnTo>
                    <a:lnTo>
                      <a:pt x="884" y="2133"/>
                    </a:lnTo>
                    <a:lnTo>
                      <a:pt x="750" y="2438"/>
                    </a:lnTo>
                    <a:lnTo>
                      <a:pt x="624" y="2777"/>
                    </a:lnTo>
                    <a:lnTo>
                      <a:pt x="498" y="3132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8" y="3741"/>
                    </a:lnTo>
                    <a:lnTo>
                      <a:pt x="281" y="3944"/>
                    </a:lnTo>
                    <a:lnTo>
                      <a:pt x="233" y="4165"/>
                    </a:lnTo>
                    <a:lnTo>
                      <a:pt x="194" y="4368"/>
                    </a:lnTo>
                    <a:lnTo>
                      <a:pt x="155" y="4588"/>
                    </a:lnTo>
                    <a:lnTo>
                      <a:pt x="123" y="4808"/>
                    </a:lnTo>
                    <a:lnTo>
                      <a:pt x="95" y="5028"/>
                    </a:lnTo>
                    <a:lnTo>
                      <a:pt x="68" y="5248"/>
                    </a:lnTo>
                    <a:lnTo>
                      <a:pt x="48" y="5485"/>
                    </a:lnTo>
                    <a:lnTo>
                      <a:pt x="32" y="5705"/>
                    </a:lnTo>
                    <a:lnTo>
                      <a:pt x="17" y="5942"/>
                    </a:lnTo>
                    <a:lnTo>
                      <a:pt x="9" y="6179"/>
                    </a:lnTo>
                    <a:lnTo>
                      <a:pt x="1" y="6416"/>
                    </a:lnTo>
                    <a:lnTo>
                      <a:pt x="1" y="6653"/>
                    </a:lnTo>
                    <a:lnTo>
                      <a:pt x="1" y="6906"/>
                    </a:lnTo>
                    <a:lnTo>
                      <a:pt x="5" y="7143"/>
                    </a:lnTo>
                    <a:lnTo>
                      <a:pt x="17" y="7397"/>
                    </a:lnTo>
                    <a:lnTo>
                      <a:pt x="28" y="7651"/>
                    </a:lnTo>
                    <a:lnTo>
                      <a:pt x="44" y="7905"/>
                    </a:lnTo>
                    <a:lnTo>
                      <a:pt x="64" y="8176"/>
                    </a:lnTo>
                    <a:lnTo>
                      <a:pt x="88" y="8430"/>
                    </a:lnTo>
                    <a:lnTo>
                      <a:pt x="115" y="8700"/>
                    </a:lnTo>
                    <a:lnTo>
                      <a:pt x="147" y="8971"/>
                    </a:lnTo>
                    <a:lnTo>
                      <a:pt x="182" y="9242"/>
                    </a:lnTo>
                    <a:lnTo>
                      <a:pt x="222" y="9513"/>
                    </a:lnTo>
                    <a:lnTo>
                      <a:pt x="261" y="9784"/>
                    </a:lnTo>
                    <a:lnTo>
                      <a:pt x="308" y="10071"/>
                    </a:lnTo>
                    <a:lnTo>
                      <a:pt x="356" y="10342"/>
                    </a:lnTo>
                    <a:lnTo>
                      <a:pt x="462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8" y="12695"/>
                    </a:lnTo>
                    <a:lnTo>
                      <a:pt x="1026" y="13304"/>
                    </a:lnTo>
                    <a:lnTo>
                      <a:pt x="1203" y="13930"/>
                    </a:lnTo>
                    <a:lnTo>
                      <a:pt x="1388" y="14573"/>
                    </a:lnTo>
                    <a:lnTo>
                      <a:pt x="1590" y="15217"/>
                    </a:lnTo>
                    <a:lnTo>
                      <a:pt x="1798" y="15877"/>
                    </a:lnTo>
                    <a:lnTo>
                      <a:pt x="2023" y="16537"/>
                    </a:lnTo>
                    <a:lnTo>
                      <a:pt x="2260" y="17214"/>
                    </a:lnTo>
                    <a:lnTo>
                      <a:pt x="2508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4" y="20023"/>
                    </a:lnTo>
                    <a:lnTo>
                      <a:pt x="3620" y="20751"/>
                    </a:lnTo>
                    <a:lnTo>
                      <a:pt x="3923" y="21479"/>
                    </a:lnTo>
                    <a:lnTo>
                      <a:pt x="4247" y="22274"/>
                    </a:lnTo>
                    <a:lnTo>
                      <a:pt x="4558" y="23070"/>
                    </a:lnTo>
                    <a:lnTo>
                      <a:pt x="4858" y="23865"/>
                    </a:lnTo>
                    <a:lnTo>
                      <a:pt x="5141" y="24661"/>
                    </a:lnTo>
                    <a:lnTo>
                      <a:pt x="5413" y="25456"/>
                    </a:lnTo>
                    <a:lnTo>
                      <a:pt x="5674" y="26235"/>
                    </a:lnTo>
                    <a:lnTo>
                      <a:pt x="5922" y="27030"/>
                    </a:lnTo>
                    <a:lnTo>
                      <a:pt x="6155" y="27792"/>
                    </a:lnTo>
                    <a:lnTo>
                      <a:pt x="6379" y="28554"/>
                    </a:lnTo>
                    <a:lnTo>
                      <a:pt x="6592" y="29315"/>
                    </a:lnTo>
                    <a:lnTo>
                      <a:pt x="6789" y="30060"/>
                    </a:lnTo>
                    <a:lnTo>
                      <a:pt x="6979" y="30771"/>
                    </a:lnTo>
                    <a:lnTo>
                      <a:pt x="7156" y="31482"/>
                    </a:lnTo>
                    <a:lnTo>
                      <a:pt x="7322" y="32176"/>
                    </a:lnTo>
                    <a:lnTo>
                      <a:pt x="7479" y="32836"/>
                    </a:lnTo>
                    <a:lnTo>
                      <a:pt x="7625" y="33479"/>
                    </a:lnTo>
                    <a:lnTo>
                      <a:pt x="7759" y="34105"/>
                    </a:lnTo>
                    <a:lnTo>
                      <a:pt x="7885" y="34697"/>
                    </a:lnTo>
                    <a:lnTo>
                      <a:pt x="8000" y="35256"/>
                    </a:lnTo>
                    <a:lnTo>
                      <a:pt x="8102" y="35798"/>
                    </a:lnTo>
                    <a:lnTo>
                      <a:pt x="8201" y="36305"/>
                    </a:lnTo>
                    <a:lnTo>
                      <a:pt x="8283" y="36762"/>
                    </a:lnTo>
                    <a:lnTo>
                      <a:pt x="8429" y="37592"/>
                    </a:lnTo>
                    <a:lnTo>
                      <a:pt x="8540" y="38269"/>
                    </a:lnTo>
                    <a:lnTo>
                      <a:pt x="8619" y="38759"/>
                    </a:lnTo>
                    <a:lnTo>
                      <a:pt x="8678" y="39183"/>
                    </a:lnTo>
                    <a:lnTo>
                      <a:pt x="8678" y="43685"/>
                    </a:lnTo>
                    <a:lnTo>
                      <a:pt x="8977" y="43363"/>
                    </a:lnTo>
                    <a:lnTo>
                      <a:pt x="9293" y="43075"/>
                    </a:lnTo>
                    <a:lnTo>
                      <a:pt x="9458" y="42940"/>
                    </a:lnTo>
                    <a:lnTo>
                      <a:pt x="9624" y="42805"/>
                    </a:lnTo>
                    <a:lnTo>
                      <a:pt x="9793" y="42686"/>
                    </a:lnTo>
                    <a:lnTo>
                      <a:pt x="9971" y="42568"/>
                    </a:lnTo>
                    <a:lnTo>
                      <a:pt x="10148" y="42466"/>
                    </a:lnTo>
                    <a:lnTo>
                      <a:pt x="10329" y="42365"/>
                    </a:lnTo>
                    <a:lnTo>
                      <a:pt x="10511" y="42280"/>
                    </a:lnTo>
                    <a:lnTo>
                      <a:pt x="10700" y="42195"/>
                    </a:lnTo>
                    <a:lnTo>
                      <a:pt x="10889" y="42144"/>
                    </a:lnTo>
                    <a:lnTo>
                      <a:pt x="11082" y="42094"/>
                    </a:lnTo>
                    <a:lnTo>
                      <a:pt x="11280" y="42060"/>
                    </a:lnTo>
                    <a:lnTo>
                      <a:pt x="11481" y="42026"/>
                    </a:lnTo>
                    <a:lnTo>
                      <a:pt x="11887" y="42026"/>
                    </a:lnTo>
                    <a:lnTo>
                      <a:pt x="12096" y="42043"/>
                    </a:lnTo>
                    <a:lnTo>
                      <a:pt x="12308" y="42077"/>
                    </a:lnTo>
                    <a:lnTo>
                      <a:pt x="12521" y="42128"/>
                    </a:lnTo>
                    <a:lnTo>
                      <a:pt x="12738" y="42195"/>
                    </a:lnTo>
                    <a:lnTo>
                      <a:pt x="12959" y="42297"/>
                    </a:lnTo>
                    <a:lnTo>
                      <a:pt x="13180" y="42398"/>
                    </a:lnTo>
                    <a:lnTo>
                      <a:pt x="13404" y="42517"/>
                    </a:lnTo>
                    <a:lnTo>
                      <a:pt x="13629" y="42669"/>
                    </a:lnTo>
                    <a:lnTo>
                      <a:pt x="13858" y="42838"/>
                    </a:lnTo>
                    <a:lnTo>
                      <a:pt x="14090" y="43025"/>
                    </a:lnTo>
                    <a:lnTo>
                      <a:pt x="14327" y="43228"/>
                    </a:lnTo>
                    <a:lnTo>
                      <a:pt x="14559" y="43465"/>
                    </a:lnTo>
                    <a:lnTo>
                      <a:pt x="14800" y="43719"/>
                    </a:lnTo>
                    <a:lnTo>
                      <a:pt x="15040" y="43989"/>
                    </a:lnTo>
                    <a:lnTo>
                      <a:pt x="15115" y="42720"/>
                    </a:lnTo>
                    <a:lnTo>
                      <a:pt x="15194" y="41451"/>
                    </a:lnTo>
                    <a:lnTo>
                      <a:pt x="15273" y="40181"/>
                    </a:lnTo>
                    <a:lnTo>
                      <a:pt x="15360" y="38912"/>
                    </a:lnTo>
                    <a:lnTo>
                      <a:pt x="15446" y="37625"/>
                    </a:lnTo>
                    <a:lnTo>
                      <a:pt x="15541" y="36339"/>
                    </a:lnTo>
                    <a:lnTo>
                      <a:pt x="15636" y="35036"/>
                    </a:lnTo>
                    <a:lnTo>
                      <a:pt x="15738" y="33716"/>
                    </a:lnTo>
                    <a:lnTo>
                      <a:pt x="15947" y="31025"/>
                    </a:lnTo>
                    <a:lnTo>
                      <a:pt x="16172" y="28232"/>
                    </a:lnTo>
                    <a:lnTo>
                      <a:pt x="16412" y="25338"/>
                    </a:lnTo>
                    <a:lnTo>
                      <a:pt x="16669" y="22291"/>
                    </a:lnTo>
                    <a:lnTo>
                      <a:pt x="16720" y="21631"/>
                    </a:lnTo>
                    <a:lnTo>
                      <a:pt x="16767" y="20988"/>
                    </a:lnTo>
                    <a:lnTo>
                      <a:pt x="16807" y="20379"/>
                    </a:lnTo>
                    <a:lnTo>
                      <a:pt x="16842" y="19769"/>
                    </a:lnTo>
                    <a:lnTo>
                      <a:pt x="16870" y="19211"/>
                    </a:lnTo>
                    <a:lnTo>
                      <a:pt x="16893" y="18652"/>
                    </a:lnTo>
                    <a:lnTo>
                      <a:pt x="16909" y="18128"/>
                    </a:lnTo>
                    <a:lnTo>
                      <a:pt x="16917" y="17603"/>
                    </a:lnTo>
                    <a:lnTo>
                      <a:pt x="16921" y="17112"/>
                    </a:lnTo>
                    <a:lnTo>
                      <a:pt x="16921" y="16655"/>
                    </a:lnTo>
                    <a:lnTo>
                      <a:pt x="16913" y="16198"/>
                    </a:lnTo>
                    <a:lnTo>
                      <a:pt x="16901" y="15758"/>
                    </a:lnTo>
                    <a:lnTo>
                      <a:pt x="16885" y="15352"/>
                    </a:lnTo>
                    <a:lnTo>
                      <a:pt x="16862" y="14946"/>
                    </a:lnTo>
                    <a:lnTo>
                      <a:pt x="16834" y="14557"/>
                    </a:lnTo>
                    <a:lnTo>
                      <a:pt x="16803" y="14201"/>
                    </a:lnTo>
                    <a:lnTo>
                      <a:pt x="16763" y="13846"/>
                    </a:lnTo>
                    <a:lnTo>
                      <a:pt x="16724" y="13507"/>
                    </a:lnTo>
                    <a:lnTo>
                      <a:pt x="16676" y="13203"/>
                    </a:lnTo>
                    <a:lnTo>
                      <a:pt x="16625" y="12898"/>
                    </a:lnTo>
                    <a:lnTo>
                      <a:pt x="16570" y="12593"/>
                    </a:lnTo>
                    <a:lnTo>
                      <a:pt x="16511" y="12322"/>
                    </a:lnTo>
                    <a:lnTo>
                      <a:pt x="16448" y="12069"/>
                    </a:lnTo>
                    <a:lnTo>
                      <a:pt x="16381" y="11815"/>
                    </a:lnTo>
                    <a:lnTo>
                      <a:pt x="16310" y="11578"/>
                    </a:lnTo>
                    <a:lnTo>
                      <a:pt x="16235" y="11341"/>
                    </a:lnTo>
                    <a:lnTo>
                      <a:pt x="16156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900" y="10562"/>
                    </a:lnTo>
                    <a:lnTo>
                      <a:pt x="15809" y="10376"/>
                    </a:lnTo>
                    <a:lnTo>
                      <a:pt x="15715" y="10224"/>
                    </a:lnTo>
                    <a:lnTo>
                      <a:pt x="15616" y="10071"/>
                    </a:lnTo>
                    <a:lnTo>
                      <a:pt x="15517" y="9919"/>
                    </a:lnTo>
                    <a:lnTo>
                      <a:pt x="15415" y="9784"/>
                    </a:lnTo>
                    <a:lnTo>
                      <a:pt x="15308" y="9648"/>
                    </a:lnTo>
                    <a:lnTo>
                      <a:pt x="15092" y="9411"/>
                    </a:lnTo>
                    <a:lnTo>
                      <a:pt x="14867" y="9191"/>
                    </a:lnTo>
                    <a:lnTo>
                      <a:pt x="14634" y="8988"/>
                    </a:lnTo>
                    <a:lnTo>
                      <a:pt x="14394" y="8819"/>
                    </a:lnTo>
                    <a:lnTo>
                      <a:pt x="14149" y="8650"/>
                    </a:lnTo>
                    <a:lnTo>
                      <a:pt x="13897" y="8480"/>
                    </a:lnTo>
                    <a:lnTo>
                      <a:pt x="13385" y="8193"/>
                    </a:lnTo>
                    <a:lnTo>
                      <a:pt x="12864" y="7871"/>
                    </a:lnTo>
                    <a:lnTo>
                      <a:pt x="12608" y="7719"/>
                    </a:lnTo>
                    <a:lnTo>
                      <a:pt x="12348" y="7533"/>
                    </a:lnTo>
                    <a:lnTo>
                      <a:pt x="12092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6" y="6280"/>
                    </a:lnTo>
                    <a:lnTo>
                      <a:pt x="10680" y="5942"/>
                    </a:lnTo>
                    <a:lnTo>
                      <a:pt x="10010" y="5180"/>
                    </a:lnTo>
                    <a:lnTo>
                      <a:pt x="9289" y="4368"/>
                    </a:lnTo>
                    <a:lnTo>
                      <a:pt x="8532" y="3521"/>
                    </a:lnTo>
                    <a:lnTo>
                      <a:pt x="8142" y="3115"/>
                    </a:lnTo>
                    <a:lnTo>
                      <a:pt x="7747" y="2709"/>
                    </a:lnTo>
                    <a:lnTo>
                      <a:pt x="7345" y="2303"/>
                    </a:lnTo>
                    <a:lnTo>
                      <a:pt x="6939" y="1930"/>
                    </a:lnTo>
                    <a:lnTo>
                      <a:pt x="6533" y="1558"/>
                    </a:lnTo>
                    <a:lnTo>
                      <a:pt x="6127" y="1236"/>
                    </a:lnTo>
                    <a:lnTo>
                      <a:pt x="5717" y="932"/>
                    </a:lnTo>
                    <a:lnTo>
                      <a:pt x="5311" y="661"/>
                    </a:lnTo>
                    <a:lnTo>
                      <a:pt x="4909" y="424"/>
                    </a:lnTo>
                    <a:lnTo>
                      <a:pt x="4708" y="339"/>
                    </a:lnTo>
                    <a:lnTo>
                      <a:pt x="4511" y="255"/>
                    </a:lnTo>
                    <a:lnTo>
                      <a:pt x="4314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30" y="35"/>
                    </a:lnTo>
                    <a:lnTo>
                      <a:pt x="3541" y="18"/>
                    </a:lnTo>
                    <a:lnTo>
                      <a:pt x="3352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8"/>
              <p:cNvSpPr/>
              <p:nvPr/>
            </p:nvSpPr>
            <p:spPr>
              <a:xfrm>
                <a:off x="3388950" y="-22055675"/>
                <a:ext cx="423025" cy="944875"/>
              </a:xfrm>
              <a:custGeom>
                <a:avLst/>
                <a:gdLst/>
                <a:ahLst/>
                <a:cxnLst/>
                <a:rect l="l" t="t" r="r" b="b"/>
                <a:pathLst>
                  <a:path w="16921" h="37795" extrusionOk="0">
                    <a:moveTo>
                      <a:pt x="3352" y="1"/>
                    </a:moveTo>
                    <a:lnTo>
                      <a:pt x="3166" y="18"/>
                    </a:lnTo>
                    <a:lnTo>
                      <a:pt x="2981" y="52"/>
                    </a:lnTo>
                    <a:lnTo>
                      <a:pt x="2800" y="86"/>
                    </a:lnTo>
                    <a:lnTo>
                      <a:pt x="2622" y="153"/>
                    </a:lnTo>
                    <a:lnTo>
                      <a:pt x="2445" y="221"/>
                    </a:lnTo>
                    <a:lnTo>
                      <a:pt x="2272" y="323"/>
                    </a:lnTo>
                    <a:lnTo>
                      <a:pt x="2106" y="441"/>
                    </a:lnTo>
                    <a:lnTo>
                      <a:pt x="1936" y="576"/>
                    </a:lnTo>
                    <a:lnTo>
                      <a:pt x="1775" y="729"/>
                    </a:lnTo>
                    <a:lnTo>
                      <a:pt x="1617" y="915"/>
                    </a:lnTo>
                    <a:lnTo>
                      <a:pt x="1463" y="1101"/>
                    </a:lnTo>
                    <a:lnTo>
                      <a:pt x="1310" y="1321"/>
                    </a:lnTo>
                    <a:lnTo>
                      <a:pt x="1164" y="1575"/>
                    </a:lnTo>
                    <a:lnTo>
                      <a:pt x="1022" y="1829"/>
                    </a:lnTo>
                    <a:lnTo>
                      <a:pt x="884" y="2117"/>
                    </a:lnTo>
                    <a:lnTo>
                      <a:pt x="750" y="2438"/>
                    </a:lnTo>
                    <a:lnTo>
                      <a:pt x="624" y="2777"/>
                    </a:lnTo>
                    <a:lnTo>
                      <a:pt x="498" y="3132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8" y="3741"/>
                    </a:lnTo>
                    <a:lnTo>
                      <a:pt x="281" y="3944"/>
                    </a:lnTo>
                    <a:lnTo>
                      <a:pt x="233" y="4165"/>
                    </a:lnTo>
                    <a:lnTo>
                      <a:pt x="194" y="4368"/>
                    </a:lnTo>
                    <a:lnTo>
                      <a:pt x="155" y="4588"/>
                    </a:lnTo>
                    <a:lnTo>
                      <a:pt x="123" y="4808"/>
                    </a:lnTo>
                    <a:lnTo>
                      <a:pt x="95" y="5028"/>
                    </a:lnTo>
                    <a:lnTo>
                      <a:pt x="68" y="5248"/>
                    </a:lnTo>
                    <a:lnTo>
                      <a:pt x="48" y="5485"/>
                    </a:lnTo>
                    <a:lnTo>
                      <a:pt x="32" y="5705"/>
                    </a:lnTo>
                    <a:lnTo>
                      <a:pt x="17" y="5942"/>
                    </a:lnTo>
                    <a:lnTo>
                      <a:pt x="9" y="6179"/>
                    </a:lnTo>
                    <a:lnTo>
                      <a:pt x="1" y="6416"/>
                    </a:lnTo>
                    <a:lnTo>
                      <a:pt x="1" y="6653"/>
                    </a:lnTo>
                    <a:lnTo>
                      <a:pt x="1" y="6906"/>
                    </a:lnTo>
                    <a:lnTo>
                      <a:pt x="5" y="7143"/>
                    </a:lnTo>
                    <a:lnTo>
                      <a:pt x="17" y="7397"/>
                    </a:lnTo>
                    <a:lnTo>
                      <a:pt x="28" y="7651"/>
                    </a:lnTo>
                    <a:lnTo>
                      <a:pt x="44" y="7905"/>
                    </a:lnTo>
                    <a:lnTo>
                      <a:pt x="64" y="8176"/>
                    </a:lnTo>
                    <a:lnTo>
                      <a:pt x="88" y="8430"/>
                    </a:lnTo>
                    <a:lnTo>
                      <a:pt x="115" y="8700"/>
                    </a:lnTo>
                    <a:lnTo>
                      <a:pt x="147" y="8971"/>
                    </a:lnTo>
                    <a:lnTo>
                      <a:pt x="182" y="9242"/>
                    </a:lnTo>
                    <a:lnTo>
                      <a:pt x="222" y="9513"/>
                    </a:lnTo>
                    <a:lnTo>
                      <a:pt x="261" y="9784"/>
                    </a:lnTo>
                    <a:lnTo>
                      <a:pt x="308" y="10071"/>
                    </a:lnTo>
                    <a:lnTo>
                      <a:pt x="356" y="10342"/>
                    </a:lnTo>
                    <a:lnTo>
                      <a:pt x="462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8" y="12695"/>
                    </a:lnTo>
                    <a:lnTo>
                      <a:pt x="1026" y="13304"/>
                    </a:lnTo>
                    <a:lnTo>
                      <a:pt x="1203" y="13930"/>
                    </a:lnTo>
                    <a:lnTo>
                      <a:pt x="1388" y="14573"/>
                    </a:lnTo>
                    <a:lnTo>
                      <a:pt x="1590" y="15217"/>
                    </a:lnTo>
                    <a:lnTo>
                      <a:pt x="1798" y="15877"/>
                    </a:lnTo>
                    <a:lnTo>
                      <a:pt x="2023" y="16537"/>
                    </a:lnTo>
                    <a:lnTo>
                      <a:pt x="2260" y="17214"/>
                    </a:lnTo>
                    <a:lnTo>
                      <a:pt x="2508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4" y="20023"/>
                    </a:lnTo>
                    <a:lnTo>
                      <a:pt x="3620" y="20751"/>
                    </a:lnTo>
                    <a:lnTo>
                      <a:pt x="3923" y="21479"/>
                    </a:lnTo>
                    <a:lnTo>
                      <a:pt x="4132" y="21987"/>
                    </a:lnTo>
                    <a:lnTo>
                      <a:pt x="4333" y="22494"/>
                    </a:lnTo>
                    <a:lnTo>
                      <a:pt x="4530" y="22985"/>
                    </a:lnTo>
                    <a:lnTo>
                      <a:pt x="4724" y="23493"/>
                    </a:lnTo>
                    <a:lnTo>
                      <a:pt x="4909" y="24001"/>
                    </a:lnTo>
                    <a:lnTo>
                      <a:pt x="5090" y="24509"/>
                    </a:lnTo>
                    <a:lnTo>
                      <a:pt x="5264" y="25016"/>
                    </a:lnTo>
                    <a:lnTo>
                      <a:pt x="5437" y="25507"/>
                    </a:lnTo>
                    <a:lnTo>
                      <a:pt x="5603" y="26015"/>
                    </a:lnTo>
                    <a:lnTo>
                      <a:pt x="5760" y="26506"/>
                    </a:lnTo>
                    <a:lnTo>
                      <a:pt x="5918" y="27013"/>
                    </a:lnTo>
                    <a:lnTo>
                      <a:pt x="6068" y="27504"/>
                    </a:lnTo>
                    <a:lnTo>
                      <a:pt x="6356" y="28469"/>
                    </a:lnTo>
                    <a:lnTo>
                      <a:pt x="6624" y="29434"/>
                    </a:lnTo>
                    <a:lnTo>
                      <a:pt x="6872" y="30365"/>
                    </a:lnTo>
                    <a:lnTo>
                      <a:pt x="7101" y="31262"/>
                    </a:lnTo>
                    <a:lnTo>
                      <a:pt x="7318" y="32142"/>
                    </a:lnTo>
                    <a:lnTo>
                      <a:pt x="7511" y="32988"/>
                    </a:lnTo>
                    <a:lnTo>
                      <a:pt x="7692" y="33800"/>
                    </a:lnTo>
                    <a:lnTo>
                      <a:pt x="7854" y="34562"/>
                    </a:lnTo>
                    <a:lnTo>
                      <a:pt x="8000" y="35273"/>
                    </a:lnTo>
                    <a:lnTo>
                      <a:pt x="8130" y="35950"/>
                    </a:lnTo>
                    <a:lnTo>
                      <a:pt x="8272" y="35713"/>
                    </a:lnTo>
                    <a:lnTo>
                      <a:pt x="8421" y="35476"/>
                    </a:lnTo>
                    <a:lnTo>
                      <a:pt x="8583" y="35239"/>
                    </a:lnTo>
                    <a:lnTo>
                      <a:pt x="8753" y="35002"/>
                    </a:lnTo>
                    <a:lnTo>
                      <a:pt x="8930" y="34765"/>
                    </a:lnTo>
                    <a:lnTo>
                      <a:pt x="9115" y="34545"/>
                    </a:lnTo>
                    <a:lnTo>
                      <a:pt x="9308" y="34308"/>
                    </a:lnTo>
                    <a:lnTo>
                      <a:pt x="9509" y="34088"/>
                    </a:lnTo>
                    <a:lnTo>
                      <a:pt x="9718" y="33885"/>
                    </a:lnTo>
                    <a:lnTo>
                      <a:pt x="9935" y="33699"/>
                    </a:lnTo>
                    <a:lnTo>
                      <a:pt x="10156" y="33513"/>
                    </a:lnTo>
                    <a:lnTo>
                      <a:pt x="10381" y="33360"/>
                    </a:lnTo>
                    <a:lnTo>
                      <a:pt x="10613" y="33225"/>
                    </a:lnTo>
                    <a:lnTo>
                      <a:pt x="10850" y="33106"/>
                    </a:lnTo>
                    <a:lnTo>
                      <a:pt x="11094" y="33022"/>
                    </a:lnTo>
                    <a:lnTo>
                      <a:pt x="11339" y="32954"/>
                    </a:lnTo>
                    <a:lnTo>
                      <a:pt x="11587" y="32920"/>
                    </a:lnTo>
                    <a:lnTo>
                      <a:pt x="11839" y="32937"/>
                    </a:lnTo>
                    <a:lnTo>
                      <a:pt x="12092" y="32971"/>
                    </a:lnTo>
                    <a:lnTo>
                      <a:pt x="12348" y="33039"/>
                    </a:lnTo>
                    <a:lnTo>
                      <a:pt x="12478" y="33106"/>
                    </a:lnTo>
                    <a:lnTo>
                      <a:pt x="12608" y="33157"/>
                    </a:lnTo>
                    <a:lnTo>
                      <a:pt x="12738" y="33242"/>
                    </a:lnTo>
                    <a:lnTo>
                      <a:pt x="12868" y="33327"/>
                    </a:lnTo>
                    <a:lnTo>
                      <a:pt x="12998" y="33411"/>
                    </a:lnTo>
                    <a:lnTo>
                      <a:pt x="13128" y="33530"/>
                    </a:lnTo>
                    <a:lnTo>
                      <a:pt x="13259" y="33648"/>
                    </a:lnTo>
                    <a:lnTo>
                      <a:pt x="13389" y="33783"/>
                    </a:lnTo>
                    <a:lnTo>
                      <a:pt x="13519" y="33919"/>
                    </a:lnTo>
                    <a:lnTo>
                      <a:pt x="13649" y="34088"/>
                    </a:lnTo>
                    <a:lnTo>
                      <a:pt x="13779" y="34257"/>
                    </a:lnTo>
                    <a:lnTo>
                      <a:pt x="13909" y="34444"/>
                    </a:lnTo>
                    <a:lnTo>
                      <a:pt x="14039" y="34630"/>
                    </a:lnTo>
                    <a:lnTo>
                      <a:pt x="14169" y="34850"/>
                    </a:lnTo>
                    <a:lnTo>
                      <a:pt x="14295" y="35070"/>
                    </a:lnTo>
                    <a:lnTo>
                      <a:pt x="14425" y="35307"/>
                    </a:lnTo>
                    <a:lnTo>
                      <a:pt x="14556" y="35561"/>
                    </a:lnTo>
                    <a:lnTo>
                      <a:pt x="14682" y="35831"/>
                    </a:lnTo>
                    <a:lnTo>
                      <a:pt x="14808" y="36119"/>
                    </a:lnTo>
                    <a:lnTo>
                      <a:pt x="14934" y="36424"/>
                    </a:lnTo>
                    <a:lnTo>
                      <a:pt x="15060" y="36745"/>
                    </a:lnTo>
                    <a:lnTo>
                      <a:pt x="15186" y="37084"/>
                    </a:lnTo>
                    <a:lnTo>
                      <a:pt x="15312" y="37439"/>
                    </a:lnTo>
                    <a:lnTo>
                      <a:pt x="15435" y="37795"/>
                    </a:lnTo>
                    <a:lnTo>
                      <a:pt x="15565" y="36001"/>
                    </a:lnTo>
                    <a:lnTo>
                      <a:pt x="15703" y="34190"/>
                    </a:lnTo>
                    <a:lnTo>
                      <a:pt x="15845" y="32328"/>
                    </a:lnTo>
                    <a:lnTo>
                      <a:pt x="15994" y="30432"/>
                    </a:lnTo>
                    <a:lnTo>
                      <a:pt x="16152" y="28486"/>
                    </a:lnTo>
                    <a:lnTo>
                      <a:pt x="16318" y="26489"/>
                    </a:lnTo>
                    <a:lnTo>
                      <a:pt x="16669" y="22291"/>
                    </a:lnTo>
                    <a:lnTo>
                      <a:pt x="16720" y="21631"/>
                    </a:lnTo>
                    <a:lnTo>
                      <a:pt x="16767" y="20988"/>
                    </a:lnTo>
                    <a:lnTo>
                      <a:pt x="16807" y="20379"/>
                    </a:lnTo>
                    <a:lnTo>
                      <a:pt x="16842" y="19769"/>
                    </a:lnTo>
                    <a:lnTo>
                      <a:pt x="16870" y="19211"/>
                    </a:lnTo>
                    <a:lnTo>
                      <a:pt x="16893" y="18652"/>
                    </a:lnTo>
                    <a:lnTo>
                      <a:pt x="16909" y="18128"/>
                    </a:lnTo>
                    <a:lnTo>
                      <a:pt x="16917" y="17603"/>
                    </a:lnTo>
                    <a:lnTo>
                      <a:pt x="16921" y="17112"/>
                    </a:lnTo>
                    <a:lnTo>
                      <a:pt x="16921" y="16655"/>
                    </a:lnTo>
                    <a:lnTo>
                      <a:pt x="16913" y="16198"/>
                    </a:lnTo>
                    <a:lnTo>
                      <a:pt x="16901" y="15758"/>
                    </a:lnTo>
                    <a:lnTo>
                      <a:pt x="16885" y="15352"/>
                    </a:lnTo>
                    <a:lnTo>
                      <a:pt x="16862" y="14946"/>
                    </a:lnTo>
                    <a:lnTo>
                      <a:pt x="16834" y="14557"/>
                    </a:lnTo>
                    <a:lnTo>
                      <a:pt x="16803" y="14201"/>
                    </a:lnTo>
                    <a:lnTo>
                      <a:pt x="16763" y="13846"/>
                    </a:lnTo>
                    <a:lnTo>
                      <a:pt x="16724" y="13507"/>
                    </a:lnTo>
                    <a:lnTo>
                      <a:pt x="16676" y="13186"/>
                    </a:lnTo>
                    <a:lnTo>
                      <a:pt x="16625" y="12898"/>
                    </a:lnTo>
                    <a:lnTo>
                      <a:pt x="16570" y="12593"/>
                    </a:lnTo>
                    <a:lnTo>
                      <a:pt x="16511" y="12322"/>
                    </a:lnTo>
                    <a:lnTo>
                      <a:pt x="16448" y="12069"/>
                    </a:lnTo>
                    <a:lnTo>
                      <a:pt x="16381" y="11815"/>
                    </a:lnTo>
                    <a:lnTo>
                      <a:pt x="16310" y="11578"/>
                    </a:lnTo>
                    <a:lnTo>
                      <a:pt x="16235" y="11341"/>
                    </a:lnTo>
                    <a:lnTo>
                      <a:pt x="16156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900" y="10562"/>
                    </a:lnTo>
                    <a:lnTo>
                      <a:pt x="15809" y="10376"/>
                    </a:lnTo>
                    <a:lnTo>
                      <a:pt x="15715" y="10224"/>
                    </a:lnTo>
                    <a:lnTo>
                      <a:pt x="15616" y="10071"/>
                    </a:lnTo>
                    <a:lnTo>
                      <a:pt x="15517" y="9919"/>
                    </a:lnTo>
                    <a:lnTo>
                      <a:pt x="15415" y="9784"/>
                    </a:lnTo>
                    <a:lnTo>
                      <a:pt x="15308" y="9648"/>
                    </a:lnTo>
                    <a:lnTo>
                      <a:pt x="15092" y="9411"/>
                    </a:lnTo>
                    <a:lnTo>
                      <a:pt x="14867" y="9191"/>
                    </a:lnTo>
                    <a:lnTo>
                      <a:pt x="14634" y="8988"/>
                    </a:lnTo>
                    <a:lnTo>
                      <a:pt x="14394" y="8819"/>
                    </a:lnTo>
                    <a:lnTo>
                      <a:pt x="14149" y="8650"/>
                    </a:lnTo>
                    <a:lnTo>
                      <a:pt x="13897" y="8480"/>
                    </a:lnTo>
                    <a:lnTo>
                      <a:pt x="13385" y="8193"/>
                    </a:lnTo>
                    <a:lnTo>
                      <a:pt x="12864" y="7871"/>
                    </a:lnTo>
                    <a:lnTo>
                      <a:pt x="12608" y="7719"/>
                    </a:lnTo>
                    <a:lnTo>
                      <a:pt x="12348" y="7533"/>
                    </a:lnTo>
                    <a:lnTo>
                      <a:pt x="12092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6" y="6280"/>
                    </a:lnTo>
                    <a:lnTo>
                      <a:pt x="10680" y="5942"/>
                    </a:lnTo>
                    <a:lnTo>
                      <a:pt x="10010" y="5180"/>
                    </a:lnTo>
                    <a:lnTo>
                      <a:pt x="9289" y="4368"/>
                    </a:lnTo>
                    <a:lnTo>
                      <a:pt x="8532" y="3521"/>
                    </a:lnTo>
                    <a:lnTo>
                      <a:pt x="8142" y="3115"/>
                    </a:lnTo>
                    <a:lnTo>
                      <a:pt x="7747" y="2709"/>
                    </a:lnTo>
                    <a:lnTo>
                      <a:pt x="7345" y="2303"/>
                    </a:lnTo>
                    <a:lnTo>
                      <a:pt x="6939" y="1930"/>
                    </a:lnTo>
                    <a:lnTo>
                      <a:pt x="6533" y="1558"/>
                    </a:lnTo>
                    <a:lnTo>
                      <a:pt x="6127" y="1236"/>
                    </a:lnTo>
                    <a:lnTo>
                      <a:pt x="5717" y="932"/>
                    </a:lnTo>
                    <a:lnTo>
                      <a:pt x="5311" y="661"/>
                    </a:lnTo>
                    <a:lnTo>
                      <a:pt x="4909" y="424"/>
                    </a:lnTo>
                    <a:lnTo>
                      <a:pt x="4708" y="339"/>
                    </a:lnTo>
                    <a:lnTo>
                      <a:pt x="4511" y="255"/>
                    </a:lnTo>
                    <a:lnTo>
                      <a:pt x="4314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30" y="35"/>
                    </a:lnTo>
                    <a:lnTo>
                      <a:pt x="3541" y="18"/>
                    </a:lnTo>
                    <a:lnTo>
                      <a:pt x="3352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8"/>
              <p:cNvSpPr/>
              <p:nvPr/>
            </p:nvSpPr>
            <p:spPr>
              <a:xfrm>
                <a:off x="3389350" y="-22055675"/>
                <a:ext cx="422625" cy="557300"/>
              </a:xfrm>
              <a:custGeom>
                <a:avLst/>
                <a:gdLst/>
                <a:ahLst/>
                <a:cxnLst/>
                <a:rect l="l" t="t" r="r" b="b"/>
                <a:pathLst>
                  <a:path w="16905" h="22292" extrusionOk="0">
                    <a:moveTo>
                      <a:pt x="3336" y="1"/>
                    </a:moveTo>
                    <a:lnTo>
                      <a:pt x="3150" y="18"/>
                    </a:lnTo>
                    <a:lnTo>
                      <a:pt x="2965" y="52"/>
                    </a:lnTo>
                    <a:lnTo>
                      <a:pt x="2784" y="86"/>
                    </a:lnTo>
                    <a:lnTo>
                      <a:pt x="2606" y="153"/>
                    </a:lnTo>
                    <a:lnTo>
                      <a:pt x="2429" y="221"/>
                    </a:lnTo>
                    <a:lnTo>
                      <a:pt x="2256" y="323"/>
                    </a:lnTo>
                    <a:lnTo>
                      <a:pt x="2090" y="441"/>
                    </a:lnTo>
                    <a:lnTo>
                      <a:pt x="1920" y="576"/>
                    </a:lnTo>
                    <a:lnTo>
                      <a:pt x="1759" y="729"/>
                    </a:lnTo>
                    <a:lnTo>
                      <a:pt x="1601" y="915"/>
                    </a:lnTo>
                    <a:lnTo>
                      <a:pt x="1447" y="1101"/>
                    </a:lnTo>
                    <a:lnTo>
                      <a:pt x="1294" y="1321"/>
                    </a:lnTo>
                    <a:lnTo>
                      <a:pt x="1148" y="1575"/>
                    </a:lnTo>
                    <a:lnTo>
                      <a:pt x="1006" y="1829"/>
                    </a:lnTo>
                    <a:lnTo>
                      <a:pt x="868" y="2117"/>
                    </a:lnTo>
                    <a:lnTo>
                      <a:pt x="734" y="2438"/>
                    </a:lnTo>
                    <a:lnTo>
                      <a:pt x="608" y="2777"/>
                    </a:lnTo>
                    <a:lnTo>
                      <a:pt x="482" y="3132"/>
                    </a:lnTo>
                    <a:lnTo>
                      <a:pt x="430" y="3301"/>
                    </a:lnTo>
                    <a:lnTo>
                      <a:pt x="379" y="3488"/>
                    </a:lnTo>
                    <a:lnTo>
                      <a:pt x="336" y="3657"/>
                    </a:lnTo>
                    <a:lnTo>
                      <a:pt x="292" y="3826"/>
                    </a:lnTo>
                    <a:lnTo>
                      <a:pt x="249" y="4012"/>
                    </a:lnTo>
                    <a:lnTo>
                      <a:pt x="213" y="4198"/>
                    </a:lnTo>
                    <a:lnTo>
                      <a:pt x="178" y="4385"/>
                    </a:lnTo>
                    <a:lnTo>
                      <a:pt x="150" y="4571"/>
                    </a:lnTo>
                    <a:lnTo>
                      <a:pt x="119" y="4757"/>
                    </a:lnTo>
                    <a:lnTo>
                      <a:pt x="95" y="4943"/>
                    </a:lnTo>
                    <a:lnTo>
                      <a:pt x="75" y="5129"/>
                    </a:lnTo>
                    <a:lnTo>
                      <a:pt x="56" y="5332"/>
                    </a:lnTo>
                    <a:lnTo>
                      <a:pt x="40" y="5535"/>
                    </a:lnTo>
                    <a:lnTo>
                      <a:pt x="24" y="5722"/>
                    </a:lnTo>
                    <a:lnTo>
                      <a:pt x="16" y="5925"/>
                    </a:lnTo>
                    <a:lnTo>
                      <a:pt x="8" y="6128"/>
                    </a:lnTo>
                    <a:lnTo>
                      <a:pt x="1" y="6348"/>
                    </a:lnTo>
                    <a:lnTo>
                      <a:pt x="1" y="6551"/>
                    </a:lnTo>
                    <a:lnTo>
                      <a:pt x="1" y="6754"/>
                    </a:lnTo>
                    <a:lnTo>
                      <a:pt x="5" y="6974"/>
                    </a:lnTo>
                    <a:lnTo>
                      <a:pt x="12" y="7194"/>
                    </a:lnTo>
                    <a:lnTo>
                      <a:pt x="20" y="7397"/>
                    </a:lnTo>
                    <a:lnTo>
                      <a:pt x="32" y="7617"/>
                    </a:lnTo>
                    <a:lnTo>
                      <a:pt x="48" y="7837"/>
                    </a:lnTo>
                    <a:lnTo>
                      <a:pt x="83" y="8294"/>
                    </a:lnTo>
                    <a:lnTo>
                      <a:pt x="131" y="8751"/>
                    </a:lnTo>
                    <a:lnTo>
                      <a:pt x="186" y="9208"/>
                    </a:lnTo>
                    <a:lnTo>
                      <a:pt x="253" y="9682"/>
                    </a:lnTo>
                    <a:lnTo>
                      <a:pt x="344" y="9157"/>
                    </a:lnTo>
                    <a:lnTo>
                      <a:pt x="446" y="8599"/>
                    </a:lnTo>
                    <a:lnTo>
                      <a:pt x="501" y="8328"/>
                    </a:lnTo>
                    <a:lnTo>
                      <a:pt x="564" y="8040"/>
                    </a:lnTo>
                    <a:lnTo>
                      <a:pt x="627" y="7736"/>
                    </a:lnTo>
                    <a:lnTo>
                      <a:pt x="698" y="7448"/>
                    </a:lnTo>
                    <a:lnTo>
                      <a:pt x="773" y="7160"/>
                    </a:lnTo>
                    <a:lnTo>
                      <a:pt x="848" y="6873"/>
                    </a:lnTo>
                    <a:lnTo>
                      <a:pt x="931" y="6585"/>
                    </a:lnTo>
                    <a:lnTo>
                      <a:pt x="1022" y="6297"/>
                    </a:lnTo>
                    <a:lnTo>
                      <a:pt x="1112" y="6026"/>
                    </a:lnTo>
                    <a:lnTo>
                      <a:pt x="1211" y="5755"/>
                    </a:lnTo>
                    <a:lnTo>
                      <a:pt x="1313" y="5485"/>
                    </a:lnTo>
                    <a:lnTo>
                      <a:pt x="1420" y="5231"/>
                    </a:lnTo>
                    <a:lnTo>
                      <a:pt x="1530" y="4977"/>
                    </a:lnTo>
                    <a:lnTo>
                      <a:pt x="1648" y="4757"/>
                    </a:lnTo>
                    <a:lnTo>
                      <a:pt x="1771" y="4520"/>
                    </a:lnTo>
                    <a:lnTo>
                      <a:pt x="1901" y="4317"/>
                    </a:lnTo>
                    <a:lnTo>
                      <a:pt x="2035" y="4131"/>
                    </a:lnTo>
                    <a:lnTo>
                      <a:pt x="2173" y="3944"/>
                    </a:lnTo>
                    <a:lnTo>
                      <a:pt x="2319" y="3775"/>
                    </a:lnTo>
                    <a:lnTo>
                      <a:pt x="2472" y="3640"/>
                    </a:lnTo>
                    <a:lnTo>
                      <a:pt x="2630" y="3521"/>
                    </a:lnTo>
                    <a:lnTo>
                      <a:pt x="2792" y="3420"/>
                    </a:lnTo>
                    <a:lnTo>
                      <a:pt x="2961" y="3335"/>
                    </a:lnTo>
                    <a:lnTo>
                      <a:pt x="3139" y="3284"/>
                    </a:lnTo>
                    <a:lnTo>
                      <a:pt x="3320" y="3251"/>
                    </a:lnTo>
                    <a:lnTo>
                      <a:pt x="3509" y="3234"/>
                    </a:lnTo>
                    <a:lnTo>
                      <a:pt x="3706" y="3267"/>
                    </a:lnTo>
                    <a:lnTo>
                      <a:pt x="3907" y="3301"/>
                    </a:lnTo>
                    <a:lnTo>
                      <a:pt x="4203" y="3420"/>
                    </a:lnTo>
                    <a:lnTo>
                      <a:pt x="4499" y="3555"/>
                    </a:lnTo>
                    <a:lnTo>
                      <a:pt x="4798" y="3708"/>
                    </a:lnTo>
                    <a:lnTo>
                      <a:pt x="5098" y="3894"/>
                    </a:lnTo>
                    <a:lnTo>
                      <a:pt x="5397" y="4114"/>
                    </a:lnTo>
                    <a:lnTo>
                      <a:pt x="5697" y="4334"/>
                    </a:lnTo>
                    <a:lnTo>
                      <a:pt x="5997" y="4588"/>
                    </a:lnTo>
                    <a:lnTo>
                      <a:pt x="6300" y="4858"/>
                    </a:lnTo>
                    <a:lnTo>
                      <a:pt x="6604" y="5146"/>
                    </a:lnTo>
                    <a:lnTo>
                      <a:pt x="6903" y="5451"/>
                    </a:lnTo>
                    <a:lnTo>
                      <a:pt x="7207" y="5755"/>
                    </a:lnTo>
                    <a:lnTo>
                      <a:pt x="7507" y="6077"/>
                    </a:lnTo>
                    <a:lnTo>
                      <a:pt x="8110" y="6754"/>
                    </a:lnTo>
                    <a:lnTo>
                      <a:pt x="8709" y="7431"/>
                    </a:lnTo>
                    <a:lnTo>
                      <a:pt x="9892" y="8785"/>
                    </a:lnTo>
                    <a:lnTo>
                      <a:pt x="10471" y="9445"/>
                    </a:lnTo>
                    <a:lnTo>
                      <a:pt x="10759" y="9750"/>
                    </a:lnTo>
                    <a:lnTo>
                      <a:pt x="11043" y="10038"/>
                    </a:lnTo>
                    <a:lnTo>
                      <a:pt x="11327" y="10325"/>
                    </a:lnTo>
                    <a:lnTo>
                      <a:pt x="11606" y="10596"/>
                    </a:lnTo>
                    <a:lnTo>
                      <a:pt x="11882" y="10833"/>
                    </a:lnTo>
                    <a:lnTo>
                      <a:pt x="12154" y="11070"/>
                    </a:lnTo>
                    <a:lnTo>
                      <a:pt x="12426" y="11273"/>
                    </a:lnTo>
                    <a:lnTo>
                      <a:pt x="12691" y="11459"/>
                    </a:lnTo>
                    <a:lnTo>
                      <a:pt x="12955" y="11612"/>
                    </a:lnTo>
                    <a:lnTo>
                      <a:pt x="13215" y="11730"/>
                    </a:lnTo>
                    <a:lnTo>
                      <a:pt x="13467" y="11849"/>
                    </a:lnTo>
                    <a:lnTo>
                      <a:pt x="13708" y="11984"/>
                    </a:lnTo>
                    <a:lnTo>
                      <a:pt x="13936" y="12119"/>
                    </a:lnTo>
                    <a:lnTo>
                      <a:pt x="14157" y="12255"/>
                    </a:lnTo>
                    <a:lnTo>
                      <a:pt x="14366" y="12407"/>
                    </a:lnTo>
                    <a:lnTo>
                      <a:pt x="14563" y="12576"/>
                    </a:lnTo>
                    <a:lnTo>
                      <a:pt x="14752" y="12746"/>
                    </a:lnTo>
                    <a:lnTo>
                      <a:pt x="14930" y="12932"/>
                    </a:lnTo>
                    <a:lnTo>
                      <a:pt x="15095" y="13135"/>
                    </a:lnTo>
                    <a:lnTo>
                      <a:pt x="15257" y="13355"/>
                    </a:lnTo>
                    <a:lnTo>
                      <a:pt x="15403" y="13575"/>
                    </a:lnTo>
                    <a:lnTo>
                      <a:pt x="15545" y="13812"/>
                    </a:lnTo>
                    <a:lnTo>
                      <a:pt x="15675" y="14066"/>
                    </a:lnTo>
                    <a:lnTo>
                      <a:pt x="15797" y="14337"/>
                    </a:lnTo>
                    <a:lnTo>
                      <a:pt x="15907" y="14624"/>
                    </a:lnTo>
                    <a:lnTo>
                      <a:pt x="16010" y="14912"/>
                    </a:lnTo>
                    <a:lnTo>
                      <a:pt x="16109" y="15234"/>
                    </a:lnTo>
                    <a:lnTo>
                      <a:pt x="16195" y="15572"/>
                    </a:lnTo>
                    <a:lnTo>
                      <a:pt x="16274" y="15927"/>
                    </a:lnTo>
                    <a:lnTo>
                      <a:pt x="16345" y="16283"/>
                    </a:lnTo>
                    <a:lnTo>
                      <a:pt x="16408" y="16672"/>
                    </a:lnTo>
                    <a:lnTo>
                      <a:pt x="16463" y="17078"/>
                    </a:lnTo>
                    <a:lnTo>
                      <a:pt x="16515" y="17502"/>
                    </a:lnTo>
                    <a:lnTo>
                      <a:pt x="16554" y="17942"/>
                    </a:lnTo>
                    <a:lnTo>
                      <a:pt x="16589" y="18415"/>
                    </a:lnTo>
                    <a:lnTo>
                      <a:pt x="16617" y="18906"/>
                    </a:lnTo>
                    <a:lnTo>
                      <a:pt x="16637" y="19414"/>
                    </a:lnTo>
                    <a:lnTo>
                      <a:pt x="16653" y="19939"/>
                    </a:lnTo>
                    <a:lnTo>
                      <a:pt x="16660" y="20497"/>
                    </a:lnTo>
                    <a:lnTo>
                      <a:pt x="16664" y="21073"/>
                    </a:lnTo>
                    <a:lnTo>
                      <a:pt x="16660" y="21665"/>
                    </a:lnTo>
                    <a:lnTo>
                      <a:pt x="16653" y="22291"/>
                    </a:lnTo>
                    <a:lnTo>
                      <a:pt x="16704" y="21631"/>
                    </a:lnTo>
                    <a:lnTo>
                      <a:pt x="16751" y="20988"/>
                    </a:lnTo>
                    <a:lnTo>
                      <a:pt x="16791" y="20379"/>
                    </a:lnTo>
                    <a:lnTo>
                      <a:pt x="16826" y="19769"/>
                    </a:lnTo>
                    <a:lnTo>
                      <a:pt x="16854" y="19211"/>
                    </a:lnTo>
                    <a:lnTo>
                      <a:pt x="16877" y="18652"/>
                    </a:lnTo>
                    <a:lnTo>
                      <a:pt x="16893" y="18128"/>
                    </a:lnTo>
                    <a:lnTo>
                      <a:pt x="16901" y="17603"/>
                    </a:lnTo>
                    <a:lnTo>
                      <a:pt x="16905" y="17112"/>
                    </a:lnTo>
                    <a:lnTo>
                      <a:pt x="16905" y="16655"/>
                    </a:lnTo>
                    <a:lnTo>
                      <a:pt x="16897" y="16198"/>
                    </a:lnTo>
                    <a:lnTo>
                      <a:pt x="16885" y="15758"/>
                    </a:lnTo>
                    <a:lnTo>
                      <a:pt x="16869" y="15352"/>
                    </a:lnTo>
                    <a:lnTo>
                      <a:pt x="16846" y="14946"/>
                    </a:lnTo>
                    <a:lnTo>
                      <a:pt x="16818" y="14557"/>
                    </a:lnTo>
                    <a:lnTo>
                      <a:pt x="16787" y="14201"/>
                    </a:lnTo>
                    <a:lnTo>
                      <a:pt x="16747" y="13846"/>
                    </a:lnTo>
                    <a:lnTo>
                      <a:pt x="16708" y="13507"/>
                    </a:lnTo>
                    <a:lnTo>
                      <a:pt x="16660" y="13186"/>
                    </a:lnTo>
                    <a:lnTo>
                      <a:pt x="16609" y="12898"/>
                    </a:lnTo>
                    <a:lnTo>
                      <a:pt x="16554" y="12593"/>
                    </a:lnTo>
                    <a:lnTo>
                      <a:pt x="16495" y="12322"/>
                    </a:lnTo>
                    <a:lnTo>
                      <a:pt x="16432" y="12069"/>
                    </a:lnTo>
                    <a:lnTo>
                      <a:pt x="16365" y="11815"/>
                    </a:lnTo>
                    <a:lnTo>
                      <a:pt x="16294" y="11578"/>
                    </a:lnTo>
                    <a:lnTo>
                      <a:pt x="16219" y="11341"/>
                    </a:lnTo>
                    <a:lnTo>
                      <a:pt x="16140" y="11138"/>
                    </a:lnTo>
                    <a:lnTo>
                      <a:pt x="16057" y="10935"/>
                    </a:lnTo>
                    <a:lnTo>
                      <a:pt x="15974" y="10731"/>
                    </a:lnTo>
                    <a:lnTo>
                      <a:pt x="15884" y="10562"/>
                    </a:lnTo>
                    <a:lnTo>
                      <a:pt x="15793" y="10376"/>
                    </a:lnTo>
                    <a:lnTo>
                      <a:pt x="15699" y="10224"/>
                    </a:lnTo>
                    <a:lnTo>
                      <a:pt x="15600" y="10071"/>
                    </a:lnTo>
                    <a:lnTo>
                      <a:pt x="15501" y="9919"/>
                    </a:lnTo>
                    <a:lnTo>
                      <a:pt x="15399" y="9784"/>
                    </a:lnTo>
                    <a:lnTo>
                      <a:pt x="15292" y="9648"/>
                    </a:lnTo>
                    <a:lnTo>
                      <a:pt x="15076" y="9411"/>
                    </a:lnTo>
                    <a:lnTo>
                      <a:pt x="14851" y="9191"/>
                    </a:lnTo>
                    <a:lnTo>
                      <a:pt x="14618" y="8988"/>
                    </a:lnTo>
                    <a:lnTo>
                      <a:pt x="14378" y="8819"/>
                    </a:lnTo>
                    <a:lnTo>
                      <a:pt x="14133" y="8650"/>
                    </a:lnTo>
                    <a:lnTo>
                      <a:pt x="13881" y="8480"/>
                    </a:lnTo>
                    <a:lnTo>
                      <a:pt x="13369" y="8193"/>
                    </a:lnTo>
                    <a:lnTo>
                      <a:pt x="12848" y="7871"/>
                    </a:lnTo>
                    <a:lnTo>
                      <a:pt x="12592" y="7719"/>
                    </a:lnTo>
                    <a:lnTo>
                      <a:pt x="12332" y="7533"/>
                    </a:lnTo>
                    <a:lnTo>
                      <a:pt x="12076" y="7346"/>
                    </a:lnTo>
                    <a:lnTo>
                      <a:pt x="11819" y="7126"/>
                    </a:lnTo>
                    <a:lnTo>
                      <a:pt x="11555" y="6889"/>
                    </a:lnTo>
                    <a:lnTo>
                      <a:pt x="11275" y="6602"/>
                    </a:lnTo>
                    <a:lnTo>
                      <a:pt x="10980" y="6280"/>
                    </a:lnTo>
                    <a:lnTo>
                      <a:pt x="10664" y="5942"/>
                    </a:lnTo>
                    <a:lnTo>
                      <a:pt x="9994" y="5180"/>
                    </a:lnTo>
                    <a:lnTo>
                      <a:pt x="9273" y="4368"/>
                    </a:lnTo>
                    <a:lnTo>
                      <a:pt x="8516" y="3521"/>
                    </a:lnTo>
                    <a:lnTo>
                      <a:pt x="8126" y="3115"/>
                    </a:lnTo>
                    <a:lnTo>
                      <a:pt x="7731" y="2709"/>
                    </a:lnTo>
                    <a:lnTo>
                      <a:pt x="7329" y="2303"/>
                    </a:lnTo>
                    <a:lnTo>
                      <a:pt x="6923" y="1930"/>
                    </a:lnTo>
                    <a:lnTo>
                      <a:pt x="6517" y="1558"/>
                    </a:lnTo>
                    <a:lnTo>
                      <a:pt x="6111" y="1236"/>
                    </a:lnTo>
                    <a:lnTo>
                      <a:pt x="5701" y="932"/>
                    </a:lnTo>
                    <a:lnTo>
                      <a:pt x="5295" y="661"/>
                    </a:lnTo>
                    <a:lnTo>
                      <a:pt x="4893" y="424"/>
                    </a:lnTo>
                    <a:lnTo>
                      <a:pt x="4692" y="339"/>
                    </a:lnTo>
                    <a:lnTo>
                      <a:pt x="4495" y="255"/>
                    </a:lnTo>
                    <a:lnTo>
                      <a:pt x="4298" y="170"/>
                    </a:lnTo>
                    <a:lnTo>
                      <a:pt x="4100" y="119"/>
                    </a:lnTo>
                    <a:lnTo>
                      <a:pt x="3907" y="69"/>
                    </a:lnTo>
                    <a:lnTo>
                      <a:pt x="3714" y="35"/>
                    </a:lnTo>
                    <a:lnTo>
                      <a:pt x="3525" y="18"/>
                    </a:lnTo>
                    <a:lnTo>
                      <a:pt x="33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>
                <a:off x="3160700" y="-9241225"/>
                <a:ext cx="423725" cy="3694350"/>
              </a:xfrm>
              <a:custGeom>
                <a:avLst/>
                <a:gdLst/>
                <a:ahLst/>
                <a:cxnLst/>
                <a:rect l="l" t="t" r="r" b="b"/>
                <a:pathLst>
                  <a:path w="16949" h="147774" extrusionOk="0">
                    <a:moveTo>
                      <a:pt x="13199" y="0"/>
                    </a:moveTo>
                    <a:lnTo>
                      <a:pt x="13061" y="17"/>
                    </a:lnTo>
                    <a:lnTo>
                      <a:pt x="12919" y="34"/>
                    </a:lnTo>
                    <a:lnTo>
                      <a:pt x="12777" y="68"/>
                    </a:lnTo>
                    <a:lnTo>
                      <a:pt x="12632" y="102"/>
                    </a:lnTo>
                    <a:lnTo>
                      <a:pt x="12490" y="170"/>
                    </a:lnTo>
                    <a:lnTo>
                      <a:pt x="12344" y="237"/>
                    </a:lnTo>
                    <a:lnTo>
                      <a:pt x="12198" y="339"/>
                    </a:lnTo>
                    <a:lnTo>
                      <a:pt x="12052" y="440"/>
                    </a:lnTo>
                    <a:lnTo>
                      <a:pt x="11906" y="559"/>
                    </a:lnTo>
                    <a:lnTo>
                      <a:pt x="11756" y="694"/>
                    </a:lnTo>
                    <a:lnTo>
                      <a:pt x="11610" y="847"/>
                    </a:lnTo>
                    <a:lnTo>
                      <a:pt x="11461" y="1016"/>
                    </a:lnTo>
                    <a:lnTo>
                      <a:pt x="11311" y="1202"/>
                    </a:lnTo>
                    <a:lnTo>
                      <a:pt x="11157" y="1388"/>
                    </a:lnTo>
                    <a:lnTo>
                      <a:pt x="11007" y="1608"/>
                    </a:lnTo>
                    <a:lnTo>
                      <a:pt x="10854" y="1845"/>
                    </a:lnTo>
                    <a:lnTo>
                      <a:pt x="10704" y="2099"/>
                    </a:lnTo>
                    <a:lnTo>
                      <a:pt x="10550" y="2353"/>
                    </a:lnTo>
                    <a:lnTo>
                      <a:pt x="10396" y="2641"/>
                    </a:lnTo>
                    <a:lnTo>
                      <a:pt x="10243" y="2945"/>
                    </a:lnTo>
                    <a:lnTo>
                      <a:pt x="10085" y="3267"/>
                    </a:lnTo>
                    <a:lnTo>
                      <a:pt x="9931" y="3605"/>
                    </a:lnTo>
                    <a:lnTo>
                      <a:pt x="9773" y="3961"/>
                    </a:lnTo>
                    <a:lnTo>
                      <a:pt x="9616" y="4333"/>
                    </a:lnTo>
                    <a:lnTo>
                      <a:pt x="9458" y="4723"/>
                    </a:lnTo>
                    <a:lnTo>
                      <a:pt x="9300" y="5129"/>
                    </a:lnTo>
                    <a:lnTo>
                      <a:pt x="9143" y="5569"/>
                    </a:lnTo>
                    <a:lnTo>
                      <a:pt x="8985" y="6009"/>
                    </a:lnTo>
                    <a:lnTo>
                      <a:pt x="8823" y="6483"/>
                    </a:lnTo>
                    <a:lnTo>
                      <a:pt x="8666" y="6974"/>
                    </a:lnTo>
                    <a:lnTo>
                      <a:pt x="8504" y="7481"/>
                    </a:lnTo>
                    <a:lnTo>
                      <a:pt x="8346" y="8006"/>
                    </a:lnTo>
                    <a:lnTo>
                      <a:pt x="8185" y="8565"/>
                    </a:lnTo>
                    <a:lnTo>
                      <a:pt x="8023" y="9123"/>
                    </a:lnTo>
                    <a:lnTo>
                      <a:pt x="7861" y="9715"/>
                    </a:lnTo>
                    <a:lnTo>
                      <a:pt x="7696" y="10325"/>
                    </a:lnTo>
                    <a:lnTo>
                      <a:pt x="7534" y="10951"/>
                    </a:lnTo>
                    <a:lnTo>
                      <a:pt x="7384" y="11560"/>
                    </a:lnTo>
                    <a:lnTo>
                      <a:pt x="7239" y="12203"/>
                    </a:lnTo>
                    <a:lnTo>
                      <a:pt x="7093" y="12863"/>
                    </a:lnTo>
                    <a:lnTo>
                      <a:pt x="6951" y="13557"/>
                    </a:lnTo>
                    <a:lnTo>
                      <a:pt x="6809" y="14268"/>
                    </a:lnTo>
                    <a:lnTo>
                      <a:pt x="6671" y="15030"/>
                    </a:lnTo>
                    <a:lnTo>
                      <a:pt x="6533" y="15808"/>
                    </a:lnTo>
                    <a:lnTo>
                      <a:pt x="6399" y="16604"/>
                    </a:lnTo>
                    <a:lnTo>
                      <a:pt x="6265" y="17433"/>
                    </a:lnTo>
                    <a:lnTo>
                      <a:pt x="6131" y="18280"/>
                    </a:lnTo>
                    <a:lnTo>
                      <a:pt x="6001" y="19160"/>
                    </a:lnTo>
                    <a:lnTo>
                      <a:pt x="5875" y="20074"/>
                    </a:lnTo>
                    <a:lnTo>
                      <a:pt x="5748" y="20988"/>
                    </a:lnTo>
                    <a:lnTo>
                      <a:pt x="5622" y="21952"/>
                    </a:lnTo>
                    <a:lnTo>
                      <a:pt x="5500" y="22917"/>
                    </a:lnTo>
                    <a:lnTo>
                      <a:pt x="5378" y="23916"/>
                    </a:lnTo>
                    <a:lnTo>
                      <a:pt x="5260" y="24931"/>
                    </a:lnTo>
                    <a:lnTo>
                      <a:pt x="5141" y="25964"/>
                    </a:lnTo>
                    <a:lnTo>
                      <a:pt x="5023" y="27030"/>
                    </a:lnTo>
                    <a:lnTo>
                      <a:pt x="4909" y="28096"/>
                    </a:lnTo>
                    <a:lnTo>
                      <a:pt x="4794" y="29196"/>
                    </a:lnTo>
                    <a:lnTo>
                      <a:pt x="4684" y="30313"/>
                    </a:lnTo>
                    <a:lnTo>
                      <a:pt x="4574" y="31447"/>
                    </a:lnTo>
                    <a:lnTo>
                      <a:pt x="4467" y="32598"/>
                    </a:lnTo>
                    <a:lnTo>
                      <a:pt x="4361" y="33766"/>
                    </a:lnTo>
                    <a:lnTo>
                      <a:pt x="4258" y="34951"/>
                    </a:lnTo>
                    <a:lnTo>
                      <a:pt x="4156" y="36169"/>
                    </a:lnTo>
                    <a:lnTo>
                      <a:pt x="4053" y="37371"/>
                    </a:lnTo>
                    <a:lnTo>
                      <a:pt x="3951" y="38607"/>
                    </a:lnTo>
                    <a:lnTo>
                      <a:pt x="3856" y="39859"/>
                    </a:lnTo>
                    <a:lnTo>
                      <a:pt x="3758" y="41128"/>
                    </a:lnTo>
                    <a:lnTo>
                      <a:pt x="3663" y="42398"/>
                    </a:lnTo>
                    <a:lnTo>
                      <a:pt x="3478" y="44987"/>
                    </a:lnTo>
                    <a:lnTo>
                      <a:pt x="3296" y="47611"/>
                    </a:lnTo>
                    <a:lnTo>
                      <a:pt x="3123" y="50302"/>
                    </a:lnTo>
                    <a:lnTo>
                      <a:pt x="2957" y="53010"/>
                    </a:lnTo>
                    <a:lnTo>
                      <a:pt x="2796" y="55769"/>
                    </a:lnTo>
                    <a:lnTo>
                      <a:pt x="2638" y="58544"/>
                    </a:lnTo>
                    <a:lnTo>
                      <a:pt x="2488" y="61337"/>
                    </a:lnTo>
                    <a:lnTo>
                      <a:pt x="2342" y="64164"/>
                    </a:lnTo>
                    <a:lnTo>
                      <a:pt x="2204" y="67007"/>
                    </a:lnTo>
                    <a:lnTo>
                      <a:pt x="2070" y="69867"/>
                    </a:lnTo>
                    <a:lnTo>
                      <a:pt x="1940" y="72728"/>
                    </a:lnTo>
                    <a:lnTo>
                      <a:pt x="1818" y="75588"/>
                    </a:lnTo>
                    <a:lnTo>
                      <a:pt x="1700" y="78465"/>
                    </a:lnTo>
                    <a:lnTo>
                      <a:pt x="1585" y="81309"/>
                    </a:lnTo>
                    <a:lnTo>
                      <a:pt x="1475" y="84169"/>
                    </a:lnTo>
                    <a:lnTo>
                      <a:pt x="1373" y="86996"/>
                    </a:lnTo>
                    <a:lnTo>
                      <a:pt x="1274" y="89822"/>
                    </a:lnTo>
                    <a:lnTo>
                      <a:pt x="1175" y="92615"/>
                    </a:lnTo>
                    <a:lnTo>
                      <a:pt x="1089" y="95373"/>
                    </a:lnTo>
                    <a:lnTo>
                      <a:pt x="1002" y="98115"/>
                    </a:lnTo>
                    <a:lnTo>
                      <a:pt x="919" y="100806"/>
                    </a:lnTo>
                    <a:lnTo>
                      <a:pt x="840" y="103464"/>
                    </a:lnTo>
                    <a:lnTo>
                      <a:pt x="769" y="106087"/>
                    </a:lnTo>
                    <a:lnTo>
                      <a:pt x="698" y="108643"/>
                    </a:lnTo>
                    <a:lnTo>
                      <a:pt x="635" y="111165"/>
                    </a:lnTo>
                    <a:lnTo>
                      <a:pt x="572" y="113619"/>
                    </a:lnTo>
                    <a:lnTo>
                      <a:pt x="462" y="118341"/>
                    </a:lnTo>
                    <a:lnTo>
                      <a:pt x="363" y="122775"/>
                    </a:lnTo>
                    <a:lnTo>
                      <a:pt x="277" y="126888"/>
                    </a:lnTo>
                    <a:lnTo>
                      <a:pt x="206" y="130645"/>
                    </a:lnTo>
                    <a:lnTo>
                      <a:pt x="146" y="134014"/>
                    </a:lnTo>
                    <a:lnTo>
                      <a:pt x="99" y="136975"/>
                    </a:lnTo>
                    <a:lnTo>
                      <a:pt x="60" y="139463"/>
                    </a:lnTo>
                    <a:lnTo>
                      <a:pt x="12" y="142933"/>
                    </a:lnTo>
                    <a:lnTo>
                      <a:pt x="1" y="144152"/>
                    </a:lnTo>
                    <a:lnTo>
                      <a:pt x="5819" y="147774"/>
                    </a:lnTo>
                    <a:lnTo>
                      <a:pt x="5839" y="147520"/>
                    </a:lnTo>
                    <a:lnTo>
                      <a:pt x="4763" y="144659"/>
                    </a:lnTo>
                    <a:lnTo>
                      <a:pt x="4842" y="143881"/>
                    </a:lnTo>
                    <a:lnTo>
                      <a:pt x="5078" y="141613"/>
                    </a:lnTo>
                    <a:lnTo>
                      <a:pt x="5461" y="138008"/>
                    </a:lnTo>
                    <a:lnTo>
                      <a:pt x="5977" y="133201"/>
                    </a:lnTo>
                    <a:lnTo>
                      <a:pt x="6285" y="130392"/>
                    </a:lnTo>
                    <a:lnTo>
                      <a:pt x="6620" y="127328"/>
                    </a:lnTo>
                    <a:lnTo>
                      <a:pt x="6990" y="124028"/>
                    </a:lnTo>
                    <a:lnTo>
                      <a:pt x="7384" y="120507"/>
                    </a:lnTo>
                    <a:lnTo>
                      <a:pt x="7806" y="116784"/>
                    </a:lnTo>
                    <a:lnTo>
                      <a:pt x="8256" y="112891"/>
                    </a:lnTo>
                    <a:lnTo>
                      <a:pt x="8729" y="108829"/>
                    </a:lnTo>
                    <a:lnTo>
                      <a:pt x="9229" y="104615"/>
                    </a:lnTo>
                    <a:lnTo>
                      <a:pt x="13183" y="54550"/>
                    </a:lnTo>
                    <a:lnTo>
                      <a:pt x="13199" y="56598"/>
                    </a:lnTo>
                    <a:lnTo>
                      <a:pt x="13211" y="58697"/>
                    </a:lnTo>
                    <a:lnTo>
                      <a:pt x="13231" y="63114"/>
                    </a:lnTo>
                    <a:lnTo>
                      <a:pt x="13243" y="67752"/>
                    </a:lnTo>
                    <a:lnTo>
                      <a:pt x="13254" y="72609"/>
                    </a:lnTo>
                    <a:lnTo>
                      <a:pt x="13696" y="69326"/>
                    </a:lnTo>
                    <a:lnTo>
                      <a:pt x="14145" y="66059"/>
                    </a:lnTo>
                    <a:lnTo>
                      <a:pt x="14599" y="62776"/>
                    </a:lnTo>
                    <a:lnTo>
                      <a:pt x="15056" y="59526"/>
                    </a:lnTo>
                    <a:lnTo>
                      <a:pt x="15525" y="56276"/>
                    </a:lnTo>
                    <a:lnTo>
                      <a:pt x="15994" y="53044"/>
                    </a:lnTo>
                    <a:lnTo>
                      <a:pt x="16467" y="49845"/>
                    </a:lnTo>
                    <a:lnTo>
                      <a:pt x="16948" y="46663"/>
                    </a:lnTo>
                    <a:lnTo>
                      <a:pt x="16921" y="41315"/>
                    </a:lnTo>
                    <a:lnTo>
                      <a:pt x="16885" y="35949"/>
                    </a:lnTo>
                    <a:lnTo>
                      <a:pt x="16846" y="30618"/>
                    </a:lnTo>
                    <a:lnTo>
                      <a:pt x="16806" y="25287"/>
                    </a:lnTo>
                    <a:lnTo>
                      <a:pt x="16759" y="19989"/>
                    </a:lnTo>
                    <a:lnTo>
                      <a:pt x="16712" y="14725"/>
                    </a:lnTo>
                    <a:lnTo>
                      <a:pt x="16660" y="9512"/>
                    </a:lnTo>
                    <a:lnTo>
                      <a:pt x="16609" y="4350"/>
                    </a:lnTo>
                    <a:lnTo>
                      <a:pt x="16385" y="3775"/>
                    </a:lnTo>
                    <a:lnTo>
                      <a:pt x="16270" y="3504"/>
                    </a:lnTo>
                    <a:lnTo>
                      <a:pt x="16156" y="3233"/>
                    </a:lnTo>
                    <a:lnTo>
                      <a:pt x="16038" y="2979"/>
                    </a:lnTo>
                    <a:lnTo>
                      <a:pt x="15923" y="2742"/>
                    </a:lnTo>
                    <a:lnTo>
                      <a:pt x="15801" y="2505"/>
                    </a:lnTo>
                    <a:lnTo>
                      <a:pt x="15683" y="2268"/>
                    </a:lnTo>
                    <a:lnTo>
                      <a:pt x="15561" y="2048"/>
                    </a:lnTo>
                    <a:lnTo>
                      <a:pt x="15438" y="1845"/>
                    </a:lnTo>
                    <a:lnTo>
                      <a:pt x="15316" y="1642"/>
                    </a:lnTo>
                    <a:lnTo>
                      <a:pt x="15190" y="1456"/>
                    </a:lnTo>
                    <a:lnTo>
                      <a:pt x="15068" y="1287"/>
                    </a:lnTo>
                    <a:lnTo>
                      <a:pt x="14938" y="1117"/>
                    </a:lnTo>
                    <a:lnTo>
                      <a:pt x="14812" y="948"/>
                    </a:lnTo>
                    <a:lnTo>
                      <a:pt x="14681" y="813"/>
                    </a:lnTo>
                    <a:lnTo>
                      <a:pt x="14551" y="677"/>
                    </a:lnTo>
                    <a:lnTo>
                      <a:pt x="14421" y="559"/>
                    </a:lnTo>
                    <a:lnTo>
                      <a:pt x="14291" y="440"/>
                    </a:lnTo>
                    <a:lnTo>
                      <a:pt x="14157" y="339"/>
                    </a:lnTo>
                    <a:lnTo>
                      <a:pt x="14023" y="254"/>
                    </a:lnTo>
                    <a:lnTo>
                      <a:pt x="13889" y="187"/>
                    </a:lnTo>
                    <a:lnTo>
                      <a:pt x="13751" y="119"/>
                    </a:lnTo>
                    <a:lnTo>
                      <a:pt x="13617" y="68"/>
                    </a:lnTo>
                    <a:lnTo>
                      <a:pt x="13479" y="34"/>
                    </a:lnTo>
                    <a:lnTo>
                      <a:pt x="13341" y="17"/>
                    </a:lnTo>
                    <a:lnTo>
                      <a:pt x="131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3944625" y="-22253275"/>
                <a:ext cx="423025" cy="1178025"/>
              </a:xfrm>
              <a:custGeom>
                <a:avLst/>
                <a:gdLst/>
                <a:ahLst/>
                <a:cxnLst/>
                <a:rect l="l" t="t" r="r" b="b"/>
                <a:pathLst>
                  <a:path w="16921" h="47121" extrusionOk="0">
                    <a:moveTo>
                      <a:pt x="3351" y="1"/>
                    </a:moveTo>
                    <a:lnTo>
                      <a:pt x="3166" y="18"/>
                    </a:lnTo>
                    <a:lnTo>
                      <a:pt x="2980" y="52"/>
                    </a:lnTo>
                    <a:lnTo>
                      <a:pt x="2799" y="86"/>
                    </a:lnTo>
                    <a:lnTo>
                      <a:pt x="2622" y="153"/>
                    </a:lnTo>
                    <a:lnTo>
                      <a:pt x="2444" y="238"/>
                    </a:lnTo>
                    <a:lnTo>
                      <a:pt x="2271" y="322"/>
                    </a:lnTo>
                    <a:lnTo>
                      <a:pt x="2101" y="441"/>
                    </a:lnTo>
                    <a:lnTo>
                      <a:pt x="1936" y="576"/>
                    </a:lnTo>
                    <a:lnTo>
                      <a:pt x="1774" y="729"/>
                    </a:lnTo>
                    <a:lnTo>
                      <a:pt x="1616" y="915"/>
                    </a:lnTo>
                    <a:lnTo>
                      <a:pt x="1463" y="1118"/>
                    </a:lnTo>
                    <a:lnTo>
                      <a:pt x="1309" y="1338"/>
                    </a:lnTo>
                    <a:lnTo>
                      <a:pt x="1163" y="1575"/>
                    </a:lnTo>
                    <a:lnTo>
                      <a:pt x="1021" y="1846"/>
                    </a:lnTo>
                    <a:lnTo>
                      <a:pt x="883" y="2133"/>
                    </a:lnTo>
                    <a:lnTo>
                      <a:pt x="749" y="2438"/>
                    </a:lnTo>
                    <a:lnTo>
                      <a:pt x="623" y="2777"/>
                    </a:lnTo>
                    <a:lnTo>
                      <a:pt x="497" y="3149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7" y="3741"/>
                    </a:lnTo>
                    <a:lnTo>
                      <a:pt x="276" y="3944"/>
                    </a:lnTo>
                    <a:lnTo>
                      <a:pt x="233" y="4164"/>
                    </a:lnTo>
                    <a:lnTo>
                      <a:pt x="193" y="4368"/>
                    </a:lnTo>
                    <a:lnTo>
                      <a:pt x="154" y="4588"/>
                    </a:lnTo>
                    <a:lnTo>
                      <a:pt x="122" y="4808"/>
                    </a:lnTo>
                    <a:lnTo>
                      <a:pt x="95" y="5028"/>
                    </a:lnTo>
                    <a:lnTo>
                      <a:pt x="67" y="5248"/>
                    </a:lnTo>
                    <a:lnTo>
                      <a:pt x="47" y="5485"/>
                    </a:lnTo>
                    <a:lnTo>
                      <a:pt x="28" y="5705"/>
                    </a:lnTo>
                    <a:lnTo>
                      <a:pt x="16" y="5942"/>
                    </a:lnTo>
                    <a:lnTo>
                      <a:pt x="8" y="6179"/>
                    </a:lnTo>
                    <a:lnTo>
                      <a:pt x="0" y="6416"/>
                    </a:lnTo>
                    <a:lnTo>
                      <a:pt x="0" y="6652"/>
                    </a:lnTo>
                    <a:lnTo>
                      <a:pt x="0" y="6906"/>
                    </a:lnTo>
                    <a:lnTo>
                      <a:pt x="4" y="7160"/>
                    </a:lnTo>
                    <a:lnTo>
                      <a:pt x="16" y="7397"/>
                    </a:lnTo>
                    <a:lnTo>
                      <a:pt x="28" y="7651"/>
                    </a:lnTo>
                    <a:lnTo>
                      <a:pt x="43" y="7905"/>
                    </a:lnTo>
                    <a:lnTo>
                      <a:pt x="63" y="8176"/>
                    </a:lnTo>
                    <a:lnTo>
                      <a:pt x="87" y="8430"/>
                    </a:lnTo>
                    <a:lnTo>
                      <a:pt x="114" y="8700"/>
                    </a:lnTo>
                    <a:lnTo>
                      <a:pt x="146" y="8971"/>
                    </a:lnTo>
                    <a:lnTo>
                      <a:pt x="181" y="9242"/>
                    </a:lnTo>
                    <a:lnTo>
                      <a:pt x="217" y="9513"/>
                    </a:lnTo>
                    <a:lnTo>
                      <a:pt x="260" y="9784"/>
                    </a:lnTo>
                    <a:lnTo>
                      <a:pt x="304" y="10071"/>
                    </a:lnTo>
                    <a:lnTo>
                      <a:pt x="355" y="10342"/>
                    </a:lnTo>
                    <a:lnTo>
                      <a:pt x="461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7" y="12695"/>
                    </a:lnTo>
                    <a:lnTo>
                      <a:pt x="1025" y="13304"/>
                    </a:lnTo>
                    <a:lnTo>
                      <a:pt x="1202" y="13930"/>
                    </a:lnTo>
                    <a:lnTo>
                      <a:pt x="1388" y="14573"/>
                    </a:lnTo>
                    <a:lnTo>
                      <a:pt x="1589" y="15217"/>
                    </a:lnTo>
                    <a:lnTo>
                      <a:pt x="1798" y="15877"/>
                    </a:lnTo>
                    <a:lnTo>
                      <a:pt x="2022" y="16537"/>
                    </a:lnTo>
                    <a:lnTo>
                      <a:pt x="2259" y="17214"/>
                    </a:lnTo>
                    <a:lnTo>
                      <a:pt x="2507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3" y="20023"/>
                    </a:lnTo>
                    <a:lnTo>
                      <a:pt x="3619" y="20751"/>
                    </a:lnTo>
                    <a:lnTo>
                      <a:pt x="3923" y="21479"/>
                    </a:lnTo>
                    <a:lnTo>
                      <a:pt x="4246" y="22274"/>
                    </a:lnTo>
                    <a:lnTo>
                      <a:pt x="4557" y="23070"/>
                    </a:lnTo>
                    <a:lnTo>
                      <a:pt x="4857" y="23865"/>
                    </a:lnTo>
                    <a:lnTo>
                      <a:pt x="5141" y="24661"/>
                    </a:lnTo>
                    <a:lnTo>
                      <a:pt x="5413" y="25456"/>
                    </a:lnTo>
                    <a:lnTo>
                      <a:pt x="5673" y="26235"/>
                    </a:lnTo>
                    <a:lnTo>
                      <a:pt x="5921" y="27030"/>
                    </a:lnTo>
                    <a:lnTo>
                      <a:pt x="6154" y="27792"/>
                    </a:lnTo>
                    <a:lnTo>
                      <a:pt x="6379" y="28571"/>
                    </a:lnTo>
                    <a:lnTo>
                      <a:pt x="6591" y="29315"/>
                    </a:lnTo>
                    <a:lnTo>
                      <a:pt x="6789" y="30060"/>
                    </a:lnTo>
                    <a:lnTo>
                      <a:pt x="6978" y="30788"/>
                    </a:lnTo>
                    <a:lnTo>
                      <a:pt x="7155" y="31482"/>
                    </a:lnTo>
                    <a:lnTo>
                      <a:pt x="7321" y="32176"/>
                    </a:lnTo>
                    <a:lnTo>
                      <a:pt x="7478" y="32836"/>
                    </a:lnTo>
                    <a:lnTo>
                      <a:pt x="7624" y="33479"/>
                    </a:lnTo>
                    <a:lnTo>
                      <a:pt x="7758" y="34105"/>
                    </a:lnTo>
                    <a:lnTo>
                      <a:pt x="7885" y="34697"/>
                    </a:lnTo>
                    <a:lnTo>
                      <a:pt x="7999" y="35256"/>
                    </a:lnTo>
                    <a:lnTo>
                      <a:pt x="8101" y="35798"/>
                    </a:lnTo>
                    <a:lnTo>
                      <a:pt x="8200" y="36305"/>
                    </a:lnTo>
                    <a:lnTo>
                      <a:pt x="8283" y="36762"/>
                    </a:lnTo>
                    <a:lnTo>
                      <a:pt x="8429" y="37592"/>
                    </a:lnTo>
                    <a:lnTo>
                      <a:pt x="8539" y="38269"/>
                    </a:lnTo>
                    <a:lnTo>
                      <a:pt x="8614" y="38759"/>
                    </a:lnTo>
                    <a:lnTo>
                      <a:pt x="8677" y="39183"/>
                    </a:lnTo>
                    <a:lnTo>
                      <a:pt x="8677" y="45513"/>
                    </a:lnTo>
                    <a:lnTo>
                      <a:pt x="8882" y="45428"/>
                    </a:lnTo>
                    <a:lnTo>
                      <a:pt x="9091" y="45343"/>
                    </a:lnTo>
                    <a:lnTo>
                      <a:pt x="9300" y="45293"/>
                    </a:lnTo>
                    <a:lnTo>
                      <a:pt x="9513" y="45242"/>
                    </a:lnTo>
                    <a:lnTo>
                      <a:pt x="9722" y="45208"/>
                    </a:lnTo>
                    <a:lnTo>
                      <a:pt x="9931" y="45174"/>
                    </a:lnTo>
                    <a:lnTo>
                      <a:pt x="10143" y="45174"/>
                    </a:lnTo>
                    <a:lnTo>
                      <a:pt x="10352" y="45157"/>
                    </a:lnTo>
                    <a:lnTo>
                      <a:pt x="10770" y="45191"/>
                    </a:lnTo>
                    <a:lnTo>
                      <a:pt x="11184" y="45242"/>
                    </a:lnTo>
                    <a:lnTo>
                      <a:pt x="11594" y="45343"/>
                    </a:lnTo>
                    <a:lnTo>
                      <a:pt x="12000" y="45462"/>
                    </a:lnTo>
                    <a:lnTo>
                      <a:pt x="12398" y="45614"/>
                    </a:lnTo>
                    <a:lnTo>
                      <a:pt x="12789" y="45783"/>
                    </a:lnTo>
                    <a:lnTo>
                      <a:pt x="13167" y="45986"/>
                    </a:lnTo>
                    <a:lnTo>
                      <a:pt x="13538" y="46190"/>
                    </a:lnTo>
                    <a:lnTo>
                      <a:pt x="13892" y="46410"/>
                    </a:lnTo>
                    <a:lnTo>
                      <a:pt x="14235" y="46647"/>
                    </a:lnTo>
                    <a:lnTo>
                      <a:pt x="14563" y="46883"/>
                    </a:lnTo>
                    <a:lnTo>
                      <a:pt x="14870" y="47120"/>
                    </a:lnTo>
                    <a:lnTo>
                      <a:pt x="14949" y="45648"/>
                    </a:lnTo>
                    <a:lnTo>
                      <a:pt x="15028" y="44175"/>
                    </a:lnTo>
                    <a:lnTo>
                      <a:pt x="15115" y="42703"/>
                    </a:lnTo>
                    <a:lnTo>
                      <a:pt x="15205" y="41247"/>
                    </a:lnTo>
                    <a:lnTo>
                      <a:pt x="15300" y="39775"/>
                    </a:lnTo>
                    <a:lnTo>
                      <a:pt x="15398" y="38302"/>
                    </a:lnTo>
                    <a:lnTo>
                      <a:pt x="15505" y="36830"/>
                    </a:lnTo>
                    <a:lnTo>
                      <a:pt x="15615" y="35324"/>
                    </a:lnTo>
                    <a:lnTo>
                      <a:pt x="15730" y="33817"/>
                    </a:lnTo>
                    <a:lnTo>
                      <a:pt x="15848" y="32277"/>
                    </a:lnTo>
                    <a:lnTo>
                      <a:pt x="16100" y="29095"/>
                    </a:lnTo>
                    <a:lnTo>
                      <a:pt x="16372" y="25778"/>
                    </a:lnTo>
                    <a:lnTo>
                      <a:pt x="16668" y="22291"/>
                    </a:lnTo>
                    <a:lnTo>
                      <a:pt x="16719" y="21631"/>
                    </a:lnTo>
                    <a:lnTo>
                      <a:pt x="16766" y="20988"/>
                    </a:lnTo>
                    <a:lnTo>
                      <a:pt x="16806" y="20379"/>
                    </a:lnTo>
                    <a:lnTo>
                      <a:pt x="16841" y="19786"/>
                    </a:lnTo>
                    <a:lnTo>
                      <a:pt x="16869" y="19211"/>
                    </a:lnTo>
                    <a:lnTo>
                      <a:pt x="16889" y="18652"/>
                    </a:lnTo>
                    <a:lnTo>
                      <a:pt x="16904" y="18128"/>
                    </a:lnTo>
                    <a:lnTo>
                      <a:pt x="16916" y="17620"/>
                    </a:lnTo>
                    <a:lnTo>
                      <a:pt x="16920" y="17129"/>
                    </a:lnTo>
                    <a:lnTo>
                      <a:pt x="16920" y="16655"/>
                    </a:lnTo>
                    <a:lnTo>
                      <a:pt x="16912" y="16198"/>
                    </a:lnTo>
                    <a:lnTo>
                      <a:pt x="16900" y="15758"/>
                    </a:lnTo>
                    <a:lnTo>
                      <a:pt x="16881" y="15352"/>
                    </a:lnTo>
                    <a:lnTo>
                      <a:pt x="16861" y="14946"/>
                    </a:lnTo>
                    <a:lnTo>
                      <a:pt x="16833" y="14557"/>
                    </a:lnTo>
                    <a:lnTo>
                      <a:pt x="16802" y="14201"/>
                    </a:lnTo>
                    <a:lnTo>
                      <a:pt x="16762" y="13846"/>
                    </a:lnTo>
                    <a:lnTo>
                      <a:pt x="16719" y="13507"/>
                    </a:lnTo>
                    <a:lnTo>
                      <a:pt x="16676" y="13202"/>
                    </a:lnTo>
                    <a:lnTo>
                      <a:pt x="16624" y="12898"/>
                    </a:lnTo>
                    <a:lnTo>
                      <a:pt x="16569" y="12593"/>
                    </a:lnTo>
                    <a:lnTo>
                      <a:pt x="16510" y="12322"/>
                    </a:lnTo>
                    <a:lnTo>
                      <a:pt x="16447" y="12069"/>
                    </a:lnTo>
                    <a:lnTo>
                      <a:pt x="16380" y="11815"/>
                    </a:lnTo>
                    <a:lnTo>
                      <a:pt x="16309" y="11578"/>
                    </a:lnTo>
                    <a:lnTo>
                      <a:pt x="16234" y="11341"/>
                    </a:lnTo>
                    <a:lnTo>
                      <a:pt x="16155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899" y="10562"/>
                    </a:lnTo>
                    <a:lnTo>
                      <a:pt x="15808" y="10376"/>
                    </a:lnTo>
                    <a:lnTo>
                      <a:pt x="15714" y="10224"/>
                    </a:lnTo>
                    <a:lnTo>
                      <a:pt x="15615" y="10071"/>
                    </a:lnTo>
                    <a:lnTo>
                      <a:pt x="15517" y="9919"/>
                    </a:lnTo>
                    <a:lnTo>
                      <a:pt x="15414" y="9784"/>
                    </a:lnTo>
                    <a:lnTo>
                      <a:pt x="15308" y="9648"/>
                    </a:lnTo>
                    <a:lnTo>
                      <a:pt x="15091" y="9411"/>
                    </a:lnTo>
                    <a:lnTo>
                      <a:pt x="14866" y="9191"/>
                    </a:lnTo>
                    <a:lnTo>
                      <a:pt x="14634" y="8988"/>
                    </a:lnTo>
                    <a:lnTo>
                      <a:pt x="14393" y="8819"/>
                    </a:lnTo>
                    <a:lnTo>
                      <a:pt x="14145" y="8650"/>
                    </a:lnTo>
                    <a:lnTo>
                      <a:pt x="13896" y="8480"/>
                    </a:lnTo>
                    <a:lnTo>
                      <a:pt x="13384" y="8193"/>
                    </a:lnTo>
                    <a:lnTo>
                      <a:pt x="12864" y="7871"/>
                    </a:lnTo>
                    <a:lnTo>
                      <a:pt x="12603" y="7719"/>
                    </a:lnTo>
                    <a:lnTo>
                      <a:pt x="12347" y="7533"/>
                    </a:lnTo>
                    <a:lnTo>
                      <a:pt x="12087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5" y="6280"/>
                    </a:lnTo>
                    <a:lnTo>
                      <a:pt x="10680" y="5942"/>
                    </a:lnTo>
                    <a:lnTo>
                      <a:pt x="10009" y="5180"/>
                    </a:lnTo>
                    <a:lnTo>
                      <a:pt x="9288" y="4368"/>
                    </a:lnTo>
                    <a:lnTo>
                      <a:pt x="8531" y="3521"/>
                    </a:lnTo>
                    <a:lnTo>
                      <a:pt x="8141" y="3115"/>
                    </a:lnTo>
                    <a:lnTo>
                      <a:pt x="7743" y="2709"/>
                    </a:lnTo>
                    <a:lnTo>
                      <a:pt x="7344" y="2303"/>
                    </a:lnTo>
                    <a:lnTo>
                      <a:pt x="6938" y="1930"/>
                    </a:lnTo>
                    <a:lnTo>
                      <a:pt x="6532" y="1558"/>
                    </a:lnTo>
                    <a:lnTo>
                      <a:pt x="6126" y="1236"/>
                    </a:lnTo>
                    <a:lnTo>
                      <a:pt x="5716" y="932"/>
                    </a:lnTo>
                    <a:lnTo>
                      <a:pt x="5310" y="661"/>
                    </a:lnTo>
                    <a:lnTo>
                      <a:pt x="4908" y="441"/>
                    </a:lnTo>
                    <a:lnTo>
                      <a:pt x="4707" y="339"/>
                    </a:lnTo>
                    <a:lnTo>
                      <a:pt x="4510" y="255"/>
                    </a:lnTo>
                    <a:lnTo>
                      <a:pt x="4313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29" y="35"/>
                    </a:lnTo>
                    <a:lnTo>
                      <a:pt x="3540" y="1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rgbClr val="FFDA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3944625" y="-22253275"/>
                <a:ext cx="423025" cy="944875"/>
              </a:xfrm>
              <a:custGeom>
                <a:avLst/>
                <a:gdLst/>
                <a:ahLst/>
                <a:cxnLst/>
                <a:rect l="l" t="t" r="r" b="b"/>
                <a:pathLst>
                  <a:path w="16921" h="37795" extrusionOk="0">
                    <a:moveTo>
                      <a:pt x="3351" y="1"/>
                    </a:moveTo>
                    <a:lnTo>
                      <a:pt x="3166" y="18"/>
                    </a:lnTo>
                    <a:lnTo>
                      <a:pt x="2980" y="52"/>
                    </a:lnTo>
                    <a:lnTo>
                      <a:pt x="2799" y="86"/>
                    </a:lnTo>
                    <a:lnTo>
                      <a:pt x="2622" y="153"/>
                    </a:lnTo>
                    <a:lnTo>
                      <a:pt x="2444" y="221"/>
                    </a:lnTo>
                    <a:lnTo>
                      <a:pt x="2271" y="322"/>
                    </a:lnTo>
                    <a:lnTo>
                      <a:pt x="2101" y="441"/>
                    </a:lnTo>
                    <a:lnTo>
                      <a:pt x="1936" y="576"/>
                    </a:lnTo>
                    <a:lnTo>
                      <a:pt x="1774" y="729"/>
                    </a:lnTo>
                    <a:lnTo>
                      <a:pt x="1616" y="915"/>
                    </a:lnTo>
                    <a:lnTo>
                      <a:pt x="1463" y="1118"/>
                    </a:lnTo>
                    <a:lnTo>
                      <a:pt x="1309" y="1338"/>
                    </a:lnTo>
                    <a:lnTo>
                      <a:pt x="1163" y="1575"/>
                    </a:lnTo>
                    <a:lnTo>
                      <a:pt x="1021" y="1846"/>
                    </a:lnTo>
                    <a:lnTo>
                      <a:pt x="883" y="2133"/>
                    </a:lnTo>
                    <a:lnTo>
                      <a:pt x="749" y="2438"/>
                    </a:lnTo>
                    <a:lnTo>
                      <a:pt x="623" y="2777"/>
                    </a:lnTo>
                    <a:lnTo>
                      <a:pt x="497" y="3132"/>
                    </a:lnTo>
                    <a:lnTo>
                      <a:pt x="438" y="3335"/>
                    </a:lnTo>
                    <a:lnTo>
                      <a:pt x="379" y="3538"/>
                    </a:lnTo>
                    <a:lnTo>
                      <a:pt x="327" y="3741"/>
                    </a:lnTo>
                    <a:lnTo>
                      <a:pt x="276" y="3944"/>
                    </a:lnTo>
                    <a:lnTo>
                      <a:pt x="233" y="4164"/>
                    </a:lnTo>
                    <a:lnTo>
                      <a:pt x="193" y="4368"/>
                    </a:lnTo>
                    <a:lnTo>
                      <a:pt x="154" y="4588"/>
                    </a:lnTo>
                    <a:lnTo>
                      <a:pt x="122" y="4808"/>
                    </a:lnTo>
                    <a:lnTo>
                      <a:pt x="95" y="5028"/>
                    </a:lnTo>
                    <a:lnTo>
                      <a:pt x="67" y="5248"/>
                    </a:lnTo>
                    <a:lnTo>
                      <a:pt x="47" y="5485"/>
                    </a:lnTo>
                    <a:lnTo>
                      <a:pt x="28" y="5705"/>
                    </a:lnTo>
                    <a:lnTo>
                      <a:pt x="16" y="5942"/>
                    </a:lnTo>
                    <a:lnTo>
                      <a:pt x="8" y="6179"/>
                    </a:lnTo>
                    <a:lnTo>
                      <a:pt x="0" y="6416"/>
                    </a:lnTo>
                    <a:lnTo>
                      <a:pt x="0" y="6652"/>
                    </a:lnTo>
                    <a:lnTo>
                      <a:pt x="0" y="6906"/>
                    </a:lnTo>
                    <a:lnTo>
                      <a:pt x="4" y="7160"/>
                    </a:lnTo>
                    <a:lnTo>
                      <a:pt x="16" y="7397"/>
                    </a:lnTo>
                    <a:lnTo>
                      <a:pt x="28" y="7651"/>
                    </a:lnTo>
                    <a:lnTo>
                      <a:pt x="43" y="7905"/>
                    </a:lnTo>
                    <a:lnTo>
                      <a:pt x="63" y="8176"/>
                    </a:lnTo>
                    <a:lnTo>
                      <a:pt x="87" y="8430"/>
                    </a:lnTo>
                    <a:lnTo>
                      <a:pt x="114" y="8700"/>
                    </a:lnTo>
                    <a:lnTo>
                      <a:pt x="146" y="8971"/>
                    </a:lnTo>
                    <a:lnTo>
                      <a:pt x="181" y="9242"/>
                    </a:lnTo>
                    <a:lnTo>
                      <a:pt x="217" y="9513"/>
                    </a:lnTo>
                    <a:lnTo>
                      <a:pt x="260" y="9784"/>
                    </a:lnTo>
                    <a:lnTo>
                      <a:pt x="304" y="10071"/>
                    </a:lnTo>
                    <a:lnTo>
                      <a:pt x="355" y="10342"/>
                    </a:lnTo>
                    <a:lnTo>
                      <a:pt x="461" y="10918"/>
                    </a:lnTo>
                    <a:lnTo>
                      <a:pt x="584" y="11493"/>
                    </a:lnTo>
                    <a:lnTo>
                      <a:pt x="718" y="12085"/>
                    </a:lnTo>
                    <a:lnTo>
                      <a:pt x="867" y="12695"/>
                    </a:lnTo>
                    <a:lnTo>
                      <a:pt x="1025" y="13304"/>
                    </a:lnTo>
                    <a:lnTo>
                      <a:pt x="1202" y="13930"/>
                    </a:lnTo>
                    <a:lnTo>
                      <a:pt x="1388" y="14573"/>
                    </a:lnTo>
                    <a:lnTo>
                      <a:pt x="1589" y="15217"/>
                    </a:lnTo>
                    <a:lnTo>
                      <a:pt x="1798" y="15877"/>
                    </a:lnTo>
                    <a:lnTo>
                      <a:pt x="2022" y="16537"/>
                    </a:lnTo>
                    <a:lnTo>
                      <a:pt x="2259" y="17214"/>
                    </a:lnTo>
                    <a:lnTo>
                      <a:pt x="2507" y="17908"/>
                    </a:lnTo>
                    <a:lnTo>
                      <a:pt x="2768" y="18602"/>
                    </a:lnTo>
                    <a:lnTo>
                      <a:pt x="3040" y="19312"/>
                    </a:lnTo>
                    <a:lnTo>
                      <a:pt x="3323" y="20023"/>
                    </a:lnTo>
                    <a:lnTo>
                      <a:pt x="3615" y="20751"/>
                    </a:lnTo>
                    <a:lnTo>
                      <a:pt x="3923" y="21479"/>
                    </a:lnTo>
                    <a:lnTo>
                      <a:pt x="4132" y="21987"/>
                    </a:lnTo>
                    <a:lnTo>
                      <a:pt x="4333" y="22494"/>
                    </a:lnTo>
                    <a:lnTo>
                      <a:pt x="4530" y="23002"/>
                    </a:lnTo>
                    <a:lnTo>
                      <a:pt x="4719" y="23493"/>
                    </a:lnTo>
                    <a:lnTo>
                      <a:pt x="4908" y="24001"/>
                    </a:lnTo>
                    <a:lnTo>
                      <a:pt x="5090" y="24508"/>
                    </a:lnTo>
                    <a:lnTo>
                      <a:pt x="5263" y="25016"/>
                    </a:lnTo>
                    <a:lnTo>
                      <a:pt x="5432" y="25524"/>
                    </a:lnTo>
                    <a:lnTo>
                      <a:pt x="5598" y="26015"/>
                    </a:lnTo>
                    <a:lnTo>
                      <a:pt x="5760" y="26523"/>
                    </a:lnTo>
                    <a:lnTo>
                      <a:pt x="5917" y="27013"/>
                    </a:lnTo>
                    <a:lnTo>
                      <a:pt x="6067" y="27504"/>
                    </a:lnTo>
                    <a:lnTo>
                      <a:pt x="6355" y="28469"/>
                    </a:lnTo>
                    <a:lnTo>
                      <a:pt x="6623" y="29434"/>
                    </a:lnTo>
                    <a:lnTo>
                      <a:pt x="6871" y="30365"/>
                    </a:lnTo>
                    <a:lnTo>
                      <a:pt x="7100" y="31262"/>
                    </a:lnTo>
                    <a:lnTo>
                      <a:pt x="7317" y="32142"/>
                    </a:lnTo>
                    <a:lnTo>
                      <a:pt x="7510" y="32988"/>
                    </a:lnTo>
                    <a:lnTo>
                      <a:pt x="7691" y="33800"/>
                    </a:lnTo>
                    <a:lnTo>
                      <a:pt x="7853" y="34562"/>
                    </a:lnTo>
                    <a:lnTo>
                      <a:pt x="7999" y="35273"/>
                    </a:lnTo>
                    <a:lnTo>
                      <a:pt x="8129" y="35950"/>
                    </a:lnTo>
                    <a:lnTo>
                      <a:pt x="8271" y="35713"/>
                    </a:lnTo>
                    <a:lnTo>
                      <a:pt x="8421" y="35493"/>
                    </a:lnTo>
                    <a:lnTo>
                      <a:pt x="8582" y="35256"/>
                    </a:lnTo>
                    <a:lnTo>
                      <a:pt x="8752" y="35002"/>
                    </a:lnTo>
                    <a:lnTo>
                      <a:pt x="8929" y="34765"/>
                    </a:lnTo>
                    <a:lnTo>
                      <a:pt x="9115" y="34545"/>
                    </a:lnTo>
                    <a:lnTo>
                      <a:pt x="9308" y="34308"/>
                    </a:lnTo>
                    <a:lnTo>
                      <a:pt x="9509" y="34088"/>
                    </a:lnTo>
                    <a:lnTo>
                      <a:pt x="9718" y="33885"/>
                    </a:lnTo>
                    <a:lnTo>
                      <a:pt x="9935" y="33699"/>
                    </a:lnTo>
                    <a:lnTo>
                      <a:pt x="10155" y="33513"/>
                    </a:lnTo>
                    <a:lnTo>
                      <a:pt x="10380" y="33360"/>
                    </a:lnTo>
                    <a:lnTo>
                      <a:pt x="10613" y="33225"/>
                    </a:lnTo>
                    <a:lnTo>
                      <a:pt x="10849" y="33106"/>
                    </a:lnTo>
                    <a:lnTo>
                      <a:pt x="11094" y="33022"/>
                    </a:lnTo>
                    <a:lnTo>
                      <a:pt x="11338" y="32954"/>
                    </a:lnTo>
                    <a:lnTo>
                      <a:pt x="11586" y="32920"/>
                    </a:lnTo>
                    <a:lnTo>
                      <a:pt x="11839" y="32937"/>
                    </a:lnTo>
                    <a:lnTo>
                      <a:pt x="12091" y="32971"/>
                    </a:lnTo>
                    <a:lnTo>
                      <a:pt x="12347" y="33039"/>
                    </a:lnTo>
                    <a:lnTo>
                      <a:pt x="12477" y="33106"/>
                    </a:lnTo>
                    <a:lnTo>
                      <a:pt x="12607" y="33157"/>
                    </a:lnTo>
                    <a:lnTo>
                      <a:pt x="12737" y="33242"/>
                    </a:lnTo>
                    <a:lnTo>
                      <a:pt x="12868" y="33326"/>
                    </a:lnTo>
                    <a:lnTo>
                      <a:pt x="12994" y="33411"/>
                    </a:lnTo>
                    <a:lnTo>
                      <a:pt x="13128" y="33530"/>
                    </a:lnTo>
                    <a:lnTo>
                      <a:pt x="13258" y="33648"/>
                    </a:lnTo>
                    <a:lnTo>
                      <a:pt x="13388" y="33783"/>
                    </a:lnTo>
                    <a:lnTo>
                      <a:pt x="13518" y="33919"/>
                    </a:lnTo>
                    <a:lnTo>
                      <a:pt x="13648" y="34088"/>
                    </a:lnTo>
                    <a:lnTo>
                      <a:pt x="13778" y="34257"/>
                    </a:lnTo>
                    <a:lnTo>
                      <a:pt x="13908" y="34444"/>
                    </a:lnTo>
                    <a:lnTo>
                      <a:pt x="14038" y="34630"/>
                    </a:lnTo>
                    <a:lnTo>
                      <a:pt x="14168" y="34850"/>
                    </a:lnTo>
                    <a:lnTo>
                      <a:pt x="14295" y="35070"/>
                    </a:lnTo>
                    <a:lnTo>
                      <a:pt x="14425" y="35307"/>
                    </a:lnTo>
                    <a:lnTo>
                      <a:pt x="14555" y="35561"/>
                    </a:lnTo>
                    <a:lnTo>
                      <a:pt x="14681" y="35831"/>
                    </a:lnTo>
                    <a:lnTo>
                      <a:pt x="14807" y="36119"/>
                    </a:lnTo>
                    <a:lnTo>
                      <a:pt x="14933" y="36424"/>
                    </a:lnTo>
                    <a:lnTo>
                      <a:pt x="15059" y="36745"/>
                    </a:lnTo>
                    <a:lnTo>
                      <a:pt x="15186" y="37084"/>
                    </a:lnTo>
                    <a:lnTo>
                      <a:pt x="15312" y="37439"/>
                    </a:lnTo>
                    <a:lnTo>
                      <a:pt x="15434" y="37795"/>
                    </a:lnTo>
                    <a:lnTo>
                      <a:pt x="15564" y="36001"/>
                    </a:lnTo>
                    <a:lnTo>
                      <a:pt x="15698" y="34190"/>
                    </a:lnTo>
                    <a:lnTo>
                      <a:pt x="15844" y="32328"/>
                    </a:lnTo>
                    <a:lnTo>
                      <a:pt x="15994" y="30432"/>
                    </a:lnTo>
                    <a:lnTo>
                      <a:pt x="16151" y="28486"/>
                    </a:lnTo>
                    <a:lnTo>
                      <a:pt x="16317" y="26489"/>
                    </a:lnTo>
                    <a:lnTo>
                      <a:pt x="16668" y="22291"/>
                    </a:lnTo>
                    <a:lnTo>
                      <a:pt x="16719" y="21631"/>
                    </a:lnTo>
                    <a:lnTo>
                      <a:pt x="16766" y="20988"/>
                    </a:lnTo>
                    <a:lnTo>
                      <a:pt x="16806" y="20379"/>
                    </a:lnTo>
                    <a:lnTo>
                      <a:pt x="16841" y="19786"/>
                    </a:lnTo>
                    <a:lnTo>
                      <a:pt x="16869" y="19211"/>
                    </a:lnTo>
                    <a:lnTo>
                      <a:pt x="16889" y="18652"/>
                    </a:lnTo>
                    <a:lnTo>
                      <a:pt x="16904" y="18128"/>
                    </a:lnTo>
                    <a:lnTo>
                      <a:pt x="16916" y="17620"/>
                    </a:lnTo>
                    <a:lnTo>
                      <a:pt x="16920" y="17129"/>
                    </a:lnTo>
                    <a:lnTo>
                      <a:pt x="16920" y="16655"/>
                    </a:lnTo>
                    <a:lnTo>
                      <a:pt x="16912" y="16198"/>
                    </a:lnTo>
                    <a:lnTo>
                      <a:pt x="16900" y="15758"/>
                    </a:lnTo>
                    <a:lnTo>
                      <a:pt x="16881" y="15352"/>
                    </a:lnTo>
                    <a:lnTo>
                      <a:pt x="16861" y="14946"/>
                    </a:lnTo>
                    <a:lnTo>
                      <a:pt x="16833" y="14557"/>
                    </a:lnTo>
                    <a:lnTo>
                      <a:pt x="16802" y="14201"/>
                    </a:lnTo>
                    <a:lnTo>
                      <a:pt x="16762" y="13846"/>
                    </a:lnTo>
                    <a:lnTo>
                      <a:pt x="16719" y="13507"/>
                    </a:lnTo>
                    <a:lnTo>
                      <a:pt x="16676" y="13202"/>
                    </a:lnTo>
                    <a:lnTo>
                      <a:pt x="16624" y="12898"/>
                    </a:lnTo>
                    <a:lnTo>
                      <a:pt x="16569" y="12593"/>
                    </a:lnTo>
                    <a:lnTo>
                      <a:pt x="16510" y="12322"/>
                    </a:lnTo>
                    <a:lnTo>
                      <a:pt x="16447" y="12069"/>
                    </a:lnTo>
                    <a:lnTo>
                      <a:pt x="16380" y="11815"/>
                    </a:lnTo>
                    <a:lnTo>
                      <a:pt x="16309" y="11578"/>
                    </a:lnTo>
                    <a:lnTo>
                      <a:pt x="16234" y="11341"/>
                    </a:lnTo>
                    <a:lnTo>
                      <a:pt x="16155" y="11138"/>
                    </a:lnTo>
                    <a:lnTo>
                      <a:pt x="16073" y="10935"/>
                    </a:lnTo>
                    <a:lnTo>
                      <a:pt x="15990" y="10731"/>
                    </a:lnTo>
                    <a:lnTo>
                      <a:pt x="15899" y="10562"/>
                    </a:lnTo>
                    <a:lnTo>
                      <a:pt x="15808" y="10393"/>
                    </a:lnTo>
                    <a:lnTo>
                      <a:pt x="15714" y="10224"/>
                    </a:lnTo>
                    <a:lnTo>
                      <a:pt x="15615" y="10071"/>
                    </a:lnTo>
                    <a:lnTo>
                      <a:pt x="15517" y="9919"/>
                    </a:lnTo>
                    <a:lnTo>
                      <a:pt x="15414" y="9784"/>
                    </a:lnTo>
                    <a:lnTo>
                      <a:pt x="15308" y="9648"/>
                    </a:lnTo>
                    <a:lnTo>
                      <a:pt x="15091" y="9411"/>
                    </a:lnTo>
                    <a:lnTo>
                      <a:pt x="14866" y="9191"/>
                    </a:lnTo>
                    <a:lnTo>
                      <a:pt x="14634" y="8988"/>
                    </a:lnTo>
                    <a:lnTo>
                      <a:pt x="14393" y="8819"/>
                    </a:lnTo>
                    <a:lnTo>
                      <a:pt x="14145" y="8650"/>
                    </a:lnTo>
                    <a:lnTo>
                      <a:pt x="13896" y="8480"/>
                    </a:lnTo>
                    <a:lnTo>
                      <a:pt x="13384" y="8193"/>
                    </a:lnTo>
                    <a:lnTo>
                      <a:pt x="12864" y="7888"/>
                    </a:lnTo>
                    <a:lnTo>
                      <a:pt x="12603" y="7719"/>
                    </a:lnTo>
                    <a:lnTo>
                      <a:pt x="12347" y="7533"/>
                    </a:lnTo>
                    <a:lnTo>
                      <a:pt x="12087" y="7346"/>
                    </a:lnTo>
                    <a:lnTo>
                      <a:pt x="11835" y="7126"/>
                    </a:lnTo>
                    <a:lnTo>
                      <a:pt x="11571" y="6889"/>
                    </a:lnTo>
                    <a:lnTo>
                      <a:pt x="11291" y="6602"/>
                    </a:lnTo>
                    <a:lnTo>
                      <a:pt x="10995" y="6280"/>
                    </a:lnTo>
                    <a:lnTo>
                      <a:pt x="10680" y="5942"/>
                    </a:lnTo>
                    <a:lnTo>
                      <a:pt x="10009" y="5180"/>
                    </a:lnTo>
                    <a:lnTo>
                      <a:pt x="9288" y="4368"/>
                    </a:lnTo>
                    <a:lnTo>
                      <a:pt x="8531" y="3521"/>
                    </a:lnTo>
                    <a:lnTo>
                      <a:pt x="8141" y="3115"/>
                    </a:lnTo>
                    <a:lnTo>
                      <a:pt x="7743" y="2709"/>
                    </a:lnTo>
                    <a:lnTo>
                      <a:pt x="7344" y="2303"/>
                    </a:lnTo>
                    <a:lnTo>
                      <a:pt x="6938" y="1930"/>
                    </a:lnTo>
                    <a:lnTo>
                      <a:pt x="6532" y="1558"/>
                    </a:lnTo>
                    <a:lnTo>
                      <a:pt x="6126" y="1236"/>
                    </a:lnTo>
                    <a:lnTo>
                      <a:pt x="5716" y="932"/>
                    </a:lnTo>
                    <a:lnTo>
                      <a:pt x="5310" y="661"/>
                    </a:lnTo>
                    <a:lnTo>
                      <a:pt x="4908" y="441"/>
                    </a:lnTo>
                    <a:lnTo>
                      <a:pt x="4707" y="339"/>
                    </a:lnTo>
                    <a:lnTo>
                      <a:pt x="4510" y="255"/>
                    </a:lnTo>
                    <a:lnTo>
                      <a:pt x="4313" y="170"/>
                    </a:lnTo>
                    <a:lnTo>
                      <a:pt x="4116" y="119"/>
                    </a:lnTo>
                    <a:lnTo>
                      <a:pt x="3923" y="69"/>
                    </a:lnTo>
                    <a:lnTo>
                      <a:pt x="3729" y="35"/>
                    </a:lnTo>
                    <a:lnTo>
                      <a:pt x="3540" y="18"/>
                    </a:lnTo>
                    <a:lnTo>
                      <a:pt x="3351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3945000" y="-22253275"/>
                <a:ext cx="422650" cy="557300"/>
              </a:xfrm>
              <a:custGeom>
                <a:avLst/>
                <a:gdLst/>
                <a:ahLst/>
                <a:cxnLst/>
                <a:rect l="l" t="t" r="r" b="b"/>
                <a:pathLst>
                  <a:path w="16906" h="22292" extrusionOk="0">
                    <a:moveTo>
                      <a:pt x="3336" y="1"/>
                    </a:moveTo>
                    <a:lnTo>
                      <a:pt x="3151" y="18"/>
                    </a:lnTo>
                    <a:lnTo>
                      <a:pt x="2965" y="52"/>
                    </a:lnTo>
                    <a:lnTo>
                      <a:pt x="2784" y="86"/>
                    </a:lnTo>
                    <a:lnTo>
                      <a:pt x="2607" y="153"/>
                    </a:lnTo>
                    <a:lnTo>
                      <a:pt x="2429" y="221"/>
                    </a:lnTo>
                    <a:lnTo>
                      <a:pt x="2256" y="322"/>
                    </a:lnTo>
                    <a:lnTo>
                      <a:pt x="2086" y="441"/>
                    </a:lnTo>
                    <a:lnTo>
                      <a:pt x="1921" y="576"/>
                    </a:lnTo>
                    <a:lnTo>
                      <a:pt x="1759" y="729"/>
                    </a:lnTo>
                    <a:lnTo>
                      <a:pt x="1601" y="915"/>
                    </a:lnTo>
                    <a:lnTo>
                      <a:pt x="1448" y="1118"/>
                    </a:lnTo>
                    <a:lnTo>
                      <a:pt x="1294" y="1338"/>
                    </a:lnTo>
                    <a:lnTo>
                      <a:pt x="1148" y="1575"/>
                    </a:lnTo>
                    <a:lnTo>
                      <a:pt x="1006" y="1846"/>
                    </a:lnTo>
                    <a:lnTo>
                      <a:pt x="868" y="2133"/>
                    </a:lnTo>
                    <a:lnTo>
                      <a:pt x="734" y="2438"/>
                    </a:lnTo>
                    <a:lnTo>
                      <a:pt x="608" y="2777"/>
                    </a:lnTo>
                    <a:lnTo>
                      <a:pt x="482" y="3132"/>
                    </a:lnTo>
                    <a:lnTo>
                      <a:pt x="431" y="3301"/>
                    </a:lnTo>
                    <a:lnTo>
                      <a:pt x="379" y="3487"/>
                    </a:lnTo>
                    <a:lnTo>
                      <a:pt x="336" y="3657"/>
                    </a:lnTo>
                    <a:lnTo>
                      <a:pt x="293" y="3826"/>
                    </a:lnTo>
                    <a:lnTo>
                      <a:pt x="249" y="4012"/>
                    </a:lnTo>
                    <a:lnTo>
                      <a:pt x="214" y="4198"/>
                    </a:lnTo>
                    <a:lnTo>
                      <a:pt x="178" y="4385"/>
                    </a:lnTo>
                    <a:lnTo>
                      <a:pt x="147" y="4571"/>
                    </a:lnTo>
                    <a:lnTo>
                      <a:pt x="119" y="4757"/>
                    </a:lnTo>
                    <a:lnTo>
                      <a:pt x="95" y="4943"/>
                    </a:lnTo>
                    <a:lnTo>
                      <a:pt x="72" y="5129"/>
                    </a:lnTo>
                    <a:lnTo>
                      <a:pt x="56" y="5332"/>
                    </a:lnTo>
                    <a:lnTo>
                      <a:pt x="36" y="5535"/>
                    </a:lnTo>
                    <a:lnTo>
                      <a:pt x="25" y="5722"/>
                    </a:lnTo>
                    <a:lnTo>
                      <a:pt x="13" y="5925"/>
                    </a:lnTo>
                    <a:lnTo>
                      <a:pt x="9" y="6128"/>
                    </a:lnTo>
                    <a:lnTo>
                      <a:pt x="1" y="6348"/>
                    </a:lnTo>
                    <a:lnTo>
                      <a:pt x="1" y="6551"/>
                    </a:lnTo>
                    <a:lnTo>
                      <a:pt x="1" y="6754"/>
                    </a:lnTo>
                    <a:lnTo>
                      <a:pt x="5" y="6974"/>
                    </a:lnTo>
                    <a:lnTo>
                      <a:pt x="13" y="7194"/>
                    </a:lnTo>
                    <a:lnTo>
                      <a:pt x="21" y="7397"/>
                    </a:lnTo>
                    <a:lnTo>
                      <a:pt x="32" y="7617"/>
                    </a:lnTo>
                    <a:lnTo>
                      <a:pt x="48" y="7837"/>
                    </a:lnTo>
                    <a:lnTo>
                      <a:pt x="84" y="8294"/>
                    </a:lnTo>
                    <a:lnTo>
                      <a:pt x="131" y="8751"/>
                    </a:lnTo>
                    <a:lnTo>
                      <a:pt x="186" y="9208"/>
                    </a:lnTo>
                    <a:lnTo>
                      <a:pt x="253" y="9682"/>
                    </a:lnTo>
                    <a:lnTo>
                      <a:pt x="340" y="9157"/>
                    </a:lnTo>
                    <a:lnTo>
                      <a:pt x="442" y="8599"/>
                    </a:lnTo>
                    <a:lnTo>
                      <a:pt x="502" y="8328"/>
                    </a:lnTo>
                    <a:lnTo>
                      <a:pt x="561" y="8040"/>
                    </a:lnTo>
                    <a:lnTo>
                      <a:pt x="628" y="7753"/>
                    </a:lnTo>
                    <a:lnTo>
                      <a:pt x="699" y="7448"/>
                    </a:lnTo>
                    <a:lnTo>
                      <a:pt x="770" y="7160"/>
                    </a:lnTo>
                    <a:lnTo>
                      <a:pt x="848" y="6872"/>
                    </a:lnTo>
                    <a:lnTo>
                      <a:pt x="931" y="6585"/>
                    </a:lnTo>
                    <a:lnTo>
                      <a:pt x="1022" y="6297"/>
                    </a:lnTo>
                    <a:lnTo>
                      <a:pt x="1113" y="6026"/>
                    </a:lnTo>
                    <a:lnTo>
                      <a:pt x="1211" y="5755"/>
                    </a:lnTo>
                    <a:lnTo>
                      <a:pt x="1310" y="5485"/>
                    </a:lnTo>
                    <a:lnTo>
                      <a:pt x="1420" y="5231"/>
                    </a:lnTo>
                    <a:lnTo>
                      <a:pt x="1530" y="4994"/>
                    </a:lnTo>
                    <a:lnTo>
                      <a:pt x="1649" y="4757"/>
                    </a:lnTo>
                    <a:lnTo>
                      <a:pt x="1771" y="4520"/>
                    </a:lnTo>
                    <a:lnTo>
                      <a:pt x="1901" y="4317"/>
                    </a:lnTo>
                    <a:lnTo>
                      <a:pt x="2035" y="4131"/>
                    </a:lnTo>
                    <a:lnTo>
                      <a:pt x="2173" y="3944"/>
                    </a:lnTo>
                    <a:lnTo>
                      <a:pt x="2319" y="3792"/>
                    </a:lnTo>
                    <a:lnTo>
                      <a:pt x="2473" y="3640"/>
                    </a:lnTo>
                    <a:lnTo>
                      <a:pt x="2630" y="3521"/>
                    </a:lnTo>
                    <a:lnTo>
                      <a:pt x="2792" y="3420"/>
                    </a:lnTo>
                    <a:lnTo>
                      <a:pt x="2961" y="3335"/>
                    </a:lnTo>
                    <a:lnTo>
                      <a:pt x="3139" y="3284"/>
                    </a:lnTo>
                    <a:lnTo>
                      <a:pt x="3320" y="3251"/>
                    </a:lnTo>
                    <a:lnTo>
                      <a:pt x="3509" y="3234"/>
                    </a:lnTo>
                    <a:lnTo>
                      <a:pt x="3707" y="3267"/>
                    </a:lnTo>
                    <a:lnTo>
                      <a:pt x="3908" y="3318"/>
                    </a:lnTo>
                    <a:lnTo>
                      <a:pt x="4203" y="3420"/>
                    </a:lnTo>
                    <a:lnTo>
                      <a:pt x="4499" y="3555"/>
                    </a:lnTo>
                    <a:lnTo>
                      <a:pt x="4799" y="3707"/>
                    </a:lnTo>
                    <a:lnTo>
                      <a:pt x="5094" y="3894"/>
                    </a:lnTo>
                    <a:lnTo>
                      <a:pt x="5398" y="4114"/>
                    </a:lnTo>
                    <a:lnTo>
                      <a:pt x="5697" y="4334"/>
                    </a:lnTo>
                    <a:lnTo>
                      <a:pt x="5997" y="4588"/>
                    </a:lnTo>
                    <a:lnTo>
                      <a:pt x="6301" y="4858"/>
                    </a:lnTo>
                    <a:lnTo>
                      <a:pt x="6600" y="5146"/>
                    </a:lnTo>
                    <a:lnTo>
                      <a:pt x="6904" y="5451"/>
                    </a:lnTo>
                    <a:lnTo>
                      <a:pt x="7207" y="5755"/>
                    </a:lnTo>
                    <a:lnTo>
                      <a:pt x="7507" y="6077"/>
                    </a:lnTo>
                    <a:lnTo>
                      <a:pt x="8110" y="6754"/>
                    </a:lnTo>
                    <a:lnTo>
                      <a:pt x="8709" y="7431"/>
                    </a:lnTo>
                    <a:lnTo>
                      <a:pt x="9892" y="8802"/>
                    </a:lnTo>
                    <a:lnTo>
                      <a:pt x="10471" y="9445"/>
                    </a:lnTo>
                    <a:lnTo>
                      <a:pt x="10759" y="9750"/>
                    </a:lnTo>
                    <a:lnTo>
                      <a:pt x="11043" y="10054"/>
                    </a:lnTo>
                    <a:lnTo>
                      <a:pt x="11327" y="10325"/>
                    </a:lnTo>
                    <a:lnTo>
                      <a:pt x="11607" y="10596"/>
                    </a:lnTo>
                    <a:lnTo>
                      <a:pt x="11883" y="10833"/>
                    </a:lnTo>
                    <a:lnTo>
                      <a:pt x="12155" y="11070"/>
                    </a:lnTo>
                    <a:lnTo>
                      <a:pt x="12427" y="11273"/>
                    </a:lnTo>
                    <a:lnTo>
                      <a:pt x="12691" y="11459"/>
                    </a:lnTo>
                    <a:lnTo>
                      <a:pt x="12955" y="11612"/>
                    </a:lnTo>
                    <a:lnTo>
                      <a:pt x="13215" y="11730"/>
                    </a:lnTo>
                    <a:lnTo>
                      <a:pt x="13468" y="11848"/>
                    </a:lnTo>
                    <a:lnTo>
                      <a:pt x="13708" y="11984"/>
                    </a:lnTo>
                    <a:lnTo>
                      <a:pt x="13937" y="12119"/>
                    </a:lnTo>
                    <a:lnTo>
                      <a:pt x="14157" y="12255"/>
                    </a:lnTo>
                    <a:lnTo>
                      <a:pt x="14366" y="12407"/>
                    </a:lnTo>
                    <a:lnTo>
                      <a:pt x="14563" y="12576"/>
                    </a:lnTo>
                    <a:lnTo>
                      <a:pt x="14753" y="12746"/>
                    </a:lnTo>
                    <a:lnTo>
                      <a:pt x="14930" y="12932"/>
                    </a:lnTo>
                    <a:lnTo>
                      <a:pt x="15096" y="13135"/>
                    </a:lnTo>
                    <a:lnTo>
                      <a:pt x="15253" y="13355"/>
                    </a:lnTo>
                    <a:lnTo>
                      <a:pt x="15403" y="13575"/>
                    </a:lnTo>
                    <a:lnTo>
                      <a:pt x="15545" y="13812"/>
                    </a:lnTo>
                    <a:lnTo>
                      <a:pt x="15675" y="14066"/>
                    </a:lnTo>
                    <a:lnTo>
                      <a:pt x="15793" y="14336"/>
                    </a:lnTo>
                    <a:lnTo>
                      <a:pt x="15908" y="14624"/>
                    </a:lnTo>
                    <a:lnTo>
                      <a:pt x="16010" y="14929"/>
                    </a:lnTo>
                    <a:lnTo>
                      <a:pt x="16109" y="15234"/>
                    </a:lnTo>
                    <a:lnTo>
                      <a:pt x="16196" y="15572"/>
                    </a:lnTo>
                    <a:lnTo>
                      <a:pt x="16274" y="15927"/>
                    </a:lnTo>
                    <a:lnTo>
                      <a:pt x="16345" y="16283"/>
                    </a:lnTo>
                    <a:lnTo>
                      <a:pt x="16408" y="16672"/>
                    </a:lnTo>
                    <a:lnTo>
                      <a:pt x="16464" y="17078"/>
                    </a:lnTo>
                    <a:lnTo>
                      <a:pt x="16515" y="17501"/>
                    </a:lnTo>
                    <a:lnTo>
                      <a:pt x="16554" y="17942"/>
                    </a:lnTo>
                    <a:lnTo>
                      <a:pt x="16590" y="18415"/>
                    </a:lnTo>
                    <a:lnTo>
                      <a:pt x="16617" y="18906"/>
                    </a:lnTo>
                    <a:lnTo>
                      <a:pt x="16637" y="19414"/>
                    </a:lnTo>
                    <a:lnTo>
                      <a:pt x="16653" y="19939"/>
                    </a:lnTo>
                    <a:lnTo>
                      <a:pt x="16661" y="20497"/>
                    </a:lnTo>
                    <a:lnTo>
                      <a:pt x="16665" y="21073"/>
                    </a:lnTo>
                    <a:lnTo>
                      <a:pt x="16661" y="21665"/>
                    </a:lnTo>
                    <a:lnTo>
                      <a:pt x="16653" y="22291"/>
                    </a:lnTo>
                    <a:lnTo>
                      <a:pt x="16704" y="21631"/>
                    </a:lnTo>
                    <a:lnTo>
                      <a:pt x="16751" y="20988"/>
                    </a:lnTo>
                    <a:lnTo>
                      <a:pt x="16791" y="20379"/>
                    </a:lnTo>
                    <a:lnTo>
                      <a:pt x="16826" y="19786"/>
                    </a:lnTo>
                    <a:lnTo>
                      <a:pt x="16854" y="19211"/>
                    </a:lnTo>
                    <a:lnTo>
                      <a:pt x="16874" y="18652"/>
                    </a:lnTo>
                    <a:lnTo>
                      <a:pt x="16889" y="18128"/>
                    </a:lnTo>
                    <a:lnTo>
                      <a:pt x="16901" y="17620"/>
                    </a:lnTo>
                    <a:lnTo>
                      <a:pt x="16905" y="17129"/>
                    </a:lnTo>
                    <a:lnTo>
                      <a:pt x="16905" y="16655"/>
                    </a:lnTo>
                    <a:lnTo>
                      <a:pt x="16897" y="16198"/>
                    </a:lnTo>
                    <a:lnTo>
                      <a:pt x="16885" y="15758"/>
                    </a:lnTo>
                    <a:lnTo>
                      <a:pt x="16866" y="15352"/>
                    </a:lnTo>
                    <a:lnTo>
                      <a:pt x="16846" y="14946"/>
                    </a:lnTo>
                    <a:lnTo>
                      <a:pt x="16818" y="14557"/>
                    </a:lnTo>
                    <a:lnTo>
                      <a:pt x="16787" y="14201"/>
                    </a:lnTo>
                    <a:lnTo>
                      <a:pt x="16747" y="13846"/>
                    </a:lnTo>
                    <a:lnTo>
                      <a:pt x="16704" y="13507"/>
                    </a:lnTo>
                    <a:lnTo>
                      <a:pt x="16661" y="13202"/>
                    </a:lnTo>
                    <a:lnTo>
                      <a:pt x="16609" y="12898"/>
                    </a:lnTo>
                    <a:lnTo>
                      <a:pt x="16554" y="12593"/>
                    </a:lnTo>
                    <a:lnTo>
                      <a:pt x="16495" y="12322"/>
                    </a:lnTo>
                    <a:lnTo>
                      <a:pt x="16432" y="12069"/>
                    </a:lnTo>
                    <a:lnTo>
                      <a:pt x="16365" y="11815"/>
                    </a:lnTo>
                    <a:lnTo>
                      <a:pt x="16294" y="11578"/>
                    </a:lnTo>
                    <a:lnTo>
                      <a:pt x="16219" y="11341"/>
                    </a:lnTo>
                    <a:lnTo>
                      <a:pt x="16140" y="11138"/>
                    </a:lnTo>
                    <a:lnTo>
                      <a:pt x="16058" y="10935"/>
                    </a:lnTo>
                    <a:lnTo>
                      <a:pt x="15975" y="10731"/>
                    </a:lnTo>
                    <a:lnTo>
                      <a:pt x="15884" y="10562"/>
                    </a:lnTo>
                    <a:lnTo>
                      <a:pt x="15793" y="10393"/>
                    </a:lnTo>
                    <a:lnTo>
                      <a:pt x="15699" y="10224"/>
                    </a:lnTo>
                    <a:lnTo>
                      <a:pt x="15600" y="10071"/>
                    </a:lnTo>
                    <a:lnTo>
                      <a:pt x="15502" y="9919"/>
                    </a:lnTo>
                    <a:lnTo>
                      <a:pt x="15399" y="9784"/>
                    </a:lnTo>
                    <a:lnTo>
                      <a:pt x="15293" y="9648"/>
                    </a:lnTo>
                    <a:lnTo>
                      <a:pt x="15076" y="9411"/>
                    </a:lnTo>
                    <a:lnTo>
                      <a:pt x="14851" y="9191"/>
                    </a:lnTo>
                    <a:lnTo>
                      <a:pt x="14619" y="8988"/>
                    </a:lnTo>
                    <a:lnTo>
                      <a:pt x="14378" y="8819"/>
                    </a:lnTo>
                    <a:lnTo>
                      <a:pt x="14130" y="8650"/>
                    </a:lnTo>
                    <a:lnTo>
                      <a:pt x="13881" y="8480"/>
                    </a:lnTo>
                    <a:lnTo>
                      <a:pt x="13369" y="8193"/>
                    </a:lnTo>
                    <a:lnTo>
                      <a:pt x="12849" y="7888"/>
                    </a:lnTo>
                    <a:lnTo>
                      <a:pt x="12588" y="7719"/>
                    </a:lnTo>
                    <a:lnTo>
                      <a:pt x="12332" y="7533"/>
                    </a:lnTo>
                    <a:lnTo>
                      <a:pt x="12072" y="7346"/>
                    </a:lnTo>
                    <a:lnTo>
                      <a:pt x="11820" y="7126"/>
                    </a:lnTo>
                    <a:lnTo>
                      <a:pt x="11556" y="6889"/>
                    </a:lnTo>
                    <a:lnTo>
                      <a:pt x="11276" y="6602"/>
                    </a:lnTo>
                    <a:lnTo>
                      <a:pt x="10980" y="6280"/>
                    </a:lnTo>
                    <a:lnTo>
                      <a:pt x="10665" y="5942"/>
                    </a:lnTo>
                    <a:lnTo>
                      <a:pt x="9994" y="5180"/>
                    </a:lnTo>
                    <a:lnTo>
                      <a:pt x="9273" y="4368"/>
                    </a:lnTo>
                    <a:lnTo>
                      <a:pt x="8516" y="3521"/>
                    </a:lnTo>
                    <a:lnTo>
                      <a:pt x="8126" y="3115"/>
                    </a:lnTo>
                    <a:lnTo>
                      <a:pt x="7728" y="2709"/>
                    </a:lnTo>
                    <a:lnTo>
                      <a:pt x="7329" y="2303"/>
                    </a:lnTo>
                    <a:lnTo>
                      <a:pt x="6923" y="1930"/>
                    </a:lnTo>
                    <a:lnTo>
                      <a:pt x="6517" y="1558"/>
                    </a:lnTo>
                    <a:lnTo>
                      <a:pt x="6111" y="1236"/>
                    </a:lnTo>
                    <a:lnTo>
                      <a:pt x="5701" y="932"/>
                    </a:lnTo>
                    <a:lnTo>
                      <a:pt x="5295" y="661"/>
                    </a:lnTo>
                    <a:lnTo>
                      <a:pt x="4893" y="441"/>
                    </a:lnTo>
                    <a:lnTo>
                      <a:pt x="4692" y="339"/>
                    </a:lnTo>
                    <a:lnTo>
                      <a:pt x="4495" y="255"/>
                    </a:lnTo>
                    <a:lnTo>
                      <a:pt x="4298" y="170"/>
                    </a:lnTo>
                    <a:lnTo>
                      <a:pt x="4101" y="119"/>
                    </a:lnTo>
                    <a:lnTo>
                      <a:pt x="3908" y="69"/>
                    </a:lnTo>
                    <a:lnTo>
                      <a:pt x="3714" y="35"/>
                    </a:lnTo>
                    <a:lnTo>
                      <a:pt x="3525" y="18"/>
                    </a:lnTo>
                    <a:lnTo>
                      <a:pt x="33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4039925" y="-11919625"/>
                <a:ext cx="170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36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82" y="136"/>
                    </a:lnTo>
                    <a:lnTo>
                      <a:pt x="682" y="13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3936825" y="-11930200"/>
                <a:ext cx="92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67" y="0"/>
                    </a:lnTo>
                    <a:lnTo>
                      <a:pt x="367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3932500" y="-11930200"/>
                <a:ext cx="4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" extrusionOk="0">
                    <a:moveTo>
                      <a:pt x="174" y="0"/>
                    </a:moveTo>
                    <a:lnTo>
                      <a:pt x="17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4005425" y="-11925550"/>
                <a:ext cx="49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5" extrusionOk="0">
                    <a:moveTo>
                      <a:pt x="198" y="34"/>
                    </a:moveTo>
                    <a:lnTo>
                      <a:pt x="198" y="3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98" y="34"/>
                    </a:lnTo>
                    <a:lnTo>
                      <a:pt x="198" y="34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4010350" y="-11924700"/>
                <a:ext cx="94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79" y="51"/>
                    </a:lnTo>
                    <a:lnTo>
                      <a:pt x="379" y="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>
                <a:off x="3969050" y="-11929350"/>
                <a:ext cx="137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34" extrusionOk="0">
                    <a:moveTo>
                      <a:pt x="549" y="34"/>
                    </a:moveTo>
                    <a:lnTo>
                      <a:pt x="549" y="34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49" y="34"/>
                    </a:lnTo>
                    <a:lnTo>
                      <a:pt x="549" y="34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>
                <a:off x="3536200" y="-21005450"/>
                <a:ext cx="373450" cy="9416725"/>
              </a:xfrm>
              <a:custGeom>
                <a:avLst/>
                <a:gdLst/>
                <a:ahLst/>
                <a:cxnLst/>
                <a:rect l="l" t="t" r="r" b="b"/>
                <a:pathLst>
                  <a:path w="14938" h="376669" extrusionOk="0">
                    <a:moveTo>
                      <a:pt x="5677" y="0"/>
                    </a:moveTo>
                    <a:lnTo>
                      <a:pt x="5449" y="17"/>
                    </a:lnTo>
                    <a:lnTo>
                      <a:pt x="5224" y="68"/>
                    </a:lnTo>
                    <a:lnTo>
                      <a:pt x="5007" y="119"/>
                    </a:lnTo>
                    <a:lnTo>
                      <a:pt x="4790" y="186"/>
                    </a:lnTo>
                    <a:lnTo>
                      <a:pt x="4577" y="271"/>
                    </a:lnTo>
                    <a:lnTo>
                      <a:pt x="4368" y="372"/>
                    </a:lnTo>
                    <a:lnTo>
                      <a:pt x="4167" y="491"/>
                    </a:lnTo>
                    <a:lnTo>
                      <a:pt x="3966" y="626"/>
                    </a:lnTo>
                    <a:lnTo>
                      <a:pt x="3773" y="762"/>
                    </a:lnTo>
                    <a:lnTo>
                      <a:pt x="3584" y="897"/>
                    </a:lnTo>
                    <a:lnTo>
                      <a:pt x="3399" y="1066"/>
                    </a:lnTo>
                    <a:lnTo>
                      <a:pt x="3217" y="1219"/>
                    </a:lnTo>
                    <a:lnTo>
                      <a:pt x="3040" y="1405"/>
                    </a:lnTo>
                    <a:lnTo>
                      <a:pt x="2870" y="1574"/>
                    </a:lnTo>
                    <a:lnTo>
                      <a:pt x="2705" y="1760"/>
                    </a:lnTo>
                    <a:lnTo>
                      <a:pt x="2543" y="1963"/>
                    </a:lnTo>
                    <a:lnTo>
                      <a:pt x="2236" y="2353"/>
                    </a:lnTo>
                    <a:lnTo>
                      <a:pt x="1948" y="2759"/>
                    </a:lnTo>
                    <a:lnTo>
                      <a:pt x="1684" y="3165"/>
                    </a:lnTo>
                    <a:lnTo>
                      <a:pt x="1439" y="3571"/>
                    </a:lnTo>
                    <a:lnTo>
                      <a:pt x="1219" y="3961"/>
                    </a:lnTo>
                    <a:lnTo>
                      <a:pt x="1022" y="4333"/>
                    </a:lnTo>
                    <a:lnTo>
                      <a:pt x="848" y="4671"/>
                    </a:lnTo>
                    <a:lnTo>
                      <a:pt x="702" y="4976"/>
                    </a:lnTo>
                    <a:lnTo>
                      <a:pt x="580" y="5247"/>
                    </a:lnTo>
                    <a:lnTo>
                      <a:pt x="414" y="5653"/>
                    </a:lnTo>
                    <a:lnTo>
                      <a:pt x="355" y="5788"/>
                    </a:lnTo>
                    <a:lnTo>
                      <a:pt x="324" y="14048"/>
                    </a:lnTo>
                    <a:lnTo>
                      <a:pt x="288" y="23611"/>
                    </a:lnTo>
                    <a:lnTo>
                      <a:pt x="245" y="36101"/>
                    </a:lnTo>
                    <a:lnTo>
                      <a:pt x="194" y="51029"/>
                    </a:lnTo>
                    <a:lnTo>
                      <a:pt x="146" y="67870"/>
                    </a:lnTo>
                    <a:lnTo>
                      <a:pt x="99" y="86115"/>
                    </a:lnTo>
                    <a:lnTo>
                      <a:pt x="75" y="95610"/>
                    </a:lnTo>
                    <a:lnTo>
                      <a:pt x="56" y="105257"/>
                    </a:lnTo>
                    <a:lnTo>
                      <a:pt x="36" y="115006"/>
                    </a:lnTo>
                    <a:lnTo>
                      <a:pt x="24" y="124789"/>
                    </a:lnTo>
                    <a:lnTo>
                      <a:pt x="12" y="134538"/>
                    </a:lnTo>
                    <a:lnTo>
                      <a:pt x="4" y="144202"/>
                    </a:lnTo>
                    <a:lnTo>
                      <a:pt x="1" y="153697"/>
                    </a:lnTo>
                    <a:lnTo>
                      <a:pt x="1" y="162989"/>
                    </a:lnTo>
                    <a:lnTo>
                      <a:pt x="8" y="171976"/>
                    </a:lnTo>
                    <a:lnTo>
                      <a:pt x="16" y="180608"/>
                    </a:lnTo>
                    <a:lnTo>
                      <a:pt x="36" y="188851"/>
                    </a:lnTo>
                    <a:lnTo>
                      <a:pt x="60" y="196602"/>
                    </a:lnTo>
                    <a:lnTo>
                      <a:pt x="71" y="200275"/>
                    </a:lnTo>
                    <a:lnTo>
                      <a:pt x="87" y="203812"/>
                    </a:lnTo>
                    <a:lnTo>
                      <a:pt x="107" y="207181"/>
                    </a:lnTo>
                    <a:lnTo>
                      <a:pt x="127" y="210413"/>
                    </a:lnTo>
                    <a:lnTo>
                      <a:pt x="146" y="213477"/>
                    </a:lnTo>
                    <a:lnTo>
                      <a:pt x="170" y="216354"/>
                    </a:lnTo>
                    <a:lnTo>
                      <a:pt x="198" y="219045"/>
                    </a:lnTo>
                    <a:lnTo>
                      <a:pt x="225" y="221550"/>
                    </a:lnTo>
                    <a:lnTo>
                      <a:pt x="253" y="223869"/>
                    </a:lnTo>
                    <a:lnTo>
                      <a:pt x="284" y="225967"/>
                    </a:lnTo>
                    <a:lnTo>
                      <a:pt x="320" y="227846"/>
                    </a:lnTo>
                    <a:lnTo>
                      <a:pt x="355" y="229505"/>
                    </a:lnTo>
                    <a:lnTo>
                      <a:pt x="418" y="232145"/>
                    </a:lnTo>
                    <a:lnTo>
                      <a:pt x="478" y="235090"/>
                    </a:lnTo>
                    <a:lnTo>
                      <a:pt x="537" y="238357"/>
                    </a:lnTo>
                    <a:lnTo>
                      <a:pt x="596" y="241928"/>
                    </a:lnTo>
                    <a:lnTo>
                      <a:pt x="655" y="245753"/>
                    </a:lnTo>
                    <a:lnTo>
                      <a:pt x="714" y="249832"/>
                    </a:lnTo>
                    <a:lnTo>
                      <a:pt x="769" y="254131"/>
                    </a:lnTo>
                    <a:lnTo>
                      <a:pt x="828" y="258650"/>
                    </a:lnTo>
                    <a:lnTo>
                      <a:pt x="888" y="263355"/>
                    </a:lnTo>
                    <a:lnTo>
                      <a:pt x="943" y="268230"/>
                    </a:lnTo>
                    <a:lnTo>
                      <a:pt x="1053" y="278402"/>
                    </a:lnTo>
                    <a:lnTo>
                      <a:pt x="1160" y="288997"/>
                    </a:lnTo>
                    <a:lnTo>
                      <a:pt x="1262" y="299863"/>
                    </a:lnTo>
                    <a:lnTo>
                      <a:pt x="1361" y="310830"/>
                    </a:lnTo>
                    <a:lnTo>
                      <a:pt x="1455" y="321730"/>
                    </a:lnTo>
                    <a:lnTo>
                      <a:pt x="1542" y="332410"/>
                    </a:lnTo>
                    <a:lnTo>
                      <a:pt x="1621" y="342683"/>
                    </a:lnTo>
                    <a:lnTo>
                      <a:pt x="1696" y="352415"/>
                    </a:lnTo>
                    <a:lnTo>
                      <a:pt x="1763" y="361436"/>
                    </a:lnTo>
                    <a:lnTo>
                      <a:pt x="1869" y="376669"/>
                    </a:lnTo>
                    <a:lnTo>
                      <a:pt x="1983" y="376229"/>
                    </a:lnTo>
                    <a:lnTo>
                      <a:pt x="2106" y="375772"/>
                    </a:lnTo>
                    <a:lnTo>
                      <a:pt x="2228" y="375349"/>
                    </a:lnTo>
                    <a:lnTo>
                      <a:pt x="2354" y="374925"/>
                    </a:lnTo>
                    <a:lnTo>
                      <a:pt x="2488" y="374502"/>
                    </a:lnTo>
                    <a:lnTo>
                      <a:pt x="2622" y="374096"/>
                    </a:lnTo>
                    <a:lnTo>
                      <a:pt x="2760" y="373707"/>
                    </a:lnTo>
                    <a:lnTo>
                      <a:pt x="2902" y="373318"/>
                    </a:lnTo>
                    <a:lnTo>
                      <a:pt x="3048" y="372928"/>
                    </a:lnTo>
                    <a:lnTo>
                      <a:pt x="3194" y="372556"/>
                    </a:lnTo>
                    <a:lnTo>
                      <a:pt x="3347" y="372201"/>
                    </a:lnTo>
                    <a:lnTo>
                      <a:pt x="3501" y="371845"/>
                    </a:lnTo>
                    <a:lnTo>
                      <a:pt x="3663" y="371490"/>
                    </a:lnTo>
                    <a:lnTo>
                      <a:pt x="3824" y="371151"/>
                    </a:lnTo>
                    <a:lnTo>
                      <a:pt x="3990" y="370830"/>
                    </a:lnTo>
                    <a:lnTo>
                      <a:pt x="4156" y="370491"/>
                    </a:lnTo>
                    <a:lnTo>
                      <a:pt x="4329" y="370186"/>
                    </a:lnTo>
                    <a:lnTo>
                      <a:pt x="4503" y="369882"/>
                    </a:lnTo>
                    <a:lnTo>
                      <a:pt x="4680" y="369577"/>
                    </a:lnTo>
                    <a:lnTo>
                      <a:pt x="4861" y="369289"/>
                    </a:lnTo>
                    <a:lnTo>
                      <a:pt x="5043" y="369002"/>
                    </a:lnTo>
                    <a:lnTo>
                      <a:pt x="5228" y="368731"/>
                    </a:lnTo>
                    <a:lnTo>
                      <a:pt x="5417" y="368460"/>
                    </a:lnTo>
                    <a:lnTo>
                      <a:pt x="5610" y="368206"/>
                    </a:lnTo>
                    <a:lnTo>
                      <a:pt x="5803" y="367952"/>
                    </a:lnTo>
                    <a:lnTo>
                      <a:pt x="6001" y="367698"/>
                    </a:lnTo>
                    <a:lnTo>
                      <a:pt x="6403" y="367225"/>
                    </a:lnTo>
                    <a:lnTo>
                      <a:pt x="6813" y="366785"/>
                    </a:lnTo>
                    <a:lnTo>
                      <a:pt x="7234" y="366378"/>
                    </a:lnTo>
                    <a:lnTo>
                      <a:pt x="7664" y="365989"/>
                    </a:lnTo>
                    <a:lnTo>
                      <a:pt x="8102" y="365634"/>
                    </a:lnTo>
                    <a:lnTo>
                      <a:pt x="8551" y="365295"/>
                    </a:lnTo>
                    <a:lnTo>
                      <a:pt x="9005" y="364990"/>
                    </a:lnTo>
                    <a:lnTo>
                      <a:pt x="9470" y="364703"/>
                    </a:lnTo>
                    <a:lnTo>
                      <a:pt x="9939" y="364432"/>
                    </a:lnTo>
                    <a:lnTo>
                      <a:pt x="10416" y="364212"/>
                    </a:lnTo>
                    <a:lnTo>
                      <a:pt x="10897" y="363992"/>
                    </a:lnTo>
                    <a:lnTo>
                      <a:pt x="11386" y="363806"/>
                    </a:lnTo>
                    <a:lnTo>
                      <a:pt x="11878" y="363636"/>
                    </a:lnTo>
                    <a:lnTo>
                      <a:pt x="12379" y="363484"/>
                    </a:lnTo>
                    <a:lnTo>
                      <a:pt x="12884" y="363366"/>
                    </a:lnTo>
                    <a:lnTo>
                      <a:pt x="13392" y="363247"/>
                    </a:lnTo>
                    <a:lnTo>
                      <a:pt x="13905" y="363163"/>
                    </a:lnTo>
                    <a:lnTo>
                      <a:pt x="14417" y="363095"/>
                    </a:lnTo>
                    <a:lnTo>
                      <a:pt x="14938" y="363044"/>
                    </a:lnTo>
                    <a:lnTo>
                      <a:pt x="14756" y="363061"/>
                    </a:lnTo>
                    <a:lnTo>
                      <a:pt x="14717" y="347101"/>
                    </a:lnTo>
                    <a:lnTo>
                      <a:pt x="14673" y="327552"/>
                    </a:lnTo>
                    <a:lnTo>
                      <a:pt x="14650" y="316872"/>
                    </a:lnTo>
                    <a:lnTo>
                      <a:pt x="14634" y="305837"/>
                    </a:lnTo>
                    <a:lnTo>
                      <a:pt x="14618" y="294616"/>
                    </a:lnTo>
                    <a:lnTo>
                      <a:pt x="14610" y="283411"/>
                    </a:lnTo>
                    <a:lnTo>
                      <a:pt x="14603" y="272393"/>
                    </a:lnTo>
                    <a:lnTo>
                      <a:pt x="14606" y="261730"/>
                    </a:lnTo>
                    <a:lnTo>
                      <a:pt x="14614" y="251609"/>
                    </a:lnTo>
                    <a:lnTo>
                      <a:pt x="14622" y="246802"/>
                    </a:lnTo>
                    <a:lnTo>
                      <a:pt x="14630" y="242216"/>
                    </a:lnTo>
                    <a:lnTo>
                      <a:pt x="14646" y="237849"/>
                    </a:lnTo>
                    <a:lnTo>
                      <a:pt x="14658" y="233736"/>
                    </a:lnTo>
                    <a:lnTo>
                      <a:pt x="14677" y="229877"/>
                    </a:lnTo>
                    <a:lnTo>
                      <a:pt x="14697" y="226340"/>
                    </a:lnTo>
                    <a:lnTo>
                      <a:pt x="14717" y="223090"/>
                    </a:lnTo>
                    <a:lnTo>
                      <a:pt x="14744" y="220196"/>
                    </a:lnTo>
                    <a:lnTo>
                      <a:pt x="14772" y="217674"/>
                    </a:lnTo>
                    <a:lnTo>
                      <a:pt x="14804" y="215525"/>
                    </a:lnTo>
                    <a:lnTo>
                      <a:pt x="11484" y="5788"/>
                    </a:lnTo>
                    <a:lnTo>
                      <a:pt x="11192" y="5196"/>
                    </a:lnTo>
                    <a:lnTo>
                      <a:pt x="10905" y="4638"/>
                    </a:lnTo>
                    <a:lnTo>
                      <a:pt x="10617" y="4130"/>
                    </a:lnTo>
                    <a:lnTo>
                      <a:pt x="10333" y="3639"/>
                    </a:lnTo>
                    <a:lnTo>
                      <a:pt x="10049" y="3199"/>
                    </a:lnTo>
                    <a:lnTo>
                      <a:pt x="9769" y="2776"/>
                    </a:lnTo>
                    <a:lnTo>
                      <a:pt x="9493" y="2403"/>
                    </a:lnTo>
                    <a:lnTo>
                      <a:pt x="9217" y="2048"/>
                    </a:lnTo>
                    <a:lnTo>
                      <a:pt x="8945" y="1726"/>
                    </a:lnTo>
                    <a:lnTo>
                      <a:pt x="8673" y="1439"/>
                    </a:lnTo>
                    <a:lnTo>
                      <a:pt x="8409" y="1185"/>
                    </a:lnTo>
                    <a:lnTo>
                      <a:pt x="8145" y="948"/>
                    </a:lnTo>
                    <a:lnTo>
                      <a:pt x="7881" y="745"/>
                    </a:lnTo>
                    <a:lnTo>
                      <a:pt x="7625" y="576"/>
                    </a:lnTo>
                    <a:lnTo>
                      <a:pt x="7369" y="423"/>
                    </a:lnTo>
                    <a:lnTo>
                      <a:pt x="7116" y="288"/>
                    </a:lnTo>
                    <a:lnTo>
                      <a:pt x="6868" y="186"/>
                    </a:lnTo>
                    <a:lnTo>
                      <a:pt x="6623" y="119"/>
                    </a:lnTo>
                    <a:lnTo>
                      <a:pt x="6379" y="51"/>
                    </a:lnTo>
                    <a:lnTo>
                      <a:pt x="6142" y="17"/>
                    </a:lnTo>
                    <a:lnTo>
                      <a:pt x="5906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>
                <a:off x="3545075" y="-11931050"/>
                <a:ext cx="971175" cy="8072450"/>
              </a:xfrm>
              <a:custGeom>
                <a:avLst/>
                <a:gdLst/>
                <a:ahLst/>
                <a:cxnLst/>
                <a:rect l="l" t="t" r="r" b="b"/>
                <a:pathLst>
                  <a:path w="38847" h="322898" extrusionOk="0">
                    <a:moveTo>
                      <a:pt x="15619" y="0"/>
                    </a:moveTo>
                    <a:lnTo>
                      <a:pt x="15202" y="17"/>
                    </a:lnTo>
                    <a:lnTo>
                      <a:pt x="14784" y="34"/>
                    </a:lnTo>
                    <a:lnTo>
                      <a:pt x="14370" y="68"/>
                    </a:lnTo>
                    <a:lnTo>
                      <a:pt x="13952" y="119"/>
                    </a:lnTo>
                    <a:lnTo>
                      <a:pt x="13542" y="170"/>
                    </a:lnTo>
                    <a:lnTo>
                      <a:pt x="13132" y="237"/>
                    </a:lnTo>
                    <a:lnTo>
                      <a:pt x="12722" y="322"/>
                    </a:lnTo>
                    <a:lnTo>
                      <a:pt x="12320" y="407"/>
                    </a:lnTo>
                    <a:lnTo>
                      <a:pt x="11918" y="508"/>
                    </a:lnTo>
                    <a:lnTo>
                      <a:pt x="11516" y="627"/>
                    </a:lnTo>
                    <a:lnTo>
                      <a:pt x="11121" y="762"/>
                    </a:lnTo>
                    <a:lnTo>
                      <a:pt x="10731" y="914"/>
                    </a:lnTo>
                    <a:lnTo>
                      <a:pt x="10341" y="1084"/>
                    </a:lnTo>
                    <a:lnTo>
                      <a:pt x="9954" y="1253"/>
                    </a:lnTo>
                    <a:lnTo>
                      <a:pt x="9576" y="1439"/>
                    </a:lnTo>
                    <a:lnTo>
                      <a:pt x="9198" y="1642"/>
                    </a:lnTo>
                    <a:lnTo>
                      <a:pt x="8827" y="1862"/>
                    </a:lnTo>
                    <a:lnTo>
                      <a:pt x="8460" y="2099"/>
                    </a:lnTo>
                    <a:lnTo>
                      <a:pt x="8098" y="2353"/>
                    </a:lnTo>
                    <a:lnTo>
                      <a:pt x="7739" y="2624"/>
                    </a:lnTo>
                    <a:lnTo>
                      <a:pt x="7388" y="2911"/>
                    </a:lnTo>
                    <a:lnTo>
                      <a:pt x="7041" y="3216"/>
                    </a:lnTo>
                    <a:lnTo>
                      <a:pt x="6702" y="3538"/>
                    </a:lnTo>
                    <a:lnTo>
                      <a:pt x="6367" y="3876"/>
                    </a:lnTo>
                    <a:lnTo>
                      <a:pt x="6040" y="4232"/>
                    </a:lnTo>
                    <a:lnTo>
                      <a:pt x="5717" y="4604"/>
                    </a:lnTo>
                    <a:lnTo>
                      <a:pt x="5401" y="4993"/>
                    </a:lnTo>
                    <a:lnTo>
                      <a:pt x="5094" y="5416"/>
                    </a:lnTo>
                    <a:lnTo>
                      <a:pt x="4790" y="5840"/>
                    </a:lnTo>
                    <a:lnTo>
                      <a:pt x="4498" y="6297"/>
                    </a:lnTo>
                    <a:lnTo>
                      <a:pt x="4211" y="6753"/>
                    </a:lnTo>
                    <a:lnTo>
                      <a:pt x="3931" y="7244"/>
                    </a:lnTo>
                    <a:lnTo>
                      <a:pt x="3659" y="7752"/>
                    </a:lnTo>
                    <a:lnTo>
                      <a:pt x="3395" y="8294"/>
                    </a:lnTo>
                    <a:lnTo>
                      <a:pt x="3138" y="8835"/>
                    </a:lnTo>
                    <a:lnTo>
                      <a:pt x="2890" y="9411"/>
                    </a:lnTo>
                    <a:lnTo>
                      <a:pt x="2653" y="10003"/>
                    </a:lnTo>
                    <a:lnTo>
                      <a:pt x="2425" y="10629"/>
                    </a:lnTo>
                    <a:lnTo>
                      <a:pt x="2204" y="11256"/>
                    </a:lnTo>
                    <a:lnTo>
                      <a:pt x="2098" y="11594"/>
                    </a:lnTo>
                    <a:lnTo>
                      <a:pt x="1991" y="11933"/>
                    </a:lnTo>
                    <a:lnTo>
                      <a:pt x="1889" y="12271"/>
                    </a:lnTo>
                    <a:lnTo>
                      <a:pt x="1790" y="12610"/>
                    </a:lnTo>
                    <a:lnTo>
                      <a:pt x="1692" y="12965"/>
                    </a:lnTo>
                    <a:lnTo>
                      <a:pt x="1597" y="13320"/>
                    </a:lnTo>
                    <a:lnTo>
                      <a:pt x="1506" y="13676"/>
                    </a:lnTo>
                    <a:lnTo>
                      <a:pt x="1416" y="14048"/>
                    </a:lnTo>
                    <a:lnTo>
                      <a:pt x="1329" y="14421"/>
                    </a:lnTo>
                    <a:lnTo>
                      <a:pt x="1242" y="14793"/>
                    </a:lnTo>
                    <a:lnTo>
                      <a:pt x="1159" y="15182"/>
                    </a:lnTo>
                    <a:lnTo>
                      <a:pt x="1080" y="15571"/>
                    </a:lnTo>
                    <a:lnTo>
                      <a:pt x="1002" y="15978"/>
                    </a:lnTo>
                    <a:lnTo>
                      <a:pt x="931" y="16384"/>
                    </a:lnTo>
                    <a:lnTo>
                      <a:pt x="856" y="16790"/>
                    </a:lnTo>
                    <a:lnTo>
                      <a:pt x="789" y="17196"/>
                    </a:lnTo>
                    <a:lnTo>
                      <a:pt x="722" y="17619"/>
                    </a:lnTo>
                    <a:lnTo>
                      <a:pt x="659" y="18059"/>
                    </a:lnTo>
                    <a:lnTo>
                      <a:pt x="596" y="18483"/>
                    </a:lnTo>
                    <a:lnTo>
                      <a:pt x="540" y="18923"/>
                    </a:lnTo>
                    <a:lnTo>
                      <a:pt x="485" y="19380"/>
                    </a:lnTo>
                    <a:lnTo>
                      <a:pt x="430" y="19837"/>
                    </a:lnTo>
                    <a:lnTo>
                      <a:pt x="383" y="20294"/>
                    </a:lnTo>
                    <a:lnTo>
                      <a:pt x="335" y="20751"/>
                    </a:lnTo>
                    <a:lnTo>
                      <a:pt x="292" y="21224"/>
                    </a:lnTo>
                    <a:lnTo>
                      <a:pt x="253" y="21715"/>
                    </a:lnTo>
                    <a:lnTo>
                      <a:pt x="213" y="22206"/>
                    </a:lnTo>
                    <a:lnTo>
                      <a:pt x="178" y="22697"/>
                    </a:lnTo>
                    <a:lnTo>
                      <a:pt x="146" y="23188"/>
                    </a:lnTo>
                    <a:lnTo>
                      <a:pt x="119" y="23696"/>
                    </a:lnTo>
                    <a:lnTo>
                      <a:pt x="91" y="24203"/>
                    </a:lnTo>
                    <a:lnTo>
                      <a:pt x="71" y="24728"/>
                    </a:lnTo>
                    <a:lnTo>
                      <a:pt x="52" y="25253"/>
                    </a:lnTo>
                    <a:lnTo>
                      <a:pt x="36" y="25794"/>
                    </a:lnTo>
                    <a:lnTo>
                      <a:pt x="20" y="26336"/>
                    </a:lnTo>
                    <a:lnTo>
                      <a:pt x="12" y="26877"/>
                    </a:lnTo>
                    <a:lnTo>
                      <a:pt x="4" y="27436"/>
                    </a:lnTo>
                    <a:lnTo>
                      <a:pt x="0" y="27995"/>
                    </a:lnTo>
                    <a:lnTo>
                      <a:pt x="40" y="29873"/>
                    </a:lnTo>
                    <a:lnTo>
                      <a:pt x="134" y="35238"/>
                    </a:lnTo>
                    <a:lnTo>
                      <a:pt x="284" y="43684"/>
                    </a:lnTo>
                    <a:lnTo>
                      <a:pt x="371" y="48948"/>
                    </a:lnTo>
                    <a:lnTo>
                      <a:pt x="469" y="54821"/>
                    </a:lnTo>
                    <a:lnTo>
                      <a:pt x="568" y="61269"/>
                    </a:lnTo>
                    <a:lnTo>
                      <a:pt x="674" y="68226"/>
                    </a:lnTo>
                    <a:lnTo>
                      <a:pt x="781" y="75673"/>
                    </a:lnTo>
                    <a:lnTo>
                      <a:pt x="891" y="83509"/>
                    </a:lnTo>
                    <a:lnTo>
                      <a:pt x="998" y="91735"/>
                    </a:lnTo>
                    <a:lnTo>
                      <a:pt x="1100" y="100265"/>
                    </a:lnTo>
                    <a:lnTo>
                      <a:pt x="1203" y="109066"/>
                    </a:lnTo>
                    <a:lnTo>
                      <a:pt x="1297" y="118087"/>
                    </a:lnTo>
                    <a:lnTo>
                      <a:pt x="1341" y="122657"/>
                    </a:lnTo>
                    <a:lnTo>
                      <a:pt x="1384" y="127277"/>
                    </a:lnTo>
                    <a:lnTo>
                      <a:pt x="1423" y="131915"/>
                    </a:lnTo>
                    <a:lnTo>
                      <a:pt x="1463" y="136569"/>
                    </a:lnTo>
                    <a:lnTo>
                      <a:pt x="1494" y="141241"/>
                    </a:lnTo>
                    <a:lnTo>
                      <a:pt x="1526" y="145929"/>
                    </a:lnTo>
                    <a:lnTo>
                      <a:pt x="1557" y="150617"/>
                    </a:lnTo>
                    <a:lnTo>
                      <a:pt x="1581" y="155305"/>
                    </a:lnTo>
                    <a:lnTo>
                      <a:pt x="1605" y="159994"/>
                    </a:lnTo>
                    <a:lnTo>
                      <a:pt x="1621" y="164648"/>
                    </a:lnTo>
                    <a:lnTo>
                      <a:pt x="1636" y="169302"/>
                    </a:lnTo>
                    <a:lnTo>
                      <a:pt x="1644" y="173906"/>
                    </a:lnTo>
                    <a:lnTo>
                      <a:pt x="1652" y="178493"/>
                    </a:lnTo>
                    <a:lnTo>
                      <a:pt x="1652" y="183029"/>
                    </a:lnTo>
                    <a:lnTo>
                      <a:pt x="1648" y="187514"/>
                    </a:lnTo>
                    <a:lnTo>
                      <a:pt x="1636" y="191965"/>
                    </a:lnTo>
                    <a:lnTo>
                      <a:pt x="1624" y="196332"/>
                    </a:lnTo>
                    <a:lnTo>
                      <a:pt x="1605" y="200648"/>
                    </a:lnTo>
                    <a:lnTo>
                      <a:pt x="1577" y="204896"/>
                    </a:lnTo>
                    <a:lnTo>
                      <a:pt x="1546" y="209060"/>
                    </a:lnTo>
                    <a:lnTo>
                      <a:pt x="1510" y="213138"/>
                    </a:lnTo>
                    <a:lnTo>
                      <a:pt x="1467" y="217116"/>
                    </a:lnTo>
                    <a:lnTo>
                      <a:pt x="1416" y="221009"/>
                    </a:lnTo>
                    <a:lnTo>
                      <a:pt x="1360" y="224800"/>
                    </a:lnTo>
                    <a:lnTo>
                      <a:pt x="1293" y="228473"/>
                    </a:lnTo>
                    <a:lnTo>
                      <a:pt x="1262" y="230267"/>
                    </a:lnTo>
                    <a:lnTo>
                      <a:pt x="1222" y="232044"/>
                    </a:lnTo>
                    <a:lnTo>
                      <a:pt x="1187" y="233770"/>
                    </a:lnTo>
                    <a:lnTo>
                      <a:pt x="1147" y="235480"/>
                    </a:lnTo>
                    <a:lnTo>
                      <a:pt x="1104" y="237138"/>
                    </a:lnTo>
                    <a:lnTo>
                      <a:pt x="1061" y="238780"/>
                    </a:lnTo>
                    <a:lnTo>
                      <a:pt x="1013" y="240388"/>
                    </a:lnTo>
                    <a:lnTo>
                      <a:pt x="966" y="241962"/>
                    </a:lnTo>
                    <a:lnTo>
                      <a:pt x="919" y="243485"/>
                    </a:lnTo>
                    <a:lnTo>
                      <a:pt x="864" y="244992"/>
                    </a:lnTo>
                    <a:lnTo>
                      <a:pt x="812" y="246447"/>
                    </a:lnTo>
                    <a:lnTo>
                      <a:pt x="757" y="247869"/>
                    </a:lnTo>
                    <a:lnTo>
                      <a:pt x="698" y="249257"/>
                    </a:lnTo>
                    <a:lnTo>
                      <a:pt x="639" y="250611"/>
                    </a:lnTo>
                    <a:lnTo>
                      <a:pt x="596" y="251559"/>
                    </a:lnTo>
                    <a:lnTo>
                      <a:pt x="556" y="252506"/>
                    </a:lnTo>
                    <a:lnTo>
                      <a:pt x="521" y="253437"/>
                    </a:lnTo>
                    <a:lnTo>
                      <a:pt x="485" y="254368"/>
                    </a:lnTo>
                    <a:lnTo>
                      <a:pt x="458" y="255299"/>
                    </a:lnTo>
                    <a:lnTo>
                      <a:pt x="430" y="256213"/>
                    </a:lnTo>
                    <a:lnTo>
                      <a:pt x="402" y="257127"/>
                    </a:lnTo>
                    <a:lnTo>
                      <a:pt x="383" y="258024"/>
                    </a:lnTo>
                    <a:lnTo>
                      <a:pt x="363" y="258921"/>
                    </a:lnTo>
                    <a:lnTo>
                      <a:pt x="347" y="259818"/>
                    </a:lnTo>
                    <a:lnTo>
                      <a:pt x="335" y="260698"/>
                    </a:lnTo>
                    <a:lnTo>
                      <a:pt x="324" y="261578"/>
                    </a:lnTo>
                    <a:lnTo>
                      <a:pt x="316" y="262458"/>
                    </a:lnTo>
                    <a:lnTo>
                      <a:pt x="312" y="263321"/>
                    </a:lnTo>
                    <a:lnTo>
                      <a:pt x="308" y="264168"/>
                    </a:lnTo>
                    <a:lnTo>
                      <a:pt x="308" y="265031"/>
                    </a:lnTo>
                    <a:lnTo>
                      <a:pt x="312" y="265877"/>
                    </a:lnTo>
                    <a:lnTo>
                      <a:pt x="320" y="266707"/>
                    </a:lnTo>
                    <a:lnTo>
                      <a:pt x="328" y="267536"/>
                    </a:lnTo>
                    <a:lnTo>
                      <a:pt x="335" y="268365"/>
                    </a:lnTo>
                    <a:lnTo>
                      <a:pt x="351" y="269178"/>
                    </a:lnTo>
                    <a:lnTo>
                      <a:pt x="367" y="269990"/>
                    </a:lnTo>
                    <a:lnTo>
                      <a:pt x="383" y="270802"/>
                    </a:lnTo>
                    <a:lnTo>
                      <a:pt x="402" y="271598"/>
                    </a:lnTo>
                    <a:lnTo>
                      <a:pt x="426" y="272393"/>
                    </a:lnTo>
                    <a:lnTo>
                      <a:pt x="450" y="273172"/>
                    </a:lnTo>
                    <a:lnTo>
                      <a:pt x="477" y="273950"/>
                    </a:lnTo>
                    <a:lnTo>
                      <a:pt x="509" y="274712"/>
                    </a:lnTo>
                    <a:lnTo>
                      <a:pt x="540" y="275491"/>
                    </a:lnTo>
                    <a:lnTo>
                      <a:pt x="572" y="276235"/>
                    </a:lnTo>
                    <a:lnTo>
                      <a:pt x="607" y="276997"/>
                    </a:lnTo>
                    <a:lnTo>
                      <a:pt x="647" y="277742"/>
                    </a:lnTo>
                    <a:lnTo>
                      <a:pt x="686" y="278469"/>
                    </a:lnTo>
                    <a:lnTo>
                      <a:pt x="730" y="279197"/>
                    </a:lnTo>
                    <a:lnTo>
                      <a:pt x="773" y="279925"/>
                    </a:lnTo>
                    <a:lnTo>
                      <a:pt x="820" y="280636"/>
                    </a:lnTo>
                    <a:lnTo>
                      <a:pt x="919" y="282058"/>
                    </a:lnTo>
                    <a:lnTo>
                      <a:pt x="1025" y="283429"/>
                    </a:lnTo>
                    <a:lnTo>
                      <a:pt x="1140" y="284799"/>
                    </a:lnTo>
                    <a:lnTo>
                      <a:pt x="1262" y="286120"/>
                    </a:lnTo>
                    <a:lnTo>
                      <a:pt x="1392" y="287423"/>
                    </a:lnTo>
                    <a:lnTo>
                      <a:pt x="1526" y="288692"/>
                    </a:lnTo>
                    <a:lnTo>
                      <a:pt x="1668" y="289945"/>
                    </a:lnTo>
                    <a:lnTo>
                      <a:pt x="1814" y="291163"/>
                    </a:lnTo>
                    <a:lnTo>
                      <a:pt x="1967" y="292348"/>
                    </a:lnTo>
                    <a:lnTo>
                      <a:pt x="2129" y="293516"/>
                    </a:lnTo>
                    <a:lnTo>
                      <a:pt x="2295" y="294650"/>
                    </a:lnTo>
                    <a:lnTo>
                      <a:pt x="2464" y="295767"/>
                    </a:lnTo>
                    <a:lnTo>
                      <a:pt x="2638" y="296833"/>
                    </a:lnTo>
                    <a:lnTo>
                      <a:pt x="2819" y="297883"/>
                    </a:lnTo>
                    <a:lnTo>
                      <a:pt x="3004" y="298915"/>
                    </a:lnTo>
                    <a:lnTo>
                      <a:pt x="3194" y="299897"/>
                    </a:lnTo>
                    <a:lnTo>
                      <a:pt x="3383" y="300878"/>
                    </a:lnTo>
                    <a:lnTo>
                      <a:pt x="3580" y="301809"/>
                    </a:lnTo>
                    <a:lnTo>
                      <a:pt x="3781" y="302723"/>
                    </a:lnTo>
                    <a:lnTo>
                      <a:pt x="3986" y="303603"/>
                    </a:lnTo>
                    <a:lnTo>
                      <a:pt x="4191" y="304450"/>
                    </a:lnTo>
                    <a:lnTo>
                      <a:pt x="4400" y="305279"/>
                    </a:lnTo>
                    <a:lnTo>
                      <a:pt x="4613" y="306074"/>
                    </a:lnTo>
                    <a:lnTo>
                      <a:pt x="4826" y="306836"/>
                    </a:lnTo>
                    <a:lnTo>
                      <a:pt x="5042" y="307564"/>
                    </a:lnTo>
                    <a:lnTo>
                      <a:pt x="5259" y="308275"/>
                    </a:lnTo>
                    <a:lnTo>
                      <a:pt x="5480" y="308952"/>
                    </a:lnTo>
                    <a:lnTo>
                      <a:pt x="5701" y="309612"/>
                    </a:lnTo>
                    <a:lnTo>
                      <a:pt x="5922" y="310221"/>
                    </a:lnTo>
                    <a:lnTo>
                      <a:pt x="6146" y="310813"/>
                    </a:lnTo>
                    <a:lnTo>
                      <a:pt x="6371" y="311389"/>
                    </a:lnTo>
                    <a:lnTo>
                      <a:pt x="6592" y="311914"/>
                    </a:lnTo>
                    <a:lnTo>
                      <a:pt x="6816" y="312421"/>
                    </a:lnTo>
                    <a:lnTo>
                      <a:pt x="7041" y="312895"/>
                    </a:lnTo>
                    <a:lnTo>
                      <a:pt x="7266" y="313352"/>
                    </a:lnTo>
                    <a:lnTo>
                      <a:pt x="7487" y="313758"/>
                    </a:lnTo>
                    <a:lnTo>
                      <a:pt x="7707" y="314148"/>
                    </a:lnTo>
                    <a:lnTo>
                      <a:pt x="7928" y="314503"/>
                    </a:lnTo>
                    <a:lnTo>
                      <a:pt x="8149" y="314825"/>
                    </a:lnTo>
                    <a:lnTo>
                      <a:pt x="8366" y="315129"/>
                    </a:lnTo>
                    <a:lnTo>
                      <a:pt x="8583" y="315400"/>
                    </a:lnTo>
                    <a:lnTo>
                      <a:pt x="8795" y="315637"/>
                    </a:lnTo>
                    <a:lnTo>
                      <a:pt x="9008" y="315840"/>
                    </a:lnTo>
                    <a:lnTo>
                      <a:pt x="9217" y="316026"/>
                    </a:lnTo>
                    <a:lnTo>
                      <a:pt x="9422" y="316179"/>
                    </a:lnTo>
                    <a:lnTo>
                      <a:pt x="9623" y="316297"/>
                    </a:lnTo>
                    <a:lnTo>
                      <a:pt x="9596" y="315976"/>
                    </a:lnTo>
                    <a:lnTo>
                      <a:pt x="9517" y="315112"/>
                    </a:lnTo>
                    <a:lnTo>
                      <a:pt x="9466" y="314486"/>
                    </a:lnTo>
                    <a:lnTo>
                      <a:pt x="9410" y="313758"/>
                    </a:lnTo>
                    <a:lnTo>
                      <a:pt x="9347" y="312929"/>
                    </a:lnTo>
                    <a:lnTo>
                      <a:pt x="9280" y="312015"/>
                    </a:lnTo>
                    <a:lnTo>
                      <a:pt x="9213" y="311017"/>
                    </a:lnTo>
                    <a:lnTo>
                      <a:pt x="9146" y="309950"/>
                    </a:lnTo>
                    <a:lnTo>
                      <a:pt x="9083" y="308833"/>
                    </a:lnTo>
                    <a:lnTo>
                      <a:pt x="9028" y="307665"/>
                    </a:lnTo>
                    <a:lnTo>
                      <a:pt x="8977" y="306447"/>
                    </a:lnTo>
                    <a:lnTo>
                      <a:pt x="8953" y="305837"/>
                    </a:lnTo>
                    <a:lnTo>
                      <a:pt x="8933" y="305211"/>
                    </a:lnTo>
                    <a:lnTo>
                      <a:pt x="8914" y="304602"/>
                    </a:lnTo>
                    <a:lnTo>
                      <a:pt x="8898" y="303959"/>
                    </a:lnTo>
                    <a:lnTo>
                      <a:pt x="8886" y="303332"/>
                    </a:lnTo>
                    <a:lnTo>
                      <a:pt x="8878" y="302706"/>
                    </a:lnTo>
                    <a:lnTo>
                      <a:pt x="8874" y="302080"/>
                    </a:lnTo>
                    <a:lnTo>
                      <a:pt x="8870" y="301454"/>
                    </a:lnTo>
                    <a:lnTo>
                      <a:pt x="8874" y="300828"/>
                    </a:lnTo>
                    <a:lnTo>
                      <a:pt x="8882" y="300218"/>
                    </a:lnTo>
                    <a:lnTo>
                      <a:pt x="8890" y="299609"/>
                    </a:lnTo>
                    <a:lnTo>
                      <a:pt x="8906" y="299000"/>
                    </a:lnTo>
                    <a:lnTo>
                      <a:pt x="8929" y="298407"/>
                    </a:lnTo>
                    <a:lnTo>
                      <a:pt x="8953" y="297832"/>
                    </a:lnTo>
                    <a:lnTo>
                      <a:pt x="8985" y="297256"/>
                    </a:lnTo>
                    <a:lnTo>
                      <a:pt x="9020" y="296698"/>
                    </a:lnTo>
                    <a:lnTo>
                      <a:pt x="9063" y="296139"/>
                    </a:lnTo>
                    <a:lnTo>
                      <a:pt x="9111" y="295615"/>
                    </a:lnTo>
                    <a:lnTo>
                      <a:pt x="9166" y="295090"/>
                    </a:lnTo>
                    <a:lnTo>
                      <a:pt x="9229" y="294599"/>
                    </a:lnTo>
                    <a:lnTo>
                      <a:pt x="9296" y="294125"/>
                    </a:lnTo>
                    <a:lnTo>
                      <a:pt x="9371" y="293668"/>
                    </a:lnTo>
                    <a:lnTo>
                      <a:pt x="9454" y="293228"/>
                    </a:lnTo>
                    <a:lnTo>
                      <a:pt x="9540" y="292822"/>
                    </a:lnTo>
                    <a:lnTo>
                      <a:pt x="9588" y="292619"/>
                    </a:lnTo>
                    <a:lnTo>
                      <a:pt x="9639" y="292433"/>
                    </a:lnTo>
                    <a:lnTo>
                      <a:pt x="9690" y="292247"/>
                    </a:lnTo>
                    <a:lnTo>
                      <a:pt x="9745" y="292060"/>
                    </a:lnTo>
                    <a:lnTo>
                      <a:pt x="9801" y="291891"/>
                    </a:lnTo>
                    <a:lnTo>
                      <a:pt x="9856" y="291722"/>
                    </a:lnTo>
                    <a:lnTo>
                      <a:pt x="9915" y="291570"/>
                    </a:lnTo>
                    <a:lnTo>
                      <a:pt x="9978" y="291417"/>
                    </a:lnTo>
                    <a:lnTo>
                      <a:pt x="10041" y="291282"/>
                    </a:lnTo>
                    <a:lnTo>
                      <a:pt x="10108" y="291146"/>
                    </a:lnTo>
                    <a:lnTo>
                      <a:pt x="10175" y="291011"/>
                    </a:lnTo>
                    <a:lnTo>
                      <a:pt x="10246" y="290893"/>
                    </a:lnTo>
                    <a:lnTo>
                      <a:pt x="10321" y="290774"/>
                    </a:lnTo>
                    <a:lnTo>
                      <a:pt x="10396" y="290672"/>
                    </a:lnTo>
                    <a:lnTo>
                      <a:pt x="10475" y="290571"/>
                    </a:lnTo>
                    <a:lnTo>
                      <a:pt x="10554" y="290486"/>
                    </a:lnTo>
                    <a:lnTo>
                      <a:pt x="10636" y="290419"/>
                    </a:lnTo>
                    <a:lnTo>
                      <a:pt x="10719" y="290351"/>
                    </a:lnTo>
                    <a:lnTo>
                      <a:pt x="10806" y="290283"/>
                    </a:lnTo>
                    <a:lnTo>
                      <a:pt x="10897" y="290232"/>
                    </a:lnTo>
                    <a:lnTo>
                      <a:pt x="10987" y="290182"/>
                    </a:lnTo>
                    <a:lnTo>
                      <a:pt x="11082" y="290148"/>
                    </a:lnTo>
                    <a:lnTo>
                      <a:pt x="11180" y="290131"/>
                    </a:lnTo>
                    <a:lnTo>
                      <a:pt x="11279" y="290114"/>
                    </a:lnTo>
                    <a:lnTo>
                      <a:pt x="11488" y="290114"/>
                    </a:lnTo>
                    <a:lnTo>
                      <a:pt x="11705" y="290165"/>
                    </a:lnTo>
                    <a:lnTo>
                      <a:pt x="11815" y="290199"/>
                    </a:lnTo>
                    <a:lnTo>
                      <a:pt x="11926" y="290249"/>
                    </a:lnTo>
                    <a:lnTo>
                      <a:pt x="12036" y="290317"/>
                    </a:lnTo>
                    <a:lnTo>
                      <a:pt x="12146" y="290385"/>
                    </a:lnTo>
                    <a:lnTo>
                      <a:pt x="12253" y="290452"/>
                    </a:lnTo>
                    <a:lnTo>
                      <a:pt x="12363" y="290554"/>
                    </a:lnTo>
                    <a:lnTo>
                      <a:pt x="12576" y="290757"/>
                    </a:lnTo>
                    <a:lnTo>
                      <a:pt x="12785" y="290994"/>
                    </a:lnTo>
                    <a:lnTo>
                      <a:pt x="12994" y="291282"/>
                    </a:lnTo>
                    <a:lnTo>
                      <a:pt x="13199" y="291603"/>
                    </a:lnTo>
                    <a:lnTo>
                      <a:pt x="13404" y="291942"/>
                    </a:lnTo>
                    <a:lnTo>
                      <a:pt x="13605" y="292331"/>
                    </a:lnTo>
                    <a:lnTo>
                      <a:pt x="13802" y="292737"/>
                    </a:lnTo>
                    <a:lnTo>
                      <a:pt x="13995" y="293177"/>
                    </a:lnTo>
                    <a:lnTo>
                      <a:pt x="14184" y="293651"/>
                    </a:lnTo>
                    <a:lnTo>
                      <a:pt x="14374" y="294142"/>
                    </a:lnTo>
                    <a:lnTo>
                      <a:pt x="14559" y="294667"/>
                    </a:lnTo>
                    <a:lnTo>
                      <a:pt x="14740" y="295208"/>
                    </a:lnTo>
                    <a:lnTo>
                      <a:pt x="14922" y="295784"/>
                    </a:lnTo>
                    <a:lnTo>
                      <a:pt x="15099" y="296376"/>
                    </a:lnTo>
                    <a:lnTo>
                      <a:pt x="15272" y="296986"/>
                    </a:lnTo>
                    <a:lnTo>
                      <a:pt x="15442" y="297612"/>
                    </a:lnTo>
                    <a:lnTo>
                      <a:pt x="15608" y="298255"/>
                    </a:lnTo>
                    <a:lnTo>
                      <a:pt x="15773" y="298915"/>
                    </a:lnTo>
                    <a:lnTo>
                      <a:pt x="15935" y="299592"/>
                    </a:lnTo>
                    <a:lnTo>
                      <a:pt x="16089" y="300269"/>
                    </a:lnTo>
                    <a:lnTo>
                      <a:pt x="16246" y="300980"/>
                    </a:lnTo>
                    <a:lnTo>
                      <a:pt x="16396" y="301674"/>
                    </a:lnTo>
                    <a:lnTo>
                      <a:pt x="16542" y="302402"/>
                    </a:lnTo>
                    <a:lnTo>
                      <a:pt x="16688" y="303129"/>
                    </a:lnTo>
                    <a:lnTo>
                      <a:pt x="16830" y="303857"/>
                    </a:lnTo>
                    <a:lnTo>
                      <a:pt x="16968" y="304585"/>
                    </a:lnTo>
                    <a:lnTo>
                      <a:pt x="17102" y="305330"/>
                    </a:lnTo>
                    <a:lnTo>
                      <a:pt x="17232" y="306057"/>
                    </a:lnTo>
                    <a:lnTo>
                      <a:pt x="17358" y="306802"/>
                    </a:lnTo>
                    <a:lnTo>
                      <a:pt x="17480" y="307547"/>
                    </a:lnTo>
                    <a:lnTo>
                      <a:pt x="17602" y="308275"/>
                    </a:lnTo>
                    <a:lnTo>
                      <a:pt x="17831" y="309747"/>
                    </a:lnTo>
                    <a:lnTo>
                      <a:pt x="18048" y="311169"/>
                    </a:lnTo>
                    <a:lnTo>
                      <a:pt x="18249" y="312574"/>
                    </a:lnTo>
                    <a:lnTo>
                      <a:pt x="18434" y="313911"/>
                    </a:lnTo>
                    <a:lnTo>
                      <a:pt x="18608" y="315214"/>
                    </a:lnTo>
                    <a:lnTo>
                      <a:pt x="18761" y="316433"/>
                    </a:lnTo>
                    <a:lnTo>
                      <a:pt x="18903" y="317567"/>
                    </a:lnTo>
                    <a:lnTo>
                      <a:pt x="19025" y="318616"/>
                    </a:lnTo>
                    <a:lnTo>
                      <a:pt x="19136" y="319547"/>
                    </a:lnTo>
                    <a:lnTo>
                      <a:pt x="19227" y="320376"/>
                    </a:lnTo>
                    <a:lnTo>
                      <a:pt x="19305" y="321087"/>
                    </a:lnTo>
                    <a:lnTo>
                      <a:pt x="19408" y="322069"/>
                    </a:lnTo>
                    <a:lnTo>
                      <a:pt x="19443" y="322407"/>
                    </a:lnTo>
                    <a:lnTo>
                      <a:pt x="19435" y="322898"/>
                    </a:lnTo>
                    <a:lnTo>
                      <a:pt x="19767" y="322712"/>
                    </a:lnTo>
                    <a:lnTo>
                      <a:pt x="19980" y="322559"/>
                    </a:lnTo>
                    <a:lnTo>
                      <a:pt x="20224" y="322390"/>
                    </a:lnTo>
                    <a:lnTo>
                      <a:pt x="20496" y="322187"/>
                    </a:lnTo>
                    <a:lnTo>
                      <a:pt x="20792" y="321950"/>
                    </a:lnTo>
                    <a:lnTo>
                      <a:pt x="21111" y="321662"/>
                    </a:lnTo>
                    <a:lnTo>
                      <a:pt x="21450" y="321341"/>
                    </a:lnTo>
                    <a:lnTo>
                      <a:pt x="21809" y="320968"/>
                    </a:lnTo>
                    <a:lnTo>
                      <a:pt x="22187" y="320562"/>
                    </a:lnTo>
                    <a:lnTo>
                      <a:pt x="22581" y="320088"/>
                    </a:lnTo>
                    <a:lnTo>
                      <a:pt x="22987" y="319564"/>
                    </a:lnTo>
                    <a:lnTo>
                      <a:pt x="23192" y="319293"/>
                    </a:lnTo>
                    <a:lnTo>
                      <a:pt x="23401" y="318988"/>
                    </a:lnTo>
                    <a:lnTo>
                      <a:pt x="23614" y="318684"/>
                    </a:lnTo>
                    <a:lnTo>
                      <a:pt x="23831" y="318362"/>
                    </a:lnTo>
                    <a:lnTo>
                      <a:pt x="24044" y="318024"/>
                    </a:lnTo>
                    <a:lnTo>
                      <a:pt x="24265" y="317668"/>
                    </a:lnTo>
                    <a:lnTo>
                      <a:pt x="24482" y="317296"/>
                    </a:lnTo>
                    <a:lnTo>
                      <a:pt x="24702" y="316906"/>
                    </a:lnTo>
                    <a:lnTo>
                      <a:pt x="24923" y="316500"/>
                    </a:lnTo>
                    <a:lnTo>
                      <a:pt x="25144" y="316094"/>
                    </a:lnTo>
                    <a:lnTo>
                      <a:pt x="25369" y="315654"/>
                    </a:lnTo>
                    <a:lnTo>
                      <a:pt x="25589" y="315197"/>
                    </a:lnTo>
                    <a:lnTo>
                      <a:pt x="25810" y="314723"/>
                    </a:lnTo>
                    <a:lnTo>
                      <a:pt x="26031" y="314232"/>
                    </a:lnTo>
                    <a:lnTo>
                      <a:pt x="26252" y="313725"/>
                    </a:lnTo>
                    <a:lnTo>
                      <a:pt x="26472" y="313200"/>
                    </a:lnTo>
                    <a:lnTo>
                      <a:pt x="26693" y="312641"/>
                    </a:lnTo>
                    <a:lnTo>
                      <a:pt x="26910" y="312083"/>
                    </a:lnTo>
                    <a:lnTo>
                      <a:pt x="27123" y="311490"/>
                    </a:lnTo>
                    <a:lnTo>
                      <a:pt x="27336" y="310898"/>
                    </a:lnTo>
                    <a:lnTo>
                      <a:pt x="27549" y="310272"/>
                    </a:lnTo>
                    <a:lnTo>
                      <a:pt x="27758" y="309612"/>
                    </a:lnTo>
                    <a:lnTo>
                      <a:pt x="27963" y="308952"/>
                    </a:lnTo>
                    <a:lnTo>
                      <a:pt x="28168" y="308258"/>
                    </a:lnTo>
                    <a:lnTo>
                      <a:pt x="28369" y="307547"/>
                    </a:lnTo>
                    <a:lnTo>
                      <a:pt x="28566" y="306819"/>
                    </a:lnTo>
                    <a:lnTo>
                      <a:pt x="28759" y="306057"/>
                    </a:lnTo>
                    <a:lnTo>
                      <a:pt x="28948" y="305296"/>
                    </a:lnTo>
                    <a:lnTo>
                      <a:pt x="29133" y="304483"/>
                    </a:lnTo>
                    <a:lnTo>
                      <a:pt x="29315" y="303671"/>
                    </a:lnTo>
                    <a:lnTo>
                      <a:pt x="29488" y="302825"/>
                    </a:lnTo>
                    <a:lnTo>
                      <a:pt x="29662" y="301945"/>
                    </a:lnTo>
                    <a:lnTo>
                      <a:pt x="29827" y="301048"/>
                    </a:lnTo>
                    <a:lnTo>
                      <a:pt x="29985" y="300134"/>
                    </a:lnTo>
                    <a:lnTo>
                      <a:pt x="30143" y="299186"/>
                    </a:lnTo>
                    <a:lnTo>
                      <a:pt x="30288" y="298221"/>
                    </a:lnTo>
                    <a:lnTo>
                      <a:pt x="30434" y="297223"/>
                    </a:lnTo>
                    <a:lnTo>
                      <a:pt x="30568" y="296207"/>
                    </a:lnTo>
                    <a:lnTo>
                      <a:pt x="30698" y="295158"/>
                    </a:lnTo>
                    <a:lnTo>
                      <a:pt x="30821" y="294074"/>
                    </a:lnTo>
                    <a:lnTo>
                      <a:pt x="30959" y="292805"/>
                    </a:lnTo>
                    <a:lnTo>
                      <a:pt x="31104" y="291400"/>
                    </a:lnTo>
                    <a:lnTo>
                      <a:pt x="31262" y="289860"/>
                    </a:lnTo>
                    <a:lnTo>
                      <a:pt x="31424" y="288185"/>
                    </a:lnTo>
                    <a:lnTo>
                      <a:pt x="31597" y="286390"/>
                    </a:lnTo>
                    <a:lnTo>
                      <a:pt x="31779" y="284444"/>
                    </a:lnTo>
                    <a:lnTo>
                      <a:pt x="31964" y="282396"/>
                    </a:lnTo>
                    <a:lnTo>
                      <a:pt x="32157" y="280196"/>
                    </a:lnTo>
                    <a:lnTo>
                      <a:pt x="32358" y="277894"/>
                    </a:lnTo>
                    <a:lnTo>
                      <a:pt x="32563" y="275457"/>
                    </a:lnTo>
                    <a:lnTo>
                      <a:pt x="32772" y="272901"/>
                    </a:lnTo>
                    <a:lnTo>
                      <a:pt x="32989" y="270227"/>
                    </a:lnTo>
                    <a:lnTo>
                      <a:pt x="33206" y="267434"/>
                    </a:lnTo>
                    <a:lnTo>
                      <a:pt x="33426" y="264540"/>
                    </a:lnTo>
                    <a:lnTo>
                      <a:pt x="33651" y="261510"/>
                    </a:lnTo>
                    <a:lnTo>
                      <a:pt x="33876" y="258379"/>
                    </a:lnTo>
                    <a:lnTo>
                      <a:pt x="34105" y="255130"/>
                    </a:lnTo>
                    <a:lnTo>
                      <a:pt x="34329" y="251779"/>
                    </a:lnTo>
                    <a:lnTo>
                      <a:pt x="34558" y="248326"/>
                    </a:lnTo>
                    <a:lnTo>
                      <a:pt x="34787" y="244755"/>
                    </a:lnTo>
                    <a:lnTo>
                      <a:pt x="35015" y="241082"/>
                    </a:lnTo>
                    <a:lnTo>
                      <a:pt x="35240" y="237308"/>
                    </a:lnTo>
                    <a:lnTo>
                      <a:pt x="35465" y="233432"/>
                    </a:lnTo>
                    <a:lnTo>
                      <a:pt x="35689" y="229471"/>
                    </a:lnTo>
                    <a:lnTo>
                      <a:pt x="35906" y="225392"/>
                    </a:lnTo>
                    <a:lnTo>
                      <a:pt x="36123" y="221229"/>
                    </a:lnTo>
                    <a:lnTo>
                      <a:pt x="36332" y="216964"/>
                    </a:lnTo>
                    <a:lnTo>
                      <a:pt x="36541" y="212614"/>
                    </a:lnTo>
                    <a:lnTo>
                      <a:pt x="36742" y="208179"/>
                    </a:lnTo>
                    <a:lnTo>
                      <a:pt x="36840" y="205911"/>
                    </a:lnTo>
                    <a:lnTo>
                      <a:pt x="36935" y="203643"/>
                    </a:lnTo>
                    <a:lnTo>
                      <a:pt x="37034" y="201342"/>
                    </a:lnTo>
                    <a:lnTo>
                      <a:pt x="37124" y="199023"/>
                    </a:lnTo>
                    <a:lnTo>
                      <a:pt x="37219" y="196687"/>
                    </a:lnTo>
                    <a:lnTo>
                      <a:pt x="37310" y="194318"/>
                    </a:lnTo>
                    <a:lnTo>
                      <a:pt x="37396" y="191931"/>
                    </a:lnTo>
                    <a:lnTo>
                      <a:pt x="37483" y="189528"/>
                    </a:lnTo>
                    <a:lnTo>
                      <a:pt x="37570" y="187108"/>
                    </a:lnTo>
                    <a:lnTo>
                      <a:pt x="37653" y="184653"/>
                    </a:lnTo>
                    <a:lnTo>
                      <a:pt x="37731" y="182182"/>
                    </a:lnTo>
                    <a:lnTo>
                      <a:pt x="37810" y="179694"/>
                    </a:lnTo>
                    <a:lnTo>
                      <a:pt x="37885" y="177190"/>
                    </a:lnTo>
                    <a:lnTo>
                      <a:pt x="37960" y="174668"/>
                    </a:lnTo>
                    <a:lnTo>
                      <a:pt x="38031" y="172129"/>
                    </a:lnTo>
                    <a:lnTo>
                      <a:pt x="38098" y="169556"/>
                    </a:lnTo>
                    <a:lnTo>
                      <a:pt x="38165" y="166984"/>
                    </a:lnTo>
                    <a:lnTo>
                      <a:pt x="38228" y="164377"/>
                    </a:lnTo>
                    <a:lnTo>
                      <a:pt x="38291" y="161754"/>
                    </a:lnTo>
                    <a:lnTo>
                      <a:pt x="38346" y="159113"/>
                    </a:lnTo>
                    <a:lnTo>
                      <a:pt x="38402" y="156456"/>
                    </a:lnTo>
                    <a:lnTo>
                      <a:pt x="38457" y="153782"/>
                    </a:lnTo>
                    <a:lnTo>
                      <a:pt x="38504" y="151091"/>
                    </a:lnTo>
                    <a:lnTo>
                      <a:pt x="38551" y="148383"/>
                    </a:lnTo>
                    <a:lnTo>
                      <a:pt x="38595" y="145658"/>
                    </a:lnTo>
                    <a:lnTo>
                      <a:pt x="38634" y="142916"/>
                    </a:lnTo>
                    <a:lnTo>
                      <a:pt x="38674" y="140157"/>
                    </a:lnTo>
                    <a:lnTo>
                      <a:pt x="38705" y="137382"/>
                    </a:lnTo>
                    <a:lnTo>
                      <a:pt x="38737" y="134589"/>
                    </a:lnTo>
                    <a:lnTo>
                      <a:pt x="38760" y="131779"/>
                    </a:lnTo>
                    <a:lnTo>
                      <a:pt x="38784" y="128953"/>
                    </a:lnTo>
                    <a:lnTo>
                      <a:pt x="38804" y="126109"/>
                    </a:lnTo>
                    <a:lnTo>
                      <a:pt x="38819" y="123249"/>
                    </a:lnTo>
                    <a:lnTo>
                      <a:pt x="38831" y="120372"/>
                    </a:lnTo>
                    <a:lnTo>
                      <a:pt x="38843" y="117495"/>
                    </a:lnTo>
                    <a:lnTo>
                      <a:pt x="38847" y="114583"/>
                    </a:lnTo>
                    <a:lnTo>
                      <a:pt x="38847" y="111672"/>
                    </a:lnTo>
                    <a:lnTo>
                      <a:pt x="38843" y="108727"/>
                    </a:lnTo>
                    <a:lnTo>
                      <a:pt x="38835" y="105782"/>
                    </a:lnTo>
                    <a:lnTo>
                      <a:pt x="38823" y="102821"/>
                    </a:lnTo>
                    <a:lnTo>
                      <a:pt x="38808" y="99859"/>
                    </a:lnTo>
                    <a:lnTo>
                      <a:pt x="38788" y="96863"/>
                    </a:lnTo>
                    <a:lnTo>
                      <a:pt x="38764" y="93867"/>
                    </a:lnTo>
                    <a:lnTo>
                      <a:pt x="38737" y="90854"/>
                    </a:lnTo>
                    <a:lnTo>
                      <a:pt x="38701" y="87825"/>
                    </a:lnTo>
                    <a:lnTo>
                      <a:pt x="38666" y="84778"/>
                    </a:lnTo>
                    <a:lnTo>
                      <a:pt x="38622" y="81732"/>
                    </a:lnTo>
                    <a:lnTo>
                      <a:pt x="38575" y="78668"/>
                    </a:lnTo>
                    <a:lnTo>
                      <a:pt x="38524" y="75588"/>
                    </a:lnTo>
                    <a:lnTo>
                      <a:pt x="38465" y="72491"/>
                    </a:lnTo>
                    <a:lnTo>
                      <a:pt x="38402" y="69393"/>
                    </a:lnTo>
                    <a:lnTo>
                      <a:pt x="38335" y="66279"/>
                    </a:lnTo>
                    <a:lnTo>
                      <a:pt x="38264" y="63148"/>
                    </a:lnTo>
                    <a:lnTo>
                      <a:pt x="38189" y="60017"/>
                    </a:lnTo>
                    <a:lnTo>
                      <a:pt x="38106" y="56869"/>
                    </a:lnTo>
                    <a:lnTo>
                      <a:pt x="38019" y="53704"/>
                    </a:lnTo>
                    <a:lnTo>
                      <a:pt x="37925" y="50539"/>
                    </a:lnTo>
                    <a:lnTo>
                      <a:pt x="37826" y="47357"/>
                    </a:lnTo>
                    <a:lnTo>
                      <a:pt x="37723" y="44175"/>
                    </a:lnTo>
                    <a:lnTo>
                      <a:pt x="37613" y="40976"/>
                    </a:lnTo>
                    <a:lnTo>
                      <a:pt x="37499" y="37760"/>
                    </a:lnTo>
                    <a:lnTo>
                      <a:pt x="37380" y="34545"/>
                    </a:lnTo>
                    <a:lnTo>
                      <a:pt x="37254" y="31329"/>
                    </a:lnTo>
                    <a:lnTo>
                      <a:pt x="37120" y="28079"/>
                    </a:lnTo>
                    <a:lnTo>
                      <a:pt x="36982" y="24846"/>
                    </a:lnTo>
                    <a:lnTo>
                      <a:pt x="36840" y="21580"/>
                    </a:lnTo>
                    <a:lnTo>
                      <a:pt x="36691" y="18330"/>
                    </a:lnTo>
                    <a:lnTo>
                      <a:pt x="36533" y="15047"/>
                    </a:lnTo>
                    <a:lnTo>
                      <a:pt x="36371" y="11780"/>
                    </a:lnTo>
                    <a:lnTo>
                      <a:pt x="36202" y="8480"/>
                    </a:lnTo>
                    <a:lnTo>
                      <a:pt x="35800" y="8175"/>
                    </a:lnTo>
                    <a:lnTo>
                      <a:pt x="35311" y="7820"/>
                    </a:lnTo>
                    <a:lnTo>
                      <a:pt x="34652" y="7346"/>
                    </a:lnTo>
                    <a:lnTo>
                      <a:pt x="33836" y="6787"/>
                    </a:lnTo>
                    <a:lnTo>
                      <a:pt x="32875" y="6161"/>
                    </a:lnTo>
                    <a:lnTo>
                      <a:pt x="31779" y="5467"/>
                    </a:lnTo>
                    <a:lnTo>
                      <a:pt x="31187" y="5112"/>
                    </a:lnTo>
                    <a:lnTo>
                      <a:pt x="30568" y="4756"/>
                    </a:lnTo>
                    <a:lnTo>
                      <a:pt x="29918" y="4384"/>
                    </a:lnTo>
                    <a:lnTo>
                      <a:pt x="29248" y="4029"/>
                    </a:lnTo>
                    <a:lnTo>
                      <a:pt x="28554" y="3656"/>
                    </a:lnTo>
                    <a:lnTo>
                      <a:pt x="27836" y="3301"/>
                    </a:lnTo>
                    <a:lnTo>
                      <a:pt x="27099" y="2945"/>
                    </a:lnTo>
                    <a:lnTo>
                      <a:pt x="26342" y="2607"/>
                    </a:lnTo>
                    <a:lnTo>
                      <a:pt x="25574" y="2268"/>
                    </a:lnTo>
                    <a:lnTo>
                      <a:pt x="24785" y="1947"/>
                    </a:lnTo>
                    <a:lnTo>
                      <a:pt x="23985" y="1642"/>
                    </a:lnTo>
                    <a:lnTo>
                      <a:pt x="23177" y="1354"/>
                    </a:lnTo>
                    <a:lnTo>
                      <a:pt x="22353" y="1084"/>
                    </a:lnTo>
                    <a:lnTo>
                      <a:pt x="21525" y="847"/>
                    </a:lnTo>
                    <a:lnTo>
                      <a:pt x="20689" y="627"/>
                    </a:lnTo>
                    <a:lnTo>
                      <a:pt x="19845" y="440"/>
                    </a:lnTo>
                    <a:lnTo>
                      <a:pt x="19002" y="288"/>
                    </a:lnTo>
                    <a:lnTo>
                      <a:pt x="18154" y="153"/>
                    </a:lnTo>
                    <a:lnTo>
                      <a:pt x="17307" y="68"/>
                    </a:lnTo>
                    <a:lnTo>
                      <a:pt x="16463" y="17"/>
                    </a:lnTo>
                    <a:lnTo>
                      <a:pt x="160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8"/>
              <p:cNvSpPr/>
              <p:nvPr/>
            </p:nvSpPr>
            <p:spPr>
              <a:xfrm>
                <a:off x="4007100" y="-2563850"/>
                <a:ext cx="43300" cy="655025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6201" extrusionOk="0">
                    <a:moveTo>
                      <a:pt x="0" y="1"/>
                    </a:moveTo>
                    <a:lnTo>
                      <a:pt x="32" y="1896"/>
                    </a:lnTo>
                    <a:lnTo>
                      <a:pt x="56" y="3809"/>
                    </a:lnTo>
                    <a:lnTo>
                      <a:pt x="71" y="5705"/>
                    </a:lnTo>
                    <a:lnTo>
                      <a:pt x="83" y="7566"/>
                    </a:lnTo>
                    <a:lnTo>
                      <a:pt x="91" y="9394"/>
                    </a:lnTo>
                    <a:lnTo>
                      <a:pt x="95" y="11154"/>
                    </a:lnTo>
                    <a:lnTo>
                      <a:pt x="95" y="12830"/>
                    </a:lnTo>
                    <a:lnTo>
                      <a:pt x="91" y="14404"/>
                    </a:lnTo>
                    <a:lnTo>
                      <a:pt x="79" y="17180"/>
                    </a:lnTo>
                    <a:lnTo>
                      <a:pt x="67" y="19346"/>
                    </a:lnTo>
                    <a:lnTo>
                      <a:pt x="56" y="20751"/>
                    </a:lnTo>
                    <a:lnTo>
                      <a:pt x="52" y="21242"/>
                    </a:lnTo>
                    <a:lnTo>
                      <a:pt x="87" y="21310"/>
                    </a:lnTo>
                    <a:lnTo>
                      <a:pt x="198" y="21513"/>
                    </a:lnTo>
                    <a:lnTo>
                      <a:pt x="272" y="21665"/>
                    </a:lnTo>
                    <a:lnTo>
                      <a:pt x="363" y="21851"/>
                    </a:lnTo>
                    <a:lnTo>
                      <a:pt x="466" y="22088"/>
                    </a:lnTo>
                    <a:lnTo>
                      <a:pt x="580" y="22359"/>
                    </a:lnTo>
                    <a:lnTo>
                      <a:pt x="702" y="22664"/>
                    </a:lnTo>
                    <a:lnTo>
                      <a:pt x="832" y="23019"/>
                    </a:lnTo>
                    <a:lnTo>
                      <a:pt x="970" y="23425"/>
                    </a:lnTo>
                    <a:lnTo>
                      <a:pt x="1116" y="23882"/>
                    </a:lnTo>
                    <a:lnTo>
                      <a:pt x="1262" y="24390"/>
                    </a:lnTo>
                    <a:lnTo>
                      <a:pt x="1412" y="24932"/>
                    </a:lnTo>
                    <a:lnTo>
                      <a:pt x="1566" y="25541"/>
                    </a:lnTo>
                    <a:lnTo>
                      <a:pt x="1719" y="26184"/>
                    </a:lnTo>
                    <a:lnTo>
                      <a:pt x="1731" y="26201"/>
                    </a:lnTo>
                    <a:lnTo>
                      <a:pt x="1715" y="25422"/>
                    </a:lnTo>
                    <a:lnTo>
                      <a:pt x="1692" y="24508"/>
                    </a:lnTo>
                    <a:lnTo>
                      <a:pt x="1660" y="23307"/>
                    </a:lnTo>
                    <a:lnTo>
                      <a:pt x="1613" y="21834"/>
                    </a:lnTo>
                    <a:lnTo>
                      <a:pt x="1558" y="20159"/>
                    </a:lnTo>
                    <a:lnTo>
                      <a:pt x="1483" y="18297"/>
                    </a:lnTo>
                    <a:lnTo>
                      <a:pt x="1439" y="17315"/>
                    </a:lnTo>
                    <a:lnTo>
                      <a:pt x="1396" y="16300"/>
                    </a:lnTo>
                    <a:lnTo>
                      <a:pt x="1345" y="15267"/>
                    </a:lnTo>
                    <a:lnTo>
                      <a:pt x="1290" y="14201"/>
                    </a:lnTo>
                    <a:lnTo>
                      <a:pt x="1230" y="13118"/>
                    </a:lnTo>
                    <a:lnTo>
                      <a:pt x="1167" y="12035"/>
                    </a:lnTo>
                    <a:lnTo>
                      <a:pt x="1100" y="10951"/>
                    </a:lnTo>
                    <a:lnTo>
                      <a:pt x="1025" y="9851"/>
                    </a:lnTo>
                    <a:lnTo>
                      <a:pt x="951" y="8768"/>
                    </a:lnTo>
                    <a:lnTo>
                      <a:pt x="868" y="7702"/>
                    </a:lnTo>
                    <a:lnTo>
                      <a:pt x="777" y="6635"/>
                    </a:lnTo>
                    <a:lnTo>
                      <a:pt x="682" y="5586"/>
                    </a:lnTo>
                    <a:lnTo>
                      <a:pt x="584" y="4571"/>
                    </a:lnTo>
                    <a:lnTo>
                      <a:pt x="481" y="3572"/>
                    </a:lnTo>
                    <a:lnTo>
                      <a:pt x="371" y="2624"/>
                    </a:lnTo>
                    <a:lnTo>
                      <a:pt x="312" y="2150"/>
                    </a:lnTo>
                    <a:lnTo>
                      <a:pt x="253" y="1693"/>
                    </a:lnTo>
                    <a:lnTo>
                      <a:pt x="194" y="1253"/>
                    </a:lnTo>
                    <a:lnTo>
                      <a:pt x="131" y="830"/>
                    </a:lnTo>
                    <a:lnTo>
                      <a:pt x="67" y="4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>
                <a:off x="4007100" y="-2563850"/>
                <a:ext cx="43300" cy="655025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6201" fill="none" extrusionOk="0">
                    <a:moveTo>
                      <a:pt x="52" y="21242"/>
                    </a:moveTo>
                    <a:lnTo>
                      <a:pt x="52" y="21242"/>
                    </a:lnTo>
                    <a:lnTo>
                      <a:pt x="56" y="20751"/>
                    </a:lnTo>
                    <a:lnTo>
                      <a:pt x="67" y="19346"/>
                    </a:lnTo>
                    <a:lnTo>
                      <a:pt x="79" y="17180"/>
                    </a:lnTo>
                    <a:lnTo>
                      <a:pt x="91" y="14404"/>
                    </a:lnTo>
                    <a:lnTo>
                      <a:pt x="95" y="12830"/>
                    </a:lnTo>
                    <a:lnTo>
                      <a:pt x="95" y="11154"/>
                    </a:lnTo>
                    <a:lnTo>
                      <a:pt x="91" y="9394"/>
                    </a:lnTo>
                    <a:lnTo>
                      <a:pt x="83" y="7566"/>
                    </a:lnTo>
                    <a:lnTo>
                      <a:pt x="71" y="5705"/>
                    </a:lnTo>
                    <a:lnTo>
                      <a:pt x="56" y="3809"/>
                    </a:lnTo>
                    <a:lnTo>
                      <a:pt x="32" y="1896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7" y="407"/>
                    </a:lnTo>
                    <a:lnTo>
                      <a:pt x="131" y="830"/>
                    </a:lnTo>
                    <a:lnTo>
                      <a:pt x="194" y="1253"/>
                    </a:lnTo>
                    <a:lnTo>
                      <a:pt x="253" y="1693"/>
                    </a:lnTo>
                    <a:lnTo>
                      <a:pt x="312" y="2150"/>
                    </a:lnTo>
                    <a:lnTo>
                      <a:pt x="371" y="2624"/>
                    </a:lnTo>
                    <a:lnTo>
                      <a:pt x="481" y="3572"/>
                    </a:lnTo>
                    <a:lnTo>
                      <a:pt x="584" y="4571"/>
                    </a:lnTo>
                    <a:lnTo>
                      <a:pt x="682" y="5586"/>
                    </a:lnTo>
                    <a:lnTo>
                      <a:pt x="777" y="6635"/>
                    </a:lnTo>
                    <a:lnTo>
                      <a:pt x="868" y="7702"/>
                    </a:lnTo>
                    <a:lnTo>
                      <a:pt x="951" y="8768"/>
                    </a:lnTo>
                    <a:lnTo>
                      <a:pt x="1025" y="9851"/>
                    </a:lnTo>
                    <a:lnTo>
                      <a:pt x="1100" y="10951"/>
                    </a:lnTo>
                    <a:lnTo>
                      <a:pt x="1167" y="12035"/>
                    </a:lnTo>
                    <a:lnTo>
                      <a:pt x="1230" y="13118"/>
                    </a:lnTo>
                    <a:lnTo>
                      <a:pt x="1290" y="14201"/>
                    </a:lnTo>
                    <a:lnTo>
                      <a:pt x="1345" y="15267"/>
                    </a:lnTo>
                    <a:lnTo>
                      <a:pt x="1396" y="16300"/>
                    </a:lnTo>
                    <a:lnTo>
                      <a:pt x="1439" y="17315"/>
                    </a:lnTo>
                    <a:lnTo>
                      <a:pt x="1483" y="18297"/>
                    </a:lnTo>
                    <a:lnTo>
                      <a:pt x="1558" y="20159"/>
                    </a:lnTo>
                    <a:lnTo>
                      <a:pt x="1613" y="21834"/>
                    </a:lnTo>
                    <a:lnTo>
                      <a:pt x="1660" y="23307"/>
                    </a:lnTo>
                    <a:lnTo>
                      <a:pt x="1692" y="24508"/>
                    </a:lnTo>
                    <a:lnTo>
                      <a:pt x="1715" y="25422"/>
                    </a:lnTo>
                    <a:lnTo>
                      <a:pt x="1731" y="26201"/>
                    </a:lnTo>
                    <a:lnTo>
                      <a:pt x="1719" y="26184"/>
                    </a:lnTo>
                    <a:lnTo>
                      <a:pt x="1719" y="26184"/>
                    </a:lnTo>
                    <a:lnTo>
                      <a:pt x="1566" y="25541"/>
                    </a:lnTo>
                    <a:lnTo>
                      <a:pt x="1412" y="24932"/>
                    </a:lnTo>
                    <a:lnTo>
                      <a:pt x="1262" y="24390"/>
                    </a:lnTo>
                    <a:lnTo>
                      <a:pt x="1116" y="23882"/>
                    </a:lnTo>
                    <a:lnTo>
                      <a:pt x="970" y="23425"/>
                    </a:lnTo>
                    <a:lnTo>
                      <a:pt x="832" y="23019"/>
                    </a:lnTo>
                    <a:lnTo>
                      <a:pt x="702" y="22664"/>
                    </a:lnTo>
                    <a:lnTo>
                      <a:pt x="580" y="22359"/>
                    </a:lnTo>
                    <a:lnTo>
                      <a:pt x="466" y="22088"/>
                    </a:lnTo>
                    <a:lnTo>
                      <a:pt x="363" y="21851"/>
                    </a:lnTo>
                    <a:lnTo>
                      <a:pt x="272" y="21665"/>
                    </a:lnTo>
                    <a:lnTo>
                      <a:pt x="198" y="21513"/>
                    </a:lnTo>
                    <a:lnTo>
                      <a:pt x="87" y="21310"/>
                    </a:lnTo>
                    <a:lnTo>
                      <a:pt x="52" y="212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8"/>
              <p:cNvSpPr/>
              <p:nvPr/>
            </p:nvSpPr>
            <p:spPr>
              <a:xfrm>
                <a:off x="3257775" y="-5157200"/>
                <a:ext cx="60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9" extrusionOk="0">
                    <a:moveTo>
                      <a:pt x="241" y="1"/>
                    </a:moveTo>
                    <a:lnTo>
                      <a:pt x="186" y="441"/>
                    </a:lnTo>
                    <a:lnTo>
                      <a:pt x="127" y="915"/>
                    </a:lnTo>
                    <a:lnTo>
                      <a:pt x="1" y="1964"/>
                    </a:lnTo>
                    <a:lnTo>
                      <a:pt x="170" y="2049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>
                <a:off x="3172925" y="-5627300"/>
                <a:ext cx="104800" cy="24460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9784" extrusionOk="0">
                    <a:moveTo>
                      <a:pt x="150" y="1"/>
                    </a:moveTo>
                    <a:lnTo>
                      <a:pt x="0" y="8616"/>
                    </a:lnTo>
                    <a:lnTo>
                      <a:pt x="4" y="8616"/>
                    </a:lnTo>
                    <a:lnTo>
                      <a:pt x="3943" y="9784"/>
                    </a:lnTo>
                    <a:lnTo>
                      <a:pt x="4191" y="2506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>
                <a:off x="3682950" y="-7894825"/>
                <a:ext cx="299425" cy="21427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85709" extrusionOk="0">
                    <a:moveTo>
                      <a:pt x="8417" y="0"/>
                    </a:moveTo>
                    <a:lnTo>
                      <a:pt x="0" y="49946"/>
                    </a:lnTo>
                    <a:lnTo>
                      <a:pt x="746" y="47120"/>
                    </a:lnTo>
                    <a:lnTo>
                      <a:pt x="1479" y="44310"/>
                    </a:lnTo>
                    <a:lnTo>
                      <a:pt x="2192" y="41517"/>
                    </a:lnTo>
                    <a:lnTo>
                      <a:pt x="2890" y="38759"/>
                    </a:lnTo>
                    <a:lnTo>
                      <a:pt x="3225" y="37388"/>
                    </a:lnTo>
                    <a:lnTo>
                      <a:pt x="3560" y="36034"/>
                    </a:lnTo>
                    <a:lnTo>
                      <a:pt x="3884" y="34697"/>
                    </a:lnTo>
                    <a:lnTo>
                      <a:pt x="4199" y="33393"/>
                    </a:lnTo>
                    <a:lnTo>
                      <a:pt x="4506" y="32090"/>
                    </a:lnTo>
                    <a:lnTo>
                      <a:pt x="4806" y="30804"/>
                    </a:lnTo>
                    <a:lnTo>
                      <a:pt x="5094" y="29551"/>
                    </a:lnTo>
                    <a:lnTo>
                      <a:pt x="5370" y="28333"/>
                    </a:lnTo>
                    <a:lnTo>
                      <a:pt x="5638" y="27114"/>
                    </a:lnTo>
                    <a:lnTo>
                      <a:pt x="5894" y="25946"/>
                    </a:lnTo>
                    <a:lnTo>
                      <a:pt x="6135" y="24795"/>
                    </a:lnTo>
                    <a:lnTo>
                      <a:pt x="6367" y="23678"/>
                    </a:lnTo>
                    <a:lnTo>
                      <a:pt x="6584" y="22595"/>
                    </a:lnTo>
                    <a:lnTo>
                      <a:pt x="6785" y="21563"/>
                    </a:lnTo>
                    <a:lnTo>
                      <a:pt x="6974" y="20547"/>
                    </a:lnTo>
                    <a:lnTo>
                      <a:pt x="7148" y="19583"/>
                    </a:lnTo>
                    <a:lnTo>
                      <a:pt x="7305" y="18652"/>
                    </a:lnTo>
                    <a:lnTo>
                      <a:pt x="7447" y="17755"/>
                    </a:lnTo>
                    <a:lnTo>
                      <a:pt x="7570" y="16908"/>
                    </a:lnTo>
                    <a:lnTo>
                      <a:pt x="7625" y="16519"/>
                    </a:lnTo>
                    <a:lnTo>
                      <a:pt x="7676" y="16113"/>
                    </a:lnTo>
                    <a:lnTo>
                      <a:pt x="7723" y="15741"/>
                    </a:lnTo>
                    <a:lnTo>
                      <a:pt x="7767" y="15368"/>
                    </a:lnTo>
                    <a:lnTo>
                      <a:pt x="7806" y="15013"/>
                    </a:lnTo>
                    <a:lnTo>
                      <a:pt x="7838" y="14674"/>
                    </a:lnTo>
                    <a:lnTo>
                      <a:pt x="7865" y="14336"/>
                    </a:lnTo>
                    <a:lnTo>
                      <a:pt x="7889" y="14014"/>
                    </a:lnTo>
                    <a:lnTo>
                      <a:pt x="7905" y="13709"/>
                    </a:lnTo>
                    <a:lnTo>
                      <a:pt x="7920" y="13422"/>
                    </a:lnTo>
                    <a:lnTo>
                      <a:pt x="7976" y="15368"/>
                    </a:lnTo>
                    <a:lnTo>
                      <a:pt x="8051" y="17670"/>
                    </a:lnTo>
                    <a:lnTo>
                      <a:pt x="8153" y="20750"/>
                    </a:lnTo>
                    <a:lnTo>
                      <a:pt x="8283" y="24508"/>
                    </a:lnTo>
                    <a:lnTo>
                      <a:pt x="8362" y="26623"/>
                    </a:lnTo>
                    <a:lnTo>
                      <a:pt x="8449" y="28857"/>
                    </a:lnTo>
                    <a:lnTo>
                      <a:pt x="8543" y="31244"/>
                    </a:lnTo>
                    <a:lnTo>
                      <a:pt x="8646" y="33715"/>
                    </a:lnTo>
                    <a:lnTo>
                      <a:pt x="8756" y="36305"/>
                    </a:lnTo>
                    <a:lnTo>
                      <a:pt x="8874" y="38996"/>
                    </a:lnTo>
                    <a:lnTo>
                      <a:pt x="9005" y="41754"/>
                    </a:lnTo>
                    <a:lnTo>
                      <a:pt x="9139" y="44598"/>
                    </a:lnTo>
                    <a:lnTo>
                      <a:pt x="9280" y="47492"/>
                    </a:lnTo>
                    <a:lnTo>
                      <a:pt x="9434" y="50437"/>
                    </a:lnTo>
                    <a:lnTo>
                      <a:pt x="9596" y="53433"/>
                    </a:lnTo>
                    <a:lnTo>
                      <a:pt x="9765" y="56429"/>
                    </a:lnTo>
                    <a:lnTo>
                      <a:pt x="9947" y="59458"/>
                    </a:lnTo>
                    <a:lnTo>
                      <a:pt x="10132" y="62488"/>
                    </a:lnTo>
                    <a:lnTo>
                      <a:pt x="10231" y="64011"/>
                    </a:lnTo>
                    <a:lnTo>
                      <a:pt x="10329" y="65517"/>
                    </a:lnTo>
                    <a:lnTo>
                      <a:pt x="10432" y="67024"/>
                    </a:lnTo>
                    <a:lnTo>
                      <a:pt x="10534" y="68530"/>
                    </a:lnTo>
                    <a:lnTo>
                      <a:pt x="10641" y="70019"/>
                    </a:lnTo>
                    <a:lnTo>
                      <a:pt x="10751" y="71509"/>
                    </a:lnTo>
                    <a:lnTo>
                      <a:pt x="10861" y="72981"/>
                    </a:lnTo>
                    <a:lnTo>
                      <a:pt x="10976" y="74454"/>
                    </a:lnTo>
                    <a:lnTo>
                      <a:pt x="11090" y="75909"/>
                    </a:lnTo>
                    <a:lnTo>
                      <a:pt x="11208" y="77348"/>
                    </a:lnTo>
                    <a:lnTo>
                      <a:pt x="11330" y="78770"/>
                    </a:lnTo>
                    <a:lnTo>
                      <a:pt x="11453" y="80174"/>
                    </a:lnTo>
                    <a:lnTo>
                      <a:pt x="11575" y="81562"/>
                    </a:lnTo>
                    <a:lnTo>
                      <a:pt x="11705" y="82933"/>
                    </a:lnTo>
                    <a:lnTo>
                      <a:pt x="11835" y="84270"/>
                    </a:lnTo>
                    <a:lnTo>
                      <a:pt x="11965" y="85607"/>
                    </a:lnTo>
                    <a:lnTo>
                      <a:pt x="11977" y="85709"/>
                    </a:lnTo>
                    <a:lnTo>
                      <a:pt x="11851" y="83949"/>
                    </a:lnTo>
                    <a:lnTo>
                      <a:pt x="11725" y="82172"/>
                    </a:lnTo>
                    <a:lnTo>
                      <a:pt x="11602" y="80378"/>
                    </a:lnTo>
                    <a:lnTo>
                      <a:pt x="11484" y="78567"/>
                    </a:lnTo>
                    <a:lnTo>
                      <a:pt x="11370" y="76756"/>
                    </a:lnTo>
                    <a:lnTo>
                      <a:pt x="11256" y="74945"/>
                    </a:lnTo>
                    <a:lnTo>
                      <a:pt x="11145" y="73117"/>
                    </a:lnTo>
                    <a:lnTo>
                      <a:pt x="11035" y="71272"/>
                    </a:lnTo>
                    <a:lnTo>
                      <a:pt x="10932" y="69427"/>
                    </a:lnTo>
                    <a:lnTo>
                      <a:pt x="10830" y="67582"/>
                    </a:lnTo>
                    <a:lnTo>
                      <a:pt x="10727" y="65737"/>
                    </a:lnTo>
                    <a:lnTo>
                      <a:pt x="10629" y="63892"/>
                    </a:lnTo>
                    <a:lnTo>
                      <a:pt x="10534" y="62048"/>
                    </a:lnTo>
                    <a:lnTo>
                      <a:pt x="10443" y="60203"/>
                    </a:lnTo>
                    <a:lnTo>
                      <a:pt x="10262" y="56513"/>
                    </a:lnTo>
                    <a:lnTo>
                      <a:pt x="10097" y="52857"/>
                    </a:lnTo>
                    <a:lnTo>
                      <a:pt x="9935" y="49235"/>
                    </a:lnTo>
                    <a:lnTo>
                      <a:pt x="9785" y="45664"/>
                    </a:lnTo>
                    <a:lnTo>
                      <a:pt x="9643" y="42127"/>
                    </a:lnTo>
                    <a:lnTo>
                      <a:pt x="9513" y="38674"/>
                    </a:lnTo>
                    <a:lnTo>
                      <a:pt x="9391" y="35306"/>
                    </a:lnTo>
                    <a:lnTo>
                      <a:pt x="9277" y="32006"/>
                    </a:lnTo>
                    <a:lnTo>
                      <a:pt x="9170" y="28807"/>
                    </a:lnTo>
                    <a:lnTo>
                      <a:pt x="9072" y="25726"/>
                    </a:lnTo>
                    <a:lnTo>
                      <a:pt x="8981" y="22764"/>
                    </a:lnTo>
                    <a:lnTo>
                      <a:pt x="8894" y="19938"/>
                    </a:lnTo>
                    <a:lnTo>
                      <a:pt x="8819" y="17247"/>
                    </a:lnTo>
                    <a:lnTo>
                      <a:pt x="8752" y="14708"/>
                    </a:lnTo>
                    <a:lnTo>
                      <a:pt x="8689" y="12339"/>
                    </a:lnTo>
                    <a:lnTo>
                      <a:pt x="8587" y="8124"/>
                    </a:lnTo>
                    <a:lnTo>
                      <a:pt x="8512" y="4705"/>
                    </a:lnTo>
                    <a:lnTo>
                      <a:pt x="8457" y="2150"/>
                    </a:lnTo>
                    <a:lnTo>
                      <a:pt x="8417" y="0"/>
                    </a:lnTo>
                    <a:close/>
                  </a:path>
                </a:pathLst>
              </a:custGeom>
              <a:solidFill>
                <a:srgbClr val="000000">
                  <a:alpha val="11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8"/>
              <p:cNvSpPr/>
              <p:nvPr/>
            </p:nvSpPr>
            <p:spPr>
              <a:xfrm>
                <a:off x="3579750" y="-9724875"/>
                <a:ext cx="729850" cy="3992250"/>
              </a:xfrm>
              <a:custGeom>
                <a:avLst/>
                <a:gdLst/>
                <a:ahLst/>
                <a:cxnLst/>
                <a:rect l="l" t="t" r="r" b="b"/>
                <a:pathLst>
                  <a:path w="29194" h="159690" extrusionOk="0">
                    <a:moveTo>
                      <a:pt x="13842" y="1"/>
                    </a:moveTo>
                    <a:lnTo>
                      <a:pt x="13586" y="35"/>
                    </a:lnTo>
                    <a:lnTo>
                      <a:pt x="13330" y="103"/>
                    </a:lnTo>
                    <a:lnTo>
                      <a:pt x="13069" y="221"/>
                    </a:lnTo>
                    <a:lnTo>
                      <a:pt x="12813" y="356"/>
                    </a:lnTo>
                    <a:lnTo>
                      <a:pt x="12553" y="543"/>
                    </a:lnTo>
                    <a:lnTo>
                      <a:pt x="12297" y="763"/>
                    </a:lnTo>
                    <a:lnTo>
                      <a:pt x="12037" y="1016"/>
                    </a:lnTo>
                    <a:lnTo>
                      <a:pt x="11780" y="1287"/>
                    </a:lnTo>
                    <a:lnTo>
                      <a:pt x="11520" y="1592"/>
                    </a:lnTo>
                    <a:lnTo>
                      <a:pt x="11264" y="1930"/>
                    </a:lnTo>
                    <a:lnTo>
                      <a:pt x="11008" y="2303"/>
                    </a:lnTo>
                    <a:lnTo>
                      <a:pt x="10747" y="2692"/>
                    </a:lnTo>
                    <a:lnTo>
                      <a:pt x="10491" y="3115"/>
                    </a:lnTo>
                    <a:lnTo>
                      <a:pt x="10231" y="3555"/>
                    </a:lnTo>
                    <a:lnTo>
                      <a:pt x="9975" y="4012"/>
                    </a:lnTo>
                    <a:lnTo>
                      <a:pt x="9719" y="4503"/>
                    </a:lnTo>
                    <a:lnTo>
                      <a:pt x="9458" y="5011"/>
                    </a:lnTo>
                    <a:lnTo>
                      <a:pt x="9202" y="5535"/>
                    </a:lnTo>
                    <a:lnTo>
                      <a:pt x="8946" y="6077"/>
                    </a:lnTo>
                    <a:lnTo>
                      <a:pt x="8690" y="6636"/>
                    </a:lnTo>
                    <a:lnTo>
                      <a:pt x="8402" y="7296"/>
                    </a:lnTo>
                    <a:lnTo>
                      <a:pt x="8110" y="7990"/>
                    </a:lnTo>
                    <a:lnTo>
                      <a:pt x="7822" y="8734"/>
                    </a:lnTo>
                    <a:lnTo>
                      <a:pt x="7531" y="9530"/>
                    </a:lnTo>
                    <a:lnTo>
                      <a:pt x="7239" y="10342"/>
                    </a:lnTo>
                    <a:lnTo>
                      <a:pt x="6943" y="11205"/>
                    </a:lnTo>
                    <a:lnTo>
                      <a:pt x="6652" y="12086"/>
                    </a:lnTo>
                    <a:lnTo>
                      <a:pt x="6360" y="13016"/>
                    </a:lnTo>
                    <a:lnTo>
                      <a:pt x="6068" y="13964"/>
                    </a:lnTo>
                    <a:lnTo>
                      <a:pt x="5780" y="14929"/>
                    </a:lnTo>
                    <a:lnTo>
                      <a:pt x="5489" y="15928"/>
                    </a:lnTo>
                    <a:lnTo>
                      <a:pt x="5201" y="16960"/>
                    </a:lnTo>
                    <a:lnTo>
                      <a:pt x="4913" y="18009"/>
                    </a:lnTo>
                    <a:lnTo>
                      <a:pt x="4625" y="19076"/>
                    </a:lnTo>
                    <a:lnTo>
                      <a:pt x="4341" y="20159"/>
                    </a:lnTo>
                    <a:lnTo>
                      <a:pt x="4061" y="21259"/>
                    </a:lnTo>
                    <a:lnTo>
                      <a:pt x="3782" y="22376"/>
                    </a:lnTo>
                    <a:lnTo>
                      <a:pt x="3502" y="23493"/>
                    </a:lnTo>
                    <a:lnTo>
                      <a:pt x="3230" y="24627"/>
                    </a:lnTo>
                    <a:lnTo>
                      <a:pt x="2958" y="25761"/>
                    </a:lnTo>
                    <a:lnTo>
                      <a:pt x="2686" y="26912"/>
                    </a:lnTo>
                    <a:lnTo>
                      <a:pt x="2421" y="28063"/>
                    </a:lnTo>
                    <a:lnTo>
                      <a:pt x="2161" y="29214"/>
                    </a:lnTo>
                    <a:lnTo>
                      <a:pt x="1901" y="30365"/>
                    </a:lnTo>
                    <a:lnTo>
                      <a:pt x="1649" y="31516"/>
                    </a:lnTo>
                    <a:lnTo>
                      <a:pt x="1397" y="32666"/>
                    </a:lnTo>
                    <a:lnTo>
                      <a:pt x="912" y="34934"/>
                    </a:lnTo>
                    <a:lnTo>
                      <a:pt x="446" y="37169"/>
                    </a:lnTo>
                    <a:lnTo>
                      <a:pt x="1" y="39335"/>
                    </a:lnTo>
                    <a:lnTo>
                      <a:pt x="56" y="45970"/>
                    </a:lnTo>
                    <a:lnTo>
                      <a:pt x="107" y="52638"/>
                    </a:lnTo>
                    <a:lnTo>
                      <a:pt x="151" y="59324"/>
                    </a:lnTo>
                    <a:lnTo>
                      <a:pt x="186" y="66009"/>
                    </a:lnTo>
                    <a:lnTo>
                      <a:pt x="655" y="62979"/>
                    </a:lnTo>
                    <a:lnTo>
                      <a:pt x="1124" y="59984"/>
                    </a:lnTo>
                    <a:lnTo>
                      <a:pt x="1598" y="57056"/>
                    </a:lnTo>
                    <a:lnTo>
                      <a:pt x="2071" y="54144"/>
                    </a:lnTo>
                    <a:lnTo>
                      <a:pt x="2548" y="51301"/>
                    </a:lnTo>
                    <a:lnTo>
                      <a:pt x="2788" y="49913"/>
                    </a:lnTo>
                    <a:lnTo>
                      <a:pt x="3029" y="48525"/>
                    </a:lnTo>
                    <a:lnTo>
                      <a:pt x="3269" y="47154"/>
                    </a:lnTo>
                    <a:lnTo>
                      <a:pt x="3510" y="45800"/>
                    </a:lnTo>
                    <a:lnTo>
                      <a:pt x="3754" y="44463"/>
                    </a:lnTo>
                    <a:lnTo>
                      <a:pt x="3994" y="43143"/>
                    </a:lnTo>
                    <a:lnTo>
                      <a:pt x="4235" y="41840"/>
                    </a:lnTo>
                    <a:lnTo>
                      <a:pt x="4479" y="40554"/>
                    </a:lnTo>
                    <a:lnTo>
                      <a:pt x="4724" y="39284"/>
                    </a:lnTo>
                    <a:lnTo>
                      <a:pt x="4964" y="38032"/>
                    </a:lnTo>
                    <a:lnTo>
                      <a:pt x="5209" y="36813"/>
                    </a:lnTo>
                    <a:lnTo>
                      <a:pt x="5449" y="35611"/>
                    </a:lnTo>
                    <a:lnTo>
                      <a:pt x="5694" y="34427"/>
                    </a:lnTo>
                    <a:lnTo>
                      <a:pt x="5938" y="33259"/>
                    </a:lnTo>
                    <a:lnTo>
                      <a:pt x="6182" y="32125"/>
                    </a:lnTo>
                    <a:lnTo>
                      <a:pt x="6423" y="31008"/>
                    </a:lnTo>
                    <a:lnTo>
                      <a:pt x="6667" y="29925"/>
                    </a:lnTo>
                    <a:lnTo>
                      <a:pt x="6912" y="28858"/>
                    </a:lnTo>
                    <a:lnTo>
                      <a:pt x="7152" y="27809"/>
                    </a:lnTo>
                    <a:lnTo>
                      <a:pt x="7397" y="26793"/>
                    </a:lnTo>
                    <a:lnTo>
                      <a:pt x="7637" y="25812"/>
                    </a:lnTo>
                    <a:lnTo>
                      <a:pt x="7881" y="24847"/>
                    </a:lnTo>
                    <a:lnTo>
                      <a:pt x="8122" y="23899"/>
                    </a:lnTo>
                    <a:lnTo>
                      <a:pt x="8362" y="23002"/>
                    </a:lnTo>
                    <a:lnTo>
                      <a:pt x="8603" y="22122"/>
                    </a:lnTo>
                    <a:lnTo>
                      <a:pt x="8843" y="21276"/>
                    </a:lnTo>
                    <a:lnTo>
                      <a:pt x="9084" y="20447"/>
                    </a:lnTo>
                    <a:lnTo>
                      <a:pt x="9324" y="19668"/>
                    </a:lnTo>
                    <a:lnTo>
                      <a:pt x="9565" y="18906"/>
                    </a:lnTo>
                    <a:lnTo>
                      <a:pt x="9801" y="18179"/>
                    </a:lnTo>
                    <a:lnTo>
                      <a:pt x="10042" y="17485"/>
                    </a:lnTo>
                    <a:lnTo>
                      <a:pt x="10278" y="16825"/>
                    </a:lnTo>
                    <a:lnTo>
                      <a:pt x="10515" y="16198"/>
                    </a:lnTo>
                    <a:lnTo>
                      <a:pt x="10747" y="15606"/>
                    </a:lnTo>
                    <a:lnTo>
                      <a:pt x="10984" y="15047"/>
                    </a:lnTo>
                    <a:lnTo>
                      <a:pt x="11217" y="14523"/>
                    </a:lnTo>
                    <a:lnTo>
                      <a:pt x="11449" y="14032"/>
                    </a:lnTo>
                    <a:lnTo>
                      <a:pt x="11682" y="13575"/>
                    </a:lnTo>
                    <a:lnTo>
                      <a:pt x="11914" y="13169"/>
                    </a:lnTo>
                    <a:lnTo>
                      <a:pt x="12143" y="12779"/>
                    </a:lnTo>
                    <a:lnTo>
                      <a:pt x="12372" y="12441"/>
                    </a:lnTo>
                    <a:lnTo>
                      <a:pt x="12600" y="12153"/>
                    </a:lnTo>
                    <a:lnTo>
                      <a:pt x="12829" y="11882"/>
                    </a:lnTo>
                    <a:lnTo>
                      <a:pt x="13054" y="11662"/>
                    </a:lnTo>
                    <a:lnTo>
                      <a:pt x="13278" y="11493"/>
                    </a:lnTo>
                    <a:lnTo>
                      <a:pt x="13503" y="11358"/>
                    </a:lnTo>
                    <a:lnTo>
                      <a:pt x="13613" y="11290"/>
                    </a:lnTo>
                    <a:lnTo>
                      <a:pt x="13724" y="11256"/>
                    </a:lnTo>
                    <a:lnTo>
                      <a:pt x="13834" y="11222"/>
                    </a:lnTo>
                    <a:lnTo>
                      <a:pt x="13945" y="11205"/>
                    </a:lnTo>
                    <a:lnTo>
                      <a:pt x="14055" y="11188"/>
                    </a:lnTo>
                    <a:lnTo>
                      <a:pt x="14165" y="11188"/>
                    </a:lnTo>
                    <a:lnTo>
                      <a:pt x="14272" y="11205"/>
                    </a:lnTo>
                    <a:lnTo>
                      <a:pt x="14382" y="11222"/>
                    </a:lnTo>
                    <a:lnTo>
                      <a:pt x="14489" y="11256"/>
                    </a:lnTo>
                    <a:lnTo>
                      <a:pt x="14599" y="11307"/>
                    </a:lnTo>
                    <a:lnTo>
                      <a:pt x="14705" y="11358"/>
                    </a:lnTo>
                    <a:lnTo>
                      <a:pt x="14812" y="11425"/>
                    </a:lnTo>
                    <a:lnTo>
                      <a:pt x="14918" y="11493"/>
                    </a:lnTo>
                    <a:lnTo>
                      <a:pt x="15029" y="11595"/>
                    </a:lnTo>
                    <a:lnTo>
                      <a:pt x="15131" y="11696"/>
                    </a:lnTo>
                    <a:lnTo>
                      <a:pt x="15238" y="11798"/>
                    </a:lnTo>
                    <a:lnTo>
                      <a:pt x="15364" y="11950"/>
                    </a:lnTo>
                    <a:lnTo>
                      <a:pt x="15486" y="12136"/>
                    </a:lnTo>
                    <a:lnTo>
                      <a:pt x="15612" y="12356"/>
                    </a:lnTo>
                    <a:lnTo>
                      <a:pt x="15738" y="12593"/>
                    </a:lnTo>
                    <a:lnTo>
                      <a:pt x="15864" y="12864"/>
                    </a:lnTo>
                    <a:lnTo>
                      <a:pt x="15995" y="13169"/>
                    </a:lnTo>
                    <a:lnTo>
                      <a:pt x="16121" y="13490"/>
                    </a:lnTo>
                    <a:lnTo>
                      <a:pt x="16251" y="13846"/>
                    </a:lnTo>
                    <a:lnTo>
                      <a:pt x="16381" y="14235"/>
                    </a:lnTo>
                    <a:lnTo>
                      <a:pt x="16511" y="14641"/>
                    </a:lnTo>
                    <a:lnTo>
                      <a:pt x="16645" y="15081"/>
                    </a:lnTo>
                    <a:lnTo>
                      <a:pt x="16775" y="15555"/>
                    </a:lnTo>
                    <a:lnTo>
                      <a:pt x="16909" y="16046"/>
                    </a:lnTo>
                    <a:lnTo>
                      <a:pt x="17043" y="16554"/>
                    </a:lnTo>
                    <a:lnTo>
                      <a:pt x="17177" y="17095"/>
                    </a:lnTo>
                    <a:lnTo>
                      <a:pt x="17311" y="17671"/>
                    </a:lnTo>
                    <a:lnTo>
                      <a:pt x="17445" y="18263"/>
                    </a:lnTo>
                    <a:lnTo>
                      <a:pt x="17579" y="18889"/>
                    </a:lnTo>
                    <a:lnTo>
                      <a:pt x="17717" y="19533"/>
                    </a:lnTo>
                    <a:lnTo>
                      <a:pt x="17851" y="20193"/>
                    </a:lnTo>
                    <a:lnTo>
                      <a:pt x="17989" y="20887"/>
                    </a:lnTo>
                    <a:lnTo>
                      <a:pt x="18127" y="21597"/>
                    </a:lnTo>
                    <a:lnTo>
                      <a:pt x="18261" y="22325"/>
                    </a:lnTo>
                    <a:lnTo>
                      <a:pt x="18399" y="23087"/>
                    </a:lnTo>
                    <a:lnTo>
                      <a:pt x="18537" y="23865"/>
                    </a:lnTo>
                    <a:lnTo>
                      <a:pt x="18675" y="24678"/>
                    </a:lnTo>
                    <a:lnTo>
                      <a:pt x="18817" y="25490"/>
                    </a:lnTo>
                    <a:lnTo>
                      <a:pt x="18955" y="26336"/>
                    </a:lnTo>
                    <a:lnTo>
                      <a:pt x="19093" y="27200"/>
                    </a:lnTo>
                    <a:lnTo>
                      <a:pt x="19231" y="28097"/>
                    </a:lnTo>
                    <a:lnTo>
                      <a:pt x="19369" y="28994"/>
                    </a:lnTo>
                    <a:lnTo>
                      <a:pt x="19511" y="29925"/>
                    </a:lnTo>
                    <a:lnTo>
                      <a:pt x="19787" y="31837"/>
                    </a:lnTo>
                    <a:lnTo>
                      <a:pt x="20067" y="33834"/>
                    </a:lnTo>
                    <a:lnTo>
                      <a:pt x="20347" y="35882"/>
                    </a:lnTo>
                    <a:lnTo>
                      <a:pt x="20623" y="38015"/>
                    </a:lnTo>
                    <a:lnTo>
                      <a:pt x="20899" y="40215"/>
                    </a:lnTo>
                    <a:lnTo>
                      <a:pt x="21179" y="42483"/>
                    </a:lnTo>
                    <a:lnTo>
                      <a:pt x="21451" y="44802"/>
                    </a:lnTo>
                    <a:lnTo>
                      <a:pt x="21727" y="47188"/>
                    </a:lnTo>
                    <a:lnTo>
                      <a:pt x="21999" y="49625"/>
                    </a:lnTo>
                    <a:lnTo>
                      <a:pt x="22271" y="52113"/>
                    </a:lnTo>
                    <a:lnTo>
                      <a:pt x="22539" y="54652"/>
                    </a:lnTo>
                    <a:lnTo>
                      <a:pt x="22807" y="57242"/>
                    </a:lnTo>
                    <a:lnTo>
                      <a:pt x="23071" y="59882"/>
                    </a:lnTo>
                    <a:lnTo>
                      <a:pt x="23335" y="62556"/>
                    </a:lnTo>
                    <a:lnTo>
                      <a:pt x="23595" y="65281"/>
                    </a:lnTo>
                    <a:lnTo>
                      <a:pt x="23851" y="68040"/>
                    </a:lnTo>
                    <a:lnTo>
                      <a:pt x="24104" y="70833"/>
                    </a:lnTo>
                    <a:lnTo>
                      <a:pt x="24352" y="73659"/>
                    </a:lnTo>
                    <a:lnTo>
                      <a:pt x="24600" y="76503"/>
                    </a:lnTo>
                    <a:lnTo>
                      <a:pt x="24841" y="79380"/>
                    </a:lnTo>
                    <a:lnTo>
                      <a:pt x="25081" y="82291"/>
                    </a:lnTo>
                    <a:lnTo>
                      <a:pt x="25314" y="85202"/>
                    </a:lnTo>
                    <a:lnTo>
                      <a:pt x="25543" y="88147"/>
                    </a:lnTo>
                    <a:lnTo>
                      <a:pt x="25767" y="91109"/>
                    </a:lnTo>
                    <a:lnTo>
                      <a:pt x="25988" y="94071"/>
                    </a:lnTo>
                    <a:lnTo>
                      <a:pt x="26205" y="97050"/>
                    </a:lnTo>
                    <a:lnTo>
                      <a:pt x="26414" y="100045"/>
                    </a:lnTo>
                    <a:lnTo>
                      <a:pt x="26619" y="103041"/>
                    </a:lnTo>
                    <a:lnTo>
                      <a:pt x="26816" y="106020"/>
                    </a:lnTo>
                    <a:lnTo>
                      <a:pt x="27009" y="109016"/>
                    </a:lnTo>
                    <a:lnTo>
                      <a:pt x="27194" y="112011"/>
                    </a:lnTo>
                    <a:lnTo>
                      <a:pt x="27372" y="114990"/>
                    </a:lnTo>
                    <a:lnTo>
                      <a:pt x="27545" y="117969"/>
                    </a:lnTo>
                    <a:lnTo>
                      <a:pt x="27711" y="120931"/>
                    </a:lnTo>
                    <a:lnTo>
                      <a:pt x="27869" y="123876"/>
                    </a:lnTo>
                    <a:lnTo>
                      <a:pt x="28022" y="126804"/>
                    </a:lnTo>
                    <a:lnTo>
                      <a:pt x="28164" y="129715"/>
                    </a:lnTo>
                    <a:lnTo>
                      <a:pt x="28302" y="132609"/>
                    </a:lnTo>
                    <a:lnTo>
                      <a:pt x="28428" y="135470"/>
                    </a:lnTo>
                    <a:lnTo>
                      <a:pt x="28551" y="138313"/>
                    </a:lnTo>
                    <a:lnTo>
                      <a:pt x="28661" y="141106"/>
                    </a:lnTo>
                    <a:lnTo>
                      <a:pt x="28763" y="143881"/>
                    </a:lnTo>
                    <a:lnTo>
                      <a:pt x="28858" y="146623"/>
                    </a:lnTo>
                    <a:lnTo>
                      <a:pt x="28945" y="149314"/>
                    </a:lnTo>
                    <a:lnTo>
                      <a:pt x="29020" y="151972"/>
                    </a:lnTo>
                    <a:lnTo>
                      <a:pt x="29087" y="154578"/>
                    </a:lnTo>
                    <a:lnTo>
                      <a:pt x="29142" y="157151"/>
                    </a:lnTo>
                    <a:lnTo>
                      <a:pt x="29189" y="159656"/>
                    </a:lnTo>
                    <a:lnTo>
                      <a:pt x="29193" y="159690"/>
                    </a:lnTo>
                    <a:lnTo>
                      <a:pt x="29193" y="159199"/>
                    </a:lnTo>
                    <a:lnTo>
                      <a:pt x="29185" y="157760"/>
                    </a:lnTo>
                    <a:lnTo>
                      <a:pt x="29177" y="156694"/>
                    </a:lnTo>
                    <a:lnTo>
                      <a:pt x="29166" y="155391"/>
                    </a:lnTo>
                    <a:lnTo>
                      <a:pt x="29150" y="153867"/>
                    </a:lnTo>
                    <a:lnTo>
                      <a:pt x="29126" y="152141"/>
                    </a:lnTo>
                    <a:lnTo>
                      <a:pt x="29095" y="150178"/>
                    </a:lnTo>
                    <a:lnTo>
                      <a:pt x="29059" y="148028"/>
                    </a:lnTo>
                    <a:lnTo>
                      <a:pt x="29012" y="145659"/>
                    </a:lnTo>
                    <a:lnTo>
                      <a:pt x="28957" y="143086"/>
                    </a:lnTo>
                    <a:lnTo>
                      <a:pt x="28890" y="140310"/>
                    </a:lnTo>
                    <a:lnTo>
                      <a:pt x="28815" y="137348"/>
                    </a:lnTo>
                    <a:lnTo>
                      <a:pt x="28724" y="134183"/>
                    </a:lnTo>
                    <a:lnTo>
                      <a:pt x="28625" y="130849"/>
                    </a:lnTo>
                    <a:lnTo>
                      <a:pt x="28507" y="127329"/>
                    </a:lnTo>
                    <a:lnTo>
                      <a:pt x="28377" y="123622"/>
                    </a:lnTo>
                    <a:lnTo>
                      <a:pt x="28306" y="121693"/>
                    </a:lnTo>
                    <a:lnTo>
                      <a:pt x="28231" y="119746"/>
                    </a:lnTo>
                    <a:lnTo>
                      <a:pt x="28152" y="117732"/>
                    </a:lnTo>
                    <a:lnTo>
                      <a:pt x="28070" y="115684"/>
                    </a:lnTo>
                    <a:lnTo>
                      <a:pt x="27983" y="113602"/>
                    </a:lnTo>
                    <a:lnTo>
                      <a:pt x="27892" y="111470"/>
                    </a:lnTo>
                    <a:lnTo>
                      <a:pt x="27794" y="109303"/>
                    </a:lnTo>
                    <a:lnTo>
                      <a:pt x="27695" y="107103"/>
                    </a:lnTo>
                    <a:lnTo>
                      <a:pt x="27589" y="104852"/>
                    </a:lnTo>
                    <a:lnTo>
                      <a:pt x="27478" y="102567"/>
                    </a:lnTo>
                    <a:lnTo>
                      <a:pt x="27364" y="100232"/>
                    </a:lnTo>
                    <a:lnTo>
                      <a:pt x="27242" y="97862"/>
                    </a:lnTo>
                    <a:lnTo>
                      <a:pt x="27116" y="95459"/>
                    </a:lnTo>
                    <a:lnTo>
                      <a:pt x="26986" y="93021"/>
                    </a:lnTo>
                    <a:lnTo>
                      <a:pt x="26848" y="90550"/>
                    </a:lnTo>
                    <a:lnTo>
                      <a:pt x="26706" y="88045"/>
                    </a:lnTo>
                    <a:lnTo>
                      <a:pt x="26560" y="85490"/>
                    </a:lnTo>
                    <a:lnTo>
                      <a:pt x="26406" y="82900"/>
                    </a:lnTo>
                    <a:lnTo>
                      <a:pt x="26248" y="80294"/>
                    </a:lnTo>
                    <a:lnTo>
                      <a:pt x="26083" y="77637"/>
                    </a:lnTo>
                    <a:lnTo>
                      <a:pt x="25909" y="74945"/>
                    </a:lnTo>
                    <a:lnTo>
                      <a:pt x="25736" y="72237"/>
                    </a:lnTo>
                    <a:lnTo>
                      <a:pt x="25551" y="69479"/>
                    </a:lnTo>
                    <a:lnTo>
                      <a:pt x="25361" y="66703"/>
                    </a:lnTo>
                    <a:lnTo>
                      <a:pt x="25164" y="63876"/>
                    </a:lnTo>
                    <a:lnTo>
                      <a:pt x="24963" y="61033"/>
                    </a:lnTo>
                    <a:lnTo>
                      <a:pt x="24750" y="58156"/>
                    </a:lnTo>
                    <a:lnTo>
                      <a:pt x="24537" y="55245"/>
                    </a:lnTo>
                    <a:lnTo>
                      <a:pt x="24317" y="52384"/>
                    </a:lnTo>
                    <a:lnTo>
                      <a:pt x="24092" y="49592"/>
                    </a:lnTo>
                    <a:lnTo>
                      <a:pt x="23871" y="46900"/>
                    </a:lnTo>
                    <a:lnTo>
                      <a:pt x="23646" y="44294"/>
                    </a:lnTo>
                    <a:lnTo>
                      <a:pt x="23418" y="41789"/>
                    </a:lnTo>
                    <a:lnTo>
                      <a:pt x="23189" y="39369"/>
                    </a:lnTo>
                    <a:lnTo>
                      <a:pt x="22960" y="37016"/>
                    </a:lnTo>
                    <a:lnTo>
                      <a:pt x="22732" y="34765"/>
                    </a:lnTo>
                    <a:lnTo>
                      <a:pt x="22499" y="32599"/>
                    </a:lnTo>
                    <a:lnTo>
                      <a:pt x="22267" y="30517"/>
                    </a:lnTo>
                    <a:lnTo>
                      <a:pt x="22152" y="29501"/>
                    </a:lnTo>
                    <a:lnTo>
                      <a:pt x="22034" y="28503"/>
                    </a:lnTo>
                    <a:lnTo>
                      <a:pt x="21916" y="27538"/>
                    </a:lnTo>
                    <a:lnTo>
                      <a:pt x="21801" y="26573"/>
                    </a:lnTo>
                    <a:lnTo>
                      <a:pt x="21683" y="25643"/>
                    </a:lnTo>
                    <a:lnTo>
                      <a:pt x="21565" y="24729"/>
                    </a:lnTo>
                    <a:lnTo>
                      <a:pt x="21447" y="23848"/>
                    </a:lnTo>
                    <a:lnTo>
                      <a:pt x="21328" y="22968"/>
                    </a:lnTo>
                    <a:lnTo>
                      <a:pt x="21206" y="22105"/>
                    </a:lnTo>
                    <a:lnTo>
                      <a:pt x="21088" y="21276"/>
                    </a:lnTo>
                    <a:lnTo>
                      <a:pt x="20970" y="20463"/>
                    </a:lnTo>
                    <a:lnTo>
                      <a:pt x="20851" y="19651"/>
                    </a:lnTo>
                    <a:lnTo>
                      <a:pt x="20729" y="18872"/>
                    </a:lnTo>
                    <a:lnTo>
                      <a:pt x="20611" y="18111"/>
                    </a:lnTo>
                    <a:lnTo>
                      <a:pt x="20489" y="17366"/>
                    </a:lnTo>
                    <a:lnTo>
                      <a:pt x="20367" y="16638"/>
                    </a:lnTo>
                    <a:lnTo>
                      <a:pt x="20248" y="15944"/>
                    </a:lnTo>
                    <a:lnTo>
                      <a:pt x="20126" y="15251"/>
                    </a:lnTo>
                    <a:lnTo>
                      <a:pt x="20004" y="14574"/>
                    </a:lnTo>
                    <a:lnTo>
                      <a:pt x="19882" y="13913"/>
                    </a:lnTo>
                    <a:lnTo>
                      <a:pt x="19759" y="13287"/>
                    </a:lnTo>
                    <a:lnTo>
                      <a:pt x="19637" y="12661"/>
                    </a:lnTo>
                    <a:lnTo>
                      <a:pt x="19515" y="12052"/>
                    </a:lnTo>
                    <a:lnTo>
                      <a:pt x="19393" y="11476"/>
                    </a:lnTo>
                    <a:lnTo>
                      <a:pt x="19271" y="10901"/>
                    </a:lnTo>
                    <a:lnTo>
                      <a:pt x="19148" y="10342"/>
                    </a:lnTo>
                    <a:lnTo>
                      <a:pt x="19026" y="9801"/>
                    </a:lnTo>
                    <a:lnTo>
                      <a:pt x="18904" y="9293"/>
                    </a:lnTo>
                    <a:lnTo>
                      <a:pt x="18778" y="8785"/>
                    </a:lnTo>
                    <a:lnTo>
                      <a:pt x="18656" y="8294"/>
                    </a:lnTo>
                    <a:lnTo>
                      <a:pt x="18529" y="7820"/>
                    </a:lnTo>
                    <a:lnTo>
                      <a:pt x="18407" y="7363"/>
                    </a:lnTo>
                    <a:lnTo>
                      <a:pt x="18281" y="6923"/>
                    </a:lnTo>
                    <a:lnTo>
                      <a:pt x="18159" y="6500"/>
                    </a:lnTo>
                    <a:lnTo>
                      <a:pt x="18033" y="6077"/>
                    </a:lnTo>
                    <a:lnTo>
                      <a:pt x="17907" y="5688"/>
                    </a:lnTo>
                    <a:lnTo>
                      <a:pt x="17784" y="5299"/>
                    </a:lnTo>
                    <a:lnTo>
                      <a:pt x="17658" y="4943"/>
                    </a:lnTo>
                    <a:lnTo>
                      <a:pt x="17532" y="4588"/>
                    </a:lnTo>
                    <a:lnTo>
                      <a:pt x="17406" y="4249"/>
                    </a:lnTo>
                    <a:lnTo>
                      <a:pt x="17280" y="3928"/>
                    </a:lnTo>
                    <a:lnTo>
                      <a:pt x="17158" y="3606"/>
                    </a:lnTo>
                    <a:lnTo>
                      <a:pt x="17031" y="3318"/>
                    </a:lnTo>
                    <a:lnTo>
                      <a:pt x="16905" y="3031"/>
                    </a:lnTo>
                    <a:lnTo>
                      <a:pt x="16779" y="2760"/>
                    </a:lnTo>
                    <a:lnTo>
                      <a:pt x="16653" y="2506"/>
                    </a:lnTo>
                    <a:lnTo>
                      <a:pt x="16523" y="2269"/>
                    </a:lnTo>
                    <a:lnTo>
                      <a:pt x="16397" y="2032"/>
                    </a:lnTo>
                    <a:lnTo>
                      <a:pt x="16271" y="1829"/>
                    </a:lnTo>
                    <a:lnTo>
                      <a:pt x="16144" y="1626"/>
                    </a:lnTo>
                    <a:lnTo>
                      <a:pt x="16018" y="1423"/>
                    </a:lnTo>
                    <a:lnTo>
                      <a:pt x="15888" y="1253"/>
                    </a:lnTo>
                    <a:lnTo>
                      <a:pt x="15762" y="1084"/>
                    </a:lnTo>
                    <a:lnTo>
                      <a:pt x="15636" y="932"/>
                    </a:lnTo>
                    <a:lnTo>
                      <a:pt x="15510" y="796"/>
                    </a:lnTo>
                    <a:lnTo>
                      <a:pt x="15380" y="661"/>
                    </a:lnTo>
                    <a:lnTo>
                      <a:pt x="15253" y="543"/>
                    </a:lnTo>
                    <a:lnTo>
                      <a:pt x="15123" y="441"/>
                    </a:lnTo>
                    <a:lnTo>
                      <a:pt x="14997" y="356"/>
                    </a:lnTo>
                    <a:lnTo>
                      <a:pt x="14871" y="272"/>
                    </a:lnTo>
                    <a:lnTo>
                      <a:pt x="14741" y="187"/>
                    </a:lnTo>
                    <a:lnTo>
                      <a:pt x="14615" y="136"/>
                    </a:lnTo>
                    <a:lnTo>
                      <a:pt x="14485" y="86"/>
                    </a:lnTo>
                    <a:lnTo>
                      <a:pt x="14355" y="52"/>
                    </a:lnTo>
                    <a:lnTo>
                      <a:pt x="14228" y="18"/>
                    </a:lnTo>
                    <a:lnTo>
                      <a:pt x="14098" y="1"/>
                    </a:lnTo>
                    <a:close/>
                  </a:path>
                </a:pathLst>
              </a:custGeom>
              <a:solidFill>
                <a:srgbClr val="000000">
                  <a:alpha val="11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8"/>
              <p:cNvSpPr/>
              <p:nvPr/>
            </p:nvSpPr>
            <p:spPr>
              <a:xfrm>
                <a:off x="3515000" y="-5989075"/>
                <a:ext cx="98875" cy="1494525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59781" extrusionOk="0">
                    <a:moveTo>
                      <a:pt x="2291" y="1"/>
                    </a:moveTo>
                    <a:lnTo>
                      <a:pt x="1" y="13592"/>
                    </a:lnTo>
                    <a:lnTo>
                      <a:pt x="68" y="15352"/>
                    </a:lnTo>
                    <a:lnTo>
                      <a:pt x="135" y="17095"/>
                    </a:lnTo>
                    <a:lnTo>
                      <a:pt x="202" y="18839"/>
                    </a:lnTo>
                    <a:lnTo>
                      <a:pt x="277" y="20565"/>
                    </a:lnTo>
                    <a:lnTo>
                      <a:pt x="356" y="22257"/>
                    </a:lnTo>
                    <a:lnTo>
                      <a:pt x="435" y="23950"/>
                    </a:lnTo>
                    <a:lnTo>
                      <a:pt x="517" y="25626"/>
                    </a:lnTo>
                    <a:lnTo>
                      <a:pt x="604" y="27284"/>
                    </a:lnTo>
                    <a:lnTo>
                      <a:pt x="695" y="28926"/>
                    </a:lnTo>
                    <a:lnTo>
                      <a:pt x="789" y="30551"/>
                    </a:lnTo>
                    <a:lnTo>
                      <a:pt x="888" y="32159"/>
                    </a:lnTo>
                    <a:lnTo>
                      <a:pt x="990" y="33733"/>
                    </a:lnTo>
                    <a:lnTo>
                      <a:pt x="1097" y="35290"/>
                    </a:lnTo>
                    <a:lnTo>
                      <a:pt x="1203" y="36830"/>
                    </a:lnTo>
                    <a:lnTo>
                      <a:pt x="1318" y="38353"/>
                    </a:lnTo>
                    <a:lnTo>
                      <a:pt x="1436" y="39843"/>
                    </a:lnTo>
                    <a:lnTo>
                      <a:pt x="1558" y="41298"/>
                    </a:lnTo>
                    <a:lnTo>
                      <a:pt x="1684" y="42737"/>
                    </a:lnTo>
                    <a:lnTo>
                      <a:pt x="1818" y="44159"/>
                    </a:lnTo>
                    <a:lnTo>
                      <a:pt x="1952" y="45546"/>
                    </a:lnTo>
                    <a:lnTo>
                      <a:pt x="2094" y="46900"/>
                    </a:lnTo>
                    <a:lnTo>
                      <a:pt x="2236" y="48238"/>
                    </a:lnTo>
                    <a:lnTo>
                      <a:pt x="2386" y="49541"/>
                    </a:lnTo>
                    <a:lnTo>
                      <a:pt x="2540" y="50810"/>
                    </a:lnTo>
                    <a:lnTo>
                      <a:pt x="2697" y="52046"/>
                    </a:lnTo>
                    <a:lnTo>
                      <a:pt x="2863" y="53247"/>
                    </a:lnTo>
                    <a:lnTo>
                      <a:pt x="3032" y="54432"/>
                    </a:lnTo>
                    <a:lnTo>
                      <a:pt x="3206" y="55566"/>
                    </a:lnTo>
                    <a:lnTo>
                      <a:pt x="3383" y="56683"/>
                    </a:lnTo>
                    <a:lnTo>
                      <a:pt x="3569" y="57749"/>
                    </a:lnTo>
                    <a:lnTo>
                      <a:pt x="3663" y="58274"/>
                    </a:lnTo>
                    <a:lnTo>
                      <a:pt x="3758" y="58782"/>
                    </a:lnTo>
                    <a:lnTo>
                      <a:pt x="3856" y="59290"/>
                    </a:lnTo>
                    <a:lnTo>
                      <a:pt x="3955" y="59780"/>
                    </a:lnTo>
                    <a:lnTo>
                      <a:pt x="3778" y="58731"/>
                    </a:lnTo>
                    <a:lnTo>
                      <a:pt x="3608" y="57665"/>
                    </a:lnTo>
                    <a:lnTo>
                      <a:pt x="3439" y="56548"/>
                    </a:lnTo>
                    <a:lnTo>
                      <a:pt x="3281" y="55431"/>
                    </a:lnTo>
                    <a:lnTo>
                      <a:pt x="3123" y="54263"/>
                    </a:lnTo>
                    <a:lnTo>
                      <a:pt x="2973" y="53078"/>
                    </a:lnTo>
                    <a:lnTo>
                      <a:pt x="2827" y="51876"/>
                    </a:lnTo>
                    <a:lnTo>
                      <a:pt x="2690" y="50624"/>
                    </a:lnTo>
                    <a:lnTo>
                      <a:pt x="2559" y="49372"/>
                    </a:lnTo>
                    <a:lnTo>
                      <a:pt x="2433" y="48068"/>
                    </a:lnTo>
                    <a:lnTo>
                      <a:pt x="2315" y="46748"/>
                    </a:lnTo>
                    <a:lnTo>
                      <a:pt x="2205" y="45411"/>
                    </a:lnTo>
                    <a:lnTo>
                      <a:pt x="2102" y="44040"/>
                    </a:lnTo>
                    <a:lnTo>
                      <a:pt x="2008" y="42635"/>
                    </a:lnTo>
                    <a:lnTo>
                      <a:pt x="1917" y="41214"/>
                    </a:lnTo>
                    <a:lnTo>
                      <a:pt x="1838" y="39758"/>
                    </a:lnTo>
                    <a:lnTo>
                      <a:pt x="1799" y="39013"/>
                    </a:lnTo>
                    <a:lnTo>
                      <a:pt x="1763" y="38269"/>
                    </a:lnTo>
                    <a:lnTo>
                      <a:pt x="1732" y="37524"/>
                    </a:lnTo>
                    <a:lnTo>
                      <a:pt x="1700" y="36762"/>
                    </a:lnTo>
                    <a:lnTo>
                      <a:pt x="1672" y="36001"/>
                    </a:lnTo>
                    <a:lnTo>
                      <a:pt x="1645" y="35239"/>
                    </a:lnTo>
                    <a:lnTo>
                      <a:pt x="1621" y="34460"/>
                    </a:lnTo>
                    <a:lnTo>
                      <a:pt x="1601" y="33682"/>
                    </a:lnTo>
                    <a:lnTo>
                      <a:pt x="1582" y="32886"/>
                    </a:lnTo>
                    <a:lnTo>
                      <a:pt x="1566" y="32091"/>
                    </a:lnTo>
                    <a:lnTo>
                      <a:pt x="1550" y="31295"/>
                    </a:lnTo>
                    <a:lnTo>
                      <a:pt x="1538" y="30483"/>
                    </a:lnTo>
                    <a:lnTo>
                      <a:pt x="1527" y="29671"/>
                    </a:lnTo>
                    <a:lnTo>
                      <a:pt x="1519" y="28841"/>
                    </a:lnTo>
                    <a:lnTo>
                      <a:pt x="1515" y="28012"/>
                    </a:lnTo>
                    <a:lnTo>
                      <a:pt x="1515" y="27183"/>
                    </a:lnTo>
                    <a:lnTo>
                      <a:pt x="1515" y="26336"/>
                    </a:lnTo>
                    <a:lnTo>
                      <a:pt x="1515" y="25490"/>
                    </a:lnTo>
                    <a:lnTo>
                      <a:pt x="1523" y="24627"/>
                    </a:lnTo>
                    <a:lnTo>
                      <a:pt x="1531" y="23764"/>
                    </a:lnTo>
                    <a:lnTo>
                      <a:pt x="1538" y="22901"/>
                    </a:lnTo>
                    <a:lnTo>
                      <a:pt x="1554" y="22037"/>
                    </a:lnTo>
                    <a:lnTo>
                      <a:pt x="1570" y="21140"/>
                    </a:lnTo>
                    <a:lnTo>
                      <a:pt x="1590" y="20260"/>
                    </a:lnTo>
                    <a:lnTo>
                      <a:pt x="1609" y="19363"/>
                    </a:lnTo>
                    <a:lnTo>
                      <a:pt x="1633" y="18466"/>
                    </a:lnTo>
                    <a:lnTo>
                      <a:pt x="1661" y="17552"/>
                    </a:lnTo>
                    <a:lnTo>
                      <a:pt x="1692" y="16638"/>
                    </a:lnTo>
                    <a:lnTo>
                      <a:pt x="1724" y="15724"/>
                    </a:lnTo>
                    <a:lnTo>
                      <a:pt x="1759" y="14793"/>
                    </a:lnTo>
                    <a:lnTo>
                      <a:pt x="1799" y="13863"/>
                    </a:lnTo>
                    <a:lnTo>
                      <a:pt x="1842" y="12932"/>
                    </a:lnTo>
                    <a:lnTo>
                      <a:pt x="1905" y="11459"/>
                    </a:lnTo>
                    <a:lnTo>
                      <a:pt x="1968" y="9953"/>
                    </a:lnTo>
                    <a:lnTo>
                      <a:pt x="2027" y="8413"/>
                    </a:lnTo>
                    <a:lnTo>
                      <a:pt x="2086" y="6805"/>
                    </a:lnTo>
                    <a:lnTo>
                      <a:pt x="2142" y="5163"/>
                    </a:lnTo>
                    <a:lnTo>
                      <a:pt x="2193" y="3487"/>
                    </a:lnTo>
                    <a:lnTo>
                      <a:pt x="2244" y="1761"/>
                    </a:lnTo>
                    <a:lnTo>
                      <a:pt x="22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8"/>
              <p:cNvSpPr/>
              <p:nvPr/>
            </p:nvSpPr>
            <p:spPr>
              <a:xfrm>
                <a:off x="3206050" y="-5497400"/>
                <a:ext cx="223450" cy="1592275"/>
              </a:xfrm>
              <a:custGeom>
                <a:avLst/>
                <a:gdLst/>
                <a:ahLst/>
                <a:cxnLst/>
                <a:rect l="l" t="t" r="r" b="b"/>
                <a:pathLst>
                  <a:path w="8938" h="63691" extrusionOk="0">
                    <a:moveTo>
                      <a:pt x="4861" y="1"/>
                    </a:moveTo>
                    <a:lnTo>
                      <a:pt x="4770" y="593"/>
                    </a:lnTo>
                    <a:lnTo>
                      <a:pt x="4679" y="1169"/>
                    </a:lnTo>
                    <a:lnTo>
                      <a:pt x="4589" y="1744"/>
                    </a:lnTo>
                    <a:lnTo>
                      <a:pt x="4494" y="2286"/>
                    </a:lnTo>
                    <a:lnTo>
                      <a:pt x="4309" y="3335"/>
                    </a:lnTo>
                    <a:lnTo>
                      <a:pt x="4124" y="4334"/>
                    </a:lnTo>
                    <a:lnTo>
                      <a:pt x="3938" y="5298"/>
                    </a:lnTo>
                    <a:lnTo>
                      <a:pt x="3757" y="6196"/>
                    </a:lnTo>
                    <a:lnTo>
                      <a:pt x="3580" y="7059"/>
                    </a:lnTo>
                    <a:lnTo>
                      <a:pt x="3406" y="7871"/>
                    </a:lnTo>
                    <a:lnTo>
                      <a:pt x="3075" y="9411"/>
                    </a:lnTo>
                    <a:lnTo>
                      <a:pt x="2921" y="10156"/>
                    </a:lnTo>
                    <a:lnTo>
                      <a:pt x="2779" y="10867"/>
                    </a:lnTo>
                    <a:lnTo>
                      <a:pt x="2645" y="11561"/>
                    </a:lnTo>
                    <a:lnTo>
                      <a:pt x="2519" y="12238"/>
                    </a:lnTo>
                    <a:lnTo>
                      <a:pt x="2464" y="12576"/>
                    </a:lnTo>
                    <a:lnTo>
                      <a:pt x="2409" y="12915"/>
                    </a:lnTo>
                    <a:lnTo>
                      <a:pt x="2357" y="13253"/>
                    </a:lnTo>
                    <a:lnTo>
                      <a:pt x="2314" y="13592"/>
                    </a:lnTo>
                    <a:lnTo>
                      <a:pt x="2243" y="14116"/>
                    </a:lnTo>
                    <a:lnTo>
                      <a:pt x="2168" y="14709"/>
                    </a:lnTo>
                    <a:lnTo>
                      <a:pt x="2093" y="15352"/>
                    </a:lnTo>
                    <a:lnTo>
                      <a:pt x="2011" y="16063"/>
                    </a:lnTo>
                    <a:lnTo>
                      <a:pt x="1841" y="17620"/>
                    </a:lnTo>
                    <a:lnTo>
                      <a:pt x="1660" y="19346"/>
                    </a:lnTo>
                    <a:lnTo>
                      <a:pt x="1474" y="21208"/>
                    </a:lnTo>
                    <a:lnTo>
                      <a:pt x="1285" y="23188"/>
                    </a:lnTo>
                    <a:lnTo>
                      <a:pt x="1096" y="25236"/>
                    </a:lnTo>
                    <a:lnTo>
                      <a:pt x="915" y="27335"/>
                    </a:lnTo>
                    <a:lnTo>
                      <a:pt x="737" y="29451"/>
                    </a:lnTo>
                    <a:lnTo>
                      <a:pt x="654" y="30500"/>
                    </a:lnTo>
                    <a:lnTo>
                      <a:pt x="572" y="31549"/>
                    </a:lnTo>
                    <a:lnTo>
                      <a:pt x="493" y="32565"/>
                    </a:lnTo>
                    <a:lnTo>
                      <a:pt x="422" y="33580"/>
                    </a:lnTo>
                    <a:lnTo>
                      <a:pt x="351" y="34579"/>
                    </a:lnTo>
                    <a:lnTo>
                      <a:pt x="288" y="35544"/>
                    </a:lnTo>
                    <a:lnTo>
                      <a:pt x="229" y="36491"/>
                    </a:lnTo>
                    <a:lnTo>
                      <a:pt x="177" y="37389"/>
                    </a:lnTo>
                    <a:lnTo>
                      <a:pt x="130" y="38269"/>
                    </a:lnTo>
                    <a:lnTo>
                      <a:pt x="87" y="39098"/>
                    </a:lnTo>
                    <a:lnTo>
                      <a:pt x="55" y="39893"/>
                    </a:lnTo>
                    <a:lnTo>
                      <a:pt x="28" y="40621"/>
                    </a:lnTo>
                    <a:lnTo>
                      <a:pt x="12" y="41315"/>
                    </a:lnTo>
                    <a:lnTo>
                      <a:pt x="0" y="41941"/>
                    </a:lnTo>
                    <a:lnTo>
                      <a:pt x="0" y="42246"/>
                    </a:lnTo>
                    <a:lnTo>
                      <a:pt x="0" y="42568"/>
                    </a:lnTo>
                    <a:lnTo>
                      <a:pt x="4" y="42906"/>
                    </a:lnTo>
                    <a:lnTo>
                      <a:pt x="12" y="43262"/>
                    </a:lnTo>
                    <a:lnTo>
                      <a:pt x="32" y="44023"/>
                    </a:lnTo>
                    <a:lnTo>
                      <a:pt x="63" y="44819"/>
                    </a:lnTo>
                    <a:lnTo>
                      <a:pt x="103" y="45665"/>
                    </a:lnTo>
                    <a:lnTo>
                      <a:pt x="150" y="46545"/>
                    </a:lnTo>
                    <a:lnTo>
                      <a:pt x="205" y="47442"/>
                    </a:lnTo>
                    <a:lnTo>
                      <a:pt x="268" y="48390"/>
                    </a:lnTo>
                    <a:lnTo>
                      <a:pt x="339" y="49338"/>
                    </a:lnTo>
                    <a:lnTo>
                      <a:pt x="414" y="50319"/>
                    </a:lnTo>
                    <a:lnTo>
                      <a:pt x="497" y="51301"/>
                    </a:lnTo>
                    <a:lnTo>
                      <a:pt x="580" y="52283"/>
                    </a:lnTo>
                    <a:lnTo>
                      <a:pt x="670" y="53247"/>
                    </a:lnTo>
                    <a:lnTo>
                      <a:pt x="761" y="54229"/>
                    </a:lnTo>
                    <a:lnTo>
                      <a:pt x="855" y="55177"/>
                    </a:lnTo>
                    <a:lnTo>
                      <a:pt x="954" y="56108"/>
                    </a:lnTo>
                    <a:lnTo>
                      <a:pt x="1053" y="57022"/>
                    </a:lnTo>
                    <a:lnTo>
                      <a:pt x="1151" y="57885"/>
                    </a:lnTo>
                    <a:lnTo>
                      <a:pt x="1250" y="58731"/>
                    </a:lnTo>
                    <a:lnTo>
                      <a:pt x="1348" y="59510"/>
                    </a:lnTo>
                    <a:lnTo>
                      <a:pt x="1443" y="60254"/>
                    </a:lnTo>
                    <a:lnTo>
                      <a:pt x="1538" y="60948"/>
                    </a:lnTo>
                    <a:lnTo>
                      <a:pt x="1632" y="61558"/>
                    </a:lnTo>
                    <a:lnTo>
                      <a:pt x="1719" y="62116"/>
                    </a:lnTo>
                    <a:lnTo>
                      <a:pt x="1806" y="62590"/>
                    </a:lnTo>
                    <a:lnTo>
                      <a:pt x="1888" y="62996"/>
                    </a:lnTo>
                    <a:lnTo>
                      <a:pt x="1924" y="63165"/>
                    </a:lnTo>
                    <a:lnTo>
                      <a:pt x="1963" y="63318"/>
                    </a:lnTo>
                    <a:lnTo>
                      <a:pt x="1999" y="63436"/>
                    </a:lnTo>
                    <a:lnTo>
                      <a:pt x="2034" y="63538"/>
                    </a:lnTo>
                    <a:lnTo>
                      <a:pt x="2066" y="63622"/>
                    </a:lnTo>
                    <a:lnTo>
                      <a:pt x="2097" y="63673"/>
                    </a:lnTo>
                    <a:lnTo>
                      <a:pt x="2125" y="63690"/>
                    </a:lnTo>
                    <a:lnTo>
                      <a:pt x="2152" y="63690"/>
                    </a:lnTo>
                    <a:lnTo>
                      <a:pt x="2180" y="63656"/>
                    </a:lnTo>
                    <a:lnTo>
                      <a:pt x="2200" y="63606"/>
                    </a:lnTo>
                    <a:lnTo>
                      <a:pt x="2223" y="63521"/>
                    </a:lnTo>
                    <a:lnTo>
                      <a:pt x="2243" y="63402"/>
                    </a:lnTo>
                    <a:lnTo>
                      <a:pt x="2279" y="63115"/>
                    </a:lnTo>
                    <a:lnTo>
                      <a:pt x="2322" y="62742"/>
                    </a:lnTo>
                    <a:lnTo>
                      <a:pt x="2369" y="62319"/>
                    </a:lnTo>
                    <a:lnTo>
                      <a:pt x="2417" y="61828"/>
                    </a:lnTo>
                    <a:lnTo>
                      <a:pt x="2527" y="60677"/>
                    </a:lnTo>
                    <a:lnTo>
                      <a:pt x="2645" y="59340"/>
                    </a:lnTo>
                    <a:lnTo>
                      <a:pt x="2771" y="57834"/>
                    </a:lnTo>
                    <a:lnTo>
                      <a:pt x="2909" y="56226"/>
                    </a:lnTo>
                    <a:lnTo>
                      <a:pt x="3189" y="52757"/>
                    </a:lnTo>
                    <a:lnTo>
                      <a:pt x="3473" y="49236"/>
                    </a:lnTo>
                    <a:lnTo>
                      <a:pt x="3741" y="45953"/>
                    </a:lnTo>
                    <a:lnTo>
                      <a:pt x="3867" y="44463"/>
                    </a:lnTo>
                    <a:lnTo>
                      <a:pt x="3982" y="43160"/>
                    </a:lnTo>
                    <a:lnTo>
                      <a:pt x="4084" y="42043"/>
                    </a:lnTo>
                    <a:lnTo>
                      <a:pt x="4131" y="41569"/>
                    </a:lnTo>
                    <a:lnTo>
                      <a:pt x="4171" y="41163"/>
                    </a:lnTo>
                    <a:lnTo>
                      <a:pt x="4218" y="40757"/>
                    </a:lnTo>
                    <a:lnTo>
                      <a:pt x="4269" y="40350"/>
                    </a:lnTo>
                    <a:lnTo>
                      <a:pt x="4333" y="39893"/>
                    </a:lnTo>
                    <a:lnTo>
                      <a:pt x="4400" y="39436"/>
                    </a:lnTo>
                    <a:lnTo>
                      <a:pt x="4474" y="38946"/>
                    </a:lnTo>
                    <a:lnTo>
                      <a:pt x="4553" y="38438"/>
                    </a:lnTo>
                    <a:lnTo>
                      <a:pt x="4727" y="37389"/>
                    </a:lnTo>
                    <a:lnTo>
                      <a:pt x="4916" y="36305"/>
                    </a:lnTo>
                    <a:lnTo>
                      <a:pt x="5113" y="35205"/>
                    </a:lnTo>
                    <a:lnTo>
                      <a:pt x="5314" y="34122"/>
                    </a:lnTo>
                    <a:lnTo>
                      <a:pt x="5519" y="33056"/>
                    </a:lnTo>
                    <a:lnTo>
                      <a:pt x="5716" y="32023"/>
                    </a:lnTo>
                    <a:lnTo>
                      <a:pt x="5905" y="31075"/>
                    </a:lnTo>
                    <a:lnTo>
                      <a:pt x="6229" y="29468"/>
                    </a:lnTo>
                    <a:lnTo>
                      <a:pt x="6453" y="28367"/>
                    </a:lnTo>
                    <a:lnTo>
                      <a:pt x="6536" y="27978"/>
                    </a:lnTo>
                    <a:lnTo>
                      <a:pt x="6556" y="28198"/>
                    </a:lnTo>
                    <a:lnTo>
                      <a:pt x="6611" y="28892"/>
                    </a:lnTo>
                    <a:lnTo>
                      <a:pt x="6647" y="29417"/>
                    </a:lnTo>
                    <a:lnTo>
                      <a:pt x="6686" y="30026"/>
                    </a:lnTo>
                    <a:lnTo>
                      <a:pt x="6729" y="30754"/>
                    </a:lnTo>
                    <a:lnTo>
                      <a:pt x="6777" y="31583"/>
                    </a:lnTo>
                    <a:lnTo>
                      <a:pt x="6824" y="32514"/>
                    </a:lnTo>
                    <a:lnTo>
                      <a:pt x="6875" y="33547"/>
                    </a:lnTo>
                    <a:lnTo>
                      <a:pt x="6923" y="34680"/>
                    </a:lnTo>
                    <a:lnTo>
                      <a:pt x="6970" y="35899"/>
                    </a:lnTo>
                    <a:lnTo>
                      <a:pt x="7013" y="37202"/>
                    </a:lnTo>
                    <a:lnTo>
                      <a:pt x="7057" y="38607"/>
                    </a:lnTo>
                    <a:lnTo>
                      <a:pt x="7092" y="40113"/>
                    </a:lnTo>
                    <a:lnTo>
                      <a:pt x="7120" y="41687"/>
                    </a:lnTo>
                    <a:lnTo>
                      <a:pt x="7135" y="42483"/>
                    </a:lnTo>
                    <a:lnTo>
                      <a:pt x="7159" y="43278"/>
                    </a:lnTo>
                    <a:lnTo>
                      <a:pt x="7183" y="44040"/>
                    </a:lnTo>
                    <a:lnTo>
                      <a:pt x="7214" y="44785"/>
                    </a:lnTo>
                    <a:lnTo>
                      <a:pt x="7246" y="45513"/>
                    </a:lnTo>
                    <a:lnTo>
                      <a:pt x="7285" y="46207"/>
                    </a:lnTo>
                    <a:lnTo>
                      <a:pt x="7325" y="46884"/>
                    </a:lnTo>
                    <a:lnTo>
                      <a:pt x="7368" y="47527"/>
                    </a:lnTo>
                    <a:lnTo>
                      <a:pt x="7411" y="48153"/>
                    </a:lnTo>
                    <a:lnTo>
                      <a:pt x="7459" y="48762"/>
                    </a:lnTo>
                    <a:lnTo>
                      <a:pt x="7510" y="49338"/>
                    </a:lnTo>
                    <a:lnTo>
                      <a:pt x="7561" y="49879"/>
                    </a:lnTo>
                    <a:lnTo>
                      <a:pt x="7612" y="50387"/>
                    </a:lnTo>
                    <a:lnTo>
                      <a:pt x="7668" y="50878"/>
                    </a:lnTo>
                    <a:lnTo>
                      <a:pt x="7719" y="51335"/>
                    </a:lnTo>
                    <a:lnTo>
                      <a:pt x="7774" y="51758"/>
                    </a:lnTo>
                    <a:lnTo>
                      <a:pt x="7825" y="52130"/>
                    </a:lnTo>
                    <a:lnTo>
                      <a:pt x="7881" y="52486"/>
                    </a:lnTo>
                    <a:lnTo>
                      <a:pt x="7932" y="52807"/>
                    </a:lnTo>
                    <a:lnTo>
                      <a:pt x="7983" y="53078"/>
                    </a:lnTo>
                    <a:lnTo>
                      <a:pt x="8034" y="53332"/>
                    </a:lnTo>
                    <a:lnTo>
                      <a:pt x="8082" y="53535"/>
                    </a:lnTo>
                    <a:lnTo>
                      <a:pt x="8129" y="53687"/>
                    </a:lnTo>
                    <a:lnTo>
                      <a:pt x="8168" y="53823"/>
                    </a:lnTo>
                    <a:lnTo>
                      <a:pt x="8212" y="53907"/>
                    </a:lnTo>
                    <a:lnTo>
                      <a:pt x="8247" y="53941"/>
                    </a:lnTo>
                    <a:lnTo>
                      <a:pt x="8283" y="53941"/>
                    </a:lnTo>
                    <a:lnTo>
                      <a:pt x="8294" y="53907"/>
                    </a:lnTo>
                    <a:lnTo>
                      <a:pt x="8310" y="53891"/>
                    </a:lnTo>
                    <a:lnTo>
                      <a:pt x="8326" y="53840"/>
                    </a:lnTo>
                    <a:lnTo>
                      <a:pt x="8338" y="53789"/>
                    </a:lnTo>
                    <a:lnTo>
                      <a:pt x="8346" y="53721"/>
                    </a:lnTo>
                    <a:lnTo>
                      <a:pt x="8358" y="53654"/>
                    </a:lnTo>
                    <a:lnTo>
                      <a:pt x="8373" y="53450"/>
                    </a:lnTo>
                    <a:lnTo>
                      <a:pt x="8385" y="53214"/>
                    </a:lnTo>
                    <a:lnTo>
                      <a:pt x="8429" y="51673"/>
                    </a:lnTo>
                    <a:lnTo>
                      <a:pt x="8496" y="49321"/>
                    </a:lnTo>
                    <a:lnTo>
                      <a:pt x="8574" y="46359"/>
                    </a:lnTo>
                    <a:lnTo>
                      <a:pt x="8661" y="43058"/>
                    </a:lnTo>
                    <a:lnTo>
                      <a:pt x="8744" y="39640"/>
                    </a:lnTo>
                    <a:lnTo>
                      <a:pt x="8823" y="36322"/>
                    </a:lnTo>
                    <a:lnTo>
                      <a:pt x="8890" y="33360"/>
                    </a:lnTo>
                    <a:lnTo>
                      <a:pt x="8913" y="32074"/>
                    </a:lnTo>
                    <a:lnTo>
                      <a:pt x="8933" y="30974"/>
                    </a:lnTo>
                    <a:lnTo>
                      <a:pt x="8937" y="30449"/>
                    </a:lnTo>
                    <a:lnTo>
                      <a:pt x="8937" y="29908"/>
                    </a:lnTo>
                    <a:lnTo>
                      <a:pt x="8925" y="29349"/>
                    </a:lnTo>
                    <a:lnTo>
                      <a:pt x="8909" y="28774"/>
                    </a:lnTo>
                    <a:lnTo>
                      <a:pt x="8890" y="28164"/>
                    </a:lnTo>
                    <a:lnTo>
                      <a:pt x="8862" y="27555"/>
                    </a:lnTo>
                    <a:lnTo>
                      <a:pt x="8831" y="26946"/>
                    </a:lnTo>
                    <a:lnTo>
                      <a:pt x="8791" y="26303"/>
                    </a:lnTo>
                    <a:lnTo>
                      <a:pt x="8752" y="25676"/>
                    </a:lnTo>
                    <a:lnTo>
                      <a:pt x="8708" y="25033"/>
                    </a:lnTo>
                    <a:lnTo>
                      <a:pt x="8661" y="24390"/>
                    </a:lnTo>
                    <a:lnTo>
                      <a:pt x="8614" y="23764"/>
                    </a:lnTo>
                    <a:lnTo>
                      <a:pt x="8507" y="22511"/>
                    </a:lnTo>
                    <a:lnTo>
                      <a:pt x="8401" y="21293"/>
                    </a:lnTo>
                    <a:lnTo>
                      <a:pt x="8291" y="20142"/>
                    </a:lnTo>
                    <a:lnTo>
                      <a:pt x="8180" y="19076"/>
                    </a:lnTo>
                    <a:lnTo>
                      <a:pt x="8082" y="18111"/>
                    </a:lnTo>
                    <a:lnTo>
                      <a:pt x="7991" y="17281"/>
                    </a:lnTo>
                    <a:lnTo>
                      <a:pt x="7853" y="16080"/>
                    </a:lnTo>
                    <a:lnTo>
                      <a:pt x="7802" y="15640"/>
                    </a:lnTo>
                    <a:lnTo>
                      <a:pt x="8669" y="10105"/>
                    </a:lnTo>
                    <a:lnTo>
                      <a:pt x="4861" y="1"/>
                    </a:lnTo>
                    <a:close/>
                  </a:path>
                </a:pathLst>
              </a:custGeom>
              <a:solidFill>
                <a:srgbClr val="FFDA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3279750" y="-9445175"/>
                <a:ext cx="1032000" cy="4770800"/>
              </a:xfrm>
              <a:custGeom>
                <a:avLst/>
                <a:gdLst/>
                <a:ahLst/>
                <a:cxnLst/>
                <a:rect l="l" t="t" r="r" b="b"/>
                <a:pathLst>
                  <a:path w="41280" h="190832" extrusionOk="0">
                    <a:moveTo>
                      <a:pt x="25972" y="0"/>
                    </a:moveTo>
                    <a:lnTo>
                      <a:pt x="25842" y="34"/>
                    </a:lnTo>
                    <a:lnTo>
                      <a:pt x="25712" y="68"/>
                    </a:lnTo>
                    <a:lnTo>
                      <a:pt x="25582" y="119"/>
                    </a:lnTo>
                    <a:lnTo>
                      <a:pt x="25452" y="187"/>
                    </a:lnTo>
                    <a:lnTo>
                      <a:pt x="25318" y="271"/>
                    </a:lnTo>
                    <a:lnTo>
                      <a:pt x="25188" y="373"/>
                    </a:lnTo>
                    <a:lnTo>
                      <a:pt x="25058" y="474"/>
                    </a:lnTo>
                    <a:lnTo>
                      <a:pt x="24924" y="610"/>
                    </a:lnTo>
                    <a:lnTo>
                      <a:pt x="24790" y="745"/>
                    </a:lnTo>
                    <a:lnTo>
                      <a:pt x="24656" y="898"/>
                    </a:lnTo>
                    <a:lnTo>
                      <a:pt x="24521" y="1050"/>
                    </a:lnTo>
                    <a:lnTo>
                      <a:pt x="24387" y="1236"/>
                    </a:lnTo>
                    <a:lnTo>
                      <a:pt x="24253" y="1422"/>
                    </a:lnTo>
                    <a:lnTo>
                      <a:pt x="24119" y="1642"/>
                    </a:lnTo>
                    <a:lnTo>
                      <a:pt x="23985" y="1845"/>
                    </a:lnTo>
                    <a:lnTo>
                      <a:pt x="23847" y="2082"/>
                    </a:lnTo>
                    <a:lnTo>
                      <a:pt x="23713" y="2336"/>
                    </a:lnTo>
                    <a:lnTo>
                      <a:pt x="23575" y="2590"/>
                    </a:lnTo>
                    <a:lnTo>
                      <a:pt x="23441" y="2861"/>
                    </a:lnTo>
                    <a:lnTo>
                      <a:pt x="23303" y="3149"/>
                    </a:lnTo>
                    <a:lnTo>
                      <a:pt x="23165" y="3436"/>
                    </a:lnTo>
                    <a:lnTo>
                      <a:pt x="23027" y="3741"/>
                    </a:lnTo>
                    <a:lnTo>
                      <a:pt x="22751" y="4401"/>
                    </a:lnTo>
                    <a:lnTo>
                      <a:pt x="22475" y="5095"/>
                    </a:lnTo>
                    <a:lnTo>
                      <a:pt x="22196" y="5840"/>
                    </a:lnTo>
                    <a:lnTo>
                      <a:pt x="21920" y="6635"/>
                    </a:lnTo>
                    <a:lnTo>
                      <a:pt x="21640" y="7481"/>
                    </a:lnTo>
                    <a:lnTo>
                      <a:pt x="21356" y="8361"/>
                    </a:lnTo>
                    <a:lnTo>
                      <a:pt x="21076" y="9292"/>
                    </a:lnTo>
                    <a:lnTo>
                      <a:pt x="20792" y="10257"/>
                    </a:lnTo>
                    <a:lnTo>
                      <a:pt x="20508" y="11256"/>
                    </a:lnTo>
                    <a:lnTo>
                      <a:pt x="20224" y="12305"/>
                    </a:lnTo>
                    <a:lnTo>
                      <a:pt x="19941" y="13388"/>
                    </a:lnTo>
                    <a:lnTo>
                      <a:pt x="19657" y="14522"/>
                    </a:lnTo>
                    <a:lnTo>
                      <a:pt x="19373" y="15690"/>
                    </a:lnTo>
                    <a:lnTo>
                      <a:pt x="19085" y="16892"/>
                    </a:lnTo>
                    <a:lnTo>
                      <a:pt x="18801" y="18110"/>
                    </a:lnTo>
                    <a:lnTo>
                      <a:pt x="18517" y="19380"/>
                    </a:lnTo>
                    <a:lnTo>
                      <a:pt x="18230" y="20683"/>
                    </a:lnTo>
                    <a:lnTo>
                      <a:pt x="17942" y="22020"/>
                    </a:lnTo>
                    <a:lnTo>
                      <a:pt x="17658" y="23391"/>
                    </a:lnTo>
                    <a:lnTo>
                      <a:pt x="17370" y="24779"/>
                    </a:lnTo>
                    <a:lnTo>
                      <a:pt x="17086" y="26218"/>
                    </a:lnTo>
                    <a:lnTo>
                      <a:pt x="16799" y="27673"/>
                    </a:lnTo>
                    <a:lnTo>
                      <a:pt x="16515" y="29146"/>
                    </a:lnTo>
                    <a:lnTo>
                      <a:pt x="16231" y="30652"/>
                    </a:lnTo>
                    <a:lnTo>
                      <a:pt x="15943" y="32192"/>
                    </a:lnTo>
                    <a:lnTo>
                      <a:pt x="15659" y="33749"/>
                    </a:lnTo>
                    <a:lnTo>
                      <a:pt x="15376" y="35323"/>
                    </a:lnTo>
                    <a:lnTo>
                      <a:pt x="15092" y="36931"/>
                    </a:lnTo>
                    <a:lnTo>
                      <a:pt x="14812" y="38556"/>
                    </a:lnTo>
                    <a:lnTo>
                      <a:pt x="14528" y="40198"/>
                    </a:lnTo>
                    <a:lnTo>
                      <a:pt x="14248" y="41873"/>
                    </a:lnTo>
                    <a:lnTo>
                      <a:pt x="13968" y="43549"/>
                    </a:lnTo>
                    <a:lnTo>
                      <a:pt x="13688" y="45258"/>
                    </a:lnTo>
                    <a:lnTo>
                      <a:pt x="13408" y="46985"/>
                    </a:lnTo>
                    <a:lnTo>
                      <a:pt x="13132" y="48711"/>
                    </a:lnTo>
                    <a:lnTo>
                      <a:pt x="12856" y="50454"/>
                    </a:lnTo>
                    <a:lnTo>
                      <a:pt x="12580" y="52231"/>
                    </a:lnTo>
                    <a:lnTo>
                      <a:pt x="12305" y="54009"/>
                    </a:lnTo>
                    <a:lnTo>
                      <a:pt x="12033" y="55786"/>
                    </a:lnTo>
                    <a:lnTo>
                      <a:pt x="11764" y="57597"/>
                    </a:lnTo>
                    <a:lnTo>
                      <a:pt x="11492" y="59408"/>
                    </a:lnTo>
                    <a:lnTo>
                      <a:pt x="11224" y="61219"/>
                    </a:lnTo>
                    <a:lnTo>
                      <a:pt x="10692" y="64874"/>
                    </a:lnTo>
                    <a:lnTo>
                      <a:pt x="10168" y="68564"/>
                    </a:lnTo>
                    <a:lnTo>
                      <a:pt x="9647" y="72271"/>
                    </a:lnTo>
                    <a:lnTo>
                      <a:pt x="9139" y="75977"/>
                    </a:lnTo>
                    <a:lnTo>
                      <a:pt x="8638" y="79684"/>
                    </a:lnTo>
                    <a:lnTo>
                      <a:pt x="8142" y="83391"/>
                    </a:lnTo>
                    <a:lnTo>
                      <a:pt x="7661" y="87080"/>
                    </a:lnTo>
                    <a:lnTo>
                      <a:pt x="7184" y="90736"/>
                    </a:lnTo>
                    <a:lnTo>
                      <a:pt x="6722" y="94375"/>
                    </a:lnTo>
                    <a:lnTo>
                      <a:pt x="6269" y="97980"/>
                    </a:lnTo>
                    <a:lnTo>
                      <a:pt x="5827" y="101534"/>
                    </a:lnTo>
                    <a:lnTo>
                      <a:pt x="5398" y="105038"/>
                    </a:lnTo>
                    <a:lnTo>
                      <a:pt x="4980" y="108474"/>
                    </a:lnTo>
                    <a:lnTo>
                      <a:pt x="4578" y="111842"/>
                    </a:lnTo>
                    <a:lnTo>
                      <a:pt x="4184" y="115125"/>
                    </a:lnTo>
                    <a:lnTo>
                      <a:pt x="3809" y="118341"/>
                    </a:lnTo>
                    <a:lnTo>
                      <a:pt x="3446" y="121455"/>
                    </a:lnTo>
                    <a:lnTo>
                      <a:pt x="3099" y="124468"/>
                    </a:lnTo>
                    <a:lnTo>
                      <a:pt x="2768" y="127362"/>
                    </a:lnTo>
                    <a:lnTo>
                      <a:pt x="2453" y="130155"/>
                    </a:lnTo>
                    <a:lnTo>
                      <a:pt x="2153" y="132829"/>
                    </a:lnTo>
                    <a:lnTo>
                      <a:pt x="1605" y="137754"/>
                    </a:lnTo>
                    <a:lnTo>
                      <a:pt x="1132" y="142104"/>
                    </a:lnTo>
                    <a:lnTo>
                      <a:pt x="738" y="145794"/>
                    </a:lnTo>
                    <a:lnTo>
                      <a:pt x="423" y="148772"/>
                    </a:lnTo>
                    <a:lnTo>
                      <a:pt x="190" y="150990"/>
                    </a:lnTo>
                    <a:lnTo>
                      <a:pt x="1" y="152817"/>
                    </a:lnTo>
                    <a:lnTo>
                      <a:pt x="6387" y="169793"/>
                    </a:lnTo>
                    <a:lnTo>
                      <a:pt x="24545" y="62014"/>
                    </a:lnTo>
                    <a:lnTo>
                      <a:pt x="24581" y="63791"/>
                    </a:lnTo>
                    <a:lnTo>
                      <a:pt x="24620" y="65924"/>
                    </a:lnTo>
                    <a:lnTo>
                      <a:pt x="24683" y="68801"/>
                    </a:lnTo>
                    <a:lnTo>
                      <a:pt x="24766" y="72338"/>
                    </a:lnTo>
                    <a:lnTo>
                      <a:pt x="24872" y="76485"/>
                    </a:lnTo>
                    <a:lnTo>
                      <a:pt x="24931" y="78770"/>
                    </a:lnTo>
                    <a:lnTo>
                      <a:pt x="24998" y="81190"/>
                    </a:lnTo>
                    <a:lnTo>
                      <a:pt x="25073" y="83712"/>
                    </a:lnTo>
                    <a:lnTo>
                      <a:pt x="25152" y="86352"/>
                    </a:lnTo>
                    <a:lnTo>
                      <a:pt x="25239" y="89111"/>
                    </a:lnTo>
                    <a:lnTo>
                      <a:pt x="25330" y="91938"/>
                    </a:lnTo>
                    <a:lnTo>
                      <a:pt x="25428" y="94883"/>
                    </a:lnTo>
                    <a:lnTo>
                      <a:pt x="25535" y="97878"/>
                    </a:lnTo>
                    <a:lnTo>
                      <a:pt x="25649" y="100959"/>
                    </a:lnTo>
                    <a:lnTo>
                      <a:pt x="25767" y="104107"/>
                    </a:lnTo>
                    <a:lnTo>
                      <a:pt x="25893" y="107306"/>
                    </a:lnTo>
                    <a:lnTo>
                      <a:pt x="26031" y="110555"/>
                    </a:lnTo>
                    <a:lnTo>
                      <a:pt x="26173" y="113839"/>
                    </a:lnTo>
                    <a:lnTo>
                      <a:pt x="26323" y="117139"/>
                    </a:lnTo>
                    <a:lnTo>
                      <a:pt x="26481" y="120490"/>
                    </a:lnTo>
                    <a:lnTo>
                      <a:pt x="26646" y="123842"/>
                    </a:lnTo>
                    <a:lnTo>
                      <a:pt x="26820" y="127193"/>
                    </a:lnTo>
                    <a:lnTo>
                      <a:pt x="27001" y="130544"/>
                    </a:lnTo>
                    <a:lnTo>
                      <a:pt x="27194" y="133895"/>
                    </a:lnTo>
                    <a:lnTo>
                      <a:pt x="27293" y="135554"/>
                    </a:lnTo>
                    <a:lnTo>
                      <a:pt x="27395" y="137212"/>
                    </a:lnTo>
                    <a:lnTo>
                      <a:pt x="27498" y="138871"/>
                    </a:lnTo>
                    <a:lnTo>
                      <a:pt x="27604" y="140530"/>
                    </a:lnTo>
                    <a:lnTo>
                      <a:pt x="27711" y="142155"/>
                    </a:lnTo>
                    <a:lnTo>
                      <a:pt x="27821" y="143796"/>
                    </a:lnTo>
                    <a:lnTo>
                      <a:pt x="27932" y="145404"/>
                    </a:lnTo>
                    <a:lnTo>
                      <a:pt x="28046" y="147012"/>
                    </a:lnTo>
                    <a:lnTo>
                      <a:pt x="28164" y="148603"/>
                    </a:lnTo>
                    <a:lnTo>
                      <a:pt x="28282" y="150194"/>
                    </a:lnTo>
                    <a:lnTo>
                      <a:pt x="28405" y="151751"/>
                    </a:lnTo>
                    <a:lnTo>
                      <a:pt x="28531" y="153308"/>
                    </a:lnTo>
                    <a:lnTo>
                      <a:pt x="28657" y="154832"/>
                    </a:lnTo>
                    <a:lnTo>
                      <a:pt x="28783" y="156355"/>
                    </a:lnTo>
                    <a:lnTo>
                      <a:pt x="28917" y="157844"/>
                    </a:lnTo>
                    <a:lnTo>
                      <a:pt x="29051" y="159334"/>
                    </a:lnTo>
                    <a:lnTo>
                      <a:pt x="29185" y="160789"/>
                    </a:lnTo>
                    <a:lnTo>
                      <a:pt x="29323" y="162211"/>
                    </a:lnTo>
                    <a:lnTo>
                      <a:pt x="29465" y="163633"/>
                    </a:lnTo>
                    <a:lnTo>
                      <a:pt x="29611" y="165020"/>
                    </a:lnTo>
                    <a:lnTo>
                      <a:pt x="29757" y="166374"/>
                    </a:lnTo>
                    <a:lnTo>
                      <a:pt x="29907" y="167712"/>
                    </a:lnTo>
                    <a:lnTo>
                      <a:pt x="30056" y="169032"/>
                    </a:lnTo>
                    <a:lnTo>
                      <a:pt x="30210" y="170301"/>
                    </a:lnTo>
                    <a:lnTo>
                      <a:pt x="30368" y="171570"/>
                    </a:lnTo>
                    <a:lnTo>
                      <a:pt x="30525" y="172789"/>
                    </a:lnTo>
                    <a:lnTo>
                      <a:pt x="30691" y="173974"/>
                    </a:lnTo>
                    <a:lnTo>
                      <a:pt x="30853" y="175142"/>
                    </a:lnTo>
                    <a:lnTo>
                      <a:pt x="31022" y="176276"/>
                    </a:lnTo>
                    <a:lnTo>
                      <a:pt x="31192" y="177359"/>
                    </a:lnTo>
                    <a:lnTo>
                      <a:pt x="31365" y="178425"/>
                    </a:lnTo>
                    <a:lnTo>
                      <a:pt x="31543" y="179441"/>
                    </a:lnTo>
                    <a:lnTo>
                      <a:pt x="31720" y="180439"/>
                    </a:lnTo>
                    <a:lnTo>
                      <a:pt x="31901" y="181387"/>
                    </a:lnTo>
                    <a:lnTo>
                      <a:pt x="32087" y="182284"/>
                    </a:lnTo>
                    <a:lnTo>
                      <a:pt x="32272" y="183164"/>
                    </a:lnTo>
                    <a:lnTo>
                      <a:pt x="32461" y="183994"/>
                    </a:lnTo>
                    <a:lnTo>
                      <a:pt x="32654" y="184772"/>
                    </a:lnTo>
                    <a:lnTo>
                      <a:pt x="32753" y="185161"/>
                    </a:lnTo>
                    <a:lnTo>
                      <a:pt x="32851" y="185517"/>
                    </a:lnTo>
                    <a:lnTo>
                      <a:pt x="32950" y="185872"/>
                    </a:lnTo>
                    <a:lnTo>
                      <a:pt x="33049" y="186211"/>
                    </a:lnTo>
                    <a:lnTo>
                      <a:pt x="33151" y="186549"/>
                    </a:lnTo>
                    <a:lnTo>
                      <a:pt x="33250" y="186871"/>
                    </a:lnTo>
                    <a:lnTo>
                      <a:pt x="33352" y="187175"/>
                    </a:lnTo>
                    <a:lnTo>
                      <a:pt x="33455" y="187480"/>
                    </a:lnTo>
                    <a:lnTo>
                      <a:pt x="33557" y="187768"/>
                    </a:lnTo>
                    <a:lnTo>
                      <a:pt x="33664" y="188039"/>
                    </a:lnTo>
                    <a:lnTo>
                      <a:pt x="33766" y="188309"/>
                    </a:lnTo>
                    <a:lnTo>
                      <a:pt x="33872" y="188563"/>
                    </a:lnTo>
                    <a:lnTo>
                      <a:pt x="33979" y="188800"/>
                    </a:lnTo>
                    <a:lnTo>
                      <a:pt x="34085" y="189020"/>
                    </a:lnTo>
                    <a:lnTo>
                      <a:pt x="34196" y="189240"/>
                    </a:lnTo>
                    <a:lnTo>
                      <a:pt x="34302" y="189426"/>
                    </a:lnTo>
                    <a:lnTo>
                      <a:pt x="34413" y="189613"/>
                    </a:lnTo>
                    <a:lnTo>
                      <a:pt x="34523" y="189799"/>
                    </a:lnTo>
                    <a:lnTo>
                      <a:pt x="34633" y="189951"/>
                    </a:lnTo>
                    <a:lnTo>
                      <a:pt x="34748" y="190104"/>
                    </a:lnTo>
                    <a:lnTo>
                      <a:pt x="34858" y="190239"/>
                    </a:lnTo>
                    <a:lnTo>
                      <a:pt x="34972" y="190357"/>
                    </a:lnTo>
                    <a:lnTo>
                      <a:pt x="35087" y="190476"/>
                    </a:lnTo>
                    <a:lnTo>
                      <a:pt x="35201" y="190560"/>
                    </a:lnTo>
                    <a:lnTo>
                      <a:pt x="35315" y="190645"/>
                    </a:lnTo>
                    <a:lnTo>
                      <a:pt x="35434" y="190713"/>
                    </a:lnTo>
                    <a:lnTo>
                      <a:pt x="35552" y="190764"/>
                    </a:lnTo>
                    <a:lnTo>
                      <a:pt x="35666" y="190797"/>
                    </a:lnTo>
                    <a:lnTo>
                      <a:pt x="35788" y="190831"/>
                    </a:lnTo>
                    <a:lnTo>
                      <a:pt x="36029" y="190831"/>
                    </a:lnTo>
                    <a:lnTo>
                      <a:pt x="36147" y="190814"/>
                    </a:lnTo>
                    <a:lnTo>
                      <a:pt x="36269" y="190781"/>
                    </a:lnTo>
                    <a:lnTo>
                      <a:pt x="36392" y="190730"/>
                    </a:lnTo>
                    <a:lnTo>
                      <a:pt x="36518" y="190662"/>
                    </a:lnTo>
                    <a:lnTo>
                      <a:pt x="36640" y="190594"/>
                    </a:lnTo>
                    <a:lnTo>
                      <a:pt x="36766" y="190493"/>
                    </a:lnTo>
                    <a:lnTo>
                      <a:pt x="36892" y="190374"/>
                    </a:lnTo>
                    <a:lnTo>
                      <a:pt x="37018" y="190256"/>
                    </a:lnTo>
                    <a:lnTo>
                      <a:pt x="37148" y="190120"/>
                    </a:lnTo>
                    <a:lnTo>
                      <a:pt x="37275" y="189951"/>
                    </a:lnTo>
                    <a:lnTo>
                      <a:pt x="37405" y="189782"/>
                    </a:lnTo>
                    <a:lnTo>
                      <a:pt x="37535" y="189596"/>
                    </a:lnTo>
                    <a:lnTo>
                      <a:pt x="37665" y="189393"/>
                    </a:lnTo>
                    <a:lnTo>
                      <a:pt x="37799" y="189173"/>
                    </a:lnTo>
                    <a:lnTo>
                      <a:pt x="37929" y="188936"/>
                    </a:lnTo>
                    <a:lnTo>
                      <a:pt x="38063" y="188682"/>
                    </a:lnTo>
                    <a:lnTo>
                      <a:pt x="38197" y="188411"/>
                    </a:lnTo>
                    <a:lnTo>
                      <a:pt x="38335" y="188106"/>
                    </a:lnTo>
                    <a:lnTo>
                      <a:pt x="38469" y="187802"/>
                    </a:lnTo>
                    <a:lnTo>
                      <a:pt x="38607" y="187480"/>
                    </a:lnTo>
                    <a:lnTo>
                      <a:pt x="38745" y="187142"/>
                    </a:lnTo>
                    <a:lnTo>
                      <a:pt x="38883" y="186786"/>
                    </a:lnTo>
                    <a:lnTo>
                      <a:pt x="39021" y="186414"/>
                    </a:lnTo>
                    <a:lnTo>
                      <a:pt x="39163" y="186025"/>
                    </a:lnTo>
                    <a:lnTo>
                      <a:pt x="39305" y="185618"/>
                    </a:lnTo>
                    <a:lnTo>
                      <a:pt x="39380" y="185381"/>
                    </a:lnTo>
                    <a:lnTo>
                      <a:pt x="39455" y="185128"/>
                    </a:lnTo>
                    <a:lnTo>
                      <a:pt x="39530" y="184857"/>
                    </a:lnTo>
                    <a:lnTo>
                      <a:pt x="39600" y="184586"/>
                    </a:lnTo>
                    <a:lnTo>
                      <a:pt x="39671" y="184298"/>
                    </a:lnTo>
                    <a:lnTo>
                      <a:pt x="39742" y="184010"/>
                    </a:lnTo>
                    <a:lnTo>
                      <a:pt x="39809" y="183689"/>
                    </a:lnTo>
                    <a:lnTo>
                      <a:pt x="39873" y="183367"/>
                    </a:lnTo>
                    <a:lnTo>
                      <a:pt x="39936" y="183046"/>
                    </a:lnTo>
                    <a:lnTo>
                      <a:pt x="39999" y="182690"/>
                    </a:lnTo>
                    <a:lnTo>
                      <a:pt x="40062" y="182335"/>
                    </a:lnTo>
                    <a:lnTo>
                      <a:pt x="40121" y="181963"/>
                    </a:lnTo>
                    <a:lnTo>
                      <a:pt x="40176" y="181590"/>
                    </a:lnTo>
                    <a:lnTo>
                      <a:pt x="40231" y="181201"/>
                    </a:lnTo>
                    <a:lnTo>
                      <a:pt x="40286" y="180795"/>
                    </a:lnTo>
                    <a:lnTo>
                      <a:pt x="40342" y="180388"/>
                    </a:lnTo>
                    <a:lnTo>
                      <a:pt x="40393" y="179965"/>
                    </a:lnTo>
                    <a:lnTo>
                      <a:pt x="40440" y="179525"/>
                    </a:lnTo>
                    <a:lnTo>
                      <a:pt x="40487" y="179085"/>
                    </a:lnTo>
                    <a:lnTo>
                      <a:pt x="40535" y="178628"/>
                    </a:lnTo>
                    <a:lnTo>
                      <a:pt x="40625" y="177680"/>
                    </a:lnTo>
                    <a:lnTo>
                      <a:pt x="40708" y="176682"/>
                    </a:lnTo>
                    <a:lnTo>
                      <a:pt x="40783" y="175666"/>
                    </a:lnTo>
                    <a:lnTo>
                      <a:pt x="40854" y="174600"/>
                    </a:lnTo>
                    <a:lnTo>
                      <a:pt x="40921" y="173483"/>
                    </a:lnTo>
                    <a:lnTo>
                      <a:pt x="40980" y="172349"/>
                    </a:lnTo>
                    <a:lnTo>
                      <a:pt x="41035" y="171164"/>
                    </a:lnTo>
                    <a:lnTo>
                      <a:pt x="41083" y="169946"/>
                    </a:lnTo>
                    <a:lnTo>
                      <a:pt x="41126" y="168693"/>
                    </a:lnTo>
                    <a:lnTo>
                      <a:pt x="41166" y="167407"/>
                    </a:lnTo>
                    <a:lnTo>
                      <a:pt x="41197" y="166087"/>
                    </a:lnTo>
                    <a:lnTo>
                      <a:pt x="41221" y="164733"/>
                    </a:lnTo>
                    <a:lnTo>
                      <a:pt x="41244" y="163345"/>
                    </a:lnTo>
                    <a:lnTo>
                      <a:pt x="41260" y="161923"/>
                    </a:lnTo>
                    <a:lnTo>
                      <a:pt x="41272" y="160468"/>
                    </a:lnTo>
                    <a:lnTo>
                      <a:pt x="41276" y="158995"/>
                    </a:lnTo>
                    <a:lnTo>
                      <a:pt x="41280" y="157489"/>
                    </a:lnTo>
                    <a:lnTo>
                      <a:pt x="41276" y="155949"/>
                    </a:lnTo>
                    <a:lnTo>
                      <a:pt x="41268" y="154375"/>
                    </a:lnTo>
                    <a:lnTo>
                      <a:pt x="41252" y="152784"/>
                    </a:lnTo>
                    <a:lnTo>
                      <a:pt x="41237" y="151176"/>
                    </a:lnTo>
                    <a:lnTo>
                      <a:pt x="41213" y="149534"/>
                    </a:lnTo>
                    <a:lnTo>
                      <a:pt x="41185" y="147858"/>
                    </a:lnTo>
                    <a:lnTo>
                      <a:pt x="41154" y="146166"/>
                    </a:lnTo>
                    <a:lnTo>
                      <a:pt x="41114" y="144456"/>
                    </a:lnTo>
                    <a:lnTo>
                      <a:pt x="41075" y="142730"/>
                    </a:lnTo>
                    <a:lnTo>
                      <a:pt x="41028" y="140970"/>
                    </a:lnTo>
                    <a:lnTo>
                      <a:pt x="40980" y="139193"/>
                    </a:lnTo>
                    <a:lnTo>
                      <a:pt x="40925" y="137399"/>
                    </a:lnTo>
                    <a:lnTo>
                      <a:pt x="40870" y="135588"/>
                    </a:lnTo>
                    <a:lnTo>
                      <a:pt x="40807" y="133760"/>
                    </a:lnTo>
                    <a:lnTo>
                      <a:pt x="40740" y="131915"/>
                    </a:lnTo>
                    <a:lnTo>
                      <a:pt x="40669" y="130053"/>
                    </a:lnTo>
                    <a:lnTo>
                      <a:pt x="40598" y="128174"/>
                    </a:lnTo>
                    <a:lnTo>
                      <a:pt x="40519" y="126279"/>
                    </a:lnTo>
                    <a:lnTo>
                      <a:pt x="40436" y="124383"/>
                    </a:lnTo>
                    <a:lnTo>
                      <a:pt x="40353" y="122454"/>
                    </a:lnTo>
                    <a:lnTo>
                      <a:pt x="40263" y="120524"/>
                    </a:lnTo>
                    <a:lnTo>
                      <a:pt x="40172" y="118595"/>
                    </a:lnTo>
                    <a:lnTo>
                      <a:pt x="40078" y="116632"/>
                    </a:lnTo>
                    <a:lnTo>
                      <a:pt x="39975" y="114668"/>
                    </a:lnTo>
                    <a:lnTo>
                      <a:pt x="39873" y="112705"/>
                    </a:lnTo>
                    <a:lnTo>
                      <a:pt x="39770" y="110725"/>
                    </a:lnTo>
                    <a:lnTo>
                      <a:pt x="39660" y="108744"/>
                    </a:lnTo>
                    <a:lnTo>
                      <a:pt x="39545" y="106764"/>
                    </a:lnTo>
                    <a:lnTo>
                      <a:pt x="39431" y="104767"/>
                    </a:lnTo>
                    <a:lnTo>
                      <a:pt x="39313" y="102770"/>
                    </a:lnTo>
                    <a:lnTo>
                      <a:pt x="39191" y="100756"/>
                    </a:lnTo>
                    <a:lnTo>
                      <a:pt x="39068" y="98759"/>
                    </a:lnTo>
                    <a:lnTo>
                      <a:pt x="38942" y="96745"/>
                    </a:lnTo>
                    <a:lnTo>
                      <a:pt x="38812" y="94730"/>
                    </a:lnTo>
                    <a:lnTo>
                      <a:pt x="38678" y="92733"/>
                    </a:lnTo>
                    <a:lnTo>
                      <a:pt x="38544" y="90719"/>
                    </a:lnTo>
                    <a:lnTo>
                      <a:pt x="38406" y="88705"/>
                    </a:lnTo>
                    <a:lnTo>
                      <a:pt x="38264" y="86708"/>
                    </a:lnTo>
                    <a:lnTo>
                      <a:pt x="38122" y="84711"/>
                    </a:lnTo>
                    <a:lnTo>
                      <a:pt x="37976" y="82714"/>
                    </a:lnTo>
                    <a:lnTo>
                      <a:pt x="37830" y="80716"/>
                    </a:lnTo>
                    <a:lnTo>
                      <a:pt x="37681" y="78719"/>
                    </a:lnTo>
                    <a:lnTo>
                      <a:pt x="37531" y="76739"/>
                    </a:lnTo>
                    <a:lnTo>
                      <a:pt x="37377" y="74759"/>
                    </a:lnTo>
                    <a:lnTo>
                      <a:pt x="37219" y="72795"/>
                    </a:lnTo>
                    <a:lnTo>
                      <a:pt x="37062" y="70832"/>
                    </a:lnTo>
                    <a:lnTo>
                      <a:pt x="36900" y="68886"/>
                    </a:lnTo>
                    <a:lnTo>
                      <a:pt x="36738" y="66956"/>
                    </a:lnTo>
                    <a:lnTo>
                      <a:pt x="36577" y="65027"/>
                    </a:lnTo>
                    <a:lnTo>
                      <a:pt x="36411" y="63114"/>
                    </a:lnTo>
                    <a:lnTo>
                      <a:pt x="36246" y="61202"/>
                    </a:lnTo>
                    <a:lnTo>
                      <a:pt x="36076" y="59323"/>
                    </a:lnTo>
                    <a:lnTo>
                      <a:pt x="35907" y="57444"/>
                    </a:lnTo>
                    <a:lnTo>
                      <a:pt x="35733" y="55583"/>
                    </a:lnTo>
                    <a:lnTo>
                      <a:pt x="35560" y="53738"/>
                    </a:lnTo>
                    <a:lnTo>
                      <a:pt x="35386" y="51910"/>
                    </a:lnTo>
                    <a:lnTo>
                      <a:pt x="35213" y="50116"/>
                    </a:lnTo>
                    <a:lnTo>
                      <a:pt x="35035" y="48322"/>
                    </a:lnTo>
                    <a:lnTo>
                      <a:pt x="34858" y="46545"/>
                    </a:lnTo>
                    <a:lnTo>
                      <a:pt x="34681" y="44801"/>
                    </a:lnTo>
                    <a:lnTo>
                      <a:pt x="34499" y="43075"/>
                    </a:lnTo>
                    <a:lnTo>
                      <a:pt x="34318" y="41365"/>
                    </a:lnTo>
                    <a:lnTo>
                      <a:pt x="34137" y="39673"/>
                    </a:lnTo>
                    <a:lnTo>
                      <a:pt x="33955" y="38014"/>
                    </a:lnTo>
                    <a:lnTo>
                      <a:pt x="33770" y="36373"/>
                    </a:lnTo>
                    <a:lnTo>
                      <a:pt x="33589" y="34765"/>
                    </a:lnTo>
                    <a:lnTo>
                      <a:pt x="33403" y="33191"/>
                    </a:lnTo>
                    <a:lnTo>
                      <a:pt x="33218" y="31634"/>
                    </a:lnTo>
                    <a:lnTo>
                      <a:pt x="33033" y="30093"/>
                    </a:lnTo>
                    <a:lnTo>
                      <a:pt x="32847" y="28587"/>
                    </a:lnTo>
                    <a:lnTo>
                      <a:pt x="32662" y="27115"/>
                    </a:lnTo>
                    <a:lnTo>
                      <a:pt x="32473" y="25676"/>
                    </a:lnTo>
                    <a:lnTo>
                      <a:pt x="32288" y="24271"/>
                    </a:lnTo>
                    <a:lnTo>
                      <a:pt x="32102" y="22883"/>
                    </a:lnTo>
                    <a:lnTo>
                      <a:pt x="31913" y="21529"/>
                    </a:lnTo>
                    <a:lnTo>
                      <a:pt x="31728" y="20226"/>
                    </a:lnTo>
                    <a:lnTo>
                      <a:pt x="31539" y="18940"/>
                    </a:lnTo>
                    <a:lnTo>
                      <a:pt x="31353" y="17687"/>
                    </a:lnTo>
                    <a:lnTo>
                      <a:pt x="31168" y="16486"/>
                    </a:lnTo>
                    <a:lnTo>
                      <a:pt x="30979" y="15318"/>
                    </a:lnTo>
                    <a:lnTo>
                      <a:pt x="30794" y="14184"/>
                    </a:lnTo>
                    <a:lnTo>
                      <a:pt x="30608" y="13084"/>
                    </a:lnTo>
                    <a:lnTo>
                      <a:pt x="30423" y="12017"/>
                    </a:lnTo>
                    <a:lnTo>
                      <a:pt x="30238" y="11002"/>
                    </a:lnTo>
                    <a:lnTo>
                      <a:pt x="30052" y="10037"/>
                    </a:lnTo>
                    <a:lnTo>
                      <a:pt x="29871" y="9089"/>
                    </a:lnTo>
                    <a:lnTo>
                      <a:pt x="29686" y="8209"/>
                    </a:lnTo>
                    <a:lnTo>
                      <a:pt x="29504" y="7346"/>
                    </a:lnTo>
                    <a:lnTo>
                      <a:pt x="29323" y="6551"/>
                    </a:lnTo>
                    <a:lnTo>
                      <a:pt x="29146" y="5789"/>
                    </a:lnTo>
                    <a:lnTo>
                      <a:pt x="28964" y="5078"/>
                    </a:lnTo>
                    <a:lnTo>
                      <a:pt x="28787" y="4401"/>
                    </a:lnTo>
                    <a:lnTo>
                      <a:pt x="28610" y="3775"/>
                    </a:lnTo>
                    <a:lnTo>
                      <a:pt x="28432" y="3199"/>
                    </a:lnTo>
                    <a:lnTo>
                      <a:pt x="28259" y="2692"/>
                    </a:lnTo>
                    <a:lnTo>
                      <a:pt x="28085" y="2218"/>
                    </a:lnTo>
                    <a:lnTo>
                      <a:pt x="27999" y="1998"/>
                    </a:lnTo>
                    <a:lnTo>
                      <a:pt x="27912" y="1795"/>
                    </a:lnTo>
                    <a:lnTo>
                      <a:pt x="27829" y="1591"/>
                    </a:lnTo>
                    <a:lnTo>
                      <a:pt x="27742" y="1422"/>
                    </a:lnTo>
                    <a:lnTo>
                      <a:pt x="27656" y="1253"/>
                    </a:lnTo>
                    <a:lnTo>
                      <a:pt x="27573" y="1101"/>
                    </a:lnTo>
                    <a:lnTo>
                      <a:pt x="27490" y="948"/>
                    </a:lnTo>
                    <a:lnTo>
                      <a:pt x="27403" y="830"/>
                    </a:lnTo>
                    <a:lnTo>
                      <a:pt x="27320" y="711"/>
                    </a:lnTo>
                    <a:lnTo>
                      <a:pt x="27238" y="610"/>
                    </a:lnTo>
                    <a:lnTo>
                      <a:pt x="27115" y="491"/>
                    </a:lnTo>
                    <a:lnTo>
                      <a:pt x="26989" y="373"/>
                    </a:lnTo>
                    <a:lnTo>
                      <a:pt x="26863" y="271"/>
                    </a:lnTo>
                    <a:lnTo>
                      <a:pt x="26737" y="187"/>
                    </a:lnTo>
                    <a:lnTo>
                      <a:pt x="26611" y="119"/>
                    </a:lnTo>
                    <a:lnTo>
                      <a:pt x="26485" y="68"/>
                    </a:lnTo>
                    <a:lnTo>
                      <a:pt x="26359" y="34"/>
                    </a:lnTo>
                    <a:lnTo>
                      <a:pt x="262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8"/>
              <p:cNvSpPr/>
              <p:nvPr/>
            </p:nvSpPr>
            <p:spPr>
              <a:xfrm>
                <a:off x="3107475" y="-5095425"/>
                <a:ext cx="74350" cy="112895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45158" extrusionOk="0">
                    <a:moveTo>
                      <a:pt x="1026" y="1"/>
                    </a:moveTo>
                    <a:lnTo>
                      <a:pt x="1002" y="35"/>
                    </a:lnTo>
                    <a:lnTo>
                      <a:pt x="982" y="68"/>
                    </a:lnTo>
                    <a:lnTo>
                      <a:pt x="939" y="153"/>
                    </a:lnTo>
                    <a:lnTo>
                      <a:pt x="900" y="289"/>
                    </a:lnTo>
                    <a:lnTo>
                      <a:pt x="860" y="458"/>
                    </a:lnTo>
                    <a:lnTo>
                      <a:pt x="825" y="661"/>
                    </a:lnTo>
                    <a:lnTo>
                      <a:pt x="793" y="915"/>
                    </a:lnTo>
                    <a:lnTo>
                      <a:pt x="762" y="1186"/>
                    </a:lnTo>
                    <a:lnTo>
                      <a:pt x="730" y="1507"/>
                    </a:lnTo>
                    <a:lnTo>
                      <a:pt x="703" y="1846"/>
                    </a:lnTo>
                    <a:lnTo>
                      <a:pt x="675" y="2235"/>
                    </a:lnTo>
                    <a:lnTo>
                      <a:pt x="647" y="2641"/>
                    </a:lnTo>
                    <a:lnTo>
                      <a:pt x="624" y="3081"/>
                    </a:lnTo>
                    <a:lnTo>
                      <a:pt x="600" y="3555"/>
                    </a:lnTo>
                    <a:lnTo>
                      <a:pt x="557" y="4571"/>
                    </a:lnTo>
                    <a:lnTo>
                      <a:pt x="513" y="5705"/>
                    </a:lnTo>
                    <a:lnTo>
                      <a:pt x="470" y="6940"/>
                    </a:lnTo>
                    <a:lnTo>
                      <a:pt x="431" y="8277"/>
                    </a:lnTo>
                    <a:lnTo>
                      <a:pt x="340" y="11171"/>
                    </a:lnTo>
                    <a:lnTo>
                      <a:pt x="289" y="12728"/>
                    </a:lnTo>
                    <a:lnTo>
                      <a:pt x="233" y="14336"/>
                    </a:lnTo>
                    <a:lnTo>
                      <a:pt x="178" y="15978"/>
                    </a:lnTo>
                    <a:lnTo>
                      <a:pt x="131" y="17603"/>
                    </a:lnTo>
                    <a:lnTo>
                      <a:pt x="91" y="19211"/>
                    </a:lnTo>
                    <a:lnTo>
                      <a:pt x="60" y="20802"/>
                    </a:lnTo>
                    <a:lnTo>
                      <a:pt x="36" y="22376"/>
                    </a:lnTo>
                    <a:lnTo>
                      <a:pt x="17" y="23899"/>
                    </a:lnTo>
                    <a:lnTo>
                      <a:pt x="5" y="25405"/>
                    </a:lnTo>
                    <a:lnTo>
                      <a:pt x="1" y="26861"/>
                    </a:lnTo>
                    <a:lnTo>
                      <a:pt x="5" y="28266"/>
                    </a:lnTo>
                    <a:lnTo>
                      <a:pt x="13" y="29637"/>
                    </a:lnTo>
                    <a:lnTo>
                      <a:pt x="28" y="30957"/>
                    </a:lnTo>
                    <a:lnTo>
                      <a:pt x="48" y="32209"/>
                    </a:lnTo>
                    <a:lnTo>
                      <a:pt x="76" y="33394"/>
                    </a:lnTo>
                    <a:lnTo>
                      <a:pt x="107" y="34511"/>
                    </a:lnTo>
                    <a:lnTo>
                      <a:pt x="147" y="35577"/>
                    </a:lnTo>
                    <a:lnTo>
                      <a:pt x="190" y="36542"/>
                    </a:lnTo>
                    <a:lnTo>
                      <a:pt x="218" y="37016"/>
                    </a:lnTo>
                    <a:lnTo>
                      <a:pt x="249" y="37490"/>
                    </a:lnTo>
                    <a:lnTo>
                      <a:pt x="289" y="37964"/>
                    </a:lnTo>
                    <a:lnTo>
                      <a:pt x="336" y="38438"/>
                    </a:lnTo>
                    <a:lnTo>
                      <a:pt x="387" y="38912"/>
                    </a:lnTo>
                    <a:lnTo>
                      <a:pt x="446" y="39386"/>
                    </a:lnTo>
                    <a:lnTo>
                      <a:pt x="509" y="39843"/>
                    </a:lnTo>
                    <a:lnTo>
                      <a:pt x="576" y="40300"/>
                    </a:lnTo>
                    <a:lnTo>
                      <a:pt x="647" y="40740"/>
                    </a:lnTo>
                    <a:lnTo>
                      <a:pt x="722" y="41180"/>
                    </a:lnTo>
                    <a:lnTo>
                      <a:pt x="801" y="41603"/>
                    </a:lnTo>
                    <a:lnTo>
                      <a:pt x="880" y="42009"/>
                    </a:lnTo>
                    <a:lnTo>
                      <a:pt x="963" y="42398"/>
                    </a:lnTo>
                    <a:lnTo>
                      <a:pt x="1049" y="42771"/>
                    </a:lnTo>
                    <a:lnTo>
                      <a:pt x="1136" y="43126"/>
                    </a:lnTo>
                    <a:lnTo>
                      <a:pt x="1227" y="43448"/>
                    </a:lnTo>
                    <a:lnTo>
                      <a:pt x="1318" y="43769"/>
                    </a:lnTo>
                    <a:lnTo>
                      <a:pt x="1408" y="44040"/>
                    </a:lnTo>
                    <a:lnTo>
                      <a:pt x="1499" y="44294"/>
                    </a:lnTo>
                    <a:lnTo>
                      <a:pt x="1590" y="44514"/>
                    </a:lnTo>
                    <a:lnTo>
                      <a:pt x="1680" y="44717"/>
                    </a:lnTo>
                    <a:lnTo>
                      <a:pt x="1771" y="44886"/>
                    </a:lnTo>
                    <a:lnTo>
                      <a:pt x="1858" y="45005"/>
                    </a:lnTo>
                    <a:lnTo>
                      <a:pt x="1944" y="45089"/>
                    </a:lnTo>
                    <a:lnTo>
                      <a:pt x="2027" y="45157"/>
                    </a:lnTo>
                    <a:lnTo>
                      <a:pt x="2149" y="45157"/>
                    </a:lnTo>
                    <a:lnTo>
                      <a:pt x="2185" y="45140"/>
                    </a:lnTo>
                    <a:lnTo>
                      <a:pt x="2224" y="45106"/>
                    </a:lnTo>
                    <a:lnTo>
                      <a:pt x="2260" y="45072"/>
                    </a:lnTo>
                    <a:lnTo>
                      <a:pt x="2299" y="45022"/>
                    </a:lnTo>
                    <a:lnTo>
                      <a:pt x="2335" y="44954"/>
                    </a:lnTo>
                    <a:lnTo>
                      <a:pt x="2366" y="44869"/>
                    </a:lnTo>
                    <a:lnTo>
                      <a:pt x="2402" y="44785"/>
                    </a:lnTo>
                    <a:lnTo>
                      <a:pt x="2433" y="44683"/>
                    </a:lnTo>
                    <a:lnTo>
                      <a:pt x="2461" y="44582"/>
                    </a:lnTo>
                    <a:lnTo>
                      <a:pt x="2492" y="44446"/>
                    </a:lnTo>
                    <a:lnTo>
                      <a:pt x="2520" y="44311"/>
                    </a:lnTo>
                    <a:lnTo>
                      <a:pt x="2547" y="44158"/>
                    </a:lnTo>
                    <a:lnTo>
                      <a:pt x="2571" y="43989"/>
                    </a:lnTo>
                    <a:lnTo>
                      <a:pt x="2599" y="43803"/>
                    </a:lnTo>
                    <a:lnTo>
                      <a:pt x="2622" y="43600"/>
                    </a:lnTo>
                    <a:lnTo>
                      <a:pt x="2670" y="43126"/>
                    </a:lnTo>
                    <a:lnTo>
                      <a:pt x="2709" y="42601"/>
                    </a:lnTo>
                    <a:lnTo>
                      <a:pt x="2749" y="42009"/>
                    </a:lnTo>
                    <a:lnTo>
                      <a:pt x="2784" y="41366"/>
                    </a:lnTo>
                    <a:lnTo>
                      <a:pt x="2816" y="40672"/>
                    </a:lnTo>
                    <a:lnTo>
                      <a:pt x="2847" y="39944"/>
                    </a:lnTo>
                    <a:lnTo>
                      <a:pt x="2871" y="39166"/>
                    </a:lnTo>
                    <a:lnTo>
                      <a:pt x="2894" y="38353"/>
                    </a:lnTo>
                    <a:lnTo>
                      <a:pt x="2914" y="37507"/>
                    </a:lnTo>
                    <a:lnTo>
                      <a:pt x="2930" y="36627"/>
                    </a:lnTo>
                    <a:lnTo>
                      <a:pt x="2946" y="35730"/>
                    </a:lnTo>
                    <a:lnTo>
                      <a:pt x="2954" y="34816"/>
                    </a:lnTo>
                    <a:lnTo>
                      <a:pt x="2965" y="33885"/>
                    </a:lnTo>
                    <a:lnTo>
                      <a:pt x="2969" y="32937"/>
                    </a:lnTo>
                    <a:lnTo>
                      <a:pt x="2973" y="31989"/>
                    </a:lnTo>
                    <a:lnTo>
                      <a:pt x="2973" y="31041"/>
                    </a:lnTo>
                    <a:lnTo>
                      <a:pt x="2969" y="29163"/>
                    </a:lnTo>
                    <a:lnTo>
                      <a:pt x="2957" y="27318"/>
                    </a:lnTo>
                    <a:lnTo>
                      <a:pt x="2934" y="25575"/>
                    </a:lnTo>
                    <a:lnTo>
                      <a:pt x="2906" y="23933"/>
                    </a:lnTo>
                    <a:lnTo>
                      <a:pt x="2890" y="23171"/>
                    </a:lnTo>
                    <a:lnTo>
                      <a:pt x="2871" y="22460"/>
                    </a:lnTo>
                    <a:lnTo>
                      <a:pt x="2851" y="21783"/>
                    </a:lnTo>
                    <a:lnTo>
                      <a:pt x="2831" y="21174"/>
                    </a:lnTo>
                    <a:lnTo>
                      <a:pt x="2808" y="20616"/>
                    </a:lnTo>
                    <a:lnTo>
                      <a:pt x="2784" y="20108"/>
                    </a:lnTo>
                    <a:lnTo>
                      <a:pt x="2756" y="19617"/>
                    </a:lnTo>
                    <a:lnTo>
                      <a:pt x="2725" y="19058"/>
                    </a:lnTo>
                    <a:lnTo>
                      <a:pt x="2642" y="17823"/>
                    </a:lnTo>
                    <a:lnTo>
                      <a:pt x="2540" y="16418"/>
                    </a:lnTo>
                    <a:lnTo>
                      <a:pt x="2425" y="14878"/>
                    </a:lnTo>
                    <a:lnTo>
                      <a:pt x="2299" y="13253"/>
                    </a:lnTo>
                    <a:lnTo>
                      <a:pt x="2165" y="11578"/>
                    </a:lnTo>
                    <a:lnTo>
                      <a:pt x="2023" y="9902"/>
                    </a:lnTo>
                    <a:lnTo>
                      <a:pt x="1885" y="8226"/>
                    </a:lnTo>
                    <a:lnTo>
                      <a:pt x="1617" y="5112"/>
                    </a:lnTo>
                    <a:lnTo>
                      <a:pt x="1392" y="2523"/>
                    </a:lnTo>
                    <a:lnTo>
                      <a:pt x="1176" y="102"/>
                    </a:lnTo>
                    <a:lnTo>
                      <a:pt x="1124" y="35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rgbClr val="FFB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8"/>
              <p:cNvSpPr/>
              <p:nvPr/>
            </p:nvSpPr>
            <p:spPr>
              <a:xfrm>
                <a:off x="3769175" y="-3878075"/>
                <a:ext cx="12450" cy="4273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7095" extrusionOk="0">
                    <a:moveTo>
                      <a:pt x="478" y="0"/>
                    </a:moveTo>
                    <a:lnTo>
                      <a:pt x="1" y="17061"/>
                    </a:lnTo>
                    <a:lnTo>
                      <a:pt x="25" y="17095"/>
                    </a:lnTo>
                    <a:lnTo>
                      <a:pt x="498" y="17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E9E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3769175" y="-3878075"/>
                <a:ext cx="12450" cy="4273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7095" fill="none" extrusionOk="0">
                    <a:moveTo>
                      <a:pt x="25" y="17095"/>
                    </a:moveTo>
                    <a:lnTo>
                      <a:pt x="25" y="17095"/>
                    </a:lnTo>
                    <a:lnTo>
                      <a:pt x="1" y="17061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8" y="17"/>
                    </a:lnTo>
                    <a:lnTo>
                      <a:pt x="25" y="1709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3970925" y="-2997975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fill="none" extrusionOk="0">
                    <a:moveTo>
                      <a:pt x="1" y="18"/>
                    </a:moveTo>
                    <a:lnTo>
                      <a:pt x="1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3971025" y="-2997550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fill="none" extrusionOk="0">
                    <a:moveTo>
                      <a:pt x="1" y="17"/>
                    </a:moveTo>
                    <a:lnTo>
                      <a:pt x="1" y="1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3971125" y="-2996700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fill="none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3971225" y="-2996275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fill="none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3971425" y="-2995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3971525" y="-299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3971625" y="-2995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3971725" y="-2994575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fill="none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3971925" y="-2994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3972025" y="-2993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3972100" y="-2993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3972200" y="-299290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3972300" y="-2992475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3972400" y="-299205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3972600" y="-2991625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fill="none" extrusionOk="0">
                    <a:moveTo>
                      <a:pt x="1" y="17"/>
                    </a:moveTo>
                    <a:lnTo>
                      <a:pt x="1" y="1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3972700" y="-299120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7"/>
                    </a:moveTo>
                    <a:lnTo>
                      <a:pt x="5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3972800" y="-2990775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7"/>
                    </a:moveTo>
                    <a:lnTo>
                      <a:pt x="5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3972900" y="-299035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4" y="17"/>
                    </a:moveTo>
                    <a:lnTo>
                      <a:pt x="4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3973000" y="-2989925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4" y="17"/>
                    </a:moveTo>
                    <a:lnTo>
                      <a:pt x="4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3973200" y="-2989500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fill="none" extrusionOk="0">
                    <a:moveTo>
                      <a:pt x="0" y="17"/>
                    </a:moveTo>
                    <a:lnTo>
                      <a:pt x="0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3973300" y="-2989075"/>
                <a:ext cx="12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7" fill="none" extrusionOk="0">
                    <a:moveTo>
                      <a:pt x="4" y="17"/>
                    </a:moveTo>
                    <a:lnTo>
                      <a:pt x="4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3973400" y="-2988675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4" y="18"/>
                    </a:moveTo>
                    <a:lnTo>
                      <a:pt x="4" y="1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4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3973500" y="-2988250"/>
                <a:ext cx="12625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2083" fill="none" extrusionOk="0">
                    <a:moveTo>
                      <a:pt x="505" y="2083"/>
                    </a:moveTo>
                    <a:lnTo>
                      <a:pt x="505" y="2083"/>
                    </a:lnTo>
                    <a:lnTo>
                      <a:pt x="398" y="1626"/>
                    </a:lnTo>
                    <a:lnTo>
                      <a:pt x="280" y="1118"/>
                    </a:lnTo>
                    <a:lnTo>
                      <a:pt x="146" y="576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46" y="576"/>
                    </a:lnTo>
                    <a:lnTo>
                      <a:pt x="280" y="1118"/>
                    </a:lnTo>
                    <a:lnTo>
                      <a:pt x="398" y="1626"/>
                    </a:lnTo>
                    <a:lnTo>
                      <a:pt x="505" y="208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3986100" y="-2935775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8"/>
                    </a:moveTo>
                    <a:lnTo>
                      <a:pt x="5" y="1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3986200" y="-293535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7"/>
                    </a:moveTo>
                    <a:lnTo>
                      <a:pt x="5" y="17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3986300" y="-2934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3986400" y="-2934925"/>
                <a:ext cx="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" fill="none" extrusionOk="0">
                    <a:moveTo>
                      <a:pt x="1" y="17"/>
                    </a:moveTo>
                    <a:lnTo>
                      <a:pt x="1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3986400" y="-293450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5" y="17"/>
                    </a:moveTo>
                    <a:lnTo>
                      <a:pt x="5" y="1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3986500" y="-2934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3986500" y="-2933650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fill="none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3986600" y="-2933650"/>
                <a:ext cx="1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8" fill="none" extrusionOk="0">
                    <a:moveTo>
                      <a:pt x="4" y="17"/>
                    </a:moveTo>
                    <a:lnTo>
                      <a:pt x="4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3986700" y="-2933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3986700" y="-2932800"/>
                <a:ext cx="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fill="none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3986800" y="-2932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3986900" y="-2932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3769775" y="-3877650"/>
                <a:ext cx="250250" cy="1361225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54449" extrusionOk="0">
                    <a:moveTo>
                      <a:pt x="474" y="0"/>
                    </a:moveTo>
                    <a:lnTo>
                      <a:pt x="1" y="17078"/>
                    </a:lnTo>
                    <a:lnTo>
                      <a:pt x="347" y="17501"/>
                    </a:lnTo>
                    <a:lnTo>
                      <a:pt x="694" y="17958"/>
                    </a:lnTo>
                    <a:lnTo>
                      <a:pt x="1033" y="18432"/>
                    </a:lnTo>
                    <a:lnTo>
                      <a:pt x="1365" y="18923"/>
                    </a:lnTo>
                    <a:lnTo>
                      <a:pt x="1692" y="19430"/>
                    </a:lnTo>
                    <a:lnTo>
                      <a:pt x="2015" y="19972"/>
                    </a:lnTo>
                    <a:lnTo>
                      <a:pt x="2330" y="20514"/>
                    </a:lnTo>
                    <a:lnTo>
                      <a:pt x="2642" y="21055"/>
                    </a:lnTo>
                    <a:lnTo>
                      <a:pt x="2949" y="21631"/>
                    </a:lnTo>
                    <a:lnTo>
                      <a:pt x="3245" y="22206"/>
                    </a:lnTo>
                    <a:lnTo>
                      <a:pt x="3541" y="22798"/>
                    </a:lnTo>
                    <a:lnTo>
                      <a:pt x="3825" y="23391"/>
                    </a:lnTo>
                    <a:lnTo>
                      <a:pt x="4104" y="24000"/>
                    </a:lnTo>
                    <a:lnTo>
                      <a:pt x="4376" y="24609"/>
                    </a:lnTo>
                    <a:lnTo>
                      <a:pt x="4645" y="25236"/>
                    </a:lnTo>
                    <a:lnTo>
                      <a:pt x="4905" y="25845"/>
                    </a:lnTo>
                    <a:lnTo>
                      <a:pt x="5157" y="26471"/>
                    </a:lnTo>
                    <a:lnTo>
                      <a:pt x="5401" y="27097"/>
                    </a:lnTo>
                    <a:lnTo>
                      <a:pt x="5642" y="27724"/>
                    </a:lnTo>
                    <a:lnTo>
                      <a:pt x="5874" y="28333"/>
                    </a:lnTo>
                    <a:lnTo>
                      <a:pt x="6095" y="28959"/>
                    </a:lnTo>
                    <a:lnTo>
                      <a:pt x="6312" y="29568"/>
                    </a:lnTo>
                    <a:lnTo>
                      <a:pt x="6521" y="30178"/>
                    </a:lnTo>
                    <a:lnTo>
                      <a:pt x="6726" y="30787"/>
                    </a:lnTo>
                    <a:lnTo>
                      <a:pt x="6919" y="31379"/>
                    </a:lnTo>
                    <a:lnTo>
                      <a:pt x="7104" y="31955"/>
                    </a:lnTo>
                    <a:lnTo>
                      <a:pt x="7282" y="32530"/>
                    </a:lnTo>
                    <a:lnTo>
                      <a:pt x="7451" y="33089"/>
                    </a:lnTo>
                    <a:lnTo>
                      <a:pt x="7613" y="33647"/>
                    </a:lnTo>
                    <a:lnTo>
                      <a:pt x="7767" y="34172"/>
                    </a:lnTo>
                    <a:lnTo>
                      <a:pt x="7909" y="34697"/>
                    </a:lnTo>
                    <a:lnTo>
                      <a:pt x="8047" y="35188"/>
                    </a:lnTo>
                    <a:lnTo>
                      <a:pt x="8047" y="35205"/>
                    </a:lnTo>
                    <a:lnTo>
                      <a:pt x="8051" y="35205"/>
                    </a:lnTo>
                    <a:lnTo>
                      <a:pt x="8051" y="35221"/>
                    </a:lnTo>
                    <a:lnTo>
                      <a:pt x="8055" y="35238"/>
                    </a:lnTo>
                    <a:lnTo>
                      <a:pt x="8058" y="35238"/>
                    </a:lnTo>
                    <a:lnTo>
                      <a:pt x="8058" y="35255"/>
                    </a:lnTo>
                    <a:lnTo>
                      <a:pt x="8062" y="35255"/>
                    </a:lnTo>
                    <a:lnTo>
                      <a:pt x="8066" y="35272"/>
                    </a:lnTo>
                    <a:lnTo>
                      <a:pt x="8070" y="35289"/>
                    </a:lnTo>
                    <a:lnTo>
                      <a:pt x="8074" y="35306"/>
                    </a:lnTo>
                    <a:lnTo>
                      <a:pt x="8078" y="35323"/>
                    </a:lnTo>
                    <a:lnTo>
                      <a:pt x="8082" y="35323"/>
                    </a:lnTo>
                    <a:lnTo>
                      <a:pt x="8086" y="35340"/>
                    </a:lnTo>
                    <a:lnTo>
                      <a:pt x="8090" y="35357"/>
                    </a:lnTo>
                    <a:lnTo>
                      <a:pt x="8094" y="35374"/>
                    </a:lnTo>
                    <a:lnTo>
                      <a:pt x="8098" y="35391"/>
                    </a:lnTo>
                    <a:lnTo>
                      <a:pt x="8102" y="35408"/>
                    </a:lnTo>
                    <a:lnTo>
                      <a:pt x="8106" y="35425"/>
                    </a:lnTo>
                    <a:lnTo>
                      <a:pt x="8110" y="35442"/>
                    </a:lnTo>
                    <a:lnTo>
                      <a:pt x="8114" y="35442"/>
                    </a:lnTo>
                    <a:lnTo>
                      <a:pt x="8114" y="35458"/>
                    </a:lnTo>
                    <a:lnTo>
                      <a:pt x="8118" y="35458"/>
                    </a:lnTo>
                    <a:lnTo>
                      <a:pt x="8122" y="35475"/>
                    </a:lnTo>
                    <a:lnTo>
                      <a:pt x="8126" y="35492"/>
                    </a:lnTo>
                    <a:lnTo>
                      <a:pt x="8129" y="35509"/>
                    </a:lnTo>
                    <a:lnTo>
                      <a:pt x="8133" y="35526"/>
                    </a:lnTo>
                    <a:lnTo>
                      <a:pt x="8137" y="35526"/>
                    </a:lnTo>
                    <a:lnTo>
                      <a:pt x="8137" y="35543"/>
                    </a:lnTo>
                    <a:lnTo>
                      <a:pt x="8141" y="35543"/>
                    </a:lnTo>
                    <a:lnTo>
                      <a:pt x="8145" y="35560"/>
                    </a:lnTo>
                    <a:lnTo>
                      <a:pt x="8149" y="35577"/>
                    </a:lnTo>
                    <a:lnTo>
                      <a:pt x="8295" y="36152"/>
                    </a:lnTo>
                    <a:lnTo>
                      <a:pt x="8429" y="36694"/>
                    </a:lnTo>
                    <a:lnTo>
                      <a:pt x="8547" y="37202"/>
                    </a:lnTo>
                    <a:lnTo>
                      <a:pt x="8654" y="37659"/>
                    </a:lnTo>
                    <a:lnTo>
                      <a:pt x="8654" y="37676"/>
                    </a:lnTo>
                    <a:lnTo>
                      <a:pt x="8658" y="37693"/>
                    </a:lnTo>
                    <a:lnTo>
                      <a:pt x="8662" y="37709"/>
                    </a:lnTo>
                    <a:lnTo>
                      <a:pt x="8666" y="37709"/>
                    </a:lnTo>
                    <a:lnTo>
                      <a:pt x="8666" y="37726"/>
                    </a:lnTo>
                    <a:lnTo>
                      <a:pt x="8670" y="37743"/>
                    </a:lnTo>
                    <a:lnTo>
                      <a:pt x="8670" y="37760"/>
                    </a:lnTo>
                    <a:lnTo>
                      <a:pt x="8673" y="37760"/>
                    </a:lnTo>
                    <a:lnTo>
                      <a:pt x="8677" y="37777"/>
                    </a:lnTo>
                    <a:lnTo>
                      <a:pt x="8677" y="37794"/>
                    </a:lnTo>
                    <a:lnTo>
                      <a:pt x="8681" y="37794"/>
                    </a:lnTo>
                    <a:lnTo>
                      <a:pt x="8681" y="37811"/>
                    </a:lnTo>
                    <a:lnTo>
                      <a:pt x="8685" y="37811"/>
                    </a:lnTo>
                    <a:lnTo>
                      <a:pt x="8729" y="38048"/>
                    </a:lnTo>
                    <a:lnTo>
                      <a:pt x="8768" y="38302"/>
                    </a:lnTo>
                    <a:lnTo>
                      <a:pt x="8811" y="38573"/>
                    </a:lnTo>
                    <a:lnTo>
                      <a:pt x="8851" y="38860"/>
                    </a:lnTo>
                    <a:lnTo>
                      <a:pt x="8886" y="39165"/>
                    </a:lnTo>
                    <a:lnTo>
                      <a:pt x="8926" y="39504"/>
                    </a:lnTo>
                    <a:lnTo>
                      <a:pt x="8961" y="39842"/>
                    </a:lnTo>
                    <a:lnTo>
                      <a:pt x="8993" y="40197"/>
                    </a:lnTo>
                    <a:lnTo>
                      <a:pt x="9028" y="40587"/>
                    </a:lnTo>
                    <a:lnTo>
                      <a:pt x="9060" y="40976"/>
                    </a:lnTo>
                    <a:lnTo>
                      <a:pt x="9119" y="41822"/>
                    </a:lnTo>
                    <a:lnTo>
                      <a:pt x="9174" y="42719"/>
                    </a:lnTo>
                    <a:lnTo>
                      <a:pt x="9225" y="43667"/>
                    </a:lnTo>
                    <a:lnTo>
                      <a:pt x="9273" y="44649"/>
                    </a:lnTo>
                    <a:lnTo>
                      <a:pt x="9316" y="45698"/>
                    </a:lnTo>
                    <a:lnTo>
                      <a:pt x="9355" y="46764"/>
                    </a:lnTo>
                    <a:lnTo>
                      <a:pt x="9391" y="47881"/>
                    </a:lnTo>
                    <a:lnTo>
                      <a:pt x="9423" y="49015"/>
                    </a:lnTo>
                    <a:lnTo>
                      <a:pt x="9450" y="50183"/>
                    </a:lnTo>
                    <a:lnTo>
                      <a:pt x="9474" y="51368"/>
                    </a:lnTo>
                    <a:lnTo>
                      <a:pt x="9497" y="52570"/>
                    </a:lnTo>
                    <a:lnTo>
                      <a:pt x="9568" y="53010"/>
                    </a:lnTo>
                    <a:lnTo>
                      <a:pt x="9639" y="53484"/>
                    </a:lnTo>
                    <a:lnTo>
                      <a:pt x="9706" y="53958"/>
                    </a:lnTo>
                    <a:lnTo>
                      <a:pt x="9773" y="54448"/>
                    </a:lnTo>
                    <a:lnTo>
                      <a:pt x="10010" y="35340"/>
                    </a:lnTo>
                    <a:lnTo>
                      <a:pt x="9907" y="34155"/>
                    </a:lnTo>
                    <a:lnTo>
                      <a:pt x="9793" y="32954"/>
                    </a:lnTo>
                    <a:lnTo>
                      <a:pt x="9671" y="31701"/>
                    </a:lnTo>
                    <a:lnTo>
                      <a:pt x="9541" y="30449"/>
                    </a:lnTo>
                    <a:lnTo>
                      <a:pt x="9399" y="29162"/>
                    </a:lnTo>
                    <a:lnTo>
                      <a:pt x="9245" y="27859"/>
                    </a:lnTo>
                    <a:lnTo>
                      <a:pt x="9083" y="26539"/>
                    </a:lnTo>
                    <a:lnTo>
                      <a:pt x="8906" y="25219"/>
                    </a:lnTo>
                    <a:lnTo>
                      <a:pt x="8815" y="24559"/>
                    </a:lnTo>
                    <a:lnTo>
                      <a:pt x="8721" y="23899"/>
                    </a:lnTo>
                    <a:lnTo>
                      <a:pt x="8626" y="23222"/>
                    </a:lnTo>
                    <a:lnTo>
                      <a:pt x="8524" y="22561"/>
                    </a:lnTo>
                    <a:lnTo>
                      <a:pt x="8421" y="21901"/>
                    </a:lnTo>
                    <a:lnTo>
                      <a:pt x="8315" y="21224"/>
                    </a:lnTo>
                    <a:lnTo>
                      <a:pt x="8204" y="20564"/>
                    </a:lnTo>
                    <a:lnTo>
                      <a:pt x="8090" y="19904"/>
                    </a:lnTo>
                    <a:lnTo>
                      <a:pt x="7976" y="19244"/>
                    </a:lnTo>
                    <a:lnTo>
                      <a:pt x="7857" y="18584"/>
                    </a:lnTo>
                    <a:lnTo>
                      <a:pt x="7735" y="17941"/>
                    </a:lnTo>
                    <a:lnTo>
                      <a:pt x="7609" y="17281"/>
                    </a:lnTo>
                    <a:lnTo>
                      <a:pt x="7479" y="16638"/>
                    </a:lnTo>
                    <a:lnTo>
                      <a:pt x="7345" y="15995"/>
                    </a:lnTo>
                    <a:lnTo>
                      <a:pt x="7207" y="15351"/>
                    </a:lnTo>
                    <a:lnTo>
                      <a:pt x="7069" y="14725"/>
                    </a:lnTo>
                    <a:lnTo>
                      <a:pt x="6927" y="14099"/>
                    </a:lnTo>
                    <a:lnTo>
                      <a:pt x="6777" y="13473"/>
                    </a:lnTo>
                    <a:lnTo>
                      <a:pt x="6627" y="12863"/>
                    </a:lnTo>
                    <a:lnTo>
                      <a:pt x="6474" y="12254"/>
                    </a:lnTo>
                    <a:lnTo>
                      <a:pt x="6316" y="11662"/>
                    </a:lnTo>
                    <a:lnTo>
                      <a:pt x="6154" y="11069"/>
                    </a:lnTo>
                    <a:lnTo>
                      <a:pt x="5989" y="10477"/>
                    </a:lnTo>
                    <a:lnTo>
                      <a:pt x="5819" y="9901"/>
                    </a:lnTo>
                    <a:lnTo>
                      <a:pt x="5646" y="9343"/>
                    </a:lnTo>
                    <a:lnTo>
                      <a:pt x="5468" y="8784"/>
                    </a:lnTo>
                    <a:lnTo>
                      <a:pt x="5287" y="8243"/>
                    </a:lnTo>
                    <a:lnTo>
                      <a:pt x="5102" y="7718"/>
                    </a:lnTo>
                    <a:lnTo>
                      <a:pt x="4909" y="7193"/>
                    </a:lnTo>
                    <a:lnTo>
                      <a:pt x="4715" y="6686"/>
                    </a:lnTo>
                    <a:lnTo>
                      <a:pt x="4518" y="6178"/>
                    </a:lnTo>
                    <a:lnTo>
                      <a:pt x="4317" y="5704"/>
                    </a:lnTo>
                    <a:lnTo>
                      <a:pt x="4112" y="5230"/>
                    </a:lnTo>
                    <a:lnTo>
                      <a:pt x="3899" y="4756"/>
                    </a:lnTo>
                    <a:lnTo>
                      <a:pt x="3687" y="4316"/>
                    </a:lnTo>
                    <a:lnTo>
                      <a:pt x="3466" y="3893"/>
                    </a:lnTo>
                    <a:lnTo>
                      <a:pt x="3241" y="3470"/>
                    </a:lnTo>
                    <a:lnTo>
                      <a:pt x="3012" y="3064"/>
                    </a:lnTo>
                    <a:lnTo>
                      <a:pt x="2780" y="2691"/>
                    </a:lnTo>
                    <a:lnTo>
                      <a:pt x="2543" y="2319"/>
                    </a:lnTo>
                    <a:lnTo>
                      <a:pt x="2299" y="1964"/>
                    </a:lnTo>
                    <a:lnTo>
                      <a:pt x="2054" y="1625"/>
                    </a:lnTo>
                    <a:lnTo>
                      <a:pt x="1802" y="1304"/>
                    </a:lnTo>
                    <a:lnTo>
                      <a:pt x="1546" y="1016"/>
                    </a:lnTo>
                    <a:lnTo>
                      <a:pt x="1286" y="728"/>
                    </a:lnTo>
                    <a:lnTo>
                      <a:pt x="1022" y="474"/>
                    </a:lnTo>
                    <a:lnTo>
                      <a:pt x="750" y="220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E9A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3769775" y="-3877650"/>
                <a:ext cx="250250" cy="1361225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54449" fill="none" extrusionOk="0">
                    <a:moveTo>
                      <a:pt x="9773" y="54448"/>
                    </a:moveTo>
                    <a:lnTo>
                      <a:pt x="9773" y="54448"/>
                    </a:lnTo>
                    <a:lnTo>
                      <a:pt x="9706" y="53958"/>
                    </a:lnTo>
                    <a:lnTo>
                      <a:pt x="9639" y="53484"/>
                    </a:lnTo>
                    <a:lnTo>
                      <a:pt x="9568" y="53010"/>
                    </a:lnTo>
                    <a:lnTo>
                      <a:pt x="9497" y="52570"/>
                    </a:lnTo>
                    <a:lnTo>
                      <a:pt x="9497" y="52570"/>
                    </a:lnTo>
                    <a:lnTo>
                      <a:pt x="9474" y="51368"/>
                    </a:lnTo>
                    <a:lnTo>
                      <a:pt x="9450" y="50183"/>
                    </a:lnTo>
                    <a:lnTo>
                      <a:pt x="9423" y="49015"/>
                    </a:lnTo>
                    <a:lnTo>
                      <a:pt x="9391" y="47881"/>
                    </a:lnTo>
                    <a:lnTo>
                      <a:pt x="9355" y="46764"/>
                    </a:lnTo>
                    <a:lnTo>
                      <a:pt x="9316" y="45698"/>
                    </a:lnTo>
                    <a:lnTo>
                      <a:pt x="9273" y="44649"/>
                    </a:lnTo>
                    <a:lnTo>
                      <a:pt x="9225" y="43667"/>
                    </a:lnTo>
                    <a:lnTo>
                      <a:pt x="9174" y="42719"/>
                    </a:lnTo>
                    <a:lnTo>
                      <a:pt x="9119" y="41822"/>
                    </a:lnTo>
                    <a:lnTo>
                      <a:pt x="9060" y="40976"/>
                    </a:lnTo>
                    <a:lnTo>
                      <a:pt x="9028" y="40587"/>
                    </a:lnTo>
                    <a:lnTo>
                      <a:pt x="8993" y="40197"/>
                    </a:lnTo>
                    <a:lnTo>
                      <a:pt x="8961" y="39842"/>
                    </a:lnTo>
                    <a:lnTo>
                      <a:pt x="8926" y="39504"/>
                    </a:lnTo>
                    <a:lnTo>
                      <a:pt x="8886" y="39165"/>
                    </a:lnTo>
                    <a:lnTo>
                      <a:pt x="8851" y="38860"/>
                    </a:lnTo>
                    <a:lnTo>
                      <a:pt x="8811" y="38573"/>
                    </a:lnTo>
                    <a:lnTo>
                      <a:pt x="8768" y="38302"/>
                    </a:lnTo>
                    <a:lnTo>
                      <a:pt x="8729" y="38048"/>
                    </a:lnTo>
                    <a:lnTo>
                      <a:pt x="8685" y="37811"/>
                    </a:lnTo>
                    <a:lnTo>
                      <a:pt x="8685" y="37811"/>
                    </a:lnTo>
                    <a:lnTo>
                      <a:pt x="8685" y="37811"/>
                    </a:lnTo>
                    <a:lnTo>
                      <a:pt x="8685" y="37811"/>
                    </a:lnTo>
                    <a:lnTo>
                      <a:pt x="8681" y="37811"/>
                    </a:lnTo>
                    <a:lnTo>
                      <a:pt x="8681" y="37811"/>
                    </a:lnTo>
                    <a:lnTo>
                      <a:pt x="8681" y="37811"/>
                    </a:lnTo>
                    <a:lnTo>
                      <a:pt x="8681" y="37811"/>
                    </a:lnTo>
                    <a:lnTo>
                      <a:pt x="8681" y="37794"/>
                    </a:lnTo>
                    <a:lnTo>
                      <a:pt x="8681" y="37794"/>
                    </a:lnTo>
                    <a:lnTo>
                      <a:pt x="8677" y="37794"/>
                    </a:lnTo>
                    <a:lnTo>
                      <a:pt x="8677" y="37794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7" y="37777"/>
                    </a:lnTo>
                    <a:lnTo>
                      <a:pt x="8673" y="37760"/>
                    </a:lnTo>
                    <a:lnTo>
                      <a:pt x="8673" y="37760"/>
                    </a:lnTo>
                    <a:lnTo>
                      <a:pt x="8673" y="37760"/>
                    </a:lnTo>
                    <a:lnTo>
                      <a:pt x="8673" y="37760"/>
                    </a:lnTo>
                    <a:lnTo>
                      <a:pt x="8670" y="37760"/>
                    </a:lnTo>
                    <a:lnTo>
                      <a:pt x="8670" y="37760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70" y="37743"/>
                    </a:lnTo>
                    <a:lnTo>
                      <a:pt x="8666" y="37726"/>
                    </a:lnTo>
                    <a:lnTo>
                      <a:pt x="8666" y="37726"/>
                    </a:lnTo>
                    <a:lnTo>
                      <a:pt x="8666" y="37726"/>
                    </a:lnTo>
                    <a:lnTo>
                      <a:pt x="8666" y="37726"/>
                    </a:lnTo>
                    <a:lnTo>
                      <a:pt x="8666" y="37709"/>
                    </a:lnTo>
                    <a:lnTo>
                      <a:pt x="8666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62" y="37709"/>
                    </a:lnTo>
                    <a:lnTo>
                      <a:pt x="8658" y="37693"/>
                    </a:lnTo>
                    <a:lnTo>
                      <a:pt x="8658" y="37693"/>
                    </a:lnTo>
                    <a:lnTo>
                      <a:pt x="8658" y="37693"/>
                    </a:lnTo>
                    <a:lnTo>
                      <a:pt x="8658" y="37693"/>
                    </a:lnTo>
                    <a:lnTo>
                      <a:pt x="8654" y="37676"/>
                    </a:lnTo>
                    <a:lnTo>
                      <a:pt x="8654" y="37676"/>
                    </a:lnTo>
                    <a:lnTo>
                      <a:pt x="8654" y="37676"/>
                    </a:lnTo>
                    <a:lnTo>
                      <a:pt x="8654" y="37659"/>
                    </a:lnTo>
                    <a:lnTo>
                      <a:pt x="8654" y="37659"/>
                    </a:lnTo>
                    <a:lnTo>
                      <a:pt x="8547" y="37202"/>
                    </a:lnTo>
                    <a:lnTo>
                      <a:pt x="8429" y="36694"/>
                    </a:lnTo>
                    <a:lnTo>
                      <a:pt x="8295" y="36152"/>
                    </a:lnTo>
                    <a:lnTo>
                      <a:pt x="8149" y="35577"/>
                    </a:lnTo>
                    <a:lnTo>
                      <a:pt x="8149" y="35577"/>
                    </a:lnTo>
                    <a:lnTo>
                      <a:pt x="8149" y="35577"/>
                    </a:lnTo>
                    <a:lnTo>
                      <a:pt x="8145" y="35560"/>
                    </a:lnTo>
                    <a:lnTo>
                      <a:pt x="8145" y="35560"/>
                    </a:lnTo>
                    <a:lnTo>
                      <a:pt x="8145" y="35560"/>
                    </a:lnTo>
                    <a:lnTo>
                      <a:pt x="8141" y="35543"/>
                    </a:lnTo>
                    <a:lnTo>
                      <a:pt x="8141" y="35543"/>
                    </a:lnTo>
                    <a:lnTo>
                      <a:pt x="8137" y="35543"/>
                    </a:lnTo>
                    <a:lnTo>
                      <a:pt x="8137" y="35543"/>
                    </a:lnTo>
                    <a:lnTo>
                      <a:pt x="8137" y="35526"/>
                    </a:lnTo>
                    <a:lnTo>
                      <a:pt x="8137" y="35526"/>
                    </a:lnTo>
                    <a:lnTo>
                      <a:pt x="8133" y="35526"/>
                    </a:lnTo>
                    <a:lnTo>
                      <a:pt x="8133" y="35526"/>
                    </a:lnTo>
                    <a:lnTo>
                      <a:pt x="8129" y="35509"/>
                    </a:lnTo>
                    <a:lnTo>
                      <a:pt x="8129" y="35509"/>
                    </a:lnTo>
                    <a:lnTo>
                      <a:pt x="8129" y="35509"/>
                    </a:lnTo>
                    <a:lnTo>
                      <a:pt x="8129" y="35509"/>
                    </a:lnTo>
                    <a:lnTo>
                      <a:pt x="8126" y="35492"/>
                    </a:lnTo>
                    <a:lnTo>
                      <a:pt x="8126" y="35492"/>
                    </a:lnTo>
                    <a:lnTo>
                      <a:pt x="8126" y="35492"/>
                    </a:lnTo>
                    <a:lnTo>
                      <a:pt x="8126" y="35492"/>
                    </a:lnTo>
                    <a:lnTo>
                      <a:pt x="8122" y="35475"/>
                    </a:lnTo>
                    <a:lnTo>
                      <a:pt x="8122" y="35475"/>
                    </a:lnTo>
                    <a:lnTo>
                      <a:pt x="8122" y="35475"/>
                    </a:lnTo>
                    <a:lnTo>
                      <a:pt x="8122" y="35475"/>
                    </a:lnTo>
                    <a:lnTo>
                      <a:pt x="8118" y="35458"/>
                    </a:lnTo>
                    <a:lnTo>
                      <a:pt x="8118" y="35458"/>
                    </a:lnTo>
                    <a:lnTo>
                      <a:pt x="8114" y="35458"/>
                    </a:lnTo>
                    <a:lnTo>
                      <a:pt x="8114" y="35458"/>
                    </a:lnTo>
                    <a:lnTo>
                      <a:pt x="8114" y="35442"/>
                    </a:lnTo>
                    <a:lnTo>
                      <a:pt x="8114" y="35442"/>
                    </a:lnTo>
                    <a:lnTo>
                      <a:pt x="8110" y="35442"/>
                    </a:lnTo>
                    <a:lnTo>
                      <a:pt x="8110" y="35442"/>
                    </a:lnTo>
                    <a:lnTo>
                      <a:pt x="8106" y="35425"/>
                    </a:lnTo>
                    <a:lnTo>
                      <a:pt x="8106" y="35425"/>
                    </a:lnTo>
                    <a:lnTo>
                      <a:pt x="8106" y="35425"/>
                    </a:lnTo>
                    <a:lnTo>
                      <a:pt x="8106" y="35425"/>
                    </a:lnTo>
                    <a:lnTo>
                      <a:pt x="8102" y="35408"/>
                    </a:lnTo>
                    <a:lnTo>
                      <a:pt x="8102" y="35408"/>
                    </a:lnTo>
                    <a:lnTo>
                      <a:pt x="8102" y="35408"/>
                    </a:lnTo>
                    <a:lnTo>
                      <a:pt x="8102" y="35408"/>
                    </a:lnTo>
                    <a:lnTo>
                      <a:pt x="8098" y="35391"/>
                    </a:lnTo>
                    <a:lnTo>
                      <a:pt x="8098" y="35391"/>
                    </a:lnTo>
                    <a:lnTo>
                      <a:pt x="8094" y="35374"/>
                    </a:lnTo>
                    <a:lnTo>
                      <a:pt x="8094" y="35374"/>
                    </a:lnTo>
                    <a:lnTo>
                      <a:pt x="8094" y="35374"/>
                    </a:lnTo>
                    <a:lnTo>
                      <a:pt x="8094" y="35374"/>
                    </a:lnTo>
                    <a:lnTo>
                      <a:pt x="8090" y="35357"/>
                    </a:lnTo>
                    <a:lnTo>
                      <a:pt x="8090" y="35357"/>
                    </a:lnTo>
                    <a:lnTo>
                      <a:pt x="8090" y="35357"/>
                    </a:lnTo>
                    <a:lnTo>
                      <a:pt x="8090" y="35357"/>
                    </a:lnTo>
                    <a:lnTo>
                      <a:pt x="8086" y="35340"/>
                    </a:lnTo>
                    <a:lnTo>
                      <a:pt x="8086" y="35340"/>
                    </a:lnTo>
                    <a:lnTo>
                      <a:pt x="8086" y="35340"/>
                    </a:lnTo>
                    <a:lnTo>
                      <a:pt x="8086" y="35340"/>
                    </a:lnTo>
                    <a:lnTo>
                      <a:pt x="8082" y="35323"/>
                    </a:lnTo>
                    <a:lnTo>
                      <a:pt x="8082" y="35323"/>
                    </a:lnTo>
                    <a:lnTo>
                      <a:pt x="8078" y="35323"/>
                    </a:lnTo>
                    <a:lnTo>
                      <a:pt x="8078" y="35323"/>
                    </a:lnTo>
                    <a:lnTo>
                      <a:pt x="8074" y="35306"/>
                    </a:lnTo>
                    <a:lnTo>
                      <a:pt x="8074" y="35306"/>
                    </a:lnTo>
                    <a:lnTo>
                      <a:pt x="8074" y="35306"/>
                    </a:lnTo>
                    <a:lnTo>
                      <a:pt x="8074" y="35306"/>
                    </a:lnTo>
                    <a:lnTo>
                      <a:pt x="8070" y="35289"/>
                    </a:lnTo>
                    <a:lnTo>
                      <a:pt x="8070" y="35289"/>
                    </a:lnTo>
                    <a:lnTo>
                      <a:pt x="8070" y="35289"/>
                    </a:lnTo>
                    <a:lnTo>
                      <a:pt x="8070" y="35289"/>
                    </a:lnTo>
                    <a:lnTo>
                      <a:pt x="8066" y="35272"/>
                    </a:lnTo>
                    <a:lnTo>
                      <a:pt x="8066" y="35272"/>
                    </a:lnTo>
                    <a:lnTo>
                      <a:pt x="8066" y="35272"/>
                    </a:lnTo>
                    <a:lnTo>
                      <a:pt x="8066" y="35272"/>
                    </a:lnTo>
                    <a:lnTo>
                      <a:pt x="8062" y="35255"/>
                    </a:lnTo>
                    <a:lnTo>
                      <a:pt x="8062" y="35255"/>
                    </a:lnTo>
                    <a:lnTo>
                      <a:pt x="8058" y="35255"/>
                    </a:lnTo>
                    <a:lnTo>
                      <a:pt x="8058" y="35255"/>
                    </a:lnTo>
                    <a:lnTo>
                      <a:pt x="8058" y="35238"/>
                    </a:lnTo>
                    <a:lnTo>
                      <a:pt x="8058" y="35238"/>
                    </a:lnTo>
                    <a:lnTo>
                      <a:pt x="8055" y="35238"/>
                    </a:lnTo>
                    <a:lnTo>
                      <a:pt x="8055" y="35238"/>
                    </a:lnTo>
                    <a:lnTo>
                      <a:pt x="8051" y="35221"/>
                    </a:lnTo>
                    <a:lnTo>
                      <a:pt x="8051" y="35221"/>
                    </a:lnTo>
                    <a:lnTo>
                      <a:pt x="8051" y="35205"/>
                    </a:lnTo>
                    <a:lnTo>
                      <a:pt x="8051" y="35205"/>
                    </a:lnTo>
                    <a:lnTo>
                      <a:pt x="8047" y="35205"/>
                    </a:lnTo>
                    <a:lnTo>
                      <a:pt x="8047" y="35205"/>
                    </a:lnTo>
                    <a:lnTo>
                      <a:pt x="8047" y="35188"/>
                    </a:lnTo>
                    <a:lnTo>
                      <a:pt x="8047" y="35188"/>
                    </a:lnTo>
                    <a:lnTo>
                      <a:pt x="7909" y="34697"/>
                    </a:lnTo>
                    <a:lnTo>
                      <a:pt x="7767" y="34172"/>
                    </a:lnTo>
                    <a:lnTo>
                      <a:pt x="7613" y="33647"/>
                    </a:lnTo>
                    <a:lnTo>
                      <a:pt x="7451" y="33089"/>
                    </a:lnTo>
                    <a:lnTo>
                      <a:pt x="7282" y="32530"/>
                    </a:lnTo>
                    <a:lnTo>
                      <a:pt x="7104" y="31955"/>
                    </a:lnTo>
                    <a:lnTo>
                      <a:pt x="6919" y="31379"/>
                    </a:lnTo>
                    <a:lnTo>
                      <a:pt x="6726" y="30787"/>
                    </a:lnTo>
                    <a:lnTo>
                      <a:pt x="6521" y="30178"/>
                    </a:lnTo>
                    <a:lnTo>
                      <a:pt x="6312" y="29568"/>
                    </a:lnTo>
                    <a:lnTo>
                      <a:pt x="6095" y="28959"/>
                    </a:lnTo>
                    <a:lnTo>
                      <a:pt x="5874" y="28333"/>
                    </a:lnTo>
                    <a:lnTo>
                      <a:pt x="5642" y="27724"/>
                    </a:lnTo>
                    <a:lnTo>
                      <a:pt x="5401" y="27097"/>
                    </a:lnTo>
                    <a:lnTo>
                      <a:pt x="5157" y="26471"/>
                    </a:lnTo>
                    <a:lnTo>
                      <a:pt x="4905" y="25845"/>
                    </a:lnTo>
                    <a:lnTo>
                      <a:pt x="4645" y="25236"/>
                    </a:lnTo>
                    <a:lnTo>
                      <a:pt x="4376" y="24609"/>
                    </a:lnTo>
                    <a:lnTo>
                      <a:pt x="4104" y="24000"/>
                    </a:lnTo>
                    <a:lnTo>
                      <a:pt x="3825" y="23391"/>
                    </a:lnTo>
                    <a:lnTo>
                      <a:pt x="3541" y="22798"/>
                    </a:lnTo>
                    <a:lnTo>
                      <a:pt x="3245" y="22206"/>
                    </a:lnTo>
                    <a:lnTo>
                      <a:pt x="2949" y="21631"/>
                    </a:lnTo>
                    <a:lnTo>
                      <a:pt x="2642" y="21055"/>
                    </a:lnTo>
                    <a:lnTo>
                      <a:pt x="2330" y="20514"/>
                    </a:lnTo>
                    <a:lnTo>
                      <a:pt x="2015" y="19972"/>
                    </a:lnTo>
                    <a:lnTo>
                      <a:pt x="1692" y="19430"/>
                    </a:lnTo>
                    <a:lnTo>
                      <a:pt x="1365" y="18923"/>
                    </a:lnTo>
                    <a:lnTo>
                      <a:pt x="1033" y="18432"/>
                    </a:lnTo>
                    <a:lnTo>
                      <a:pt x="694" y="17958"/>
                    </a:lnTo>
                    <a:lnTo>
                      <a:pt x="347" y="17501"/>
                    </a:lnTo>
                    <a:lnTo>
                      <a:pt x="1" y="17078"/>
                    </a:lnTo>
                    <a:lnTo>
                      <a:pt x="474" y="0"/>
                    </a:lnTo>
                    <a:lnTo>
                      <a:pt x="474" y="0"/>
                    </a:lnTo>
                    <a:lnTo>
                      <a:pt x="750" y="220"/>
                    </a:lnTo>
                    <a:lnTo>
                      <a:pt x="1022" y="474"/>
                    </a:lnTo>
                    <a:lnTo>
                      <a:pt x="1286" y="728"/>
                    </a:lnTo>
                    <a:lnTo>
                      <a:pt x="1546" y="1016"/>
                    </a:lnTo>
                    <a:lnTo>
                      <a:pt x="1802" y="1304"/>
                    </a:lnTo>
                    <a:lnTo>
                      <a:pt x="2054" y="1625"/>
                    </a:lnTo>
                    <a:lnTo>
                      <a:pt x="2299" y="1964"/>
                    </a:lnTo>
                    <a:lnTo>
                      <a:pt x="2543" y="2319"/>
                    </a:lnTo>
                    <a:lnTo>
                      <a:pt x="2780" y="2691"/>
                    </a:lnTo>
                    <a:lnTo>
                      <a:pt x="3012" y="3064"/>
                    </a:lnTo>
                    <a:lnTo>
                      <a:pt x="3241" y="3470"/>
                    </a:lnTo>
                    <a:lnTo>
                      <a:pt x="3466" y="3893"/>
                    </a:lnTo>
                    <a:lnTo>
                      <a:pt x="3687" y="4316"/>
                    </a:lnTo>
                    <a:lnTo>
                      <a:pt x="3899" y="4756"/>
                    </a:lnTo>
                    <a:lnTo>
                      <a:pt x="4112" y="5230"/>
                    </a:lnTo>
                    <a:lnTo>
                      <a:pt x="4317" y="5704"/>
                    </a:lnTo>
                    <a:lnTo>
                      <a:pt x="4518" y="6178"/>
                    </a:lnTo>
                    <a:lnTo>
                      <a:pt x="4715" y="6686"/>
                    </a:lnTo>
                    <a:lnTo>
                      <a:pt x="4909" y="7193"/>
                    </a:lnTo>
                    <a:lnTo>
                      <a:pt x="5102" y="7718"/>
                    </a:lnTo>
                    <a:lnTo>
                      <a:pt x="5287" y="8243"/>
                    </a:lnTo>
                    <a:lnTo>
                      <a:pt x="5468" y="8784"/>
                    </a:lnTo>
                    <a:lnTo>
                      <a:pt x="5646" y="9343"/>
                    </a:lnTo>
                    <a:lnTo>
                      <a:pt x="5819" y="9901"/>
                    </a:lnTo>
                    <a:lnTo>
                      <a:pt x="5989" y="10477"/>
                    </a:lnTo>
                    <a:lnTo>
                      <a:pt x="6154" y="11069"/>
                    </a:lnTo>
                    <a:lnTo>
                      <a:pt x="6316" y="11662"/>
                    </a:lnTo>
                    <a:lnTo>
                      <a:pt x="6474" y="12254"/>
                    </a:lnTo>
                    <a:lnTo>
                      <a:pt x="6627" y="12863"/>
                    </a:lnTo>
                    <a:lnTo>
                      <a:pt x="6777" y="13473"/>
                    </a:lnTo>
                    <a:lnTo>
                      <a:pt x="6927" y="14099"/>
                    </a:lnTo>
                    <a:lnTo>
                      <a:pt x="7069" y="14725"/>
                    </a:lnTo>
                    <a:lnTo>
                      <a:pt x="7207" y="15351"/>
                    </a:lnTo>
                    <a:lnTo>
                      <a:pt x="7345" y="15995"/>
                    </a:lnTo>
                    <a:lnTo>
                      <a:pt x="7479" y="16638"/>
                    </a:lnTo>
                    <a:lnTo>
                      <a:pt x="7609" y="17281"/>
                    </a:lnTo>
                    <a:lnTo>
                      <a:pt x="7735" y="17941"/>
                    </a:lnTo>
                    <a:lnTo>
                      <a:pt x="7857" y="18584"/>
                    </a:lnTo>
                    <a:lnTo>
                      <a:pt x="7976" y="19244"/>
                    </a:lnTo>
                    <a:lnTo>
                      <a:pt x="8090" y="19904"/>
                    </a:lnTo>
                    <a:lnTo>
                      <a:pt x="8204" y="20564"/>
                    </a:lnTo>
                    <a:lnTo>
                      <a:pt x="8315" y="21224"/>
                    </a:lnTo>
                    <a:lnTo>
                      <a:pt x="8421" y="21901"/>
                    </a:lnTo>
                    <a:lnTo>
                      <a:pt x="8524" y="22561"/>
                    </a:lnTo>
                    <a:lnTo>
                      <a:pt x="8626" y="23222"/>
                    </a:lnTo>
                    <a:lnTo>
                      <a:pt x="8721" y="23899"/>
                    </a:lnTo>
                    <a:lnTo>
                      <a:pt x="8815" y="24559"/>
                    </a:lnTo>
                    <a:lnTo>
                      <a:pt x="8906" y="25219"/>
                    </a:lnTo>
                    <a:lnTo>
                      <a:pt x="9083" y="26539"/>
                    </a:lnTo>
                    <a:lnTo>
                      <a:pt x="9245" y="27859"/>
                    </a:lnTo>
                    <a:lnTo>
                      <a:pt x="9399" y="29162"/>
                    </a:lnTo>
                    <a:lnTo>
                      <a:pt x="9541" y="30449"/>
                    </a:lnTo>
                    <a:lnTo>
                      <a:pt x="9671" y="31701"/>
                    </a:lnTo>
                    <a:lnTo>
                      <a:pt x="9793" y="32954"/>
                    </a:lnTo>
                    <a:lnTo>
                      <a:pt x="9907" y="34155"/>
                    </a:lnTo>
                    <a:lnTo>
                      <a:pt x="10010" y="35340"/>
                    </a:lnTo>
                    <a:lnTo>
                      <a:pt x="9773" y="544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4007200" y="-2563425"/>
                <a:ext cx="6925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4455" extrusionOk="0">
                    <a:moveTo>
                      <a:pt x="0" y="1"/>
                    </a:moveTo>
                    <a:lnTo>
                      <a:pt x="28" y="1913"/>
                    </a:lnTo>
                    <a:lnTo>
                      <a:pt x="52" y="3826"/>
                    </a:lnTo>
                    <a:lnTo>
                      <a:pt x="67" y="5721"/>
                    </a:lnTo>
                    <a:lnTo>
                      <a:pt x="79" y="7600"/>
                    </a:lnTo>
                    <a:lnTo>
                      <a:pt x="87" y="9428"/>
                    </a:lnTo>
                    <a:lnTo>
                      <a:pt x="91" y="11205"/>
                    </a:lnTo>
                    <a:lnTo>
                      <a:pt x="91" y="12881"/>
                    </a:lnTo>
                    <a:lnTo>
                      <a:pt x="87" y="14455"/>
                    </a:lnTo>
                    <a:lnTo>
                      <a:pt x="119" y="14455"/>
                    </a:lnTo>
                    <a:lnTo>
                      <a:pt x="276" y="1879"/>
                    </a:lnTo>
                    <a:lnTo>
                      <a:pt x="209" y="1389"/>
                    </a:lnTo>
                    <a:lnTo>
                      <a:pt x="142" y="915"/>
                    </a:lnTo>
                    <a:lnTo>
                      <a:pt x="71" y="4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4007200" y="-2563425"/>
                <a:ext cx="6925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4455" fill="none" extrusionOk="0">
                    <a:moveTo>
                      <a:pt x="87" y="14455"/>
                    </a:moveTo>
                    <a:lnTo>
                      <a:pt x="87" y="14455"/>
                    </a:lnTo>
                    <a:lnTo>
                      <a:pt x="91" y="12881"/>
                    </a:lnTo>
                    <a:lnTo>
                      <a:pt x="91" y="11205"/>
                    </a:lnTo>
                    <a:lnTo>
                      <a:pt x="87" y="9428"/>
                    </a:lnTo>
                    <a:lnTo>
                      <a:pt x="79" y="7600"/>
                    </a:lnTo>
                    <a:lnTo>
                      <a:pt x="67" y="5721"/>
                    </a:lnTo>
                    <a:lnTo>
                      <a:pt x="52" y="3826"/>
                    </a:lnTo>
                    <a:lnTo>
                      <a:pt x="28" y="191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71" y="441"/>
                    </a:lnTo>
                    <a:lnTo>
                      <a:pt x="142" y="915"/>
                    </a:lnTo>
                    <a:lnTo>
                      <a:pt x="209" y="1389"/>
                    </a:lnTo>
                    <a:lnTo>
                      <a:pt x="276" y="1879"/>
                    </a:lnTo>
                    <a:lnTo>
                      <a:pt x="119" y="14455"/>
                    </a:lnTo>
                    <a:lnTo>
                      <a:pt x="87" y="144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3444550" y="-3525200"/>
                <a:ext cx="639850" cy="3154875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26195" extrusionOk="0">
                    <a:moveTo>
                      <a:pt x="8677" y="1"/>
                    </a:moveTo>
                    <a:lnTo>
                      <a:pt x="8425" y="18"/>
                    </a:lnTo>
                    <a:lnTo>
                      <a:pt x="8176" y="69"/>
                    </a:lnTo>
                    <a:lnTo>
                      <a:pt x="7932" y="136"/>
                    </a:lnTo>
                    <a:lnTo>
                      <a:pt x="7695" y="255"/>
                    </a:lnTo>
                    <a:lnTo>
                      <a:pt x="7467" y="373"/>
                    </a:lnTo>
                    <a:lnTo>
                      <a:pt x="7242" y="543"/>
                    </a:lnTo>
                    <a:lnTo>
                      <a:pt x="7025" y="729"/>
                    </a:lnTo>
                    <a:lnTo>
                      <a:pt x="6816" y="949"/>
                    </a:lnTo>
                    <a:lnTo>
                      <a:pt x="6607" y="1186"/>
                    </a:lnTo>
                    <a:lnTo>
                      <a:pt x="6410" y="1440"/>
                    </a:lnTo>
                    <a:lnTo>
                      <a:pt x="6217" y="1727"/>
                    </a:lnTo>
                    <a:lnTo>
                      <a:pt x="6028" y="2049"/>
                    </a:lnTo>
                    <a:lnTo>
                      <a:pt x="5843" y="2370"/>
                    </a:lnTo>
                    <a:lnTo>
                      <a:pt x="5669" y="2726"/>
                    </a:lnTo>
                    <a:lnTo>
                      <a:pt x="5496" y="3115"/>
                    </a:lnTo>
                    <a:lnTo>
                      <a:pt x="5330" y="3504"/>
                    </a:lnTo>
                    <a:lnTo>
                      <a:pt x="5168" y="3928"/>
                    </a:lnTo>
                    <a:lnTo>
                      <a:pt x="5011" y="4368"/>
                    </a:lnTo>
                    <a:lnTo>
                      <a:pt x="4861" y="4825"/>
                    </a:lnTo>
                    <a:lnTo>
                      <a:pt x="4715" y="5298"/>
                    </a:lnTo>
                    <a:lnTo>
                      <a:pt x="4573" y="5789"/>
                    </a:lnTo>
                    <a:lnTo>
                      <a:pt x="4435" y="6297"/>
                    </a:lnTo>
                    <a:lnTo>
                      <a:pt x="4305" y="6822"/>
                    </a:lnTo>
                    <a:lnTo>
                      <a:pt x="4175" y="7363"/>
                    </a:lnTo>
                    <a:lnTo>
                      <a:pt x="4053" y="7922"/>
                    </a:lnTo>
                    <a:lnTo>
                      <a:pt x="3935" y="8497"/>
                    </a:lnTo>
                    <a:lnTo>
                      <a:pt x="3820" y="9073"/>
                    </a:lnTo>
                    <a:lnTo>
                      <a:pt x="3710" y="9682"/>
                    </a:lnTo>
                    <a:lnTo>
                      <a:pt x="3607" y="10291"/>
                    </a:lnTo>
                    <a:lnTo>
                      <a:pt x="3505" y="10918"/>
                    </a:lnTo>
                    <a:lnTo>
                      <a:pt x="3406" y="11544"/>
                    </a:lnTo>
                    <a:lnTo>
                      <a:pt x="3312" y="12187"/>
                    </a:lnTo>
                    <a:lnTo>
                      <a:pt x="3225" y="12847"/>
                    </a:lnTo>
                    <a:lnTo>
                      <a:pt x="3138" y="13507"/>
                    </a:lnTo>
                    <a:lnTo>
                      <a:pt x="3055" y="14184"/>
                    </a:lnTo>
                    <a:lnTo>
                      <a:pt x="2977" y="14861"/>
                    </a:lnTo>
                    <a:lnTo>
                      <a:pt x="2902" y="15555"/>
                    </a:lnTo>
                    <a:lnTo>
                      <a:pt x="2827" y="16249"/>
                    </a:lnTo>
                    <a:lnTo>
                      <a:pt x="2760" y="16960"/>
                    </a:lnTo>
                    <a:lnTo>
                      <a:pt x="2693" y="17671"/>
                    </a:lnTo>
                    <a:lnTo>
                      <a:pt x="2630" y="18382"/>
                    </a:lnTo>
                    <a:lnTo>
                      <a:pt x="2571" y="19092"/>
                    </a:lnTo>
                    <a:lnTo>
                      <a:pt x="2515" y="19820"/>
                    </a:lnTo>
                    <a:lnTo>
                      <a:pt x="2460" y="20548"/>
                    </a:lnTo>
                    <a:lnTo>
                      <a:pt x="2413" y="21276"/>
                    </a:lnTo>
                    <a:lnTo>
                      <a:pt x="2362" y="22004"/>
                    </a:lnTo>
                    <a:lnTo>
                      <a:pt x="2318" y="22731"/>
                    </a:lnTo>
                    <a:lnTo>
                      <a:pt x="2275" y="23459"/>
                    </a:lnTo>
                    <a:lnTo>
                      <a:pt x="2196" y="24915"/>
                    </a:lnTo>
                    <a:lnTo>
                      <a:pt x="2125" y="26370"/>
                    </a:lnTo>
                    <a:lnTo>
                      <a:pt x="2062" y="27826"/>
                    </a:lnTo>
                    <a:lnTo>
                      <a:pt x="2011" y="29248"/>
                    </a:lnTo>
                    <a:lnTo>
                      <a:pt x="1963" y="30652"/>
                    </a:lnTo>
                    <a:lnTo>
                      <a:pt x="1920" y="32040"/>
                    </a:lnTo>
                    <a:lnTo>
                      <a:pt x="1833" y="35087"/>
                    </a:lnTo>
                    <a:lnTo>
                      <a:pt x="1723" y="38658"/>
                    </a:lnTo>
                    <a:lnTo>
                      <a:pt x="1593" y="42652"/>
                    </a:lnTo>
                    <a:lnTo>
                      <a:pt x="1451" y="46968"/>
                    </a:lnTo>
                    <a:lnTo>
                      <a:pt x="1297" y="51521"/>
                    </a:lnTo>
                    <a:lnTo>
                      <a:pt x="1136" y="56209"/>
                    </a:lnTo>
                    <a:lnTo>
                      <a:pt x="808" y="65569"/>
                    </a:lnTo>
                    <a:lnTo>
                      <a:pt x="501" y="74235"/>
                    </a:lnTo>
                    <a:lnTo>
                      <a:pt x="245" y="81411"/>
                    </a:lnTo>
                    <a:lnTo>
                      <a:pt x="0" y="88130"/>
                    </a:lnTo>
                    <a:lnTo>
                      <a:pt x="8" y="88655"/>
                    </a:lnTo>
                    <a:lnTo>
                      <a:pt x="20" y="89213"/>
                    </a:lnTo>
                    <a:lnTo>
                      <a:pt x="36" y="89772"/>
                    </a:lnTo>
                    <a:lnTo>
                      <a:pt x="59" y="90347"/>
                    </a:lnTo>
                    <a:lnTo>
                      <a:pt x="83" y="90940"/>
                    </a:lnTo>
                    <a:lnTo>
                      <a:pt x="115" y="91549"/>
                    </a:lnTo>
                    <a:lnTo>
                      <a:pt x="150" y="92175"/>
                    </a:lnTo>
                    <a:lnTo>
                      <a:pt x="186" y="92801"/>
                    </a:lnTo>
                    <a:lnTo>
                      <a:pt x="229" y="93445"/>
                    </a:lnTo>
                    <a:lnTo>
                      <a:pt x="280" y="94105"/>
                    </a:lnTo>
                    <a:lnTo>
                      <a:pt x="331" y="94765"/>
                    </a:lnTo>
                    <a:lnTo>
                      <a:pt x="387" y="95442"/>
                    </a:lnTo>
                    <a:lnTo>
                      <a:pt x="446" y="96119"/>
                    </a:lnTo>
                    <a:lnTo>
                      <a:pt x="513" y="96813"/>
                    </a:lnTo>
                    <a:lnTo>
                      <a:pt x="580" y="97507"/>
                    </a:lnTo>
                    <a:lnTo>
                      <a:pt x="655" y="98217"/>
                    </a:lnTo>
                    <a:lnTo>
                      <a:pt x="733" y="98928"/>
                    </a:lnTo>
                    <a:lnTo>
                      <a:pt x="816" y="99639"/>
                    </a:lnTo>
                    <a:lnTo>
                      <a:pt x="903" y="100350"/>
                    </a:lnTo>
                    <a:lnTo>
                      <a:pt x="994" y="101078"/>
                    </a:lnTo>
                    <a:lnTo>
                      <a:pt x="1088" y="101806"/>
                    </a:lnTo>
                    <a:lnTo>
                      <a:pt x="1187" y="102533"/>
                    </a:lnTo>
                    <a:lnTo>
                      <a:pt x="1289" y="103261"/>
                    </a:lnTo>
                    <a:lnTo>
                      <a:pt x="1396" y="103989"/>
                    </a:lnTo>
                    <a:lnTo>
                      <a:pt x="1506" y="104717"/>
                    </a:lnTo>
                    <a:lnTo>
                      <a:pt x="1620" y="105444"/>
                    </a:lnTo>
                    <a:lnTo>
                      <a:pt x="1739" y="106172"/>
                    </a:lnTo>
                    <a:lnTo>
                      <a:pt x="1865" y="106900"/>
                    </a:lnTo>
                    <a:lnTo>
                      <a:pt x="1991" y="107611"/>
                    </a:lnTo>
                    <a:lnTo>
                      <a:pt x="2121" y="108339"/>
                    </a:lnTo>
                    <a:lnTo>
                      <a:pt x="2255" y="109050"/>
                    </a:lnTo>
                    <a:lnTo>
                      <a:pt x="2397" y="109760"/>
                    </a:lnTo>
                    <a:lnTo>
                      <a:pt x="2539" y="110454"/>
                    </a:lnTo>
                    <a:lnTo>
                      <a:pt x="2685" y="111148"/>
                    </a:lnTo>
                    <a:lnTo>
                      <a:pt x="2835" y="111842"/>
                    </a:lnTo>
                    <a:lnTo>
                      <a:pt x="2992" y="112519"/>
                    </a:lnTo>
                    <a:lnTo>
                      <a:pt x="3150" y="113196"/>
                    </a:lnTo>
                    <a:lnTo>
                      <a:pt x="3312" y="113856"/>
                    </a:lnTo>
                    <a:lnTo>
                      <a:pt x="3477" y="114516"/>
                    </a:lnTo>
                    <a:lnTo>
                      <a:pt x="3647" y="115159"/>
                    </a:lnTo>
                    <a:lnTo>
                      <a:pt x="3820" y="115786"/>
                    </a:lnTo>
                    <a:lnTo>
                      <a:pt x="3998" y="116412"/>
                    </a:lnTo>
                    <a:lnTo>
                      <a:pt x="4179" y="117021"/>
                    </a:lnTo>
                    <a:lnTo>
                      <a:pt x="4364" y="117614"/>
                    </a:lnTo>
                    <a:lnTo>
                      <a:pt x="4554" y="118189"/>
                    </a:lnTo>
                    <a:lnTo>
                      <a:pt x="4747" y="118748"/>
                    </a:lnTo>
                    <a:lnTo>
                      <a:pt x="4940" y="119289"/>
                    </a:lnTo>
                    <a:lnTo>
                      <a:pt x="5141" y="119831"/>
                    </a:lnTo>
                    <a:lnTo>
                      <a:pt x="5342" y="120339"/>
                    </a:lnTo>
                    <a:lnTo>
                      <a:pt x="5551" y="120829"/>
                    </a:lnTo>
                    <a:lnTo>
                      <a:pt x="5760" y="121320"/>
                    </a:lnTo>
                    <a:lnTo>
                      <a:pt x="5973" y="121777"/>
                    </a:lnTo>
                    <a:lnTo>
                      <a:pt x="6190" y="122217"/>
                    </a:lnTo>
                    <a:lnTo>
                      <a:pt x="6410" y="122623"/>
                    </a:lnTo>
                    <a:lnTo>
                      <a:pt x="6635" y="123030"/>
                    </a:lnTo>
                    <a:lnTo>
                      <a:pt x="6864" y="123402"/>
                    </a:lnTo>
                    <a:lnTo>
                      <a:pt x="7096" y="123741"/>
                    </a:lnTo>
                    <a:lnTo>
                      <a:pt x="7329" y="124079"/>
                    </a:lnTo>
                    <a:lnTo>
                      <a:pt x="7565" y="124384"/>
                    </a:lnTo>
                    <a:lnTo>
                      <a:pt x="7810" y="124654"/>
                    </a:lnTo>
                    <a:lnTo>
                      <a:pt x="8054" y="124908"/>
                    </a:lnTo>
                    <a:lnTo>
                      <a:pt x="8303" y="125128"/>
                    </a:lnTo>
                    <a:lnTo>
                      <a:pt x="8551" y="125331"/>
                    </a:lnTo>
                    <a:lnTo>
                      <a:pt x="8807" y="125501"/>
                    </a:lnTo>
                    <a:lnTo>
                      <a:pt x="9063" y="125653"/>
                    </a:lnTo>
                    <a:lnTo>
                      <a:pt x="9320" y="125772"/>
                    </a:lnTo>
                    <a:lnTo>
                      <a:pt x="9576" y="125890"/>
                    </a:lnTo>
                    <a:lnTo>
                      <a:pt x="9832" y="125975"/>
                    </a:lnTo>
                    <a:lnTo>
                      <a:pt x="10088" y="126059"/>
                    </a:lnTo>
                    <a:lnTo>
                      <a:pt x="10341" y="126110"/>
                    </a:lnTo>
                    <a:lnTo>
                      <a:pt x="10597" y="126161"/>
                    </a:lnTo>
                    <a:lnTo>
                      <a:pt x="10853" y="126178"/>
                    </a:lnTo>
                    <a:lnTo>
                      <a:pt x="11105" y="126195"/>
                    </a:lnTo>
                    <a:lnTo>
                      <a:pt x="11358" y="126178"/>
                    </a:lnTo>
                    <a:lnTo>
                      <a:pt x="11610" y="126144"/>
                    </a:lnTo>
                    <a:lnTo>
                      <a:pt x="11858" y="126110"/>
                    </a:lnTo>
                    <a:lnTo>
                      <a:pt x="12107" y="126042"/>
                    </a:lnTo>
                    <a:lnTo>
                      <a:pt x="12355" y="125975"/>
                    </a:lnTo>
                    <a:lnTo>
                      <a:pt x="12604" y="125890"/>
                    </a:lnTo>
                    <a:lnTo>
                      <a:pt x="12848" y="125772"/>
                    </a:lnTo>
                    <a:lnTo>
                      <a:pt x="13092" y="125653"/>
                    </a:lnTo>
                    <a:lnTo>
                      <a:pt x="13333" y="125518"/>
                    </a:lnTo>
                    <a:lnTo>
                      <a:pt x="13573" y="125365"/>
                    </a:lnTo>
                    <a:lnTo>
                      <a:pt x="13810" y="125213"/>
                    </a:lnTo>
                    <a:lnTo>
                      <a:pt x="14046" y="125027"/>
                    </a:lnTo>
                    <a:lnTo>
                      <a:pt x="14283" y="124824"/>
                    </a:lnTo>
                    <a:lnTo>
                      <a:pt x="14516" y="124621"/>
                    </a:lnTo>
                    <a:lnTo>
                      <a:pt x="14744" y="124401"/>
                    </a:lnTo>
                    <a:lnTo>
                      <a:pt x="14973" y="124164"/>
                    </a:lnTo>
                    <a:lnTo>
                      <a:pt x="15198" y="123910"/>
                    </a:lnTo>
                    <a:lnTo>
                      <a:pt x="15418" y="123656"/>
                    </a:lnTo>
                    <a:lnTo>
                      <a:pt x="15639" y="123368"/>
                    </a:lnTo>
                    <a:lnTo>
                      <a:pt x="15856" y="123080"/>
                    </a:lnTo>
                    <a:lnTo>
                      <a:pt x="16069" y="122793"/>
                    </a:lnTo>
                    <a:lnTo>
                      <a:pt x="16278" y="122471"/>
                    </a:lnTo>
                    <a:lnTo>
                      <a:pt x="16487" y="122150"/>
                    </a:lnTo>
                    <a:lnTo>
                      <a:pt x="16692" y="121811"/>
                    </a:lnTo>
                    <a:lnTo>
                      <a:pt x="16893" y="121456"/>
                    </a:lnTo>
                    <a:lnTo>
                      <a:pt x="17090" y="121100"/>
                    </a:lnTo>
                    <a:lnTo>
                      <a:pt x="17283" y="120728"/>
                    </a:lnTo>
                    <a:lnTo>
                      <a:pt x="17476" y="120339"/>
                    </a:lnTo>
                    <a:lnTo>
                      <a:pt x="17661" y="119949"/>
                    </a:lnTo>
                    <a:lnTo>
                      <a:pt x="17843" y="119543"/>
                    </a:lnTo>
                    <a:lnTo>
                      <a:pt x="18024" y="119120"/>
                    </a:lnTo>
                    <a:lnTo>
                      <a:pt x="18198" y="118697"/>
                    </a:lnTo>
                    <a:lnTo>
                      <a:pt x="18367" y="118257"/>
                    </a:lnTo>
                    <a:lnTo>
                      <a:pt x="18537" y="117800"/>
                    </a:lnTo>
                    <a:lnTo>
                      <a:pt x="18698" y="117343"/>
                    </a:lnTo>
                    <a:lnTo>
                      <a:pt x="18856" y="116886"/>
                    </a:lnTo>
                    <a:lnTo>
                      <a:pt x="19010" y="116395"/>
                    </a:lnTo>
                    <a:lnTo>
                      <a:pt x="19156" y="115921"/>
                    </a:lnTo>
                    <a:lnTo>
                      <a:pt x="19301" y="115413"/>
                    </a:lnTo>
                    <a:lnTo>
                      <a:pt x="19439" y="114923"/>
                    </a:lnTo>
                    <a:lnTo>
                      <a:pt x="19573" y="114398"/>
                    </a:lnTo>
                    <a:lnTo>
                      <a:pt x="19703" y="113873"/>
                    </a:lnTo>
                    <a:lnTo>
                      <a:pt x="19826" y="113349"/>
                    </a:lnTo>
                    <a:lnTo>
                      <a:pt x="19944" y="112807"/>
                    </a:lnTo>
                    <a:lnTo>
                      <a:pt x="20058" y="112265"/>
                    </a:lnTo>
                    <a:lnTo>
                      <a:pt x="20165" y="111707"/>
                    </a:lnTo>
                    <a:lnTo>
                      <a:pt x="20267" y="111148"/>
                    </a:lnTo>
                    <a:lnTo>
                      <a:pt x="20362" y="110590"/>
                    </a:lnTo>
                    <a:lnTo>
                      <a:pt x="20453" y="110014"/>
                    </a:lnTo>
                    <a:lnTo>
                      <a:pt x="20535" y="109422"/>
                    </a:lnTo>
                    <a:lnTo>
                      <a:pt x="20614" y="108829"/>
                    </a:lnTo>
                    <a:lnTo>
                      <a:pt x="20685" y="108237"/>
                    </a:lnTo>
                    <a:lnTo>
                      <a:pt x="20752" y="107645"/>
                    </a:lnTo>
                    <a:lnTo>
                      <a:pt x="20811" y="107035"/>
                    </a:lnTo>
                    <a:lnTo>
                      <a:pt x="20866" y="106409"/>
                    </a:lnTo>
                    <a:lnTo>
                      <a:pt x="20961" y="105174"/>
                    </a:lnTo>
                    <a:lnTo>
                      <a:pt x="21052" y="103938"/>
                    </a:lnTo>
                    <a:lnTo>
                      <a:pt x="21135" y="102703"/>
                    </a:lnTo>
                    <a:lnTo>
                      <a:pt x="21209" y="101467"/>
                    </a:lnTo>
                    <a:lnTo>
                      <a:pt x="21280" y="100248"/>
                    </a:lnTo>
                    <a:lnTo>
                      <a:pt x="21347" y="99030"/>
                    </a:lnTo>
                    <a:lnTo>
                      <a:pt x="21407" y="97828"/>
                    </a:lnTo>
                    <a:lnTo>
                      <a:pt x="21458" y="96626"/>
                    </a:lnTo>
                    <a:lnTo>
                      <a:pt x="21505" y="95459"/>
                    </a:lnTo>
                    <a:lnTo>
                      <a:pt x="21548" y="94308"/>
                    </a:lnTo>
                    <a:lnTo>
                      <a:pt x="21588" y="93174"/>
                    </a:lnTo>
                    <a:lnTo>
                      <a:pt x="21623" y="92057"/>
                    </a:lnTo>
                    <a:lnTo>
                      <a:pt x="21655" y="90990"/>
                    </a:lnTo>
                    <a:lnTo>
                      <a:pt x="21679" y="89941"/>
                    </a:lnTo>
                    <a:lnTo>
                      <a:pt x="21702" y="88926"/>
                    </a:lnTo>
                    <a:lnTo>
                      <a:pt x="21722" y="87944"/>
                    </a:lnTo>
                    <a:lnTo>
                      <a:pt x="21749" y="86099"/>
                    </a:lnTo>
                    <a:lnTo>
                      <a:pt x="21769" y="84440"/>
                    </a:lnTo>
                    <a:lnTo>
                      <a:pt x="21781" y="82968"/>
                    </a:lnTo>
                    <a:lnTo>
                      <a:pt x="21785" y="81715"/>
                    </a:lnTo>
                    <a:lnTo>
                      <a:pt x="21785" y="80717"/>
                    </a:lnTo>
                    <a:lnTo>
                      <a:pt x="21781" y="79972"/>
                    </a:lnTo>
                    <a:lnTo>
                      <a:pt x="21777" y="79346"/>
                    </a:lnTo>
                    <a:lnTo>
                      <a:pt x="21797" y="79769"/>
                    </a:lnTo>
                    <a:lnTo>
                      <a:pt x="21820" y="80192"/>
                    </a:lnTo>
                    <a:lnTo>
                      <a:pt x="21848" y="80581"/>
                    </a:lnTo>
                    <a:lnTo>
                      <a:pt x="21880" y="80971"/>
                    </a:lnTo>
                    <a:lnTo>
                      <a:pt x="21919" y="81360"/>
                    </a:lnTo>
                    <a:lnTo>
                      <a:pt x="21958" y="81715"/>
                    </a:lnTo>
                    <a:lnTo>
                      <a:pt x="22006" y="82071"/>
                    </a:lnTo>
                    <a:lnTo>
                      <a:pt x="22057" y="82409"/>
                    </a:lnTo>
                    <a:lnTo>
                      <a:pt x="22108" y="82748"/>
                    </a:lnTo>
                    <a:lnTo>
                      <a:pt x="22167" y="83053"/>
                    </a:lnTo>
                    <a:lnTo>
                      <a:pt x="22227" y="83357"/>
                    </a:lnTo>
                    <a:lnTo>
                      <a:pt x="22290" y="83645"/>
                    </a:lnTo>
                    <a:lnTo>
                      <a:pt x="22357" y="83916"/>
                    </a:lnTo>
                    <a:lnTo>
                      <a:pt x="22428" y="84187"/>
                    </a:lnTo>
                    <a:lnTo>
                      <a:pt x="22499" y="84423"/>
                    </a:lnTo>
                    <a:lnTo>
                      <a:pt x="22573" y="84660"/>
                    </a:lnTo>
                    <a:lnTo>
                      <a:pt x="22652" y="84880"/>
                    </a:lnTo>
                    <a:lnTo>
                      <a:pt x="22731" y="85084"/>
                    </a:lnTo>
                    <a:lnTo>
                      <a:pt x="22814" y="85287"/>
                    </a:lnTo>
                    <a:lnTo>
                      <a:pt x="22897" y="85456"/>
                    </a:lnTo>
                    <a:lnTo>
                      <a:pt x="22979" y="85625"/>
                    </a:lnTo>
                    <a:lnTo>
                      <a:pt x="23066" y="85777"/>
                    </a:lnTo>
                    <a:lnTo>
                      <a:pt x="23153" y="85896"/>
                    </a:lnTo>
                    <a:lnTo>
                      <a:pt x="23244" y="86014"/>
                    </a:lnTo>
                    <a:lnTo>
                      <a:pt x="23334" y="86116"/>
                    </a:lnTo>
                    <a:lnTo>
                      <a:pt x="23421" y="86218"/>
                    </a:lnTo>
                    <a:lnTo>
                      <a:pt x="23512" y="86285"/>
                    </a:lnTo>
                    <a:lnTo>
                      <a:pt x="23602" y="86336"/>
                    </a:lnTo>
                    <a:lnTo>
                      <a:pt x="23697" y="86387"/>
                    </a:lnTo>
                    <a:lnTo>
                      <a:pt x="23788" y="86404"/>
                    </a:lnTo>
                    <a:lnTo>
                      <a:pt x="23969" y="86404"/>
                    </a:lnTo>
                    <a:lnTo>
                      <a:pt x="24056" y="86370"/>
                    </a:lnTo>
                    <a:lnTo>
                      <a:pt x="24146" y="86336"/>
                    </a:lnTo>
                    <a:lnTo>
                      <a:pt x="24233" y="86285"/>
                    </a:lnTo>
                    <a:lnTo>
                      <a:pt x="24320" y="86201"/>
                    </a:lnTo>
                    <a:lnTo>
                      <a:pt x="24407" y="86116"/>
                    </a:lnTo>
                    <a:lnTo>
                      <a:pt x="24489" y="85997"/>
                    </a:lnTo>
                    <a:lnTo>
                      <a:pt x="24572" y="85879"/>
                    </a:lnTo>
                    <a:lnTo>
                      <a:pt x="24655" y="85727"/>
                    </a:lnTo>
                    <a:lnTo>
                      <a:pt x="24734" y="85574"/>
                    </a:lnTo>
                    <a:lnTo>
                      <a:pt x="24809" y="85388"/>
                    </a:lnTo>
                    <a:lnTo>
                      <a:pt x="24884" y="85185"/>
                    </a:lnTo>
                    <a:lnTo>
                      <a:pt x="24955" y="84982"/>
                    </a:lnTo>
                    <a:lnTo>
                      <a:pt x="25022" y="84745"/>
                    </a:lnTo>
                    <a:lnTo>
                      <a:pt x="25089" y="84491"/>
                    </a:lnTo>
                    <a:lnTo>
                      <a:pt x="25152" y="84220"/>
                    </a:lnTo>
                    <a:lnTo>
                      <a:pt x="25211" y="83933"/>
                    </a:lnTo>
                    <a:lnTo>
                      <a:pt x="25266" y="83611"/>
                    </a:lnTo>
                    <a:lnTo>
                      <a:pt x="25317" y="83289"/>
                    </a:lnTo>
                    <a:lnTo>
                      <a:pt x="25365" y="82951"/>
                    </a:lnTo>
                    <a:lnTo>
                      <a:pt x="25408" y="82579"/>
                    </a:lnTo>
                    <a:lnTo>
                      <a:pt x="25447" y="82189"/>
                    </a:lnTo>
                    <a:lnTo>
                      <a:pt x="25483" y="81783"/>
                    </a:lnTo>
                    <a:lnTo>
                      <a:pt x="25514" y="81360"/>
                    </a:lnTo>
                    <a:lnTo>
                      <a:pt x="25542" y="80920"/>
                    </a:lnTo>
                    <a:lnTo>
                      <a:pt x="25562" y="80446"/>
                    </a:lnTo>
                    <a:lnTo>
                      <a:pt x="25577" y="79955"/>
                    </a:lnTo>
                    <a:lnTo>
                      <a:pt x="25589" y="79447"/>
                    </a:lnTo>
                    <a:lnTo>
                      <a:pt x="25593" y="78923"/>
                    </a:lnTo>
                    <a:lnTo>
                      <a:pt x="25593" y="78381"/>
                    </a:lnTo>
                    <a:lnTo>
                      <a:pt x="25589" y="77806"/>
                    </a:lnTo>
                    <a:lnTo>
                      <a:pt x="25577" y="77213"/>
                    </a:lnTo>
                    <a:lnTo>
                      <a:pt x="25558" y="76604"/>
                    </a:lnTo>
                    <a:lnTo>
                      <a:pt x="25534" y="75995"/>
                    </a:lnTo>
                    <a:lnTo>
                      <a:pt x="25506" y="75385"/>
                    </a:lnTo>
                    <a:lnTo>
                      <a:pt x="25479" y="74810"/>
                    </a:lnTo>
                    <a:lnTo>
                      <a:pt x="25447" y="74235"/>
                    </a:lnTo>
                    <a:lnTo>
                      <a:pt x="25412" y="73676"/>
                    </a:lnTo>
                    <a:lnTo>
                      <a:pt x="25376" y="73117"/>
                    </a:lnTo>
                    <a:lnTo>
                      <a:pt x="25337" y="72593"/>
                    </a:lnTo>
                    <a:lnTo>
                      <a:pt x="25294" y="72068"/>
                    </a:lnTo>
                    <a:lnTo>
                      <a:pt x="25250" y="71560"/>
                    </a:lnTo>
                    <a:lnTo>
                      <a:pt x="25207" y="71070"/>
                    </a:lnTo>
                    <a:lnTo>
                      <a:pt x="25156" y="70596"/>
                    </a:lnTo>
                    <a:lnTo>
                      <a:pt x="25108" y="70122"/>
                    </a:lnTo>
                    <a:lnTo>
                      <a:pt x="25057" y="69665"/>
                    </a:lnTo>
                    <a:lnTo>
                      <a:pt x="25002" y="69225"/>
                    </a:lnTo>
                    <a:lnTo>
                      <a:pt x="24947" y="68785"/>
                    </a:lnTo>
                    <a:lnTo>
                      <a:pt x="24891" y="68362"/>
                    </a:lnTo>
                    <a:lnTo>
                      <a:pt x="24836" y="67955"/>
                    </a:lnTo>
                    <a:lnTo>
                      <a:pt x="24777" y="67566"/>
                    </a:lnTo>
                    <a:lnTo>
                      <a:pt x="24714" y="67177"/>
                    </a:lnTo>
                    <a:lnTo>
                      <a:pt x="24655" y="66804"/>
                    </a:lnTo>
                    <a:lnTo>
                      <a:pt x="24529" y="66094"/>
                    </a:lnTo>
                    <a:lnTo>
                      <a:pt x="24403" y="65433"/>
                    </a:lnTo>
                    <a:lnTo>
                      <a:pt x="24273" y="64807"/>
                    </a:lnTo>
                    <a:lnTo>
                      <a:pt x="24142" y="64215"/>
                    </a:lnTo>
                    <a:lnTo>
                      <a:pt x="24012" y="63673"/>
                    </a:lnTo>
                    <a:lnTo>
                      <a:pt x="23882" y="63182"/>
                    </a:lnTo>
                    <a:lnTo>
                      <a:pt x="23752" y="62725"/>
                    </a:lnTo>
                    <a:lnTo>
                      <a:pt x="23626" y="62285"/>
                    </a:lnTo>
                    <a:lnTo>
                      <a:pt x="23500" y="61913"/>
                    </a:lnTo>
                    <a:lnTo>
                      <a:pt x="23382" y="61558"/>
                    </a:lnTo>
                    <a:lnTo>
                      <a:pt x="23263" y="61236"/>
                    </a:lnTo>
                    <a:lnTo>
                      <a:pt x="23157" y="60948"/>
                    </a:lnTo>
                    <a:lnTo>
                      <a:pt x="23050" y="60694"/>
                    </a:lnTo>
                    <a:lnTo>
                      <a:pt x="22956" y="60474"/>
                    </a:lnTo>
                    <a:lnTo>
                      <a:pt x="22790" y="60119"/>
                    </a:lnTo>
                    <a:lnTo>
                      <a:pt x="22660" y="59882"/>
                    </a:lnTo>
                    <a:lnTo>
                      <a:pt x="22581" y="59747"/>
                    </a:lnTo>
                    <a:lnTo>
                      <a:pt x="22554" y="59696"/>
                    </a:lnTo>
                    <a:lnTo>
                      <a:pt x="22566" y="58376"/>
                    </a:lnTo>
                    <a:lnTo>
                      <a:pt x="22577" y="56852"/>
                    </a:lnTo>
                    <a:lnTo>
                      <a:pt x="22585" y="54855"/>
                    </a:lnTo>
                    <a:lnTo>
                      <a:pt x="22593" y="52469"/>
                    </a:lnTo>
                    <a:lnTo>
                      <a:pt x="22597" y="49761"/>
                    </a:lnTo>
                    <a:lnTo>
                      <a:pt x="22593" y="48322"/>
                    </a:lnTo>
                    <a:lnTo>
                      <a:pt x="22589" y="46833"/>
                    </a:lnTo>
                    <a:lnTo>
                      <a:pt x="22581" y="45309"/>
                    </a:lnTo>
                    <a:lnTo>
                      <a:pt x="22573" y="43769"/>
                    </a:lnTo>
                    <a:lnTo>
                      <a:pt x="22558" y="42195"/>
                    </a:lnTo>
                    <a:lnTo>
                      <a:pt x="22538" y="40621"/>
                    </a:lnTo>
                    <a:lnTo>
                      <a:pt x="22514" y="39047"/>
                    </a:lnTo>
                    <a:lnTo>
                      <a:pt x="22487" y="37490"/>
                    </a:lnTo>
                    <a:lnTo>
                      <a:pt x="22455" y="35967"/>
                    </a:lnTo>
                    <a:lnTo>
                      <a:pt x="22420" y="34460"/>
                    </a:lnTo>
                    <a:lnTo>
                      <a:pt x="22376" y="33005"/>
                    </a:lnTo>
                    <a:lnTo>
                      <a:pt x="22325" y="31617"/>
                    </a:lnTo>
                    <a:lnTo>
                      <a:pt x="22297" y="30940"/>
                    </a:lnTo>
                    <a:lnTo>
                      <a:pt x="22270" y="30280"/>
                    </a:lnTo>
                    <a:lnTo>
                      <a:pt x="22238" y="29637"/>
                    </a:lnTo>
                    <a:lnTo>
                      <a:pt x="22207" y="29011"/>
                    </a:lnTo>
                    <a:lnTo>
                      <a:pt x="22171" y="28418"/>
                    </a:lnTo>
                    <a:lnTo>
                      <a:pt x="22136" y="27843"/>
                    </a:lnTo>
                    <a:lnTo>
                      <a:pt x="22096" y="27284"/>
                    </a:lnTo>
                    <a:lnTo>
                      <a:pt x="22057" y="26760"/>
                    </a:lnTo>
                    <a:lnTo>
                      <a:pt x="22018" y="26252"/>
                    </a:lnTo>
                    <a:lnTo>
                      <a:pt x="21970" y="25778"/>
                    </a:lnTo>
                    <a:lnTo>
                      <a:pt x="21927" y="25338"/>
                    </a:lnTo>
                    <a:lnTo>
                      <a:pt x="21880" y="24915"/>
                    </a:lnTo>
                    <a:lnTo>
                      <a:pt x="21828" y="24542"/>
                    </a:lnTo>
                    <a:lnTo>
                      <a:pt x="21777" y="24187"/>
                    </a:lnTo>
                    <a:lnTo>
                      <a:pt x="21722" y="23865"/>
                    </a:lnTo>
                    <a:lnTo>
                      <a:pt x="21663" y="23578"/>
                    </a:lnTo>
                    <a:lnTo>
                      <a:pt x="21541" y="23019"/>
                    </a:lnTo>
                    <a:lnTo>
                      <a:pt x="21395" y="22410"/>
                    </a:lnTo>
                    <a:lnTo>
                      <a:pt x="21229" y="21767"/>
                    </a:lnTo>
                    <a:lnTo>
                      <a:pt x="21048" y="21056"/>
                    </a:lnTo>
                    <a:lnTo>
                      <a:pt x="20847" y="20328"/>
                    </a:lnTo>
                    <a:lnTo>
                      <a:pt x="20630" y="19549"/>
                    </a:lnTo>
                    <a:lnTo>
                      <a:pt x="20393" y="18737"/>
                    </a:lnTo>
                    <a:lnTo>
                      <a:pt x="20141" y="17908"/>
                    </a:lnTo>
                    <a:lnTo>
                      <a:pt x="19873" y="17061"/>
                    </a:lnTo>
                    <a:lnTo>
                      <a:pt x="19585" y="16181"/>
                    </a:lnTo>
                    <a:lnTo>
                      <a:pt x="19282" y="15301"/>
                    </a:lnTo>
                    <a:lnTo>
                      <a:pt x="18962" y="14387"/>
                    </a:lnTo>
                    <a:lnTo>
                      <a:pt x="18631" y="13490"/>
                    </a:lnTo>
                    <a:lnTo>
                      <a:pt x="18280" y="12576"/>
                    </a:lnTo>
                    <a:lnTo>
                      <a:pt x="17918" y="11662"/>
                    </a:lnTo>
                    <a:lnTo>
                      <a:pt x="17535" y="10765"/>
                    </a:lnTo>
                    <a:lnTo>
                      <a:pt x="17145" y="9868"/>
                    </a:lnTo>
                    <a:lnTo>
                      <a:pt x="16739" y="8988"/>
                    </a:lnTo>
                    <a:lnTo>
                      <a:pt x="16530" y="8548"/>
                    </a:lnTo>
                    <a:lnTo>
                      <a:pt x="16317" y="8125"/>
                    </a:lnTo>
                    <a:lnTo>
                      <a:pt x="16100" y="7685"/>
                    </a:lnTo>
                    <a:lnTo>
                      <a:pt x="15883" y="7279"/>
                    </a:lnTo>
                    <a:lnTo>
                      <a:pt x="15663" y="6856"/>
                    </a:lnTo>
                    <a:lnTo>
                      <a:pt x="15438" y="6449"/>
                    </a:lnTo>
                    <a:lnTo>
                      <a:pt x="15209" y="6060"/>
                    </a:lnTo>
                    <a:lnTo>
                      <a:pt x="14977" y="5654"/>
                    </a:lnTo>
                    <a:lnTo>
                      <a:pt x="14744" y="5282"/>
                    </a:lnTo>
                    <a:lnTo>
                      <a:pt x="14504" y="4909"/>
                    </a:lnTo>
                    <a:lnTo>
                      <a:pt x="14267" y="4537"/>
                    </a:lnTo>
                    <a:lnTo>
                      <a:pt x="14023" y="4181"/>
                    </a:lnTo>
                    <a:lnTo>
                      <a:pt x="13774" y="3843"/>
                    </a:lnTo>
                    <a:lnTo>
                      <a:pt x="13526" y="3504"/>
                    </a:lnTo>
                    <a:lnTo>
                      <a:pt x="13274" y="3183"/>
                    </a:lnTo>
                    <a:lnTo>
                      <a:pt x="13021" y="2861"/>
                    </a:lnTo>
                    <a:lnTo>
                      <a:pt x="12765" y="2574"/>
                    </a:lnTo>
                    <a:lnTo>
                      <a:pt x="12505" y="2286"/>
                    </a:lnTo>
                    <a:lnTo>
                      <a:pt x="12241" y="2015"/>
                    </a:lnTo>
                    <a:lnTo>
                      <a:pt x="11977" y="1744"/>
                    </a:lnTo>
                    <a:lnTo>
                      <a:pt x="11709" y="1507"/>
                    </a:lnTo>
                    <a:lnTo>
                      <a:pt x="11437" y="1270"/>
                    </a:lnTo>
                    <a:lnTo>
                      <a:pt x="11165" y="1050"/>
                    </a:lnTo>
                    <a:lnTo>
                      <a:pt x="10889" y="864"/>
                    </a:lnTo>
                    <a:lnTo>
                      <a:pt x="10613" y="678"/>
                    </a:lnTo>
                    <a:lnTo>
                      <a:pt x="10333" y="509"/>
                    </a:lnTo>
                    <a:lnTo>
                      <a:pt x="10049" y="356"/>
                    </a:lnTo>
                    <a:lnTo>
                      <a:pt x="9765" y="221"/>
                    </a:lnTo>
                    <a:lnTo>
                      <a:pt x="9485" y="119"/>
                    </a:lnTo>
                    <a:lnTo>
                      <a:pt x="9209" y="52"/>
                    </a:lnTo>
                    <a:lnTo>
                      <a:pt x="8941" y="1"/>
                    </a:lnTo>
                    <a:close/>
                  </a:path>
                </a:pathLst>
              </a:custGeom>
              <a:solidFill>
                <a:srgbClr val="FFDA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3283200" y="-1802625"/>
                <a:ext cx="774975" cy="2040750"/>
              </a:xfrm>
              <a:custGeom>
                <a:avLst/>
                <a:gdLst/>
                <a:ahLst/>
                <a:cxnLst/>
                <a:rect l="l" t="t" r="r" b="b"/>
                <a:pathLst>
                  <a:path w="30999" h="81630" extrusionOk="0">
                    <a:moveTo>
                      <a:pt x="26619" y="0"/>
                    </a:moveTo>
                    <a:lnTo>
                      <a:pt x="26575" y="17"/>
                    </a:lnTo>
                    <a:lnTo>
                      <a:pt x="26528" y="51"/>
                    </a:lnTo>
                    <a:lnTo>
                      <a:pt x="26485" y="85"/>
                    </a:lnTo>
                    <a:lnTo>
                      <a:pt x="26441" y="136"/>
                    </a:lnTo>
                    <a:lnTo>
                      <a:pt x="26398" y="203"/>
                    </a:lnTo>
                    <a:lnTo>
                      <a:pt x="26355" y="271"/>
                    </a:lnTo>
                    <a:lnTo>
                      <a:pt x="26311" y="356"/>
                    </a:lnTo>
                    <a:lnTo>
                      <a:pt x="26268" y="457"/>
                    </a:lnTo>
                    <a:lnTo>
                      <a:pt x="26224" y="559"/>
                    </a:lnTo>
                    <a:lnTo>
                      <a:pt x="26138" y="813"/>
                    </a:lnTo>
                    <a:lnTo>
                      <a:pt x="26051" y="1117"/>
                    </a:lnTo>
                    <a:lnTo>
                      <a:pt x="25964" y="1456"/>
                    </a:lnTo>
                    <a:lnTo>
                      <a:pt x="25882" y="1845"/>
                    </a:lnTo>
                    <a:lnTo>
                      <a:pt x="25799" y="2268"/>
                    </a:lnTo>
                    <a:lnTo>
                      <a:pt x="25716" y="2725"/>
                    </a:lnTo>
                    <a:lnTo>
                      <a:pt x="25637" y="3233"/>
                    </a:lnTo>
                    <a:lnTo>
                      <a:pt x="25558" y="3774"/>
                    </a:lnTo>
                    <a:lnTo>
                      <a:pt x="25479" y="4350"/>
                    </a:lnTo>
                    <a:lnTo>
                      <a:pt x="25405" y="4959"/>
                    </a:lnTo>
                    <a:lnTo>
                      <a:pt x="25330" y="5619"/>
                    </a:lnTo>
                    <a:lnTo>
                      <a:pt x="25259" y="6296"/>
                    </a:lnTo>
                    <a:lnTo>
                      <a:pt x="25188" y="7007"/>
                    </a:lnTo>
                    <a:lnTo>
                      <a:pt x="25121" y="7769"/>
                    </a:lnTo>
                    <a:lnTo>
                      <a:pt x="25054" y="8547"/>
                    </a:lnTo>
                    <a:lnTo>
                      <a:pt x="24991" y="9343"/>
                    </a:lnTo>
                    <a:lnTo>
                      <a:pt x="24928" y="10189"/>
                    </a:lnTo>
                    <a:lnTo>
                      <a:pt x="24868" y="11052"/>
                    </a:lnTo>
                    <a:lnTo>
                      <a:pt x="24813" y="11949"/>
                    </a:lnTo>
                    <a:lnTo>
                      <a:pt x="24758" y="12863"/>
                    </a:lnTo>
                    <a:lnTo>
                      <a:pt x="24707" y="13811"/>
                    </a:lnTo>
                    <a:lnTo>
                      <a:pt x="24659" y="14776"/>
                    </a:lnTo>
                    <a:lnTo>
                      <a:pt x="24616" y="15757"/>
                    </a:lnTo>
                    <a:lnTo>
                      <a:pt x="24573" y="16773"/>
                    </a:lnTo>
                    <a:lnTo>
                      <a:pt x="24533" y="17805"/>
                    </a:lnTo>
                    <a:lnTo>
                      <a:pt x="24498" y="18855"/>
                    </a:lnTo>
                    <a:lnTo>
                      <a:pt x="24466" y="19921"/>
                    </a:lnTo>
                    <a:lnTo>
                      <a:pt x="24439" y="21004"/>
                    </a:lnTo>
                    <a:lnTo>
                      <a:pt x="24415" y="22104"/>
                    </a:lnTo>
                    <a:lnTo>
                      <a:pt x="24391" y="23221"/>
                    </a:lnTo>
                    <a:lnTo>
                      <a:pt x="24376" y="24355"/>
                    </a:lnTo>
                    <a:lnTo>
                      <a:pt x="24364" y="25506"/>
                    </a:lnTo>
                    <a:lnTo>
                      <a:pt x="24356" y="26674"/>
                    </a:lnTo>
                    <a:lnTo>
                      <a:pt x="24352" y="27842"/>
                    </a:lnTo>
                    <a:lnTo>
                      <a:pt x="24348" y="29010"/>
                    </a:lnTo>
                    <a:lnTo>
                      <a:pt x="24356" y="30211"/>
                    </a:lnTo>
                    <a:lnTo>
                      <a:pt x="24364" y="31413"/>
                    </a:lnTo>
                    <a:lnTo>
                      <a:pt x="24376" y="32615"/>
                    </a:lnTo>
                    <a:lnTo>
                      <a:pt x="24395" y="33817"/>
                    </a:lnTo>
                    <a:lnTo>
                      <a:pt x="24419" y="35035"/>
                    </a:lnTo>
                    <a:lnTo>
                      <a:pt x="24265" y="34680"/>
                    </a:lnTo>
                    <a:lnTo>
                      <a:pt x="23820" y="33664"/>
                    </a:lnTo>
                    <a:lnTo>
                      <a:pt x="23500" y="32936"/>
                    </a:lnTo>
                    <a:lnTo>
                      <a:pt x="23122" y="32090"/>
                    </a:lnTo>
                    <a:lnTo>
                      <a:pt x="22680" y="31142"/>
                    </a:lnTo>
                    <a:lnTo>
                      <a:pt x="22192" y="30093"/>
                    </a:lnTo>
                    <a:lnTo>
                      <a:pt x="21652" y="28959"/>
                    </a:lnTo>
                    <a:lnTo>
                      <a:pt x="21064" y="27757"/>
                    </a:lnTo>
                    <a:lnTo>
                      <a:pt x="20433" y="26505"/>
                    </a:lnTo>
                    <a:lnTo>
                      <a:pt x="19767" y="25219"/>
                    </a:lnTo>
                    <a:lnTo>
                      <a:pt x="19065" y="23881"/>
                    </a:lnTo>
                    <a:lnTo>
                      <a:pt x="18699" y="23221"/>
                    </a:lnTo>
                    <a:lnTo>
                      <a:pt x="18332" y="22544"/>
                    </a:lnTo>
                    <a:lnTo>
                      <a:pt x="17954" y="21867"/>
                    </a:lnTo>
                    <a:lnTo>
                      <a:pt x="17571" y="21207"/>
                    </a:lnTo>
                    <a:lnTo>
                      <a:pt x="17181" y="20530"/>
                    </a:lnTo>
                    <a:lnTo>
                      <a:pt x="16787" y="19870"/>
                    </a:lnTo>
                    <a:lnTo>
                      <a:pt x="16385" y="19210"/>
                    </a:lnTo>
                    <a:lnTo>
                      <a:pt x="15983" y="18567"/>
                    </a:lnTo>
                    <a:lnTo>
                      <a:pt x="15573" y="17924"/>
                    </a:lnTo>
                    <a:lnTo>
                      <a:pt x="15163" y="17298"/>
                    </a:lnTo>
                    <a:lnTo>
                      <a:pt x="14749" y="16688"/>
                    </a:lnTo>
                    <a:lnTo>
                      <a:pt x="14331" y="16079"/>
                    </a:lnTo>
                    <a:lnTo>
                      <a:pt x="13913" y="15504"/>
                    </a:lnTo>
                    <a:lnTo>
                      <a:pt x="13491" y="14945"/>
                    </a:lnTo>
                    <a:lnTo>
                      <a:pt x="13069" y="14386"/>
                    </a:lnTo>
                    <a:lnTo>
                      <a:pt x="12647" y="13862"/>
                    </a:lnTo>
                    <a:lnTo>
                      <a:pt x="12222" y="13371"/>
                    </a:lnTo>
                    <a:lnTo>
                      <a:pt x="11800" y="12897"/>
                    </a:lnTo>
                    <a:lnTo>
                      <a:pt x="11378" y="12440"/>
                    </a:lnTo>
                    <a:lnTo>
                      <a:pt x="10956" y="12017"/>
                    </a:lnTo>
                    <a:lnTo>
                      <a:pt x="10538" y="11628"/>
                    </a:lnTo>
                    <a:lnTo>
                      <a:pt x="10121" y="11272"/>
                    </a:lnTo>
                    <a:lnTo>
                      <a:pt x="9707" y="10951"/>
                    </a:lnTo>
                    <a:lnTo>
                      <a:pt x="9293" y="10663"/>
                    </a:lnTo>
                    <a:lnTo>
                      <a:pt x="8887" y="10409"/>
                    </a:lnTo>
                    <a:lnTo>
                      <a:pt x="8481" y="10189"/>
                    </a:lnTo>
                    <a:lnTo>
                      <a:pt x="8082" y="10020"/>
                    </a:lnTo>
                    <a:lnTo>
                      <a:pt x="7881" y="9935"/>
                    </a:lnTo>
                    <a:lnTo>
                      <a:pt x="7684" y="9884"/>
                    </a:lnTo>
                    <a:lnTo>
                      <a:pt x="7491" y="9834"/>
                    </a:lnTo>
                    <a:lnTo>
                      <a:pt x="7298" y="9783"/>
                    </a:lnTo>
                    <a:lnTo>
                      <a:pt x="7105" y="9766"/>
                    </a:lnTo>
                    <a:lnTo>
                      <a:pt x="6912" y="9749"/>
                    </a:lnTo>
                    <a:lnTo>
                      <a:pt x="6722" y="9732"/>
                    </a:lnTo>
                    <a:lnTo>
                      <a:pt x="6533" y="9749"/>
                    </a:lnTo>
                    <a:lnTo>
                      <a:pt x="6348" y="9766"/>
                    </a:lnTo>
                    <a:lnTo>
                      <a:pt x="6163" y="9800"/>
                    </a:lnTo>
                    <a:lnTo>
                      <a:pt x="5981" y="9834"/>
                    </a:lnTo>
                    <a:lnTo>
                      <a:pt x="5800" y="9901"/>
                    </a:lnTo>
                    <a:lnTo>
                      <a:pt x="5622" y="9969"/>
                    </a:lnTo>
                    <a:lnTo>
                      <a:pt x="5445" y="10054"/>
                    </a:lnTo>
                    <a:lnTo>
                      <a:pt x="5272" y="10138"/>
                    </a:lnTo>
                    <a:lnTo>
                      <a:pt x="5098" y="10257"/>
                    </a:lnTo>
                    <a:lnTo>
                      <a:pt x="4925" y="10375"/>
                    </a:lnTo>
                    <a:lnTo>
                      <a:pt x="4759" y="10511"/>
                    </a:lnTo>
                    <a:lnTo>
                      <a:pt x="4593" y="10663"/>
                    </a:lnTo>
                    <a:lnTo>
                      <a:pt x="4428" y="10832"/>
                    </a:lnTo>
                    <a:lnTo>
                      <a:pt x="4266" y="11018"/>
                    </a:lnTo>
                    <a:lnTo>
                      <a:pt x="4109" y="11205"/>
                    </a:lnTo>
                    <a:lnTo>
                      <a:pt x="3951" y="11408"/>
                    </a:lnTo>
                    <a:lnTo>
                      <a:pt x="3801" y="11628"/>
                    </a:lnTo>
                    <a:lnTo>
                      <a:pt x="3651" y="11848"/>
                    </a:lnTo>
                    <a:lnTo>
                      <a:pt x="3505" y="12085"/>
                    </a:lnTo>
                    <a:lnTo>
                      <a:pt x="3360" y="12322"/>
                    </a:lnTo>
                    <a:lnTo>
                      <a:pt x="3222" y="12559"/>
                    </a:lnTo>
                    <a:lnTo>
                      <a:pt x="3084" y="12812"/>
                    </a:lnTo>
                    <a:lnTo>
                      <a:pt x="2954" y="13066"/>
                    </a:lnTo>
                    <a:lnTo>
                      <a:pt x="2823" y="13337"/>
                    </a:lnTo>
                    <a:lnTo>
                      <a:pt x="2697" y="13608"/>
                    </a:lnTo>
                    <a:lnTo>
                      <a:pt x="2571" y="13896"/>
                    </a:lnTo>
                    <a:lnTo>
                      <a:pt x="2453" y="14166"/>
                    </a:lnTo>
                    <a:lnTo>
                      <a:pt x="2335" y="14471"/>
                    </a:lnTo>
                    <a:lnTo>
                      <a:pt x="2220" y="14759"/>
                    </a:lnTo>
                    <a:lnTo>
                      <a:pt x="2110" y="15063"/>
                    </a:lnTo>
                    <a:lnTo>
                      <a:pt x="2003" y="15368"/>
                    </a:lnTo>
                    <a:lnTo>
                      <a:pt x="1897" y="15690"/>
                    </a:lnTo>
                    <a:lnTo>
                      <a:pt x="1795" y="16011"/>
                    </a:lnTo>
                    <a:lnTo>
                      <a:pt x="1696" y="16333"/>
                    </a:lnTo>
                    <a:lnTo>
                      <a:pt x="1601" y="16654"/>
                    </a:lnTo>
                    <a:lnTo>
                      <a:pt x="1507" y="16993"/>
                    </a:lnTo>
                    <a:lnTo>
                      <a:pt x="1420" y="17331"/>
                    </a:lnTo>
                    <a:lnTo>
                      <a:pt x="1333" y="17687"/>
                    </a:lnTo>
                    <a:lnTo>
                      <a:pt x="1247" y="18025"/>
                    </a:lnTo>
                    <a:lnTo>
                      <a:pt x="1168" y="18381"/>
                    </a:lnTo>
                    <a:lnTo>
                      <a:pt x="1089" y="18736"/>
                    </a:lnTo>
                    <a:lnTo>
                      <a:pt x="1014" y="19109"/>
                    </a:lnTo>
                    <a:lnTo>
                      <a:pt x="939" y="19464"/>
                    </a:lnTo>
                    <a:lnTo>
                      <a:pt x="872" y="19836"/>
                    </a:lnTo>
                    <a:lnTo>
                      <a:pt x="805" y="20209"/>
                    </a:lnTo>
                    <a:lnTo>
                      <a:pt x="742" y="20581"/>
                    </a:lnTo>
                    <a:lnTo>
                      <a:pt x="679" y="20970"/>
                    </a:lnTo>
                    <a:lnTo>
                      <a:pt x="620" y="21343"/>
                    </a:lnTo>
                    <a:lnTo>
                      <a:pt x="565" y="21732"/>
                    </a:lnTo>
                    <a:lnTo>
                      <a:pt x="513" y="22121"/>
                    </a:lnTo>
                    <a:lnTo>
                      <a:pt x="462" y="22527"/>
                    </a:lnTo>
                    <a:lnTo>
                      <a:pt x="415" y="22917"/>
                    </a:lnTo>
                    <a:lnTo>
                      <a:pt x="371" y="23306"/>
                    </a:lnTo>
                    <a:lnTo>
                      <a:pt x="328" y="23712"/>
                    </a:lnTo>
                    <a:lnTo>
                      <a:pt x="289" y="24118"/>
                    </a:lnTo>
                    <a:lnTo>
                      <a:pt x="253" y="24525"/>
                    </a:lnTo>
                    <a:lnTo>
                      <a:pt x="218" y="24931"/>
                    </a:lnTo>
                    <a:lnTo>
                      <a:pt x="186" y="25337"/>
                    </a:lnTo>
                    <a:lnTo>
                      <a:pt x="158" y="25743"/>
                    </a:lnTo>
                    <a:lnTo>
                      <a:pt x="131" y="26149"/>
                    </a:lnTo>
                    <a:lnTo>
                      <a:pt x="107" y="26573"/>
                    </a:lnTo>
                    <a:lnTo>
                      <a:pt x="84" y="26979"/>
                    </a:lnTo>
                    <a:lnTo>
                      <a:pt x="68" y="27385"/>
                    </a:lnTo>
                    <a:lnTo>
                      <a:pt x="48" y="27808"/>
                    </a:lnTo>
                    <a:lnTo>
                      <a:pt x="36" y="28231"/>
                    </a:lnTo>
                    <a:lnTo>
                      <a:pt x="24" y="28637"/>
                    </a:lnTo>
                    <a:lnTo>
                      <a:pt x="17" y="29061"/>
                    </a:lnTo>
                    <a:lnTo>
                      <a:pt x="9" y="29467"/>
                    </a:lnTo>
                    <a:lnTo>
                      <a:pt x="5" y="29890"/>
                    </a:lnTo>
                    <a:lnTo>
                      <a:pt x="1" y="30736"/>
                    </a:lnTo>
                    <a:lnTo>
                      <a:pt x="9" y="31565"/>
                    </a:lnTo>
                    <a:lnTo>
                      <a:pt x="24" y="32395"/>
                    </a:lnTo>
                    <a:lnTo>
                      <a:pt x="52" y="33224"/>
                    </a:lnTo>
                    <a:lnTo>
                      <a:pt x="88" y="34053"/>
                    </a:lnTo>
                    <a:lnTo>
                      <a:pt x="131" y="34866"/>
                    </a:lnTo>
                    <a:lnTo>
                      <a:pt x="182" y="35678"/>
                    </a:lnTo>
                    <a:lnTo>
                      <a:pt x="241" y="36474"/>
                    </a:lnTo>
                    <a:lnTo>
                      <a:pt x="308" y="37269"/>
                    </a:lnTo>
                    <a:lnTo>
                      <a:pt x="387" y="38048"/>
                    </a:lnTo>
                    <a:lnTo>
                      <a:pt x="470" y="38826"/>
                    </a:lnTo>
                    <a:lnTo>
                      <a:pt x="565" y="39588"/>
                    </a:lnTo>
                    <a:lnTo>
                      <a:pt x="663" y="40333"/>
                    </a:lnTo>
                    <a:lnTo>
                      <a:pt x="773" y="41060"/>
                    </a:lnTo>
                    <a:lnTo>
                      <a:pt x="888" y="41771"/>
                    </a:lnTo>
                    <a:lnTo>
                      <a:pt x="1010" y="42465"/>
                    </a:lnTo>
                    <a:lnTo>
                      <a:pt x="1140" y="43142"/>
                    </a:lnTo>
                    <a:lnTo>
                      <a:pt x="1274" y="43802"/>
                    </a:lnTo>
                    <a:lnTo>
                      <a:pt x="1416" y="44429"/>
                    </a:lnTo>
                    <a:lnTo>
                      <a:pt x="1566" y="45038"/>
                    </a:lnTo>
                    <a:lnTo>
                      <a:pt x="1724" y="45630"/>
                    </a:lnTo>
                    <a:lnTo>
                      <a:pt x="1885" y="46206"/>
                    </a:lnTo>
                    <a:lnTo>
                      <a:pt x="2055" y="46730"/>
                    </a:lnTo>
                    <a:lnTo>
                      <a:pt x="2232" y="47255"/>
                    </a:lnTo>
                    <a:lnTo>
                      <a:pt x="2413" y="47729"/>
                    </a:lnTo>
                    <a:lnTo>
                      <a:pt x="2599" y="48186"/>
                    </a:lnTo>
                    <a:lnTo>
                      <a:pt x="2792" y="48609"/>
                    </a:lnTo>
                    <a:lnTo>
                      <a:pt x="2989" y="49015"/>
                    </a:lnTo>
                    <a:lnTo>
                      <a:pt x="3190" y="49371"/>
                    </a:lnTo>
                    <a:lnTo>
                      <a:pt x="3399" y="49692"/>
                    </a:lnTo>
                    <a:lnTo>
                      <a:pt x="3612" y="49980"/>
                    </a:lnTo>
                    <a:lnTo>
                      <a:pt x="3722" y="50115"/>
                    </a:lnTo>
                    <a:lnTo>
                      <a:pt x="3833" y="50234"/>
                    </a:lnTo>
                    <a:lnTo>
                      <a:pt x="3943" y="50352"/>
                    </a:lnTo>
                    <a:lnTo>
                      <a:pt x="4053" y="50454"/>
                    </a:lnTo>
                    <a:lnTo>
                      <a:pt x="4168" y="50555"/>
                    </a:lnTo>
                    <a:lnTo>
                      <a:pt x="4282" y="50640"/>
                    </a:lnTo>
                    <a:lnTo>
                      <a:pt x="4396" y="50708"/>
                    </a:lnTo>
                    <a:lnTo>
                      <a:pt x="4515" y="50775"/>
                    </a:lnTo>
                    <a:lnTo>
                      <a:pt x="4633" y="50826"/>
                    </a:lnTo>
                    <a:lnTo>
                      <a:pt x="4751" y="50877"/>
                    </a:lnTo>
                    <a:lnTo>
                      <a:pt x="4869" y="50911"/>
                    </a:lnTo>
                    <a:lnTo>
                      <a:pt x="4992" y="50928"/>
                    </a:lnTo>
                    <a:lnTo>
                      <a:pt x="5011" y="51232"/>
                    </a:lnTo>
                    <a:lnTo>
                      <a:pt x="5039" y="51588"/>
                    </a:lnTo>
                    <a:lnTo>
                      <a:pt x="5082" y="52079"/>
                    </a:lnTo>
                    <a:lnTo>
                      <a:pt x="5138" y="52688"/>
                    </a:lnTo>
                    <a:lnTo>
                      <a:pt x="5208" y="53416"/>
                    </a:lnTo>
                    <a:lnTo>
                      <a:pt x="5299" y="54245"/>
                    </a:lnTo>
                    <a:lnTo>
                      <a:pt x="5406" y="55159"/>
                    </a:lnTo>
                    <a:lnTo>
                      <a:pt x="5536" y="56158"/>
                    </a:lnTo>
                    <a:lnTo>
                      <a:pt x="5607" y="56682"/>
                    </a:lnTo>
                    <a:lnTo>
                      <a:pt x="5685" y="57241"/>
                    </a:lnTo>
                    <a:lnTo>
                      <a:pt x="5768" y="57799"/>
                    </a:lnTo>
                    <a:lnTo>
                      <a:pt x="5855" y="58375"/>
                    </a:lnTo>
                    <a:lnTo>
                      <a:pt x="5950" y="58967"/>
                    </a:lnTo>
                    <a:lnTo>
                      <a:pt x="6052" y="59577"/>
                    </a:lnTo>
                    <a:lnTo>
                      <a:pt x="6159" y="60186"/>
                    </a:lnTo>
                    <a:lnTo>
                      <a:pt x="6269" y="60812"/>
                    </a:lnTo>
                    <a:lnTo>
                      <a:pt x="6391" y="61455"/>
                    </a:lnTo>
                    <a:lnTo>
                      <a:pt x="6517" y="62098"/>
                    </a:lnTo>
                    <a:lnTo>
                      <a:pt x="6651" y="62742"/>
                    </a:lnTo>
                    <a:lnTo>
                      <a:pt x="6789" y="63402"/>
                    </a:lnTo>
                    <a:lnTo>
                      <a:pt x="6939" y="64079"/>
                    </a:lnTo>
                    <a:lnTo>
                      <a:pt x="7093" y="64739"/>
                    </a:lnTo>
                    <a:lnTo>
                      <a:pt x="7255" y="65416"/>
                    </a:lnTo>
                    <a:lnTo>
                      <a:pt x="7424" y="66076"/>
                    </a:lnTo>
                    <a:lnTo>
                      <a:pt x="7605" y="66753"/>
                    </a:lnTo>
                    <a:lnTo>
                      <a:pt x="7791" y="67413"/>
                    </a:lnTo>
                    <a:lnTo>
                      <a:pt x="7984" y="68090"/>
                    </a:lnTo>
                    <a:lnTo>
                      <a:pt x="8185" y="68750"/>
                    </a:lnTo>
                    <a:lnTo>
                      <a:pt x="8398" y="69410"/>
                    </a:lnTo>
                    <a:lnTo>
                      <a:pt x="8619" y="70070"/>
                    </a:lnTo>
                    <a:lnTo>
                      <a:pt x="8847" y="70730"/>
                    </a:lnTo>
                    <a:lnTo>
                      <a:pt x="9084" y="71373"/>
                    </a:lnTo>
                    <a:lnTo>
                      <a:pt x="9328" y="72000"/>
                    </a:lnTo>
                    <a:lnTo>
                      <a:pt x="9584" y="72626"/>
                    </a:lnTo>
                    <a:lnTo>
                      <a:pt x="9848" y="73235"/>
                    </a:lnTo>
                    <a:lnTo>
                      <a:pt x="10124" y="73828"/>
                    </a:lnTo>
                    <a:lnTo>
                      <a:pt x="10408" y="74420"/>
                    </a:lnTo>
                    <a:lnTo>
                      <a:pt x="10704" y="74995"/>
                    </a:lnTo>
                    <a:lnTo>
                      <a:pt x="11008" y="75554"/>
                    </a:lnTo>
                    <a:lnTo>
                      <a:pt x="11323" y="76095"/>
                    </a:lnTo>
                    <a:lnTo>
                      <a:pt x="11646" y="76620"/>
                    </a:lnTo>
                    <a:lnTo>
                      <a:pt x="11985" y="77111"/>
                    </a:lnTo>
                    <a:lnTo>
                      <a:pt x="12328" y="77602"/>
                    </a:lnTo>
                    <a:lnTo>
                      <a:pt x="12687" y="78059"/>
                    </a:lnTo>
                    <a:lnTo>
                      <a:pt x="13054" y="78499"/>
                    </a:lnTo>
                    <a:lnTo>
                      <a:pt x="13436" y="78922"/>
                    </a:lnTo>
                    <a:lnTo>
                      <a:pt x="13826" y="79311"/>
                    </a:lnTo>
                    <a:lnTo>
                      <a:pt x="14228" y="79667"/>
                    </a:lnTo>
                    <a:lnTo>
                      <a:pt x="14642" y="80005"/>
                    </a:lnTo>
                    <a:lnTo>
                      <a:pt x="15068" y="80327"/>
                    </a:lnTo>
                    <a:lnTo>
                      <a:pt x="15506" y="80598"/>
                    </a:lnTo>
                    <a:lnTo>
                      <a:pt x="15955" y="80851"/>
                    </a:lnTo>
                    <a:lnTo>
                      <a:pt x="16416" y="81071"/>
                    </a:lnTo>
                    <a:lnTo>
                      <a:pt x="16893" y="81258"/>
                    </a:lnTo>
                    <a:lnTo>
                      <a:pt x="17370" y="81410"/>
                    </a:lnTo>
                    <a:lnTo>
                      <a:pt x="17839" y="81512"/>
                    </a:lnTo>
                    <a:lnTo>
                      <a:pt x="18301" y="81596"/>
                    </a:lnTo>
                    <a:lnTo>
                      <a:pt x="18758" y="81630"/>
                    </a:lnTo>
                    <a:lnTo>
                      <a:pt x="19203" y="81613"/>
                    </a:lnTo>
                    <a:lnTo>
                      <a:pt x="19645" y="81579"/>
                    </a:lnTo>
                    <a:lnTo>
                      <a:pt x="20075" y="81495"/>
                    </a:lnTo>
                    <a:lnTo>
                      <a:pt x="20500" y="81376"/>
                    </a:lnTo>
                    <a:lnTo>
                      <a:pt x="20709" y="81292"/>
                    </a:lnTo>
                    <a:lnTo>
                      <a:pt x="20918" y="81207"/>
                    </a:lnTo>
                    <a:lnTo>
                      <a:pt x="21123" y="81122"/>
                    </a:lnTo>
                    <a:lnTo>
                      <a:pt x="21324" y="81021"/>
                    </a:lnTo>
                    <a:lnTo>
                      <a:pt x="21525" y="80902"/>
                    </a:lnTo>
                    <a:lnTo>
                      <a:pt x="21726" y="80784"/>
                    </a:lnTo>
                    <a:lnTo>
                      <a:pt x="21924" y="80648"/>
                    </a:lnTo>
                    <a:lnTo>
                      <a:pt x="22121" y="80513"/>
                    </a:lnTo>
                    <a:lnTo>
                      <a:pt x="22314" y="80361"/>
                    </a:lnTo>
                    <a:lnTo>
                      <a:pt x="22503" y="80191"/>
                    </a:lnTo>
                    <a:lnTo>
                      <a:pt x="22696" y="80022"/>
                    </a:lnTo>
                    <a:lnTo>
                      <a:pt x="22881" y="79853"/>
                    </a:lnTo>
                    <a:lnTo>
                      <a:pt x="23067" y="79667"/>
                    </a:lnTo>
                    <a:lnTo>
                      <a:pt x="23252" y="79464"/>
                    </a:lnTo>
                    <a:lnTo>
                      <a:pt x="23433" y="79260"/>
                    </a:lnTo>
                    <a:lnTo>
                      <a:pt x="23615" y="79040"/>
                    </a:lnTo>
                    <a:lnTo>
                      <a:pt x="23792" y="78820"/>
                    </a:lnTo>
                    <a:lnTo>
                      <a:pt x="23966" y="78583"/>
                    </a:lnTo>
                    <a:lnTo>
                      <a:pt x="24139" y="78347"/>
                    </a:lnTo>
                    <a:lnTo>
                      <a:pt x="24313" y="78093"/>
                    </a:lnTo>
                    <a:lnTo>
                      <a:pt x="24482" y="77822"/>
                    </a:lnTo>
                    <a:lnTo>
                      <a:pt x="24648" y="77551"/>
                    </a:lnTo>
                    <a:lnTo>
                      <a:pt x="24813" y="77263"/>
                    </a:lnTo>
                    <a:lnTo>
                      <a:pt x="24979" y="76976"/>
                    </a:lnTo>
                    <a:lnTo>
                      <a:pt x="25140" y="76688"/>
                    </a:lnTo>
                    <a:lnTo>
                      <a:pt x="25298" y="76383"/>
                    </a:lnTo>
                    <a:lnTo>
                      <a:pt x="25456" y="76062"/>
                    </a:lnTo>
                    <a:lnTo>
                      <a:pt x="25610" y="75723"/>
                    </a:lnTo>
                    <a:lnTo>
                      <a:pt x="25763" y="75402"/>
                    </a:lnTo>
                    <a:lnTo>
                      <a:pt x="25913" y="75046"/>
                    </a:lnTo>
                    <a:lnTo>
                      <a:pt x="26063" y="74691"/>
                    </a:lnTo>
                    <a:lnTo>
                      <a:pt x="26209" y="74335"/>
                    </a:lnTo>
                    <a:lnTo>
                      <a:pt x="26355" y="73963"/>
                    </a:lnTo>
                    <a:lnTo>
                      <a:pt x="26497" y="73591"/>
                    </a:lnTo>
                    <a:lnTo>
                      <a:pt x="26638" y="73201"/>
                    </a:lnTo>
                    <a:lnTo>
                      <a:pt x="26776" y="72795"/>
                    </a:lnTo>
                    <a:lnTo>
                      <a:pt x="26910" y="72389"/>
                    </a:lnTo>
                    <a:lnTo>
                      <a:pt x="27048" y="71966"/>
                    </a:lnTo>
                    <a:lnTo>
                      <a:pt x="27179" y="71543"/>
                    </a:lnTo>
                    <a:lnTo>
                      <a:pt x="27309" y="71103"/>
                    </a:lnTo>
                    <a:lnTo>
                      <a:pt x="27435" y="70663"/>
                    </a:lnTo>
                    <a:lnTo>
                      <a:pt x="27561" y="70222"/>
                    </a:lnTo>
                    <a:lnTo>
                      <a:pt x="27683" y="69749"/>
                    </a:lnTo>
                    <a:lnTo>
                      <a:pt x="27805" y="69292"/>
                    </a:lnTo>
                    <a:lnTo>
                      <a:pt x="27924" y="68801"/>
                    </a:lnTo>
                    <a:lnTo>
                      <a:pt x="28042" y="68310"/>
                    </a:lnTo>
                    <a:lnTo>
                      <a:pt x="28156" y="67819"/>
                    </a:lnTo>
                    <a:lnTo>
                      <a:pt x="28271" y="67311"/>
                    </a:lnTo>
                    <a:lnTo>
                      <a:pt x="28381" y="66804"/>
                    </a:lnTo>
                    <a:lnTo>
                      <a:pt x="28487" y="66279"/>
                    </a:lnTo>
                    <a:lnTo>
                      <a:pt x="28594" y="65737"/>
                    </a:lnTo>
                    <a:lnTo>
                      <a:pt x="28696" y="65213"/>
                    </a:lnTo>
                    <a:lnTo>
                      <a:pt x="28799" y="64654"/>
                    </a:lnTo>
                    <a:lnTo>
                      <a:pt x="28897" y="64096"/>
                    </a:lnTo>
                    <a:lnTo>
                      <a:pt x="28996" y="63537"/>
                    </a:lnTo>
                    <a:lnTo>
                      <a:pt x="29090" y="62962"/>
                    </a:lnTo>
                    <a:lnTo>
                      <a:pt x="29181" y="62369"/>
                    </a:lnTo>
                    <a:lnTo>
                      <a:pt x="29272" y="61777"/>
                    </a:lnTo>
                    <a:lnTo>
                      <a:pt x="29363" y="61184"/>
                    </a:lnTo>
                    <a:lnTo>
                      <a:pt x="29445" y="60575"/>
                    </a:lnTo>
                    <a:lnTo>
                      <a:pt x="29532" y="59949"/>
                    </a:lnTo>
                    <a:lnTo>
                      <a:pt x="29611" y="59323"/>
                    </a:lnTo>
                    <a:lnTo>
                      <a:pt x="29690" y="58680"/>
                    </a:lnTo>
                    <a:lnTo>
                      <a:pt x="29769" y="58036"/>
                    </a:lnTo>
                    <a:lnTo>
                      <a:pt x="29843" y="57393"/>
                    </a:lnTo>
                    <a:lnTo>
                      <a:pt x="29914" y="56733"/>
                    </a:lnTo>
                    <a:lnTo>
                      <a:pt x="29985" y="56056"/>
                    </a:lnTo>
                    <a:lnTo>
                      <a:pt x="30052" y="55379"/>
                    </a:lnTo>
                    <a:lnTo>
                      <a:pt x="30119" y="54685"/>
                    </a:lnTo>
                    <a:lnTo>
                      <a:pt x="30182" y="53991"/>
                    </a:lnTo>
                    <a:lnTo>
                      <a:pt x="30242" y="53297"/>
                    </a:lnTo>
                    <a:lnTo>
                      <a:pt x="30301" y="52586"/>
                    </a:lnTo>
                    <a:lnTo>
                      <a:pt x="30356" y="51859"/>
                    </a:lnTo>
                    <a:lnTo>
                      <a:pt x="30411" y="51131"/>
                    </a:lnTo>
                    <a:lnTo>
                      <a:pt x="30462" y="50386"/>
                    </a:lnTo>
                    <a:lnTo>
                      <a:pt x="30514" y="49642"/>
                    </a:lnTo>
                    <a:lnTo>
                      <a:pt x="30561" y="48897"/>
                    </a:lnTo>
                    <a:lnTo>
                      <a:pt x="30604" y="48135"/>
                    </a:lnTo>
                    <a:lnTo>
                      <a:pt x="30648" y="47357"/>
                    </a:lnTo>
                    <a:lnTo>
                      <a:pt x="30687" y="46578"/>
                    </a:lnTo>
                    <a:lnTo>
                      <a:pt x="30723" y="45800"/>
                    </a:lnTo>
                    <a:lnTo>
                      <a:pt x="30758" y="45004"/>
                    </a:lnTo>
                    <a:lnTo>
                      <a:pt x="30790" y="44192"/>
                    </a:lnTo>
                    <a:lnTo>
                      <a:pt x="30821" y="43379"/>
                    </a:lnTo>
                    <a:lnTo>
                      <a:pt x="30849" y="42567"/>
                    </a:lnTo>
                    <a:lnTo>
                      <a:pt x="30876" y="41737"/>
                    </a:lnTo>
                    <a:lnTo>
                      <a:pt x="30900" y="40891"/>
                    </a:lnTo>
                    <a:lnTo>
                      <a:pt x="30920" y="40045"/>
                    </a:lnTo>
                    <a:lnTo>
                      <a:pt x="30939" y="39199"/>
                    </a:lnTo>
                    <a:lnTo>
                      <a:pt x="30955" y="38336"/>
                    </a:lnTo>
                    <a:lnTo>
                      <a:pt x="30967" y="37472"/>
                    </a:lnTo>
                    <a:lnTo>
                      <a:pt x="30979" y="36592"/>
                    </a:lnTo>
                    <a:lnTo>
                      <a:pt x="30987" y="35695"/>
                    </a:lnTo>
                    <a:lnTo>
                      <a:pt x="30995" y="34815"/>
                    </a:lnTo>
                    <a:lnTo>
                      <a:pt x="30999" y="33901"/>
                    </a:lnTo>
                    <a:lnTo>
                      <a:pt x="30999" y="33004"/>
                    </a:lnTo>
                    <a:lnTo>
                      <a:pt x="30999" y="32073"/>
                    </a:lnTo>
                    <a:lnTo>
                      <a:pt x="30995" y="31159"/>
                    </a:lnTo>
                    <a:lnTo>
                      <a:pt x="30991" y="30211"/>
                    </a:lnTo>
                    <a:lnTo>
                      <a:pt x="30983" y="29281"/>
                    </a:lnTo>
                    <a:lnTo>
                      <a:pt x="30971" y="28333"/>
                    </a:lnTo>
                    <a:lnTo>
                      <a:pt x="30959" y="27368"/>
                    </a:lnTo>
                    <a:lnTo>
                      <a:pt x="30924" y="25422"/>
                    </a:lnTo>
                    <a:lnTo>
                      <a:pt x="30880" y="23458"/>
                    </a:lnTo>
                    <a:lnTo>
                      <a:pt x="30825" y="21444"/>
                    </a:lnTo>
                    <a:lnTo>
                      <a:pt x="30762" y="19413"/>
                    </a:lnTo>
                    <a:lnTo>
                      <a:pt x="30687" y="17348"/>
                    </a:lnTo>
                    <a:lnTo>
                      <a:pt x="30604" y="17382"/>
                    </a:lnTo>
                    <a:lnTo>
                      <a:pt x="30506" y="17399"/>
                    </a:lnTo>
                    <a:lnTo>
                      <a:pt x="30376" y="17399"/>
                    </a:lnTo>
                    <a:lnTo>
                      <a:pt x="30218" y="17382"/>
                    </a:lnTo>
                    <a:lnTo>
                      <a:pt x="30131" y="17348"/>
                    </a:lnTo>
                    <a:lnTo>
                      <a:pt x="30041" y="17298"/>
                    </a:lnTo>
                    <a:lnTo>
                      <a:pt x="29946" y="17230"/>
                    </a:lnTo>
                    <a:lnTo>
                      <a:pt x="29847" y="17145"/>
                    </a:lnTo>
                    <a:lnTo>
                      <a:pt x="29749" y="17044"/>
                    </a:lnTo>
                    <a:lnTo>
                      <a:pt x="29646" y="16925"/>
                    </a:lnTo>
                    <a:lnTo>
                      <a:pt x="29540" y="16773"/>
                    </a:lnTo>
                    <a:lnTo>
                      <a:pt x="29433" y="16604"/>
                    </a:lnTo>
                    <a:lnTo>
                      <a:pt x="29331" y="16401"/>
                    </a:lnTo>
                    <a:lnTo>
                      <a:pt x="29225" y="16181"/>
                    </a:lnTo>
                    <a:lnTo>
                      <a:pt x="29122" y="15910"/>
                    </a:lnTo>
                    <a:lnTo>
                      <a:pt x="29020" y="15622"/>
                    </a:lnTo>
                    <a:lnTo>
                      <a:pt x="28921" y="15300"/>
                    </a:lnTo>
                    <a:lnTo>
                      <a:pt x="28822" y="14928"/>
                    </a:lnTo>
                    <a:lnTo>
                      <a:pt x="28732" y="14522"/>
                    </a:lnTo>
                    <a:lnTo>
                      <a:pt x="28684" y="14302"/>
                    </a:lnTo>
                    <a:lnTo>
                      <a:pt x="28641" y="14082"/>
                    </a:lnTo>
                    <a:lnTo>
                      <a:pt x="28598" y="13845"/>
                    </a:lnTo>
                    <a:lnTo>
                      <a:pt x="28558" y="13591"/>
                    </a:lnTo>
                    <a:lnTo>
                      <a:pt x="28519" y="13337"/>
                    </a:lnTo>
                    <a:lnTo>
                      <a:pt x="28479" y="13066"/>
                    </a:lnTo>
                    <a:lnTo>
                      <a:pt x="28440" y="12779"/>
                    </a:lnTo>
                    <a:lnTo>
                      <a:pt x="28405" y="12474"/>
                    </a:lnTo>
                    <a:lnTo>
                      <a:pt x="28373" y="12169"/>
                    </a:lnTo>
                    <a:lnTo>
                      <a:pt x="28341" y="11848"/>
                    </a:lnTo>
                    <a:lnTo>
                      <a:pt x="28310" y="11526"/>
                    </a:lnTo>
                    <a:lnTo>
                      <a:pt x="28282" y="11171"/>
                    </a:lnTo>
                    <a:lnTo>
                      <a:pt x="28255" y="10815"/>
                    </a:lnTo>
                    <a:lnTo>
                      <a:pt x="28231" y="10443"/>
                    </a:lnTo>
                    <a:lnTo>
                      <a:pt x="28160" y="9326"/>
                    </a:lnTo>
                    <a:lnTo>
                      <a:pt x="28089" y="8277"/>
                    </a:lnTo>
                    <a:lnTo>
                      <a:pt x="28014" y="7295"/>
                    </a:lnTo>
                    <a:lnTo>
                      <a:pt x="27935" y="6381"/>
                    </a:lnTo>
                    <a:lnTo>
                      <a:pt x="27857" y="5535"/>
                    </a:lnTo>
                    <a:lnTo>
                      <a:pt x="27778" y="4756"/>
                    </a:lnTo>
                    <a:lnTo>
                      <a:pt x="27699" y="4028"/>
                    </a:lnTo>
                    <a:lnTo>
                      <a:pt x="27616" y="3368"/>
                    </a:lnTo>
                    <a:lnTo>
                      <a:pt x="27533" y="2776"/>
                    </a:lnTo>
                    <a:lnTo>
                      <a:pt x="27447" y="2251"/>
                    </a:lnTo>
                    <a:lnTo>
                      <a:pt x="27364" y="1777"/>
                    </a:lnTo>
                    <a:lnTo>
                      <a:pt x="27320" y="1557"/>
                    </a:lnTo>
                    <a:lnTo>
                      <a:pt x="27277" y="1354"/>
                    </a:lnTo>
                    <a:lnTo>
                      <a:pt x="27234" y="1168"/>
                    </a:lnTo>
                    <a:lnTo>
                      <a:pt x="27190" y="999"/>
                    </a:lnTo>
                    <a:lnTo>
                      <a:pt x="27147" y="846"/>
                    </a:lnTo>
                    <a:lnTo>
                      <a:pt x="27104" y="694"/>
                    </a:lnTo>
                    <a:lnTo>
                      <a:pt x="27060" y="559"/>
                    </a:lnTo>
                    <a:lnTo>
                      <a:pt x="27017" y="457"/>
                    </a:lnTo>
                    <a:lnTo>
                      <a:pt x="26974" y="356"/>
                    </a:lnTo>
                    <a:lnTo>
                      <a:pt x="26926" y="254"/>
                    </a:lnTo>
                    <a:lnTo>
                      <a:pt x="26883" y="186"/>
                    </a:lnTo>
                    <a:lnTo>
                      <a:pt x="26839" y="119"/>
                    </a:lnTo>
                    <a:lnTo>
                      <a:pt x="26796" y="68"/>
                    </a:lnTo>
                    <a:lnTo>
                      <a:pt x="26749" y="34"/>
                    </a:lnTo>
                    <a:lnTo>
                      <a:pt x="26705" y="17"/>
                    </a:lnTo>
                    <a:lnTo>
                      <a:pt x="2666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3901250" y="-21124775"/>
                <a:ext cx="508475" cy="9376125"/>
              </a:xfrm>
              <a:custGeom>
                <a:avLst/>
                <a:gdLst/>
                <a:ahLst/>
                <a:cxnLst/>
                <a:rect l="l" t="t" r="r" b="b"/>
                <a:pathLst>
                  <a:path w="20339" h="375045" extrusionOk="0">
                    <a:moveTo>
                      <a:pt x="11717" y="0"/>
                    </a:moveTo>
                    <a:lnTo>
                      <a:pt x="11484" y="34"/>
                    </a:lnTo>
                    <a:lnTo>
                      <a:pt x="11248" y="68"/>
                    </a:lnTo>
                    <a:lnTo>
                      <a:pt x="11015" y="119"/>
                    </a:lnTo>
                    <a:lnTo>
                      <a:pt x="10783" y="186"/>
                    </a:lnTo>
                    <a:lnTo>
                      <a:pt x="10550" y="271"/>
                    </a:lnTo>
                    <a:lnTo>
                      <a:pt x="10321" y="373"/>
                    </a:lnTo>
                    <a:lnTo>
                      <a:pt x="10089" y="491"/>
                    </a:lnTo>
                    <a:lnTo>
                      <a:pt x="9860" y="626"/>
                    </a:lnTo>
                    <a:lnTo>
                      <a:pt x="9635" y="779"/>
                    </a:lnTo>
                    <a:lnTo>
                      <a:pt x="9411" y="948"/>
                    </a:lnTo>
                    <a:lnTo>
                      <a:pt x="9190" y="1151"/>
                    </a:lnTo>
                    <a:lnTo>
                      <a:pt x="8969" y="1354"/>
                    </a:lnTo>
                    <a:lnTo>
                      <a:pt x="8752" y="1591"/>
                    </a:lnTo>
                    <a:lnTo>
                      <a:pt x="8535" y="1845"/>
                    </a:lnTo>
                    <a:lnTo>
                      <a:pt x="8326" y="2116"/>
                    </a:lnTo>
                    <a:lnTo>
                      <a:pt x="8118" y="2421"/>
                    </a:lnTo>
                    <a:lnTo>
                      <a:pt x="7917" y="2742"/>
                    </a:lnTo>
                    <a:lnTo>
                      <a:pt x="7715" y="3081"/>
                    </a:lnTo>
                    <a:lnTo>
                      <a:pt x="7518" y="3453"/>
                    </a:lnTo>
                    <a:lnTo>
                      <a:pt x="7329" y="3842"/>
                    </a:lnTo>
                    <a:lnTo>
                      <a:pt x="7041" y="12068"/>
                    </a:lnTo>
                    <a:lnTo>
                      <a:pt x="6277" y="33986"/>
                    </a:lnTo>
                    <a:lnTo>
                      <a:pt x="5764" y="48762"/>
                    </a:lnTo>
                    <a:lnTo>
                      <a:pt x="5192" y="65416"/>
                    </a:lnTo>
                    <a:lnTo>
                      <a:pt x="4573" y="83424"/>
                    </a:lnTo>
                    <a:lnTo>
                      <a:pt x="3931" y="102245"/>
                    </a:lnTo>
                    <a:lnTo>
                      <a:pt x="3284" y="121370"/>
                    </a:lnTo>
                    <a:lnTo>
                      <a:pt x="2654" y="140293"/>
                    </a:lnTo>
                    <a:lnTo>
                      <a:pt x="2346" y="149517"/>
                    </a:lnTo>
                    <a:lnTo>
                      <a:pt x="2054" y="158487"/>
                    </a:lnTo>
                    <a:lnTo>
                      <a:pt x="1771" y="167136"/>
                    </a:lnTo>
                    <a:lnTo>
                      <a:pt x="1502" y="175412"/>
                    </a:lnTo>
                    <a:lnTo>
                      <a:pt x="1254" y="183249"/>
                    </a:lnTo>
                    <a:lnTo>
                      <a:pt x="1025" y="190594"/>
                    </a:lnTo>
                    <a:lnTo>
                      <a:pt x="820" y="197347"/>
                    </a:lnTo>
                    <a:lnTo>
                      <a:pt x="635" y="203474"/>
                    </a:lnTo>
                    <a:lnTo>
                      <a:pt x="481" y="208890"/>
                    </a:lnTo>
                    <a:lnTo>
                      <a:pt x="355" y="213545"/>
                    </a:lnTo>
                    <a:lnTo>
                      <a:pt x="304" y="215559"/>
                    </a:lnTo>
                    <a:lnTo>
                      <a:pt x="261" y="217370"/>
                    </a:lnTo>
                    <a:lnTo>
                      <a:pt x="225" y="218944"/>
                    </a:lnTo>
                    <a:lnTo>
                      <a:pt x="202" y="220298"/>
                    </a:lnTo>
                    <a:lnTo>
                      <a:pt x="170" y="222447"/>
                    </a:lnTo>
                    <a:lnTo>
                      <a:pt x="142" y="224969"/>
                    </a:lnTo>
                    <a:lnTo>
                      <a:pt x="115" y="227863"/>
                    </a:lnTo>
                    <a:lnTo>
                      <a:pt x="95" y="231113"/>
                    </a:lnTo>
                    <a:lnTo>
                      <a:pt x="75" y="234650"/>
                    </a:lnTo>
                    <a:lnTo>
                      <a:pt x="56" y="238509"/>
                    </a:lnTo>
                    <a:lnTo>
                      <a:pt x="44" y="242622"/>
                    </a:lnTo>
                    <a:lnTo>
                      <a:pt x="28" y="246989"/>
                    </a:lnTo>
                    <a:lnTo>
                      <a:pt x="20" y="251575"/>
                    </a:lnTo>
                    <a:lnTo>
                      <a:pt x="12" y="256382"/>
                    </a:lnTo>
                    <a:lnTo>
                      <a:pt x="4" y="266503"/>
                    </a:lnTo>
                    <a:lnTo>
                      <a:pt x="1" y="277166"/>
                    </a:lnTo>
                    <a:lnTo>
                      <a:pt x="8" y="288184"/>
                    </a:lnTo>
                    <a:lnTo>
                      <a:pt x="16" y="299389"/>
                    </a:lnTo>
                    <a:lnTo>
                      <a:pt x="32" y="310610"/>
                    </a:lnTo>
                    <a:lnTo>
                      <a:pt x="48" y="321645"/>
                    </a:lnTo>
                    <a:lnTo>
                      <a:pt x="71" y="332325"/>
                    </a:lnTo>
                    <a:lnTo>
                      <a:pt x="115" y="351874"/>
                    </a:lnTo>
                    <a:lnTo>
                      <a:pt x="154" y="367834"/>
                    </a:lnTo>
                    <a:lnTo>
                      <a:pt x="891" y="367783"/>
                    </a:lnTo>
                    <a:lnTo>
                      <a:pt x="1637" y="367766"/>
                    </a:lnTo>
                    <a:lnTo>
                      <a:pt x="2382" y="367783"/>
                    </a:lnTo>
                    <a:lnTo>
                      <a:pt x="3127" y="367834"/>
                    </a:lnTo>
                    <a:lnTo>
                      <a:pt x="3876" y="367919"/>
                    </a:lnTo>
                    <a:lnTo>
                      <a:pt x="4625" y="368020"/>
                    </a:lnTo>
                    <a:lnTo>
                      <a:pt x="5370" y="368156"/>
                    </a:lnTo>
                    <a:lnTo>
                      <a:pt x="6115" y="368325"/>
                    </a:lnTo>
                    <a:lnTo>
                      <a:pt x="6856" y="368494"/>
                    </a:lnTo>
                    <a:lnTo>
                      <a:pt x="7593" y="368697"/>
                    </a:lnTo>
                    <a:lnTo>
                      <a:pt x="8326" y="368917"/>
                    </a:lnTo>
                    <a:lnTo>
                      <a:pt x="9048" y="369154"/>
                    </a:lnTo>
                    <a:lnTo>
                      <a:pt x="9765" y="369408"/>
                    </a:lnTo>
                    <a:lnTo>
                      <a:pt x="10471" y="369679"/>
                    </a:lnTo>
                    <a:lnTo>
                      <a:pt x="11169" y="369967"/>
                    </a:lnTo>
                    <a:lnTo>
                      <a:pt x="11855" y="370254"/>
                    </a:lnTo>
                    <a:lnTo>
                      <a:pt x="12529" y="370559"/>
                    </a:lnTo>
                    <a:lnTo>
                      <a:pt x="13187" y="370864"/>
                    </a:lnTo>
                    <a:lnTo>
                      <a:pt x="13830" y="371168"/>
                    </a:lnTo>
                    <a:lnTo>
                      <a:pt x="14461" y="371490"/>
                    </a:lnTo>
                    <a:lnTo>
                      <a:pt x="15072" y="371811"/>
                    </a:lnTo>
                    <a:lnTo>
                      <a:pt x="15663" y="372133"/>
                    </a:lnTo>
                    <a:lnTo>
                      <a:pt x="16790" y="372776"/>
                    </a:lnTo>
                    <a:lnTo>
                      <a:pt x="17831" y="373402"/>
                    </a:lnTo>
                    <a:lnTo>
                      <a:pt x="18773" y="373995"/>
                    </a:lnTo>
                    <a:lnTo>
                      <a:pt x="19613" y="374553"/>
                    </a:lnTo>
                    <a:lnTo>
                      <a:pt x="20338" y="375044"/>
                    </a:lnTo>
                    <a:lnTo>
                      <a:pt x="20338" y="375044"/>
                    </a:lnTo>
                    <a:lnTo>
                      <a:pt x="20299" y="368122"/>
                    </a:lnTo>
                    <a:lnTo>
                      <a:pt x="20275" y="364178"/>
                    </a:lnTo>
                    <a:lnTo>
                      <a:pt x="20244" y="359930"/>
                    </a:lnTo>
                    <a:lnTo>
                      <a:pt x="20212" y="355394"/>
                    </a:lnTo>
                    <a:lnTo>
                      <a:pt x="20173" y="350604"/>
                    </a:lnTo>
                    <a:lnTo>
                      <a:pt x="20126" y="345577"/>
                    </a:lnTo>
                    <a:lnTo>
                      <a:pt x="20078" y="340331"/>
                    </a:lnTo>
                    <a:lnTo>
                      <a:pt x="20019" y="334881"/>
                    </a:lnTo>
                    <a:lnTo>
                      <a:pt x="19956" y="329245"/>
                    </a:lnTo>
                    <a:lnTo>
                      <a:pt x="19889" y="323439"/>
                    </a:lnTo>
                    <a:lnTo>
                      <a:pt x="19814" y="317499"/>
                    </a:lnTo>
                    <a:lnTo>
                      <a:pt x="19731" y="311423"/>
                    </a:lnTo>
                    <a:lnTo>
                      <a:pt x="19637" y="305245"/>
                    </a:lnTo>
                    <a:lnTo>
                      <a:pt x="19538" y="298983"/>
                    </a:lnTo>
                    <a:lnTo>
                      <a:pt x="19432" y="292653"/>
                    </a:lnTo>
                    <a:lnTo>
                      <a:pt x="19317" y="286272"/>
                    </a:lnTo>
                    <a:lnTo>
                      <a:pt x="19191" y="279857"/>
                    </a:lnTo>
                    <a:lnTo>
                      <a:pt x="19057" y="273443"/>
                    </a:lnTo>
                    <a:lnTo>
                      <a:pt x="18990" y="270227"/>
                    </a:lnTo>
                    <a:lnTo>
                      <a:pt x="18915" y="267028"/>
                    </a:lnTo>
                    <a:lnTo>
                      <a:pt x="18840" y="263829"/>
                    </a:lnTo>
                    <a:lnTo>
                      <a:pt x="18762" y="260647"/>
                    </a:lnTo>
                    <a:lnTo>
                      <a:pt x="18683" y="257482"/>
                    </a:lnTo>
                    <a:lnTo>
                      <a:pt x="18600" y="254317"/>
                    </a:lnTo>
                    <a:lnTo>
                      <a:pt x="18513" y="251169"/>
                    </a:lnTo>
                    <a:lnTo>
                      <a:pt x="18426" y="248055"/>
                    </a:lnTo>
                    <a:lnTo>
                      <a:pt x="18336" y="244941"/>
                    </a:lnTo>
                    <a:lnTo>
                      <a:pt x="18241" y="241877"/>
                    </a:lnTo>
                    <a:lnTo>
                      <a:pt x="18143" y="238814"/>
                    </a:lnTo>
                    <a:lnTo>
                      <a:pt x="18044" y="235801"/>
                    </a:lnTo>
                    <a:lnTo>
                      <a:pt x="17942" y="232805"/>
                    </a:lnTo>
                    <a:lnTo>
                      <a:pt x="17839" y="229843"/>
                    </a:lnTo>
                    <a:lnTo>
                      <a:pt x="17729" y="226932"/>
                    </a:lnTo>
                    <a:lnTo>
                      <a:pt x="17618" y="224038"/>
                    </a:lnTo>
                    <a:lnTo>
                      <a:pt x="17504" y="221212"/>
                    </a:lnTo>
                    <a:lnTo>
                      <a:pt x="17386" y="218402"/>
                    </a:lnTo>
                    <a:lnTo>
                      <a:pt x="17267" y="215660"/>
                    </a:lnTo>
                    <a:lnTo>
                      <a:pt x="17145" y="212952"/>
                    </a:lnTo>
                    <a:lnTo>
                      <a:pt x="17015" y="210295"/>
                    </a:lnTo>
                    <a:lnTo>
                      <a:pt x="16889" y="207688"/>
                    </a:lnTo>
                    <a:lnTo>
                      <a:pt x="16755" y="205150"/>
                    </a:lnTo>
                    <a:lnTo>
                      <a:pt x="16617" y="202662"/>
                    </a:lnTo>
                    <a:lnTo>
                      <a:pt x="16479" y="200224"/>
                    </a:lnTo>
                    <a:lnTo>
                      <a:pt x="16333" y="197872"/>
                    </a:lnTo>
                    <a:lnTo>
                      <a:pt x="18541" y="3842"/>
                    </a:lnTo>
                    <a:lnTo>
                      <a:pt x="18458" y="3758"/>
                    </a:lnTo>
                    <a:lnTo>
                      <a:pt x="18225" y="3487"/>
                    </a:lnTo>
                    <a:lnTo>
                      <a:pt x="17851" y="3098"/>
                    </a:lnTo>
                    <a:lnTo>
                      <a:pt x="17618" y="2877"/>
                    </a:lnTo>
                    <a:lnTo>
                      <a:pt x="17358" y="2624"/>
                    </a:lnTo>
                    <a:lnTo>
                      <a:pt x="17066" y="2370"/>
                    </a:lnTo>
                    <a:lnTo>
                      <a:pt x="16755" y="2099"/>
                    </a:lnTo>
                    <a:lnTo>
                      <a:pt x="16416" y="1828"/>
                    </a:lnTo>
                    <a:lnTo>
                      <a:pt x="16057" y="1557"/>
                    </a:lnTo>
                    <a:lnTo>
                      <a:pt x="15679" y="1303"/>
                    </a:lnTo>
                    <a:lnTo>
                      <a:pt x="15285" y="1050"/>
                    </a:lnTo>
                    <a:lnTo>
                      <a:pt x="14875" y="813"/>
                    </a:lnTo>
                    <a:lnTo>
                      <a:pt x="14449" y="593"/>
                    </a:lnTo>
                    <a:lnTo>
                      <a:pt x="14011" y="406"/>
                    </a:lnTo>
                    <a:lnTo>
                      <a:pt x="13566" y="254"/>
                    </a:lnTo>
                    <a:lnTo>
                      <a:pt x="13108" y="119"/>
                    </a:lnTo>
                    <a:lnTo>
                      <a:pt x="12880" y="68"/>
                    </a:lnTo>
                    <a:lnTo>
                      <a:pt x="12651" y="34"/>
                    </a:lnTo>
                    <a:lnTo>
                      <a:pt x="12419" y="17"/>
                    </a:lnTo>
                    <a:lnTo>
                      <a:pt x="12186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3103750" y="-5412350"/>
                <a:ext cx="283450" cy="2166875"/>
              </a:xfrm>
              <a:custGeom>
                <a:avLst/>
                <a:gdLst/>
                <a:ahLst/>
                <a:cxnLst/>
                <a:rect l="l" t="t" r="r" b="b"/>
                <a:pathLst>
                  <a:path w="11338" h="86675" extrusionOk="0">
                    <a:moveTo>
                      <a:pt x="2649" y="1"/>
                    </a:moveTo>
                    <a:lnTo>
                      <a:pt x="2590" y="18"/>
                    </a:lnTo>
                    <a:lnTo>
                      <a:pt x="2531" y="35"/>
                    </a:lnTo>
                    <a:lnTo>
                      <a:pt x="2472" y="85"/>
                    </a:lnTo>
                    <a:lnTo>
                      <a:pt x="2413" y="136"/>
                    </a:lnTo>
                    <a:lnTo>
                      <a:pt x="2357" y="204"/>
                    </a:lnTo>
                    <a:lnTo>
                      <a:pt x="2302" y="272"/>
                    </a:lnTo>
                    <a:lnTo>
                      <a:pt x="2247" y="356"/>
                    </a:lnTo>
                    <a:lnTo>
                      <a:pt x="2192" y="458"/>
                    </a:lnTo>
                    <a:lnTo>
                      <a:pt x="2141" y="559"/>
                    </a:lnTo>
                    <a:lnTo>
                      <a:pt x="2089" y="678"/>
                    </a:lnTo>
                    <a:lnTo>
                      <a:pt x="2042" y="796"/>
                    </a:lnTo>
                    <a:lnTo>
                      <a:pt x="1995" y="949"/>
                    </a:lnTo>
                    <a:lnTo>
                      <a:pt x="1947" y="1084"/>
                    </a:lnTo>
                    <a:lnTo>
                      <a:pt x="1904" y="1236"/>
                    </a:lnTo>
                    <a:lnTo>
                      <a:pt x="1861" y="1406"/>
                    </a:lnTo>
                    <a:lnTo>
                      <a:pt x="1821" y="1575"/>
                    </a:lnTo>
                    <a:lnTo>
                      <a:pt x="1782" y="1761"/>
                    </a:lnTo>
                    <a:lnTo>
                      <a:pt x="1746" y="1947"/>
                    </a:lnTo>
                    <a:lnTo>
                      <a:pt x="1711" y="2150"/>
                    </a:lnTo>
                    <a:lnTo>
                      <a:pt x="1675" y="2353"/>
                    </a:lnTo>
                    <a:lnTo>
                      <a:pt x="1648" y="2557"/>
                    </a:lnTo>
                    <a:lnTo>
                      <a:pt x="1620" y="2777"/>
                    </a:lnTo>
                    <a:lnTo>
                      <a:pt x="1593" y="2997"/>
                    </a:lnTo>
                    <a:lnTo>
                      <a:pt x="1569" y="3234"/>
                    </a:lnTo>
                    <a:lnTo>
                      <a:pt x="1549" y="3471"/>
                    </a:lnTo>
                    <a:lnTo>
                      <a:pt x="1530" y="3707"/>
                    </a:lnTo>
                    <a:lnTo>
                      <a:pt x="1518" y="3961"/>
                    </a:lnTo>
                    <a:lnTo>
                      <a:pt x="1502" y="4215"/>
                    </a:lnTo>
                    <a:lnTo>
                      <a:pt x="1494" y="4469"/>
                    </a:lnTo>
                    <a:lnTo>
                      <a:pt x="1486" y="4740"/>
                    </a:lnTo>
                    <a:lnTo>
                      <a:pt x="1329" y="12779"/>
                    </a:lnTo>
                    <a:lnTo>
                      <a:pt x="1541" y="15217"/>
                    </a:lnTo>
                    <a:lnTo>
                      <a:pt x="1770" y="17806"/>
                    </a:lnTo>
                    <a:lnTo>
                      <a:pt x="2034" y="20920"/>
                    </a:lnTo>
                    <a:lnTo>
                      <a:pt x="2172" y="22579"/>
                    </a:lnTo>
                    <a:lnTo>
                      <a:pt x="2314" y="24271"/>
                    </a:lnTo>
                    <a:lnTo>
                      <a:pt x="2448" y="25947"/>
                    </a:lnTo>
                    <a:lnTo>
                      <a:pt x="2574" y="27555"/>
                    </a:lnTo>
                    <a:lnTo>
                      <a:pt x="2693" y="29095"/>
                    </a:lnTo>
                    <a:lnTo>
                      <a:pt x="2791" y="30500"/>
                    </a:lnTo>
                    <a:lnTo>
                      <a:pt x="2874" y="31735"/>
                    </a:lnTo>
                    <a:lnTo>
                      <a:pt x="2905" y="32294"/>
                    </a:lnTo>
                    <a:lnTo>
                      <a:pt x="2933" y="32785"/>
                    </a:lnTo>
                    <a:lnTo>
                      <a:pt x="2957" y="33293"/>
                    </a:lnTo>
                    <a:lnTo>
                      <a:pt x="2980" y="33851"/>
                    </a:lnTo>
                    <a:lnTo>
                      <a:pt x="3000" y="34460"/>
                    </a:lnTo>
                    <a:lnTo>
                      <a:pt x="3020" y="35137"/>
                    </a:lnTo>
                    <a:lnTo>
                      <a:pt x="3039" y="35848"/>
                    </a:lnTo>
                    <a:lnTo>
                      <a:pt x="3055" y="36610"/>
                    </a:lnTo>
                    <a:lnTo>
                      <a:pt x="3083" y="38252"/>
                    </a:lnTo>
                    <a:lnTo>
                      <a:pt x="3106" y="39995"/>
                    </a:lnTo>
                    <a:lnTo>
                      <a:pt x="3118" y="41840"/>
                    </a:lnTo>
                    <a:lnTo>
                      <a:pt x="3122" y="43718"/>
                    </a:lnTo>
                    <a:lnTo>
                      <a:pt x="3122" y="44666"/>
                    </a:lnTo>
                    <a:lnTo>
                      <a:pt x="3118" y="45614"/>
                    </a:lnTo>
                    <a:lnTo>
                      <a:pt x="3114" y="46562"/>
                    </a:lnTo>
                    <a:lnTo>
                      <a:pt x="3103" y="47493"/>
                    </a:lnTo>
                    <a:lnTo>
                      <a:pt x="3095" y="48407"/>
                    </a:lnTo>
                    <a:lnTo>
                      <a:pt x="3079" y="49304"/>
                    </a:lnTo>
                    <a:lnTo>
                      <a:pt x="3063" y="50184"/>
                    </a:lnTo>
                    <a:lnTo>
                      <a:pt x="3043" y="51030"/>
                    </a:lnTo>
                    <a:lnTo>
                      <a:pt x="3020" y="51843"/>
                    </a:lnTo>
                    <a:lnTo>
                      <a:pt x="2996" y="52621"/>
                    </a:lnTo>
                    <a:lnTo>
                      <a:pt x="2965" y="53349"/>
                    </a:lnTo>
                    <a:lnTo>
                      <a:pt x="2933" y="54043"/>
                    </a:lnTo>
                    <a:lnTo>
                      <a:pt x="2898" y="54686"/>
                    </a:lnTo>
                    <a:lnTo>
                      <a:pt x="2858" y="55278"/>
                    </a:lnTo>
                    <a:lnTo>
                      <a:pt x="2819" y="55803"/>
                    </a:lnTo>
                    <a:lnTo>
                      <a:pt x="2771" y="56277"/>
                    </a:lnTo>
                    <a:lnTo>
                      <a:pt x="2748" y="56480"/>
                    </a:lnTo>
                    <a:lnTo>
                      <a:pt x="2720" y="56666"/>
                    </a:lnTo>
                    <a:lnTo>
                      <a:pt x="2696" y="56835"/>
                    </a:lnTo>
                    <a:lnTo>
                      <a:pt x="2669" y="56988"/>
                    </a:lnTo>
                    <a:lnTo>
                      <a:pt x="2622" y="57208"/>
                    </a:lnTo>
                    <a:lnTo>
                      <a:pt x="2570" y="57411"/>
                    </a:lnTo>
                    <a:lnTo>
                      <a:pt x="2515" y="57563"/>
                    </a:lnTo>
                    <a:lnTo>
                      <a:pt x="2456" y="57682"/>
                    </a:lnTo>
                    <a:lnTo>
                      <a:pt x="2397" y="57766"/>
                    </a:lnTo>
                    <a:lnTo>
                      <a:pt x="2334" y="57817"/>
                    </a:lnTo>
                    <a:lnTo>
                      <a:pt x="2267" y="57834"/>
                    </a:lnTo>
                    <a:lnTo>
                      <a:pt x="2200" y="57834"/>
                    </a:lnTo>
                    <a:lnTo>
                      <a:pt x="2133" y="57800"/>
                    </a:lnTo>
                    <a:lnTo>
                      <a:pt x="2062" y="57749"/>
                    </a:lnTo>
                    <a:lnTo>
                      <a:pt x="1987" y="57648"/>
                    </a:lnTo>
                    <a:lnTo>
                      <a:pt x="1916" y="57546"/>
                    </a:lnTo>
                    <a:lnTo>
                      <a:pt x="1841" y="57411"/>
                    </a:lnTo>
                    <a:lnTo>
                      <a:pt x="1766" y="57242"/>
                    </a:lnTo>
                    <a:lnTo>
                      <a:pt x="1687" y="57072"/>
                    </a:lnTo>
                    <a:lnTo>
                      <a:pt x="1612" y="56869"/>
                    </a:lnTo>
                    <a:lnTo>
                      <a:pt x="1537" y="56632"/>
                    </a:lnTo>
                    <a:lnTo>
                      <a:pt x="1463" y="56395"/>
                    </a:lnTo>
                    <a:lnTo>
                      <a:pt x="1384" y="56142"/>
                    </a:lnTo>
                    <a:lnTo>
                      <a:pt x="1313" y="55871"/>
                    </a:lnTo>
                    <a:lnTo>
                      <a:pt x="1238" y="55583"/>
                    </a:lnTo>
                    <a:lnTo>
                      <a:pt x="1163" y="55261"/>
                    </a:lnTo>
                    <a:lnTo>
                      <a:pt x="1092" y="54957"/>
                    </a:lnTo>
                    <a:lnTo>
                      <a:pt x="1025" y="54618"/>
                    </a:lnTo>
                    <a:lnTo>
                      <a:pt x="958" y="54280"/>
                    </a:lnTo>
                    <a:lnTo>
                      <a:pt x="891" y="53924"/>
                    </a:lnTo>
                    <a:lnTo>
                      <a:pt x="828" y="53552"/>
                    </a:lnTo>
                    <a:lnTo>
                      <a:pt x="765" y="53197"/>
                    </a:lnTo>
                    <a:lnTo>
                      <a:pt x="710" y="52807"/>
                    </a:lnTo>
                    <a:lnTo>
                      <a:pt x="654" y="52435"/>
                    </a:lnTo>
                    <a:lnTo>
                      <a:pt x="603" y="52046"/>
                    </a:lnTo>
                    <a:lnTo>
                      <a:pt x="552" y="51639"/>
                    </a:lnTo>
                    <a:lnTo>
                      <a:pt x="8" y="79109"/>
                    </a:lnTo>
                    <a:lnTo>
                      <a:pt x="4" y="79380"/>
                    </a:lnTo>
                    <a:lnTo>
                      <a:pt x="0" y="79651"/>
                    </a:lnTo>
                    <a:lnTo>
                      <a:pt x="4" y="79904"/>
                    </a:lnTo>
                    <a:lnTo>
                      <a:pt x="12" y="80175"/>
                    </a:lnTo>
                    <a:lnTo>
                      <a:pt x="20" y="80429"/>
                    </a:lnTo>
                    <a:lnTo>
                      <a:pt x="32" y="80683"/>
                    </a:lnTo>
                    <a:lnTo>
                      <a:pt x="47" y="80937"/>
                    </a:lnTo>
                    <a:lnTo>
                      <a:pt x="63" y="81191"/>
                    </a:lnTo>
                    <a:lnTo>
                      <a:pt x="83" y="81428"/>
                    </a:lnTo>
                    <a:lnTo>
                      <a:pt x="106" y="81665"/>
                    </a:lnTo>
                    <a:lnTo>
                      <a:pt x="130" y="81885"/>
                    </a:lnTo>
                    <a:lnTo>
                      <a:pt x="162" y="82105"/>
                    </a:lnTo>
                    <a:lnTo>
                      <a:pt x="189" y="82325"/>
                    </a:lnTo>
                    <a:lnTo>
                      <a:pt x="225" y="82545"/>
                    </a:lnTo>
                    <a:lnTo>
                      <a:pt x="260" y="82748"/>
                    </a:lnTo>
                    <a:lnTo>
                      <a:pt x="296" y="82934"/>
                    </a:lnTo>
                    <a:lnTo>
                      <a:pt x="335" y="83120"/>
                    </a:lnTo>
                    <a:lnTo>
                      <a:pt x="378" y="83306"/>
                    </a:lnTo>
                    <a:lnTo>
                      <a:pt x="422" y="83476"/>
                    </a:lnTo>
                    <a:lnTo>
                      <a:pt x="465" y="83628"/>
                    </a:lnTo>
                    <a:lnTo>
                      <a:pt x="512" y="83780"/>
                    </a:lnTo>
                    <a:lnTo>
                      <a:pt x="564" y="83916"/>
                    </a:lnTo>
                    <a:lnTo>
                      <a:pt x="615" y="84051"/>
                    </a:lnTo>
                    <a:lnTo>
                      <a:pt x="666" y="84170"/>
                    </a:lnTo>
                    <a:lnTo>
                      <a:pt x="721" y="84288"/>
                    </a:lnTo>
                    <a:lnTo>
                      <a:pt x="777" y="84373"/>
                    </a:lnTo>
                    <a:lnTo>
                      <a:pt x="832" y="84474"/>
                    </a:lnTo>
                    <a:lnTo>
                      <a:pt x="891" y="84542"/>
                    </a:lnTo>
                    <a:lnTo>
                      <a:pt x="950" y="84610"/>
                    </a:lnTo>
                    <a:lnTo>
                      <a:pt x="1013" y="84660"/>
                    </a:lnTo>
                    <a:lnTo>
                      <a:pt x="1076" y="84694"/>
                    </a:lnTo>
                    <a:lnTo>
                      <a:pt x="1139" y="84711"/>
                    </a:lnTo>
                    <a:lnTo>
                      <a:pt x="9095" y="86674"/>
                    </a:lnTo>
                    <a:lnTo>
                      <a:pt x="9213" y="86674"/>
                    </a:lnTo>
                    <a:lnTo>
                      <a:pt x="9272" y="86658"/>
                    </a:lnTo>
                    <a:lnTo>
                      <a:pt x="9331" y="86624"/>
                    </a:lnTo>
                    <a:lnTo>
                      <a:pt x="9386" y="86590"/>
                    </a:lnTo>
                    <a:lnTo>
                      <a:pt x="9446" y="86539"/>
                    </a:lnTo>
                    <a:lnTo>
                      <a:pt x="9501" y="86471"/>
                    </a:lnTo>
                    <a:lnTo>
                      <a:pt x="9556" y="86404"/>
                    </a:lnTo>
                    <a:lnTo>
                      <a:pt x="9607" y="86319"/>
                    </a:lnTo>
                    <a:lnTo>
                      <a:pt x="9658" y="86217"/>
                    </a:lnTo>
                    <a:lnTo>
                      <a:pt x="9710" y="86116"/>
                    </a:lnTo>
                    <a:lnTo>
                      <a:pt x="9761" y="85997"/>
                    </a:lnTo>
                    <a:lnTo>
                      <a:pt x="9808" y="85879"/>
                    </a:lnTo>
                    <a:lnTo>
                      <a:pt x="9856" y="85744"/>
                    </a:lnTo>
                    <a:lnTo>
                      <a:pt x="9899" y="85591"/>
                    </a:lnTo>
                    <a:lnTo>
                      <a:pt x="9942" y="85439"/>
                    </a:lnTo>
                    <a:lnTo>
                      <a:pt x="9986" y="85287"/>
                    </a:lnTo>
                    <a:lnTo>
                      <a:pt x="10025" y="85117"/>
                    </a:lnTo>
                    <a:lnTo>
                      <a:pt x="10065" y="84931"/>
                    </a:lnTo>
                    <a:lnTo>
                      <a:pt x="10100" y="84762"/>
                    </a:lnTo>
                    <a:lnTo>
                      <a:pt x="10135" y="84559"/>
                    </a:lnTo>
                    <a:lnTo>
                      <a:pt x="10167" y="84373"/>
                    </a:lnTo>
                    <a:lnTo>
                      <a:pt x="10199" y="84153"/>
                    </a:lnTo>
                    <a:lnTo>
                      <a:pt x="10226" y="83949"/>
                    </a:lnTo>
                    <a:lnTo>
                      <a:pt x="10250" y="83729"/>
                    </a:lnTo>
                    <a:lnTo>
                      <a:pt x="10273" y="83509"/>
                    </a:lnTo>
                    <a:lnTo>
                      <a:pt x="10297" y="83272"/>
                    </a:lnTo>
                    <a:lnTo>
                      <a:pt x="10313" y="83036"/>
                    </a:lnTo>
                    <a:lnTo>
                      <a:pt x="10329" y="82799"/>
                    </a:lnTo>
                    <a:lnTo>
                      <a:pt x="10344" y="82545"/>
                    </a:lnTo>
                    <a:lnTo>
                      <a:pt x="10352" y="82291"/>
                    </a:lnTo>
                    <a:lnTo>
                      <a:pt x="10360" y="82037"/>
                    </a:lnTo>
                    <a:lnTo>
                      <a:pt x="11338" y="41975"/>
                    </a:lnTo>
                    <a:lnTo>
                      <a:pt x="11298" y="41095"/>
                    </a:lnTo>
                    <a:lnTo>
                      <a:pt x="11263" y="40198"/>
                    </a:lnTo>
                    <a:lnTo>
                      <a:pt x="11235" y="39250"/>
                    </a:lnTo>
                    <a:lnTo>
                      <a:pt x="11224" y="38776"/>
                    </a:lnTo>
                    <a:lnTo>
                      <a:pt x="11212" y="38285"/>
                    </a:lnTo>
                    <a:lnTo>
                      <a:pt x="11184" y="36711"/>
                    </a:lnTo>
                    <a:lnTo>
                      <a:pt x="11149" y="35205"/>
                    </a:lnTo>
                    <a:lnTo>
                      <a:pt x="11105" y="33800"/>
                    </a:lnTo>
                    <a:lnTo>
                      <a:pt x="11062" y="32497"/>
                    </a:lnTo>
                    <a:lnTo>
                      <a:pt x="11015" y="31278"/>
                    </a:lnTo>
                    <a:lnTo>
                      <a:pt x="10967" y="30145"/>
                    </a:lnTo>
                    <a:lnTo>
                      <a:pt x="10916" y="29112"/>
                    </a:lnTo>
                    <a:lnTo>
                      <a:pt x="10869" y="28181"/>
                    </a:lnTo>
                    <a:lnTo>
                      <a:pt x="10821" y="27352"/>
                    </a:lnTo>
                    <a:lnTo>
                      <a:pt x="10778" y="26624"/>
                    </a:lnTo>
                    <a:lnTo>
                      <a:pt x="10739" y="26015"/>
                    </a:lnTo>
                    <a:lnTo>
                      <a:pt x="10703" y="25490"/>
                    </a:lnTo>
                    <a:lnTo>
                      <a:pt x="10648" y="24796"/>
                    </a:lnTo>
                    <a:lnTo>
                      <a:pt x="10628" y="24576"/>
                    </a:lnTo>
                    <a:lnTo>
                      <a:pt x="10545" y="24965"/>
                    </a:lnTo>
                    <a:lnTo>
                      <a:pt x="10321" y="26066"/>
                    </a:lnTo>
                    <a:lnTo>
                      <a:pt x="9997" y="27673"/>
                    </a:lnTo>
                    <a:lnTo>
                      <a:pt x="9808" y="28621"/>
                    </a:lnTo>
                    <a:lnTo>
                      <a:pt x="9611" y="29654"/>
                    </a:lnTo>
                    <a:lnTo>
                      <a:pt x="9406" y="30720"/>
                    </a:lnTo>
                    <a:lnTo>
                      <a:pt x="9205" y="31803"/>
                    </a:lnTo>
                    <a:lnTo>
                      <a:pt x="9008" y="32903"/>
                    </a:lnTo>
                    <a:lnTo>
                      <a:pt x="8819" y="33987"/>
                    </a:lnTo>
                    <a:lnTo>
                      <a:pt x="8645" y="35036"/>
                    </a:lnTo>
                    <a:lnTo>
                      <a:pt x="8566" y="35544"/>
                    </a:lnTo>
                    <a:lnTo>
                      <a:pt x="8492" y="36034"/>
                    </a:lnTo>
                    <a:lnTo>
                      <a:pt x="8425" y="36491"/>
                    </a:lnTo>
                    <a:lnTo>
                      <a:pt x="8361" y="36948"/>
                    </a:lnTo>
                    <a:lnTo>
                      <a:pt x="8310" y="37355"/>
                    </a:lnTo>
                    <a:lnTo>
                      <a:pt x="8263" y="37761"/>
                    </a:lnTo>
                    <a:lnTo>
                      <a:pt x="8223" y="38167"/>
                    </a:lnTo>
                    <a:lnTo>
                      <a:pt x="8176" y="38641"/>
                    </a:lnTo>
                    <a:lnTo>
                      <a:pt x="8074" y="39758"/>
                    </a:lnTo>
                    <a:lnTo>
                      <a:pt x="7959" y="41061"/>
                    </a:lnTo>
                    <a:lnTo>
                      <a:pt x="7833" y="42551"/>
                    </a:lnTo>
                    <a:lnTo>
                      <a:pt x="7565" y="45834"/>
                    </a:lnTo>
                    <a:lnTo>
                      <a:pt x="7281" y="49355"/>
                    </a:lnTo>
                    <a:lnTo>
                      <a:pt x="7001" y="52824"/>
                    </a:lnTo>
                    <a:lnTo>
                      <a:pt x="6863" y="54432"/>
                    </a:lnTo>
                    <a:lnTo>
                      <a:pt x="6737" y="55938"/>
                    </a:lnTo>
                    <a:lnTo>
                      <a:pt x="6619" y="57275"/>
                    </a:lnTo>
                    <a:lnTo>
                      <a:pt x="6509" y="58426"/>
                    </a:lnTo>
                    <a:lnTo>
                      <a:pt x="6461" y="58917"/>
                    </a:lnTo>
                    <a:lnTo>
                      <a:pt x="6414" y="59340"/>
                    </a:lnTo>
                    <a:lnTo>
                      <a:pt x="6371" y="59713"/>
                    </a:lnTo>
                    <a:lnTo>
                      <a:pt x="6335" y="60000"/>
                    </a:lnTo>
                    <a:lnTo>
                      <a:pt x="6315" y="60119"/>
                    </a:lnTo>
                    <a:lnTo>
                      <a:pt x="6292" y="60204"/>
                    </a:lnTo>
                    <a:lnTo>
                      <a:pt x="6272" y="60254"/>
                    </a:lnTo>
                    <a:lnTo>
                      <a:pt x="6244" y="60288"/>
                    </a:lnTo>
                    <a:lnTo>
                      <a:pt x="6217" y="60288"/>
                    </a:lnTo>
                    <a:lnTo>
                      <a:pt x="6189" y="60271"/>
                    </a:lnTo>
                    <a:lnTo>
                      <a:pt x="6158" y="60220"/>
                    </a:lnTo>
                    <a:lnTo>
                      <a:pt x="6126" y="60136"/>
                    </a:lnTo>
                    <a:lnTo>
                      <a:pt x="6091" y="60034"/>
                    </a:lnTo>
                    <a:lnTo>
                      <a:pt x="6055" y="59916"/>
                    </a:lnTo>
                    <a:lnTo>
                      <a:pt x="6016" y="59763"/>
                    </a:lnTo>
                    <a:lnTo>
                      <a:pt x="5980" y="59594"/>
                    </a:lnTo>
                    <a:lnTo>
                      <a:pt x="5898" y="59188"/>
                    </a:lnTo>
                    <a:lnTo>
                      <a:pt x="5811" y="58714"/>
                    </a:lnTo>
                    <a:lnTo>
                      <a:pt x="5724" y="58156"/>
                    </a:lnTo>
                    <a:lnTo>
                      <a:pt x="5630" y="57546"/>
                    </a:lnTo>
                    <a:lnTo>
                      <a:pt x="5535" y="56852"/>
                    </a:lnTo>
                    <a:lnTo>
                      <a:pt x="5440" y="56108"/>
                    </a:lnTo>
                    <a:lnTo>
                      <a:pt x="5342" y="55329"/>
                    </a:lnTo>
                    <a:lnTo>
                      <a:pt x="5243" y="54483"/>
                    </a:lnTo>
                    <a:lnTo>
                      <a:pt x="5145" y="53620"/>
                    </a:lnTo>
                    <a:lnTo>
                      <a:pt x="5046" y="52706"/>
                    </a:lnTo>
                    <a:lnTo>
                      <a:pt x="4947" y="51775"/>
                    </a:lnTo>
                    <a:lnTo>
                      <a:pt x="4853" y="50827"/>
                    </a:lnTo>
                    <a:lnTo>
                      <a:pt x="4762" y="49845"/>
                    </a:lnTo>
                    <a:lnTo>
                      <a:pt x="4672" y="48881"/>
                    </a:lnTo>
                    <a:lnTo>
                      <a:pt x="4589" y="47899"/>
                    </a:lnTo>
                    <a:lnTo>
                      <a:pt x="4506" y="46917"/>
                    </a:lnTo>
                    <a:lnTo>
                      <a:pt x="4431" y="45936"/>
                    </a:lnTo>
                    <a:lnTo>
                      <a:pt x="4360" y="44988"/>
                    </a:lnTo>
                    <a:lnTo>
                      <a:pt x="4297" y="44040"/>
                    </a:lnTo>
                    <a:lnTo>
                      <a:pt x="4242" y="43143"/>
                    </a:lnTo>
                    <a:lnTo>
                      <a:pt x="4195" y="42263"/>
                    </a:lnTo>
                    <a:lnTo>
                      <a:pt x="4155" y="41417"/>
                    </a:lnTo>
                    <a:lnTo>
                      <a:pt x="4124" y="40621"/>
                    </a:lnTo>
                    <a:lnTo>
                      <a:pt x="4104" y="39860"/>
                    </a:lnTo>
                    <a:lnTo>
                      <a:pt x="4096" y="39504"/>
                    </a:lnTo>
                    <a:lnTo>
                      <a:pt x="4092" y="39166"/>
                    </a:lnTo>
                    <a:lnTo>
                      <a:pt x="4092" y="38844"/>
                    </a:lnTo>
                    <a:lnTo>
                      <a:pt x="4092" y="38539"/>
                    </a:lnTo>
                    <a:lnTo>
                      <a:pt x="4104" y="37913"/>
                    </a:lnTo>
                    <a:lnTo>
                      <a:pt x="4120" y="37219"/>
                    </a:lnTo>
                    <a:lnTo>
                      <a:pt x="4147" y="36491"/>
                    </a:lnTo>
                    <a:lnTo>
                      <a:pt x="4179" y="35696"/>
                    </a:lnTo>
                    <a:lnTo>
                      <a:pt x="4222" y="34867"/>
                    </a:lnTo>
                    <a:lnTo>
                      <a:pt x="4269" y="33987"/>
                    </a:lnTo>
                    <a:lnTo>
                      <a:pt x="4321" y="33089"/>
                    </a:lnTo>
                    <a:lnTo>
                      <a:pt x="4380" y="32142"/>
                    </a:lnTo>
                    <a:lnTo>
                      <a:pt x="4443" y="31177"/>
                    </a:lnTo>
                    <a:lnTo>
                      <a:pt x="4514" y="30178"/>
                    </a:lnTo>
                    <a:lnTo>
                      <a:pt x="4585" y="29163"/>
                    </a:lnTo>
                    <a:lnTo>
                      <a:pt x="4664" y="28147"/>
                    </a:lnTo>
                    <a:lnTo>
                      <a:pt x="4746" y="27098"/>
                    </a:lnTo>
                    <a:lnTo>
                      <a:pt x="4829" y="26049"/>
                    </a:lnTo>
                    <a:lnTo>
                      <a:pt x="5007" y="23933"/>
                    </a:lnTo>
                    <a:lnTo>
                      <a:pt x="5188" y="21834"/>
                    </a:lnTo>
                    <a:lnTo>
                      <a:pt x="5377" y="19786"/>
                    </a:lnTo>
                    <a:lnTo>
                      <a:pt x="5566" y="17806"/>
                    </a:lnTo>
                    <a:lnTo>
                      <a:pt x="5752" y="15944"/>
                    </a:lnTo>
                    <a:lnTo>
                      <a:pt x="5933" y="14218"/>
                    </a:lnTo>
                    <a:lnTo>
                      <a:pt x="6103" y="12661"/>
                    </a:lnTo>
                    <a:lnTo>
                      <a:pt x="6185" y="11950"/>
                    </a:lnTo>
                    <a:lnTo>
                      <a:pt x="6260" y="11307"/>
                    </a:lnTo>
                    <a:lnTo>
                      <a:pt x="6335" y="10714"/>
                    </a:lnTo>
                    <a:lnTo>
                      <a:pt x="6406" y="10190"/>
                    </a:lnTo>
                    <a:lnTo>
                      <a:pt x="6473" y="9716"/>
                    </a:lnTo>
                    <a:lnTo>
                      <a:pt x="6544" y="9242"/>
                    </a:lnTo>
                    <a:lnTo>
                      <a:pt x="6627" y="8768"/>
                    </a:lnTo>
                    <a:lnTo>
                      <a:pt x="6714" y="8277"/>
                    </a:lnTo>
                    <a:lnTo>
                      <a:pt x="6804" y="7786"/>
                    </a:lnTo>
                    <a:lnTo>
                      <a:pt x="6903" y="7296"/>
                    </a:lnTo>
                    <a:lnTo>
                      <a:pt x="7112" y="6263"/>
                    </a:lnTo>
                    <a:lnTo>
                      <a:pt x="7577" y="4080"/>
                    </a:lnTo>
                    <a:lnTo>
                      <a:pt x="7825" y="2878"/>
                    </a:lnTo>
                    <a:lnTo>
                      <a:pt x="8082" y="1609"/>
                    </a:lnTo>
                    <a:lnTo>
                      <a:pt x="2771" y="18"/>
                    </a:lnTo>
                    <a:lnTo>
                      <a:pt x="270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" name="Google Shape;496;p38"/>
            <p:cNvGrpSpPr/>
            <p:nvPr/>
          </p:nvGrpSpPr>
          <p:grpSpPr>
            <a:xfrm>
              <a:off x="7473510" y="2787337"/>
              <a:ext cx="694171" cy="1403076"/>
              <a:chOff x="-1178334" y="11983755"/>
              <a:chExt cx="1337258" cy="2702901"/>
            </a:xfrm>
          </p:grpSpPr>
          <p:sp>
            <p:nvSpPr>
              <p:cNvPr id="497" name="Google Shape;497;p38"/>
              <p:cNvSpPr/>
              <p:nvPr/>
            </p:nvSpPr>
            <p:spPr>
              <a:xfrm rot="10800000" flipH="1">
                <a:off x="-902693" y="11983755"/>
                <a:ext cx="785907" cy="1504746"/>
              </a:xfrm>
              <a:custGeom>
                <a:avLst/>
                <a:gdLst/>
                <a:ahLst/>
                <a:cxnLst/>
                <a:rect l="l" t="t" r="r" b="b"/>
                <a:pathLst>
                  <a:path w="27646" h="249027" extrusionOk="0">
                    <a:moveTo>
                      <a:pt x="13823" y="0"/>
                    </a:moveTo>
                    <a:lnTo>
                      <a:pt x="13663" y="23"/>
                    </a:lnTo>
                    <a:lnTo>
                      <a:pt x="13503" y="45"/>
                    </a:lnTo>
                    <a:lnTo>
                      <a:pt x="13343" y="113"/>
                    </a:lnTo>
                    <a:lnTo>
                      <a:pt x="13183" y="181"/>
                    </a:lnTo>
                    <a:lnTo>
                      <a:pt x="13023" y="295"/>
                    </a:lnTo>
                    <a:lnTo>
                      <a:pt x="12866" y="408"/>
                    </a:lnTo>
                    <a:lnTo>
                      <a:pt x="12710" y="544"/>
                    </a:lnTo>
                    <a:lnTo>
                      <a:pt x="12550" y="725"/>
                    </a:lnTo>
                    <a:lnTo>
                      <a:pt x="12394" y="907"/>
                    </a:lnTo>
                    <a:lnTo>
                      <a:pt x="12237" y="1111"/>
                    </a:lnTo>
                    <a:lnTo>
                      <a:pt x="12081" y="1337"/>
                    </a:lnTo>
                    <a:lnTo>
                      <a:pt x="11928" y="1586"/>
                    </a:lnTo>
                    <a:lnTo>
                      <a:pt x="11772" y="1858"/>
                    </a:lnTo>
                    <a:lnTo>
                      <a:pt x="11619" y="2153"/>
                    </a:lnTo>
                    <a:lnTo>
                      <a:pt x="11467" y="2470"/>
                    </a:lnTo>
                    <a:lnTo>
                      <a:pt x="11314" y="2810"/>
                    </a:lnTo>
                    <a:lnTo>
                      <a:pt x="11161" y="3150"/>
                    </a:lnTo>
                    <a:lnTo>
                      <a:pt x="11009" y="3535"/>
                    </a:lnTo>
                    <a:lnTo>
                      <a:pt x="10856" y="3921"/>
                    </a:lnTo>
                    <a:lnTo>
                      <a:pt x="10707" y="4328"/>
                    </a:lnTo>
                    <a:lnTo>
                      <a:pt x="10558" y="4759"/>
                    </a:lnTo>
                    <a:lnTo>
                      <a:pt x="10409" y="5212"/>
                    </a:lnTo>
                    <a:lnTo>
                      <a:pt x="10261" y="5665"/>
                    </a:lnTo>
                    <a:lnTo>
                      <a:pt x="10112" y="6164"/>
                    </a:lnTo>
                    <a:lnTo>
                      <a:pt x="9966" y="6663"/>
                    </a:lnTo>
                    <a:lnTo>
                      <a:pt x="9818" y="7184"/>
                    </a:lnTo>
                    <a:lnTo>
                      <a:pt x="9672" y="7728"/>
                    </a:lnTo>
                    <a:lnTo>
                      <a:pt x="9527" y="8294"/>
                    </a:lnTo>
                    <a:lnTo>
                      <a:pt x="9382" y="8861"/>
                    </a:lnTo>
                    <a:lnTo>
                      <a:pt x="9241" y="9473"/>
                    </a:lnTo>
                    <a:lnTo>
                      <a:pt x="9095" y="10084"/>
                    </a:lnTo>
                    <a:lnTo>
                      <a:pt x="8954" y="10696"/>
                    </a:lnTo>
                    <a:lnTo>
                      <a:pt x="8812" y="11353"/>
                    </a:lnTo>
                    <a:lnTo>
                      <a:pt x="8675" y="12011"/>
                    </a:lnTo>
                    <a:lnTo>
                      <a:pt x="8533" y="12690"/>
                    </a:lnTo>
                    <a:lnTo>
                      <a:pt x="8395" y="13393"/>
                    </a:lnTo>
                    <a:lnTo>
                      <a:pt x="8254" y="14118"/>
                    </a:lnTo>
                    <a:lnTo>
                      <a:pt x="8116" y="14843"/>
                    </a:lnTo>
                    <a:lnTo>
                      <a:pt x="7982" y="15591"/>
                    </a:lnTo>
                    <a:lnTo>
                      <a:pt x="7844" y="16339"/>
                    </a:lnTo>
                    <a:lnTo>
                      <a:pt x="7710" y="17132"/>
                    </a:lnTo>
                    <a:lnTo>
                      <a:pt x="7576" y="17925"/>
                    </a:lnTo>
                    <a:lnTo>
                      <a:pt x="7442" y="18718"/>
                    </a:lnTo>
                    <a:lnTo>
                      <a:pt x="7308" y="19557"/>
                    </a:lnTo>
                    <a:lnTo>
                      <a:pt x="7178" y="20395"/>
                    </a:lnTo>
                    <a:lnTo>
                      <a:pt x="7048" y="21234"/>
                    </a:lnTo>
                    <a:lnTo>
                      <a:pt x="6918" y="22095"/>
                    </a:lnTo>
                    <a:lnTo>
                      <a:pt x="6787" y="22979"/>
                    </a:lnTo>
                    <a:lnTo>
                      <a:pt x="6534" y="24792"/>
                    </a:lnTo>
                    <a:lnTo>
                      <a:pt x="6281" y="26650"/>
                    </a:lnTo>
                    <a:lnTo>
                      <a:pt x="6035" y="28576"/>
                    </a:lnTo>
                    <a:lnTo>
                      <a:pt x="5790" y="30548"/>
                    </a:lnTo>
                    <a:lnTo>
                      <a:pt x="5551" y="32565"/>
                    </a:lnTo>
                    <a:lnTo>
                      <a:pt x="5313" y="34627"/>
                    </a:lnTo>
                    <a:lnTo>
                      <a:pt x="5082" y="36757"/>
                    </a:lnTo>
                    <a:lnTo>
                      <a:pt x="4851" y="38910"/>
                    </a:lnTo>
                    <a:lnTo>
                      <a:pt x="4628" y="41131"/>
                    </a:lnTo>
                    <a:lnTo>
                      <a:pt x="4408" y="43374"/>
                    </a:lnTo>
                    <a:lnTo>
                      <a:pt x="4196" y="45685"/>
                    </a:lnTo>
                    <a:lnTo>
                      <a:pt x="3984" y="48020"/>
                    </a:lnTo>
                    <a:lnTo>
                      <a:pt x="3779" y="50399"/>
                    </a:lnTo>
                    <a:lnTo>
                      <a:pt x="3575" y="52824"/>
                    </a:lnTo>
                    <a:lnTo>
                      <a:pt x="3381" y="55271"/>
                    </a:lnTo>
                    <a:lnTo>
                      <a:pt x="3187" y="57764"/>
                    </a:lnTo>
                    <a:lnTo>
                      <a:pt x="3001" y="60279"/>
                    </a:lnTo>
                    <a:lnTo>
                      <a:pt x="2819" y="62840"/>
                    </a:lnTo>
                    <a:lnTo>
                      <a:pt x="2640" y="65424"/>
                    </a:lnTo>
                    <a:lnTo>
                      <a:pt x="2469" y="68052"/>
                    </a:lnTo>
                    <a:lnTo>
                      <a:pt x="2301" y="70704"/>
                    </a:lnTo>
                    <a:lnTo>
                      <a:pt x="2138" y="73378"/>
                    </a:lnTo>
                    <a:lnTo>
                      <a:pt x="1981" y="76074"/>
                    </a:lnTo>
                    <a:lnTo>
                      <a:pt x="1829" y="78794"/>
                    </a:lnTo>
                    <a:lnTo>
                      <a:pt x="1683" y="81536"/>
                    </a:lnTo>
                    <a:lnTo>
                      <a:pt x="1542" y="84323"/>
                    </a:lnTo>
                    <a:lnTo>
                      <a:pt x="1408" y="87111"/>
                    </a:lnTo>
                    <a:lnTo>
                      <a:pt x="1278" y="89921"/>
                    </a:lnTo>
                    <a:lnTo>
                      <a:pt x="1155" y="92731"/>
                    </a:lnTo>
                    <a:lnTo>
                      <a:pt x="1039" y="95563"/>
                    </a:lnTo>
                    <a:lnTo>
                      <a:pt x="928" y="98419"/>
                    </a:lnTo>
                    <a:lnTo>
                      <a:pt x="820" y="101297"/>
                    </a:lnTo>
                    <a:lnTo>
                      <a:pt x="719" y="104175"/>
                    </a:lnTo>
                    <a:lnTo>
                      <a:pt x="626" y="107053"/>
                    </a:lnTo>
                    <a:lnTo>
                      <a:pt x="541" y="109953"/>
                    </a:lnTo>
                    <a:lnTo>
                      <a:pt x="459" y="112854"/>
                    </a:lnTo>
                    <a:lnTo>
                      <a:pt x="384" y="115777"/>
                    </a:lnTo>
                    <a:lnTo>
                      <a:pt x="313" y="118678"/>
                    </a:lnTo>
                    <a:lnTo>
                      <a:pt x="254" y="121601"/>
                    </a:lnTo>
                    <a:lnTo>
                      <a:pt x="198" y="124525"/>
                    </a:lnTo>
                    <a:lnTo>
                      <a:pt x="150" y="127448"/>
                    </a:lnTo>
                    <a:lnTo>
                      <a:pt x="109" y="130348"/>
                    </a:lnTo>
                    <a:lnTo>
                      <a:pt x="71" y="133272"/>
                    </a:lnTo>
                    <a:lnTo>
                      <a:pt x="45" y="136172"/>
                    </a:lnTo>
                    <a:lnTo>
                      <a:pt x="23" y="139073"/>
                    </a:lnTo>
                    <a:lnTo>
                      <a:pt x="8" y="141974"/>
                    </a:lnTo>
                    <a:lnTo>
                      <a:pt x="1" y="144874"/>
                    </a:lnTo>
                    <a:lnTo>
                      <a:pt x="1" y="147752"/>
                    </a:lnTo>
                    <a:lnTo>
                      <a:pt x="8" y="150608"/>
                    </a:lnTo>
                    <a:lnTo>
                      <a:pt x="23" y="153463"/>
                    </a:lnTo>
                    <a:lnTo>
                      <a:pt x="45" y="156296"/>
                    </a:lnTo>
                    <a:lnTo>
                      <a:pt x="75" y="159128"/>
                    </a:lnTo>
                    <a:lnTo>
                      <a:pt x="112" y="161938"/>
                    </a:lnTo>
                    <a:lnTo>
                      <a:pt x="157" y="164726"/>
                    </a:lnTo>
                    <a:lnTo>
                      <a:pt x="209" y="167491"/>
                    </a:lnTo>
                    <a:lnTo>
                      <a:pt x="269" y="170233"/>
                    </a:lnTo>
                    <a:lnTo>
                      <a:pt x="336" y="172975"/>
                    </a:lnTo>
                    <a:lnTo>
                      <a:pt x="414" y="175671"/>
                    </a:lnTo>
                    <a:lnTo>
                      <a:pt x="496" y="178345"/>
                    </a:lnTo>
                    <a:lnTo>
                      <a:pt x="589" y="180997"/>
                    </a:lnTo>
                    <a:lnTo>
                      <a:pt x="637" y="182311"/>
                    </a:lnTo>
                    <a:lnTo>
                      <a:pt x="689" y="183603"/>
                    </a:lnTo>
                    <a:lnTo>
                      <a:pt x="742" y="184894"/>
                    </a:lnTo>
                    <a:lnTo>
                      <a:pt x="797" y="186186"/>
                    </a:lnTo>
                    <a:lnTo>
                      <a:pt x="857" y="187478"/>
                    </a:lnTo>
                    <a:lnTo>
                      <a:pt x="916" y="188747"/>
                    </a:lnTo>
                    <a:lnTo>
                      <a:pt x="976" y="190016"/>
                    </a:lnTo>
                    <a:lnTo>
                      <a:pt x="1039" y="191285"/>
                    </a:lnTo>
                    <a:lnTo>
                      <a:pt x="1106" y="192531"/>
                    </a:lnTo>
                    <a:lnTo>
                      <a:pt x="1173" y="193778"/>
                    </a:lnTo>
                    <a:lnTo>
                      <a:pt x="1244" y="195001"/>
                    </a:lnTo>
                    <a:lnTo>
                      <a:pt x="1319" y="196225"/>
                    </a:lnTo>
                    <a:lnTo>
                      <a:pt x="1393" y="197426"/>
                    </a:lnTo>
                    <a:lnTo>
                      <a:pt x="1467" y="198650"/>
                    </a:lnTo>
                    <a:lnTo>
                      <a:pt x="1546" y="199828"/>
                    </a:lnTo>
                    <a:lnTo>
                      <a:pt x="1628" y="201029"/>
                    </a:lnTo>
                    <a:lnTo>
                      <a:pt x="1709" y="202185"/>
                    </a:lnTo>
                    <a:lnTo>
                      <a:pt x="1795" y="203364"/>
                    </a:lnTo>
                    <a:lnTo>
                      <a:pt x="1884" y="204519"/>
                    </a:lnTo>
                    <a:lnTo>
                      <a:pt x="1974" y="205652"/>
                    </a:lnTo>
                    <a:lnTo>
                      <a:pt x="2067" y="206785"/>
                    </a:lnTo>
                    <a:lnTo>
                      <a:pt x="2160" y="207918"/>
                    </a:lnTo>
                    <a:lnTo>
                      <a:pt x="2257" y="209029"/>
                    </a:lnTo>
                    <a:lnTo>
                      <a:pt x="2353" y="210117"/>
                    </a:lnTo>
                    <a:lnTo>
                      <a:pt x="2458" y="211204"/>
                    </a:lnTo>
                    <a:lnTo>
                      <a:pt x="2558" y="212292"/>
                    </a:lnTo>
                    <a:lnTo>
                      <a:pt x="2666" y="213357"/>
                    </a:lnTo>
                    <a:lnTo>
                      <a:pt x="2774" y="214400"/>
                    </a:lnTo>
                    <a:lnTo>
                      <a:pt x="2882" y="215442"/>
                    </a:lnTo>
                    <a:lnTo>
                      <a:pt x="2998" y="216484"/>
                    </a:lnTo>
                    <a:lnTo>
                      <a:pt x="3109" y="217504"/>
                    </a:lnTo>
                    <a:lnTo>
                      <a:pt x="3228" y="218501"/>
                    </a:lnTo>
                    <a:lnTo>
                      <a:pt x="3347" y="219498"/>
                    </a:lnTo>
                    <a:lnTo>
                      <a:pt x="3470" y="220473"/>
                    </a:lnTo>
                    <a:lnTo>
                      <a:pt x="3593" y="221425"/>
                    </a:lnTo>
                    <a:lnTo>
                      <a:pt x="3720" y="222376"/>
                    </a:lnTo>
                    <a:lnTo>
                      <a:pt x="3850" y="223328"/>
                    </a:lnTo>
                    <a:lnTo>
                      <a:pt x="3980" y="224257"/>
                    </a:lnTo>
                    <a:lnTo>
                      <a:pt x="4114" y="225164"/>
                    </a:lnTo>
                    <a:lnTo>
                      <a:pt x="4252" y="226048"/>
                    </a:lnTo>
                    <a:lnTo>
                      <a:pt x="4390" y="226931"/>
                    </a:lnTo>
                    <a:lnTo>
                      <a:pt x="4531" y="227793"/>
                    </a:lnTo>
                    <a:lnTo>
                      <a:pt x="4676" y="228654"/>
                    </a:lnTo>
                    <a:lnTo>
                      <a:pt x="4822" y="229492"/>
                    </a:lnTo>
                    <a:lnTo>
                      <a:pt x="4971" y="230308"/>
                    </a:lnTo>
                    <a:lnTo>
                      <a:pt x="5119" y="231124"/>
                    </a:lnTo>
                    <a:lnTo>
                      <a:pt x="5276" y="231917"/>
                    </a:lnTo>
                    <a:lnTo>
                      <a:pt x="5432" y="232687"/>
                    </a:lnTo>
                    <a:lnTo>
                      <a:pt x="5589" y="233458"/>
                    </a:lnTo>
                    <a:lnTo>
                      <a:pt x="5749" y="234206"/>
                    </a:lnTo>
                    <a:lnTo>
                      <a:pt x="5912" y="234931"/>
                    </a:lnTo>
                    <a:lnTo>
                      <a:pt x="6080" y="235656"/>
                    </a:lnTo>
                    <a:lnTo>
                      <a:pt x="6247" y="236336"/>
                    </a:lnTo>
                    <a:lnTo>
                      <a:pt x="6419" y="237016"/>
                    </a:lnTo>
                    <a:lnTo>
                      <a:pt x="6594" y="237696"/>
                    </a:lnTo>
                    <a:lnTo>
                      <a:pt x="6769" y="238330"/>
                    </a:lnTo>
                    <a:lnTo>
                      <a:pt x="6947" y="238965"/>
                    </a:lnTo>
                    <a:lnTo>
                      <a:pt x="7130" y="239576"/>
                    </a:lnTo>
                    <a:lnTo>
                      <a:pt x="7312" y="240166"/>
                    </a:lnTo>
                    <a:lnTo>
                      <a:pt x="7502" y="240755"/>
                    </a:lnTo>
                    <a:lnTo>
                      <a:pt x="7688" y="241299"/>
                    </a:lnTo>
                    <a:lnTo>
                      <a:pt x="7882" y="241843"/>
                    </a:lnTo>
                    <a:lnTo>
                      <a:pt x="8075" y="242364"/>
                    </a:lnTo>
                    <a:lnTo>
                      <a:pt x="8273" y="242885"/>
                    </a:lnTo>
                    <a:lnTo>
                      <a:pt x="8474" y="243361"/>
                    </a:lnTo>
                    <a:lnTo>
                      <a:pt x="8675" y="243837"/>
                    </a:lnTo>
                    <a:lnTo>
                      <a:pt x="8879" y="244290"/>
                    </a:lnTo>
                    <a:lnTo>
                      <a:pt x="9088" y="244721"/>
                    </a:lnTo>
                    <a:lnTo>
                      <a:pt x="9300" y="245128"/>
                    </a:lnTo>
                    <a:lnTo>
                      <a:pt x="9512" y="245514"/>
                    </a:lnTo>
                    <a:lnTo>
                      <a:pt x="9728" y="245876"/>
                    </a:lnTo>
                    <a:lnTo>
                      <a:pt x="9948" y="246239"/>
                    </a:lnTo>
                    <a:lnTo>
                      <a:pt x="10167" y="246579"/>
                    </a:lnTo>
                    <a:lnTo>
                      <a:pt x="10391" y="246873"/>
                    </a:lnTo>
                    <a:lnTo>
                      <a:pt x="10618" y="247168"/>
                    </a:lnTo>
                    <a:lnTo>
                      <a:pt x="10849" y="247440"/>
                    </a:lnTo>
                    <a:lnTo>
                      <a:pt x="11080" y="247689"/>
                    </a:lnTo>
                    <a:lnTo>
                      <a:pt x="11318" y="247916"/>
                    </a:lnTo>
                    <a:lnTo>
                      <a:pt x="11556" y="248142"/>
                    </a:lnTo>
                    <a:lnTo>
                      <a:pt x="11794" y="248324"/>
                    </a:lnTo>
                    <a:lnTo>
                      <a:pt x="12040" y="248482"/>
                    </a:lnTo>
                    <a:lnTo>
                      <a:pt x="12286" y="248641"/>
                    </a:lnTo>
                    <a:lnTo>
                      <a:pt x="12535" y="248754"/>
                    </a:lnTo>
                    <a:lnTo>
                      <a:pt x="12785" y="248845"/>
                    </a:lnTo>
                    <a:lnTo>
                      <a:pt x="13041" y="248936"/>
                    </a:lnTo>
                    <a:lnTo>
                      <a:pt x="13298" y="248981"/>
                    </a:lnTo>
                    <a:lnTo>
                      <a:pt x="13559" y="249026"/>
                    </a:lnTo>
                    <a:lnTo>
                      <a:pt x="14088" y="249026"/>
                    </a:lnTo>
                    <a:lnTo>
                      <a:pt x="14348" y="248981"/>
                    </a:lnTo>
                    <a:lnTo>
                      <a:pt x="14605" y="248936"/>
                    </a:lnTo>
                    <a:lnTo>
                      <a:pt x="14858" y="248845"/>
                    </a:lnTo>
                    <a:lnTo>
                      <a:pt x="15111" y="248754"/>
                    </a:lnTo>
                    <a:lnTo>
                      <a:pt x="15361" y="248641"/>
                    </a:lnTo>
                    <a:lnTo>
                      <a:pt x="15606" y="248482"/>
                    </a:lnTo>
                    <a:lnTo>
                      <a:pt x="15852" y="248324"/>
                    </a:lnTo>
                    <a:lnTo>
                      <a:pt x="16090" y="248142"/>
                    </a:lnTo>
                    <a:lnTo>
                      <a:pt x="16329" y="247916"/>
                    </a:lnTo>
                    <a:lnTo>
                      <a:pt x="16567" y="247689"/>
                    </a:lnTo>
                    <a:lnTo>
                      <a:pt x="16798" y="247440"/>
                    </a:lnTo>
                    <a:lnTo>
                      <a:pt x="17028" y="247168"/>
                    </a:lnTo>
                    <a:lnTo>
                      <a:pt x="17256" y="246873"/>
                    </a:lnTo>
                    <a:lnTo>
                      <a:pt x="17479" y="246579"/>
                    </a:lnTo>
                    <a:lnTo>
                      <a:pt x="17699" y="246239"/>
                    </a:lnTo>
                    <a:lnTo>
                      <a:pt x="17918" y="245876"/>
                    </a:lnTo>
                    <a:lnTo>
                      <a:pt x="18134" y="245514"/>
                    </a:lnTo>
                    <a:lnTo>
                      <a:pt x="18346" y="245128"/>
                    </a:lnTo>
                    <a:lnTo>
                      <a:pt x="18559" y="244721"/>
                    </a:lnTo>
                    <a:lnTo>
                      <a:pt x="18767" y="244290"/>
                    </a:lnTo>
                    <a:lnTo>
                      <a:pt x="18972" y="243837"/>
                    </a:lnTo>
                    <a:lnTo>
                      <a:pt x="19173" y="243361"/>
                    </a:lnTo>
                    <a:lnTo>
                      <a:pt x="19374" y="242885"/>
                    </a:lnTo>
                    <a:lnTo>
                      <a:pt x="19571" y="242364"/>
                    </a:lnTo>
                    <a:lnTo>
                      <a:pt x="19765" y="241843"/>
                    </a:lnTo>
                    <a:lnTo>
                      <a:pt x="19958" y="241299"/>
                    </a:lnTo>
                    <a:lnTo>
                      <a:pt x="20144" y="240755"/>
                    </a:lnTo>
                    <a:lnTo>
                      <a:pt x="20334" y="240166"/>
                    </a:lnTo>
                    <a:lnTo>
                      <a:pt x="20517" y="239576"/>
                    </a:lnTo>
                    <a:lnTo>
                      <a:pt x="20699" y="238965"/>
                    </a:lnTo>
                    <a:lnTo>
                      <a:pt x="20878" y="238330"/>
                    </a:lnTo>
                    <a:lnTo>
                      <a:pt x="21053" y="237696"/>
                    </a:lnTo>
                    <a:lnTo>
                      <a:pt x="21228" y="237016"/>
                    </a:lnTo>
                    <a:lnTo>
                      <a:pt x="21399" y="236336"/>
                    </a:lnTo>
                    <a:lnTo>
                      <a:pt x="21566" y="235656"/>
                    </a:lnTo>
                    <a:lnTo>
                      <a:pt x="21734" y="234931"/>
                    </a:lnTo>
                    <a:lnTo>
                      <a:pt x="21898" y="234206"/>
                    </a:lnTo>
                    <a:lnTo>
                      <a:pt x="22058" y="233458"/>
                    </a:lnTo>
                    <a:lnTo>
                      <a:pt x="22214" y="232687"/>
                    </a:lnTo>
                    <a:lnTo>
                      <a:pt x="22371" y="231917"/>
                    </a:lnTo>
                    <a:lnTo>
                      <a:pt x="22527" y="231124"/>
                    </a:lnTo>
                    <a:lnTo>
                      <a:pt x="22676" y="230308"/>
                    </a:lnTo>
                    <a:lnTo>
                      <a:pt x="22825" y="229492"/>
                    </a:lnTo>
                    <a:lnTo>
                      <a:pt x="22970" y="228654"/>
                    </a:lnTo>
                    <a:lnTo>
                      <a:pt x="23115" y="227793"/>
                    </a:lnTo>
                    <a:lnTo>
                      <a:pt x="23257" y="226931"/>
                    </a:lnTo>
                    <a:lnTo>
                      <a:pt x="23394" y="226048"/>
                    </a:lnTo>
                    <a:lnTo>
                      <a:pt x="23532" y="225164"/>
                    </a:lnTo>
                    <a:lnTo>
                      <a:pt x="23666" y="224257"/>
                    </a:lnTo>
                    <a:lnTo>
                      <a:pt x="23796" y="223328"/>
                    </a:lnTo>
                    <a:lnTo>
                      <a:pt x="23927" y="222376"/>
                    </a:lnTo>
                    <a:lnTo>
                      <a:pt x="24053" y="221425"/>
                    </a:lnTo>
                    <a:lnTo>
                      <a:pt x="24176" y="220473"/>
                    </a:lnTo>
                    <a:lnTo>
                      <a:pt x="24299" y="219498"/>
                    </a:lnTo>
                    <a:lnTo>
                      <a:pt x="24418" y="218501"/>
                    </a:lnTo>
                    <a:lnTo>
                      <a:pt x="24537" y="217504"/>
                    </a:lnTo>
                    <a:lnTo>
                      <a:pt x="24649" y="216484"/>
                    </a:lnTo>
                    <a:lnTo>
                      <a:pt x="24764" y="215442"/>
                    </a:lnTo>
                    <a:lnTo>
                      <a:pt x="24872" y="214400"/>
                    </a:lnTo>
                    <a:lnTo>
                      <a:pt x="24980" y="213357"/>
                    </a:lnTo>
                    <a:lnTo>
                      <a:pt x="25088" y="212292"/>
                    </a:lnTo>
                    <a:lnTo>
                      <a:pt x="25189" y="211204"/>
                    </a:lnTo>
                    <a:lnTo>
                      <a:pt x="25293" y="210117"/>
                    </a:lnTo>
                    <a:lnTo>
                      <a:pt x="25390" y="209029"/>
                    </a:lnTo>
                    <a:lnTo>
                      <a:pt x="25486" y="207918"/>
                    </a:lnTo>
                    <a:lnTo>
                      <a:pt x="25580" y="206785"/>
                    </a:lnTo>
                    <a:lnTo>
                      <a:pt x="25673" y="205652"/>
                    </a:lnTo>
                    <a:lnTo>
                      <a:pt x="25762" y="204519"/>
                    </a:lnTo>
                    <a:lnTo>
                      <a:pt x="25851" y="203364"/>
                    </a:lnTo>
                    <a:lnTo>
                      <a:pt x="25937" y="202185"/>
                    </a:lnTo>
                    <a:lnTo>
                      <a:pt x="26019" y="201029"/>
                    </a:lnTo>
                    <a:lnTo>
                      <a:pt x="26101" y="199828"/>
                    </a:lnTo>
                    <a:lnTo>
                      <a:pt x="26179" y="198650"/>
                    </a:lnTo>
                    <a:lnTo>
                      <a:pt x="26253" y="197426"/>
                    </a:lnTo>
                    <a:lnTo>
                      <a:pt x="26328" y="196225"/>
                    </a:lnTo>
                    <a:lnTo>
                      <a:pt x="26402" y="195001"/>
                    </a:lnTo>
                    <a:lnTo>
                      <a:pt x="26473" y="193778"/>
                    </a:lnTo>
                    <a:lnTo>
                      <a:pt x="26540" y="192531"/>
                    </a:lnTo>
                    <a:lnTo>
                      <a:pt x="26607" y="191285"/>
                    </a:lnTo>
                    <a:lnTo>
                      <a:pt x="26670" y="190016"/>
                    </a:lnTo>
                    <a:lnTo>
                      <a:pt x="26730" y="188747"/>
                    </a:lnTo>
                    <a:lnTo>
                      <a:pt x="26789" y="187478"/>
                    </a:lnTo>
                    <a:lnTo>
                      <a:pt x="26849" y="186186"/>
                    </a:lnTo>
                    <a:lnTo>
                      <a:pt x="26905" y="184894"/>
                    </a:lnTo>
                    <a:lnTo>
                      <a:pt x="26957" y="183603"/>
                    </a:lnTo>
                    <a:lnTo>
                      <a:pt x="27009" y="182311"/>
                    </a:lnTo>
                    <a:lnTo>
                      <a:pt x="27057" y="180997"/>
                    </a:lnTo>
                    <a:lnTo>
                      <a:pt x="27151" y="178345"/>
                    </a:lnTo>
                    <a:lnTo>
                      <a:pt x="27232" y="175671"/>
                    </a:lnTo>
                    <a:lnTo>
                      <a:pt x="27311" y="172975"/>
                    </a:lnTo>
                    <a:lnTo>
                      <a:pt x="27378" y="170233"/>
                    </a:lnTo>
                    <a:lnTo>
                      <a:pt x="27437" y="167491"/>
                    </a:lnTo>
                    <a:lnTo>
                      <a:pt x="27489" y="164726"/>
                    </a:lnTo>
                    <a:lnTo>
                      <a:pt x="27534" y="161938"/>
                    </a:lnTo>
                    <a:lnTo>
                      <a:pt x="27571" y="159128"/>
                    </a:lnTo>
                    <a:lnTo>
                      <a:pt x="27601" y="156296"/>
                    </a:lnTo>
                    <a:lnTo>
                      <a:pt x="27623" y="153463"/>
                    </a:lnTo>
                    <a:lnTo>
                      <a:pt x="27638" y="150608"/>
                    </a:lnTo>
                    <a:lnTo>
                      <a:pt x="27646" y="147752"/>
                    </a:lnTo>
                    <a:lnTo>
                      <a:pt x="27646" y="144874"/>
                    </a:lnTo>
                    <a:lnTo>
                      <a:pt x="27638" y="141974"/>
                    </a:lnTo>
                    <a:lnTo>
                      <a:pt x="27623" y="139073"/>
                    </a:lnTo>
                    <a:lnTo>
                      <a:pt x="27601" y="136172"/>
                    </a:lnTo>
                    <a:lnTo>
                      <a:pt x="27575" y="133272"/>
                    </a:lnTo>
                    <a:lnTo>
                      <a:pt x="27538" y="130348"/>
                    </a:lnTo>
                    <a:lnTo>
                      <a:pt x="27497" y="127448"/>
                    </a:lnTo>
                    <a:lnTo>
                      <a:pt x="27448" y="124525"/>
                    </a:lnTo>
                    <a:lnTo>
                      <a:pt x="27393" y="121601"/>
                    </a:lnTo>
                    <a:lnTo>
                      <a:pt x="27333" y="118678"/>
                    </a:lnTo>
                    <a:lnTo>
                      <a:pt x="27262" y="115777"/>
                    </a:lnTo>
                    <a:lnTo>
                      <a:pt x="27188" y="112854"/>
                    </a:lnTo>
                    <a:lnTo>
                      <a:pt x="27106" y="109953"/>
                    </a:lnTo>
                    <a:lnTo>
                      <a:pt x="27020" y="107053"/>
                    </a:lnTo>
                    <a:lnTo>
                      <a:pt x="26927" y="104175"/>
                    </a:lnTo>
                    <a:lnTo>
                      <a:pt x="26827" y="101297"/>
                    </a:lnTo>
                    <a:lnTo>
                      <a:pt x="26719" y="98419"/>
                    </a:lnTo>
                    <a:lnTo>
                      <a:pt x="26607" y="95563"/>
                    </a:lnTo>
                    <a:lnTo>
                      <a:pt x="26492" y="92731"/>
                    </a:lnTo>
                    <a:lnTo>
                      <a:pt x="26369" y="89921"/>
                    </a:lnTo>
                    <a:lnTo>
                      <a:pt x="26238" y="87111"/>
                    </a:lnTo>
                    <a:lnTo>
                      <a:pt x="26104" y="84323"/>
                    </a:lnTo>
                    <a:lnTo>
                      <a:pt x="25963" y="81536"/>
                    </a:lnTo>
                    <a:lnTo>
                      <a:pt x="25818" y="78794"/>
                    </a:lnTo>
                    <a:lnTo>
                      <a:pt x="25665" y="76074"/>
                    </a:lnTo>
                    <a:lnTo>
                      <a:pt x="25509" y="73378"/>
                    </a:lnTo>
                    <a:lnTo>
                      <a:pt x="25345" y="70704"/>
                    </a:lnTo>
                    <a:lnTo>
                      <a:pt x="25178" y="68052"/>
                    </a:lnTo>
                    <a:lnTo>
                      <a:pt x="25006" y="65424"/>
                    </a:lnTo>
                    <a:lnTo>
                      <a:pt x="24828" y="62840"/>
                    </a:lnTo>
                    <a:lnTo>
                      <a:pt x="24645" y="60279"/>
                    </a:lnTo>
                    <a:lnTo>
                      <a:pt x="24459" y="57764"/>
                    </a:lnTo>
                    <a:lnTo>
                      <a:pt x="24265" y="55271"/>
                    </a:lnTo>
                    <a:lnTo>
                      <a:pt x="24072" y="52824"/>
                    </a:lnTo>
                    <a:lnTo>
                      <a:pt x="23867" y="50399"/>
                    </a:lnTo>
                    <a:lnTo>
                      <a:pt x="23662" y="48020"/>
                    </a:lnTo>
                    <a:lnTo>
                      <a:pt x="23450" y="45685"/>
                    </a:lnTo>
                    <a:lnTo>
                      <a:pt x="23238" y="43374"/>
                    </a:lnTo>
                    <a:lnTo>
                      <a:pt x="23018" y="41131"/>
                    </a:lnTo>
                    <a:lnTo>
                      <a:pt x="22795" y="38910"/>
                    </a:lnTo>
                    <a:lnTo>
                      <a:pt x="22564" y="36757"/>
                    </a:lnTo>
                    <a:lnTo>
                      <a:pt x="22333" y="34627"/>
                    </a:lnTo>
                    <a:lnTo>
                      <a:pt x="22095" y="32565"/>
                    </a:lnTo>
                    <a:lnTo>
                      <a:pt x="21857" y="30548"/>
                    </a:lnTo>
                    <a:lnTo>
                      <a:pt x="21611" y="28576"/>
                    </a:lnTo>
                    <a:lnTo>
                      <a:pt x="21365" y="26650"/>
                    </a:lnTo>
                    <a:lnTo>
                      <a:pt x="21112" y="24792"/>
                    </a:lnTo>
                    <a:lnTo>
                      <a:pt x="20859" y="22979"/>
                    </a:lnTo>
                    <a:lnTo>
                      <a:pt x="20729" y="22095"/>
                    </a:lnTo>
                    <a:lnTo>
                      <a:pt x="20599" y="21234"/>
                    </a:lnTo>
                    <a:lnTo>
                      <a:pt x="20468" y="20395"/>
                    </a:lnTo>
                    <a:lnTo>
                      <a:pt x="20338" y="19557"/>
                    </a:lnTo>
                    <a:lnTo>
                      <a:pt x="20204" y="18718"/>
                    </a:lnTo>
                    <a:lnTo>
                      <a:pt x="20070" y="17925"/>
                    </a:lnTo>
                    <a:lnTo>
                      <a:pt x="19936" y="17132"/>
                    </a:lnTo>
                    <a:lnTo>
                      <a:pt x="19802" y="16339"/>
                    </a:lnTo>
                    <a:lnTo>
                      <a:pt x="19664" y="15591"/>
                    </a:lnTo>
                    <a:lnTo>
                      <a:pt x="19526" y="14843"/>
                    </a:lnTo>
                    <a:lnTo>
                      <a:pt x="19392" y="14118"/>
                    </a:lnTo>
                    <a:lnTo>
                      <a:pt x="19251" y="13393"/>
                    </a:lnTo>
                    <a:lnTo>
                      <a:pt x="19113" y="12690"/>
                    </a:lnTo>
                    <a:lnTo>
                      <a:pt x="18972" y="12011"/>
                    </a:lnTo>
                    <a:lnTo>
                      <a:pt x="18834" y="11353"/>
                    </a:lnTo>
                    <a:lnTo>
                      <a:pt x="18693" y="10696"/>
                    </a:lnTo>
                    <a:lnTo>
                      <a:pt x="18551" y="10084"/>
                    </a:lnTo>
                    <a:lnTo>
                      <a:pt x="18406" y="9473"/>
                    </a:lnTo>
                    <a:lnTo>
                      <a:pt x="18264" y="8861"/>
                    </a:lnTo>
                    <a:lnTo>
                      <a:pt x="18119" y="8294"/>
                    </a:lnTo>
                    <a:lnTo>
                      <a:pt x="17974" y="7728"/>
                    </a:lnTo>
                    <a:lnTo>
                      <a:pt x="17829" y="7184"/>
                    </a:lnTo>
                    <a:lnTo>
                      <a:pt x="17680" y="6663"/>
                    </a:lnTo>
                    <a:lnTo>
                      <a:pt x="17535" y="6164"/>
                    </a:lnTo>
                    <a:lnTo>
                      <a:pt x="17386" y="5665"/>
                    </a:lnTo>
                    <a:lnTo>
                      <a:pt x="17237" y="5212"/>
                    </a:lnTo>
                    <a:lnTo>
                      <a:pt x="17088" y="4759"/>
                    </a:lnTo>
                    <a:lnTo>
                      <a:pt x="16939" y="4328"/>
                    </a:lnTo>
                    <a:lnTo>
                      <a:pt x="16790" y="3921"/>
                    </a:lnTo>
                    <a:lnTo>
                      <a:pt x="16638" y="3535"/>
                    </a:lnTo>
                    <a:lnTo>
                      <a:pt x="16485" y="3150"/>
                    </a:lnTo>
                    <a:lnTo>
                      <a:pt x="16332" y="2810"/>
                    </a:lnTo>
                    <a:lnTo>
                      <a:pt x="16180" y="2470"/>
                    </a:lnTo>
                    <a:lnTo>
                      <a:pt x="16027" y="2153"/>
                    </a:lnTo>
                    <a:lnTo>
                      <a:pt x="15874" y="1858"/>
                    </a:lnTo>
                    <a:lnTo>
                      <a:pt x="15718" y="1586"/>
                    </a:lnTo>
                    <a:lnTo>
                      <a:pt x="15565" y="1337"/>
                    </a:lnTo>
                    <a:lnTo>
                      <a:pt x="15409" y="1111"/>
                    </a:lnTo>
                    <a:lnTo>
                      <a:pt x="15253" y="907"/>
                    </a:lnTo>
                    <a:lnTo>
                      <a:pt x="15096" y="725"/>
                    </a:lnTo>
                    <a:lnTo>
                      <a:pt x="14936" y="544"/>
                    </a:lnTo>
                    <a:lnTo>
                      <a:pt x="14780" y="408"/>
                    </a:lnTo>
                    <a:lnTo>
                      <a:pt x="14620" y="295"/>
                    </a:lnTo>
                    <a:lnTo>
                      <a:pt x="14464" y="181"/>
                    </a:lnTo>
                    <a:lnTo>
                      <a:pt x="14303" y="113"/>
                    </a:lnTo>
                    <a:lnTo>
                      <a:pt x="14143" y="45"/>
                    </a:lnTo>
                    <a:lnTo>
                      <a:pt x="13983" y="23"/>
                    </a:lnTo>
                    <a:lnTo>
                      <a:pt x="138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 rot="10800000" flipH="1">
                <a:off x="-707865" y="12315978"/>
                <a:ext cx="415724" cy="1172547"/>
              </a:xfrm>
              <a:custGeom>
                <a:avLst/>
                <a:gdLst/>
                <a:ahLst/>
                <a:cxnLst/>
                <a:rect l="l" t="t" r="r" b="b"/>
                <a:pathLst>
                  <a:path w="14624" h="194050" extrusionOk="0">
                    <a:moveTo>
                      <a:pt x="6619" y="0"/>
                    </a:moveTo>
                    <a:lnTo>
                      <a:pt x="6619" y="59282"/>
                    </a:lnTo>
                    <a:lnTo>
                      <a:pt x="97" y="101206"/>
                    </a:lnTo>
                    <a:lnTo>
                      <a:pt x="75" y="101387"/>
                    </a:lnTo>
                    <a:lnTo>
                      <a:pt x="52" y="101546"/>
                    </a:lnTo>
                    <a:lnTo>
                      <a:pt x="37" y="101750"/>
                    </a:lnTo>
                    <a:lnTo>
                      <a:pt x="23" y="101931"/>
                    </a:lnTo>
                    <a:lnTo>
                      <a:pt x="11" y="102135"/>
                    </a:lnTo>
                    <a:lnTo>
                      <a:pt x="8" y="102339"/>
                    </a:lnTo>
                    <a:lnTo>
                      <a:pt x="4" y="102543"/>
                    </a:lnTo>
                    <a:lnTo>
                      <a:pt x="0" y="102747"/>
                    </a:lnTo>
                    <a:lnTo>
                      <a:pt x="4" y="102951"/>
                    </a:lnTo>
                    <a:lnTo>
                      <a:pt x="11" y="103155"/>
                    </a:lnTo>
                    <a:lnTo>
                      <a:pt x="19" y="103336"/>
                    </a:lnTo>
                    <a:lnTo>
                      <a:pt x="30" y="103540"/>
                    </a:lnTo>
                    <a:lnTo>
                      <a:pt x="45" y="103721"/>
                    </a:lnTo>
                    <a:lnTo>
                      <a:pt x="64" y="103903"/>
                    </a:lnTo>
                    <a:lnTo>
                      <a:pt x="86" y="104084"/>
                    </a:lnTo>
                    <a:lnTo>
                      <a:pt x="112" y="104242"/>
                    </a:lnTo>
                    <a:lnTo>
                      <a:pt x="138" y="104378"/>
                    </a:lnTo>
                    <a:lnTo>
                      <a:pt x="168" y="104492"/>
                    </a:lnTo>
                    <a:lnTo>
                      <a:pt x="198" y="104605"/>
                    </a:lnTo>
                    <a:lnTo>
                      <a:pt x="231" y="104673"/>
                    </a:lnTo>
                    <a:lnTo>
                      <a:pt x="261" y="104741"/>
                    </a:lnTo>
                    <a:lnTo>
                      <a:pt x="294" y="104786"/>
                    </a:lnTo>
                    <a:lnTo>
                      <a:pt x="328" y="104809"/>
                    </a:lnTo>
                    <a:lnTo>
                      <a:pt x="395" y="104809"/>
                    </a:lnTo>
                    <a:lnTo>
                      <a:pt x="428" y="104764"/>
                    </a:lnTo>
                    <a:lnTo>
                      <a:pt x="462" y="104718"/>
                    </a:lnTo>
                    <a:lnTo>
                      <a:pt x="492" y="104628"/>
                    </a:lnTo>
                    <a:lnTo>
                      <a:pt x="525" y="104537"/>
                    </a:lnTo>
                    <a:lnTo>
                      <a:pt x="555" y="104424"/>
                    </a:lnTo>
                    <a:lnTo>
                      <a:pt x="581" y="104310"/>
                    </a:lnTo>
                    <a:lnTo>
                      <a:pt x="607" y="104152"/>
                    </a:lnTo>
                    <a:lnTo>
                      <a:pt x="6619" y="65514"/>
                    </a:lnTo>
                    <a:lnTo>
                      <a:pt x="6619" y="126451"/>
                    </a:lnTo>
                    <a:lnTo>
                      <a:pt x="2573" y="148817"/>
                    </a:lnTo>
                    <a:lnTo>
                      <a:pt x="2547" y="148976"/>
                    </a:lnTo>
                    <a:lnTo>
                      <a:pt x="2524" y="149135"/>
                    </a:lnTo>
                    <a:lnTo>
                      <a:pt x="2506" y="149316"/>
                    </a:lnTo>
                    <a:lnTo>
                      <a:pt x="2491" y="149497"/>
                    </a:lnTo>
                    <a:lnTo>
                      <a:pt x="2476" y="149701"/>
                    </a:lnTo>
                    <a:lnTo>
                      <a:pt x="2468" y="149905"/>
                    </a:lnTo>
                    <a:lnTo>
                      <a:pt x="2461" y="150109"/>
                    </a:lnTo>
                    <a:lnTo>
                      <a:pt x="2457" y="150313"/>
                    </a:lnTo>
                    <a:lnTo>
                      <a:pt x="2457" y="150517"/>
                    </a:lnTo>
                    <a:lnTo>
                      <a:pt x="2461" y="150721"/>
                    </a:lnTo>
                    <a:lnTo>
                      <a:pt x="2468" y="150925"/>
                    </a:lnTo>
                    <a:lnTo>
                      <a:pt x="2476" y="151106"/>
                    </a:lnTo>
                    <a:lnTo>
                      <a:pt x="2491" y="151310"/>
                    </a:lnTo>
                    <a:lnTo>
                      <a:pt x="2506" y="151492"/>
                    </a:lnTo>
                    <a:lnTo>
                      <a:pt x="2528" y="151673"/>
                    </a:lnTo>
                    <a:lnTo>
                      <a:pt x="2550" y="151831"/>
                    </a:lnTo>
                    <a:lnTo>
                      <a:pt x="2576" y="151990"/>
                    </a:lnTo>
                    <a:lnTo>
                      <a:pt x="2602" y="152126"/>
                    </a:lnTo>
                    <a:lnTo>
                      <a:pt x="2632" y="152239"/>
                    </a:lnTo>
                    <a:lnTo>
                      <a:pt x="2662" y="152353"/>
                    </a:lnTo>
                    <a:lnTo>
                      <a:pt x="2696" y="152421"/>
                    </a:lnTo>
                    <a:lnTo>
                      <a:pt x="2725" y="152489"/>
                    </a:lnTo>
                    <a:lnTo>
                      <a:pt x="2759" y="152511"/>
                    </a:lnTo>
                    <a:lnTo>
                      <a:pt x="2792" y="152534"/>
                    </a:lnTo>
                    <a:lnTo>
                      <a:pt x="2826" y="152534"/>
                    </a:lnTo>
                    <a:lnTo>
                      <a:pt x="2859" y="152511"/>
                    </a:lnTo>
                    <a:lnTo>
                      <a:pt x="2893" y="152466"/>
                    </a:lnTo>
                    <a:lnTo>
                      <a:pt x="2926" y="152421"/>
                    </a:lnTo>
                    <a:lnTo>
                      <a:pt x="2956" y="152330"/>
                    </a:lnTo>
                    <a:lnTo>
                      <a:pt x="2990" y="152239"/>
                    </a:lnTo>
                    <a:lnTo>
                      <a:pt x="3016" y="152126"/>
                    </a:lnTo>
                    <a:lnTo>
                      <a:pt x="3045" y="151990"/>
                    </a:lnTo>
                    <a:lnTo>
                      <a:pt x="6619" y="132229"/>
                    </a:lnTo>
                    <a:lnTo>
                      <a:pt x="6619" y="191919"/>
                    </a:lnTo>
                    <a:lnTo>
                      <a:pt x="6619" y="192123"/>
                    </a:lnTo>
                    <a:lnTo>
                      <a:pt x="6627" y="192350"/>
                    </a:lnTo>
                    <a:lnTo>
                      <a:pt x="6634" y="192554"/>
                    </a:lnTo>
                    <a:lnTo>
                      <a:pt x="6645" y="192735"/>
                    </a:lnTo>
                    <a:lnTo>
                      <a:pt x="6660" y="192939"/>
                    </a:lnTo>
                    <a:lnTo>
                      <a:pt x="6679" y="193098"/>
                    </a:lnTo>
                    <a:lnTo>
                      <a:pt x="6697" y="193279"/>
                    </a:lnTo>
                    <a:lnTo>
                      <a:pt x="6720" y="193415"/>
                    </a:lnTo>
                    <a:lnTo>
                      <a:pt x="6746" y="193551"/>
                    </a:lnTo>
                    <a:lnTo>
                      <a:pt x="6772" y="193687"/>
                    </a:lnTo>
                    <a:lnTo>
                      <a:pt x="6802" y="193800"/>
                    </a:lnTo>
                    <a:lnTo>
                      <a:pt x="6831" y="193891"/>
                    </a:lnTo>
                    <a:lnTo>
                      <a:pt x="6865" y="193959"/>
                    </a:lnTo>
                    <a:lnTo>
                      <a:pt x="6898" y="194004"/>
                    </a:lnTo>
                    <a:lnTo>
                      <a:pt x="6932" y="194050"/>
                    </a:lnTo>
                    <a:lnTo>
                      <a:pt x="7006" y="194050"/>
                    </a:lnTo>
                    <a:lnTo>
                      <a:pt x="7040" y="194004"/>
                    </a:lnTo>
                    <a:lnTo>
                      <a:pt x="7073" y="193959"/>
                    </a:lnTo>
                    <a:lnTo>
                      <a:pt x="7107" y="193891"/>
                    </a:lnTo>
                    <a:lnTo>
                      <a:pt x="7137" y="193800"/>
                    </a:lnTo>
                    <a:lnTo>
                      <a:pt x="7166" y="193687"/>
                    </a:lnTo>
                    <a:lnTo>
                      <a:pt x="7193" y="193551"/>
                    </a:lnTo>
                    <a:lnTo>
                      <a:pt x="7219" y="193415"/>
                    </a:lnTo>
                    <a:lnTo>
                      <a:pt x="7241" y="193279"/>
                    </a:lnTo>
                    <a:lnTo>
                      <a:pt x="7260" y="193098"/>
                    </a:lnTo>
                    <a:lnTo>
                      <a:pt x="7278" y="192939"/>
                    </a:lnTo>
                    <a:lnTo>
                      <a:pt x="7293" y="192735"/>
                    </a:lnTo>
                    <a:lnTo>
                      <a:pt x="7304" y="192554"/>
                    </a:lnTo>
                    <a:lnTo>
                      <a:pt x="7312" y="192350"/>
                    </a:lnTo>
                    <a:lnTo>
                      <a:pt x="7319" y="192123"/>
                    </a:lnTo>
                    <a:lnTo>
                      <a:pt x="7319" y="191919"/>
                    </a:lnTo>
                    <a:lnTo>
                      <a:pt x="7319" y="160080"/>
                    </a:lnTo>
                    <a:lnTo>
                      <a:pt x="10390" y="176238"/>
                    </a:lnTo>
                    <a:lnTo>
                      <a:pt x="10420" y="176374"/>
                    </a:lnTo>
                    <a:lnTo>
                      <a:pt x="10450" y="176487"/>
                    </a:lnTo>
                    <a:lnTo>
                      <a:pt x="10480" y="176578"/>
                    </a:lnTo>
                    <a:lnTo>
                      <a:pt x="10513" y="176646"/>
                    </a:lnTo>
                    <a:lnTo>
                      <a:pt x="10547" y="176714"/>
                    </a:lnTo>
                    <a:lnTo>
                      <a:pt x="10580" y="176736"/>
                    </a:lnTo>
                    <a:lnTo>
                      <a:pt x="10614" y="176759"/>
                    </a:lnTo>
                    <a:lnTo>
                      <a:pt x="10647" y="176759"/>
                    </a:lnTo>
                    <a:lnTo>
                      <a:pt x="10681" y="176736"/>
                    </a:lnTo>
                    <a:lnTo>
                      <a:pt x="10714" y="176691"/>
                    </a:lnTo>
                    <a:lnTo>
                      <a:pt x="10744" y="176623"/>
                    </a:lnTo>
                    <a:lnTo>
                      <a:pt x="10778" y="176532"/>
                    </a:lnTo>
                    <a:lnTo>
                      <a:pt x="10807" y="176442"/>
                    </a:lnTo>
                    <a:lnTo>
                      <a:pt x="10833" y="176306"/>
                    </a:lnTo>
                    <a:lnTo>
                      <a:pt x="10863" y="176170"/>
                    </a:lnTo>
                    <a:lnTo>
                      <a:pt x="10886" y="176011"/>
                    </a:lnTo>
                    <a:lnTo>
                      <a:pt x="10908" y="175853"/>
                    </a:lnTo>
                    <a:lnTo>
                      <a:pt x="10926" y="175671"/>
                    </a:lnTo>
                    <a:lnTo>
                      <a:pt x="10945" y="175467"/>
                    </a:lnTo>
                    <a:lnTo>
                      <a:pt x="10956" y="175286"/>
                    </a:lnTo>
                    <a:lnTo>
                      <a:pt x="10964" y="175082"/>
                    </a:lnTo>
                    <a:lnTo>
                      <a:pt x="10971" y="174878"/>
                    </a:lnTo>
                    <a:lnTo>
                      <a:pt x="10971" y="174674"/>
                    </a:lnTo>
                    <a:lnTo>
                      <a:pt x="10971" y="174470"/>
                    </a:lnTo>
                    <a:lnTo>
                      <a:pt x="10967" y="174266"/>
                    </a:lnTo>
                    <a:lnTo>
                      <a:pt x="10960" y="174062"/>
                    </a:lnTo>
                    <a:lnTo>
                      <a:pt x="10949" y="173858"/>
                    </a:lnTo>
                    <a:lnTo>
                      <a:pt x="10938" y="173677"/>
                    </a:lnTo>
                    <a:lnTo>
                      <a:pt x="10919" y="173496"/>
                    </a:lnTo>
                    <a:lnTo>
                      <a:pt x="10900" y="173314"/>
                    </a:lnTo>
                    <a:lnTo>
                      <a:pt x="10878" y="173156"/>
                    </a:lnTo>
                    <a:lnTo>
                      <a:pt x="10852" y="172997"/>
                    </a:lnTo>
                    <a:lnTo>
                      <a:pt x="7319" y="154415"/>
                    </a:lnTo>
                    <a:lnTo>
                      <a:pt x="7319" y="103563"/>
                    </a:lnTo>
                    <a:lnTo>
                      <a:pt x="12263" y="135946"/>
                    </a:lnTo>
                    <a:lnTo>
                      <a:pt x="12289" y="136104"/>
                    </a:lnTo>
                    <a:lnTo>
                      <a:pt x="12315" y="136240"/>
                    </a:lnTo>
                    <a:lnTo>
                      <a:pt x="12345" y="136354"/>
                    </a:lnTo>
                    <a:lnTo>
                      <a:pt x="12375" y="136444"/>
                    </a:lnTo>
                    <a:lnTo>
                      <a:pt x="12408" y="136512"/>
                    </a:lnTo>
                    <a:lnTo>
                      <a:pt x="12442" y="136558"/>
                    </a:lnTo>
                    <a:lnTo>
                      <a:pt x="12475" y="136603"/>
                    </a:lnTo>
                    <a:lnTo>
                      <a:pt x="12509" y="136626"/>
                    </a:lnTo>
                    <a:lnTo>
                      <a:pt x="12542" y="136626"/>
                    </a:lnTo>
                    <a:lnTo>
                      <a:pt x="12576" y="136603"/>
                    </a:lnTo>
                    <a:lnTo>
                      <a:pt x="12605" y="136558"/>
                    </a:lnTo>
                    <a:lnTo>
                      <a:pt x="12639" y="136490"/>
                    </a:lnTo>
                    <a:lnTo>
                      <a:pt x="12672" y="136422"/>
                    </a:lnTo>
                    <a:lnTo>
                      <a:pt x="12702" y="136308"/>
                    </a:lnTo>
                    <a:lnTo>
                      <a:pt x="12732" y="136195"/>
                    </a:lnTo>
                    <a:lnTo>
                      <a:pt x="12758" y="136059"/>
                    </a:lnTo>
                    <a:lnTo>
                      <a:pt x="12784" y="135900"/>
                    </a:lnTo>
                    <a:lnTo>
                      <a:pt x="12806" y="135742"/>
                    </a:lnTo>
                    <a:lnTo>
                      <a:pt x="12825" y="135561"/>
                    </a:lnTo>
                    <a:lnTo>
                      <a:pt x="12840" y="135357"/>
                    </a:lnTo>
                    <a:lnTo>
                      <a:pt x="12851" y="135175"/>
                    </a:lnTo>
                    <a:lnTo>
                      <a:pt x="12862" y="134971"/>
                    </a:lnTo>
                    <a:lnTo>
                      <a:pt x="12866" y="134767"/>
                    </a:lnTo>
                    <a:lnTo>
                      <a:pt x="12870" y="134563"/>
                    </a:lnTo>
                    <a:lnTo>
                      <a:pt x="12870" y="134359"/>
                    </a:lnTo>
                    <a:lnTo>
                      <a:pt x="12866" y="134156"/>
                    </a:lnTo>
                    <a:lnTo>
                      <a:pt x="12859" y="133952"/>
                    </a:lnTo>
                    <a:lnTo>
                      <a:pt x="12847" y="133770"/>
                    </a:lnTo>
                    <a:lnTo>
                      <a:pt x="12836" y="133566"/>
                    </a:lnTo>
                    <a:lnTo>
                      <a:pt x="12818" y="133385"/>
                    </a:lnTo>
                    <a:lnTo>
                      <a:pt x="12799" y="133204"/>
                    </a:lnTo>
                    <a:lnTo>
                      <a:pt x="12777" y="133045"/>
                    </a:lnTo>
                    <a:lnTo>
                      <a:pt x="7319" y="97285"/>
                    </a:lnTo>
                    <a:lnTo>
                      <a:pt x="7319" y="34604"/>
                    </a:lnTo>
                    <a:lnTo>
                      <a:pt x="14024" y="76414"/>
                    </a:lnTo>
                    <a:lnTo>
                      <a:pt x="14050" y="76573"/>
                    </a:lnTo>
                    <a:lnTo>
                      <a:pt x="14076" y="76686"/>
                    </a:lnTo>
                    <a:lnTo>
                      <a:pt x="14106" y="76800"/>
                    </a:lnTo>
                    <a:lnTo>
                      <a:pt x="14139" y="76890"/>
                    </a:lnTo>
                    <a:lnTo>
                      <a:pt x="14169" y="76958"/>
                    </a:lnTo>
                    <a:lnTo>
                      <a:pt x="14202" y="77003"/>
                    </a:lnTo>
                    <a:lnTo>
                      <a:pt x="14236" y="77049"/>
                    </a:lnTo>
                    <a:lnTo>
                      <a:pt x="14303" y="77049"/>
                    </a:lnTo>
                    <a:lnTo>
                      <a:pt x="14336" y="77026"/>
                    </a:lnTo>
                    <a:lnTo>
                      <a:pt x="14370" y="76981"/>
                    </a:lnTo>
                    <a:lnTo>
                      <a:pt x="14403" y="76913"/>
                    </a:lnTo>
                    <a:lnTo>
                      <a:pt x="14433" y="76822"/>
                    </a:lnTo>
                    <a:lnTo>
                      <a:pt x="14463" y="76732"/>
                    </a:lnTo>
                    <a:lnTo>
                      <a:pt x="14493" y="76596"/>
                    </a:lnTo>
                    <a:lnTo>
                      <a:pt x="14519" y="76460"/>
                    </a:lnTo>
                    <a:lnTo>
                      <a:pt x="14545" y="76301"/>
                    </a:lnTo>
                    <a:lnTo>
                      <a:pt x="14564" y="76120"/>
                    </a:lnTo>
                    <a:lnTo>
                      <a:pt x="14582" y="75938"/>
                    </a:lnTo>
                    <a:lnTo>
                      <a:pt x="14597" y="75757"/>
                    </a:lnTo>
                    <a:lnTo>
                      <a:pt x="14608" y="75553"/>
                    </a:lnTo>
                    <a:lnTo>
                      <a:pt x="14616" y="75349"/>
                    </a:lnTo>
                    <a:lnTo>
                      <a:pt x="14623" y="75145"/>
                    </a:lnTo>
                    <a:lnTo>
                      <a:pt x="14623" y="74941"/>
                    </a:lnTo>
                    <a:lnTo>
                      <a:pt x="14623" y="74737"/>
                    </a:lnTo>
                    <a:lnTo>
                      <a:pt x="14619" y="74533"/>
                    </a:lnTo>
                    <a:lnTo>
                      <a:pt x="14612" y="74329"/>
                    </a:lnTo>
                    <a:lnTo>
                      <a:pt x="14601" y="74148"/>
                    </a:lnTo>
                    <a:lnTo>
                      <a:pt x="14586" y="73944"/>
                    </a:lnTo>
                    <a:lnTo>
                      <a:pt x="14567" y="73763"/>
                    </a:lnTo>
                    <a:lnTo>
                      <a:pt x="14549" y="73604"/>
                    </a:lnTo>
                    <a:lnTo>
                      <a:pt x="14523" y="73423"/>
                    </a:lnTo>
                    <a:lnTo>
                      <a:pt x="7319" y="28485"/>
                    </a:lnTo>
                    <a:lnTo>
                      <a:pt x="73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 rot="10800000" flipH="1">
                <a:off x="-1103206" y="13676780"/>
                <a:ext cx="1186990" cy="1009877"/>
              </a:xfrm>
              <a:custGeom>
                <a:avLst/>
                <a:gdLst/>
                <a:ahLst/>
                <a:cxnLst/>
                <a:rect l="l" t="t" r="r" b="b"/>
                <a:pathLst>
                  <a:path w="41755" h="167129" extrusionOk="0">
                    <a:moveTo>
                      <a:pt x="5770" y="0"/>
                    </a:moveTo>
                    <a:lnTo>
                      <a:pt x="5610" y="23"/>
                    </a:lnTo>
                    <a:lnTo>
                      <a:pt x="5454" y="91"/>
                    </a:lnTo>
                    <a:lnTo>
                      <a:pt x="5301" y="204"/>
                    </a:lnTo>
                    <a:lnTo>
                      <a:pt x="5149" y="340"/>
                    </a:lnTo>
                    <a:lnTo>
                      <a:pt x="5000" y="544"/>
                    </a:lnTo>
                    <a:lnTo>
                      <a:pt x="4855" y="771"/>
                    </a:lnTo>
                    <a:lnTo>
                      <a:pt x="4709" y="1065"/>
                    </a:lnTo>
                    <a:lnTo>
                      <a:pt x="4568" y="1383"/>
                    </a:lnTo>
                    <a:lnTo>
                      <a:pt x="4430" y="1723"/>
                    </a:lnTo>
                    <a:lnTo>
                      <a:pt x="4296" y="2108"/>
                    </a:lnTo>
                    <a:lnTo>
                      <a:pt x="4162" y="2538"/>
                    </a:lnTo>
                    <a:lnTo>
                      <a:pt x="4036" y="2992"/>
                    </a:lnTo>
                    <a:lnTo>
                      <a:pt x="3909" y="3490"/>
                    </a:lnTo>
                    <a:lnTo>
                      <a:pt x="3790" y="4011"/>
                    </a:lnTo>
                    <a:lnTo>
                      <a:pt x="3674" y="4578"/>
                    </a:lnTo>
                    <a:lnTo>
                      <a:pt x="3563" y="5167"/>
                    </a:lnTo>
                    <a:lnTo>
                      <a:pt x="3455" y="5779"/>
                    </a:lnTo>
                    <a:lnTo>
                      <a:pt x="3351" y="6436"/>
                    </a:lnTo>
                    <a:lnTo>
                      <a:pt x="3254" y="7116"/>
                    </a:lnTo>
                    <a:lnTo>
                      <a:pt x="3161" y="7818"/>
                    </a:lnTo>
                    <a:lnTo>
                      <a:pt x="3071" y="8544"/>
                    </a:lnTo>
                    <a:lnTo>
                      <a:pt x="2989" y="9291"/>
                    </a:lnTo>
                    <a:lnTo>
                      <a:pt x="2911" y="10085"/>
                    </a:lnTo>
                    <a:lnTo>
                      <a:pt x="2841" y="10878"/>
                    </a:lnTo>
                    <a:lnTo>
                      <a:pt x="2774" y="11694"/>
                    </a:lnTo>
                    <a:lnTo>
                      <a:pt x="2714" y="12555"/>
                    </a:lnTo>
                    <a:lnTo>
                      <a:pt x="2662" y="13416"/>
                    </a:lnTo>
                    <a:lnTo>
                      <a:pt x="2613" y="14300"/>
                    </a:lnTo>
                    <a:lnTo>
                      <a:pt x="2573" y="15206"/>
                    </a:lnTo>
                    <a:lnTo>
                      <a:pt x="2539" y="16113"/>
                    </a:lnTo>
                    <a:lnTo>
                      <a:pt x="2513" y="17064"/>
                    </a:lnTo>
                    <a:lnTo>
                      <a:pt x="2494" y="18016"/>
                    </a:lnTo>
                    <a:lnTo>
                      <a:pt x="0" y="167128"/>
                    </a:lnTo>
                    <a:lnTo>
                      <a:pt x="41754" y="167128"/>
                    </a:lnTo>
                    <a:lnTo>
                      <a:pt x="39260" y="18016"/>
                    </a:lnTo>
                    <a:lnTo>
                      <a:pt x="39241" y="17064"/>
                    </a:lnTo>
                    <a:lnTo>
                      <a:pt x="39215" y="16113"/>
                    </a:lnTo>
                    <a:lnTo>
                      <a:pt x="39182" y="15206"/>
                    </a:lnTo>
                    <a:lnTo>
                      <a:pt x="39141" y="14300"/>
                    </a:lnTo>
                    <a:lnTo>
                      <a:pt x="39092" y="13416"/>
                    </a:lnTo>
                    <a:lnTo>
                      <a:pt x="39040" y="12555"/>
                    </a:lnTo>
                    <a:lnTo>
                      <a:pt x="38981" y="11694"/>
                    </a:lnTo>
                    <a:lnTo>
                      <a:pt x="38914" y="10878"/>
                    </a:lnTo>
                    <a:lnTo>
                      <a:pt x="38843" y="10085"/>
                    </a:lnTo>
                    <a:lnTo>
                      <a:pt x="38765" y="9291"/>
                    </a:lnTo>
                    <a:lnTo>
                      <a:pt x="38683" y="8544"/>
                    </a:lnTo>
                    <a:lnTo>
                      <a:pt x="38594" y="7818"/>
                    </a:lnTo>
                    <a:lnTo>
                      <a:pt x="38501" y="7116"/>
                    </a:lnTo>
                    <a:lnTo>
                      <a:pt x="38404" y="6436"/>
                    </a:lnTo>
                    <a:lnTo>
                      <a:pt x="38300" y="5779"/>
                    </a:lnTo>
                    <a:lnTo>
                      <a:pt x="38192" y="5167"/>
                    </a:lnTo>
                    <a:lnTo>
                      <a:pt x="38080" y="4578"/>
                    </a:lnTo>
                    <a:lnTo>
                      <a:pt x="37965" y="4011"/>
                    </a:lnTo>
                    <a:lnTo>
                      <a:pt x="37845" y="3490"/>
                    </a:lnTo>
                    <a:lnTo>
                      <a:pt x="37719" y="2992"/>
                    </a:lnTo>
                    <a:lnTo>
                      <a:pt x="37592" y="2538"/>
                    </a:lnTo>
                    <a:lnTo>
                      <a:pt x="37458" y="2108"/>
                    </a:lnTo>
                    <a:lnTo>
                      <a:pt x="37324" y="1723"/>
                    </a:lnTo>
                    <a:lnTo>
                      <a:pt x="37186" y="1383"/>
                    </a:lnTo>
                    <a:lnTo>
                      <a:pt x="37045" y="1065"/>
                    </a:lnTo>
                    <a:lnTo>
                      <a:pt x="36900" y="771"/>
                    </a:lnTo>
                    <a:lnTo>
                      <a:pt x="36755" y="544"/>
                    </a:lnTo>
                    <a:lnTo>
                      <a:pt x="36606" y="340"/>
                    </a:lnTo>
                    <a:lnTo>
                      <a:pt x="36453" y="204"/>
                    </a:lnTo>
                    <a:lnTo>
                      <a:pt x="36300" y="91"/>
                    </a:lnTo>
                    <a:lnTo>
                      <a:pt x="36144" y="23"/>
                    </a:lnTo>
                    <a:lnTo>
                      <a:pt x="35984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999999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 rot="10800000" flipH="1">
                <a:off x="-1178334" y="13488491"/>
                <a:ext cx="1337258" cy="200472"/>
              </a:xfrm>
              <a:custGeom>
                <a:avLst/>
                <a:gdLst/>
                <a:ahLst/>
                <a:cxnLst/>
                <a:rect l="l" t="t" r="r" b="b"/>
                <a:pathLst>
                  <a:path w="47041" h="33177" extrusionOk="0">
                    <a:moveTo>
                      <a:pt x="2725" y="0"/>
                    </a:moveTo>
                    <a:lnTo>
                      <a:pt x="2584" y="23"/>
                    </a:lnTo>
                    <a:lnTo>
                      <a:pt x="2446" y="91"/>
                    </a:lnTo>
                    <a:lnTo>
                      <a:pt x="2312" y="204"/>
                    </a:lnTo>
                    <a:lnTo>
                      <a:pt x="2178" y="340"/>
                    </a:lnTo>
                    <a:lnTo>
                      <a:pt x="2044" y="521"/>
                    </a:lnTo>
                    <a:lnTo>
                      <a:pt x="1917" y="748"/>
                    </a:lnTo>
                    <a:lnTo>
                      <a:pt x="1791" y="1020"/>
                    </a:lnTo>
                    <a:lnTo>
                      <a:pt x="1664" y="1315"/>
                    </a:lnTo>
                    <a:lnTo>
                      <a:pt x="1545" y="1655"/>
                    </a:lnTo>
                    <a:lnTo>
                      <a:pt x="1430" y="2017"/>
                    </a:lnTo>
                    <a:lnTo>
                      <a:pt x="1314" y="2402"/>
                    </a:lnTo>
                    <a:lnTo>
                      <a:pt x="1202" y="2856"/>
                    </a:lnTo>
                    <a:lnTo>
                      <a:pt x="1094" y="3309"/>
                    </a:lnTo>
                    <a:lnTo>
                      <a:pt x="994" y="3807"/>
                    </a:lnTo>
                    <a:lnTo>
                      <a:pt x="893" y="4329"/>
                    </a:lnTo>
                    <a:lnTo>
                      <a:pt x="800" y="4872"/>
                    </a:lnTo>
                    <a:lnTo>
                      <a:pt x="707" y="5462"/>
                    </a:lnTo>
                    <a:lnTo>
                      <a:pt x="622" y="6051"/>
                    </a:lnTo>
                    <a:lnTo>
                      <a:pt x="544" y="6685"/>
                    </a:lnTo>
                    <a:lnTo>
                      <a:pt x="465" y="7343"/>
                    </a:lnTo>
                    <a:lnTo>
                      <a:pt x="395" y="8000"/>
                    </a:lnTo>
                    <a:lnTo>
                      <a:pt x="328" y="8702"/>
                    </a:lnTo>
                    <a:lnTo>
                      <a:pt x="268" y="9427"/>
                    </a:lnTo>
                    <a:lnTo>
                      <a:pt x="212" y="10153"/>
                    </a:lnTo>
                    <a:lnTo>
                      <a:pt x="164" y="10900"/>
                    </a:lnTo>
                    <a:lnTo>
                      <a:pt x="123" y="11671"/>
                    </a:lnTo>
                    <a:lnTo>
                      <a:pt x="86" y="12464"/>
                    </a:lnTo>
                    <a:lnTo>
                      <a:pt x="56" y="13257"/>
                    </a:lnTo>
                    <a:lnTo>
                      <a:pt x="30" y="14073"/>
                    </a:lnTo>
                    <a:lnTo>
                      <a:pt x="11" y="14911"/>
                    </a:lnTo>
                    <a:lnTo>
                      <a:pt x="4" y="15750"/>
                    </a:lnTo>
                    <a:lnTo>
                      <a:pt x="0" y="16588"/>
                    </a:lnTo>
                    <a:lnTo>
                      <a:pt x="4" y="17450"/>
                    </a:lnTo>
                    <a:lnTo>
                      <a:pt x="11" y="18288"/>
                    </a:lnTo>
                    <a:lnTo>
                      <a:pt x="30" y="19104"/>
                    </a:lnTo>
                    <a:lnTo>
                      <a:pt x="56" y="19920"/>
                    </a:lnTo>
                    <a:lnTo>
                      <a:pt x="86" y="20735"/>
                    </a:lnTo>
                    <a:lnTo>
                      <a:pt x="123" y="21506"/>
                    </a:lnTo>
                    <a:lnTo>
                      <a:pt x="164" y="22276"/>
                    </a:lnTo>
                    <a:lnTo>
                      <a:pt x="212" y="23047"/>
                    </a:lnTo>
                    <a:lnTo>
                      <a:pt x="268" y="23772"/>
                    </a:lnTo>
                    <a:lnTo>
                      <a:pt x="328" y="24475"/>
                    </a:lnTo>
                    <a:lnTo>
                      <a:pt x="395" y="25177"/>
                    </a:lnTo>
                    <a:lnTo>
                      <a:pt x="465" y="25857"/>
                    </a:lnTo>
                    <a:lnTo>
                      <a:pt x="544" y="26514"/>
                    </a:lnTo>
                    <a:lnTo>
                      <a:pt x="622" y="27126"/>
                    </a:lnTo>
                    <a:lnTo>
                      <a:pt x="707" y="27738"/>
                    </a:lnTo>
                    <a:lnTo>
                      <a:pt x="800" y="28304"/>
                    </a:lnTo>
                    <a:lnTo>
                      <a:pt x="893" y="28871"/>
                    </a:lnTo>
                    <a:lnTo>
                      <a:pt x="994" y="29392"/>
                    </a:lnTo>
                    <a:lnTo>
                      <a:pt x="1094" y="29868"/>
                    </a:lnTo>
                    <a:lnTo>
                      <a:pt x="1202" y="30344"/>
                    </a:lnTo>
                    <a:lnTo>
                      <a:pt x="1314" y="30774"/>
                    </a:lnTo>
                    <a:lnTo>
                      <a:pt x="1430" y="31182"/>
                    </a:lnTo>
                    <a:lnTo>
                      <a:pt x="1545" y="31545"/>
                    </a:lnTo>
                    <a:lnTo>
                      <a:pt x="1664" y="31885"/>
                    </a:lnTo>
                    <a:lnTo>
                      <a:pt x="1791" y="32179"/>
                    </a:lnTo>
                    <a:lnTo>
                      <a:pt x="1917" y="32429"/>
                    </a:lnTo>
                    <a:lnTo>
                      <a:pt x="2044" y="32655"/>
                    </a:lnTo>
                    <a:lnTo>
                      <a:pt x="2178" y="32837"/>
                    </a:lnTo>
                    <a:lnTo>
                      <a:pt x="2312" y="32995"/>
                    </a:lnTo>
                    <a:lnTo>
                      <a:pt x="2446" y="33109"/>
                    </a:lnTo>
                    <a:lnTo>
                      <a:pt x="2584" y="33154"/>
                    </a:lnTo>
                    <a:lnTo>
                      <a:pt x="2725" y="33177"/>
                    </a:lnTo>
                    <a:lnTo>
                      <a:pt x="44315" y="33177"/>
                    </a:lnTo>
                    <a:lnTo>
                      <a:pt x="44457" y="33154"/>
                    </a:lnTo>
                    <a:lnTo>
                      <a:pt x="44595" y="33109"/>
                    </a:lnTo>
                    <a:lnTo>
                      <a:pt x="44729" y="32995"/>
                    </a:lnTo>
                    <a:lnTo>
                      <a:pt x="44863" y="32837"/>
                    </a:lnTo>
                    <a:lnTo>
                      <a:pt x="44997" y="32655"/>
                    </a:lnTo>
                    <a:lnTo>
                      <a:pt x="45123" y="32429"/>
                    </a:lnTo>
                    <a:lnTo>
                      <a:pt x="45250" y="32179"/>
                    </a:lnTo>
                    <a:lnTo>
                      <a:pt x="45376" y="31885"/>
                    </a:lnTo>
                    <a:lnTo>
                      <a:pt x="45495" y="31545"/>
                    </a:lnTo>
                    <a:lnTo>
                      <a:pt x="45611" y="31182"/>
                    </a:lnTo>
                    <a:lnTo>
                      <a:pt x="45726" y="30774"/>
                    </a:lnTo>
                    <a:lnTo>
                      <a:pt x="45838" y="30344"/>
                    </a:lnTo>
                    <a:lnTo>
                      <a:pt x="45946" y="29868"/>
                    </a:lnTo>
                    <a:lnTo>
                      <a:pt x="46046" y="29392"/>
                    </a:lnTo>
                    <a:lnTo>
                      <a:pt x="46147" y="28871"/>
                    </a:lnTo>
                    <a:lnTo>
                      <a:pt x="46240" y="28304"/>
                    </a:lnTo>
                    <a:lnTo>
                      <a:pt x="46333" y="27738"/>
                    </a:lnTo>
                    <a:lnTo>
                      <a:pt x="46419" y="27126"/>
                    </a:lnTo>
                    <a:lnTo>
                      <a:pt x="46497" y="26514"/>
                    </a:lnTo>
                    <a:lnTo>
                      <a:pt x="46575" y="25857"/>
                    </a:lnTo>
                    <a:lnTo>
                      <a:pt x="46646" y="25177"/>
                    </a:lnTo>
                    <a:lnTo>
                      <a:pt x="46713" y="24475"/>
                    </a:lnTo>
                    <a:lnTo>
                      <a:pt x="46772" y="23772"/>
                    </a:lnTo>
                    <a:lnTo>
                      <a:pt x="46828" y="23047"/>
                    </a:lnTo>
                    <a:lnTo>
                      <a:pt x="46877" y="22276"/>
                    </a:lnTo>
                    <a:lnTo>
                      <a:pt x="46918" y="21506"/>
                    </a:lnTo>
                    <a:lnTo>
                      <a:pt x="46955" y="20735"/>
                    </a:lnTo>
                    <a:lnTo>
                      <a:pt x="46985" y="19920"/>
                    </a:lnTo>
                    <a:lnTo>
                      <a:pt x="47011" y="19104"/>
                    </a:lnTo>
                    <a:lnTo>
                      <a:pt x="47029" y="18288"/>
                    </a:lnTo>
                    <a:lnTo>
                      <a:pt x="47037" y="17450"/>
                    </a:lnTo>
                    <a:lnTo>
                      <a:pt x="47040" y="16588"/>
                    </a:lnTo>
                    <a:lnTo>
                      <a:pt x="47037" y="15750"/>
                    </a:lnTo>
                    <a:lnTo>
                      <a:pt x="47029" y="14911"/>
                    </a:lnTo>
                    <a:lnTo>
                      <a:pt x="47011" y="14073"/>
                    </a:lnTo>
                    <a:lnTo>
                      <a:pt x="46985" y="13257"/>
                    </a:lnTo>
                    <a:lnTo>
                      <a:pt x="46955" y="12464"/>
                    </a:lnTo>
                    <a:lnTo>
                      <a:pt x="46918" y="11671"/>
                    </a:lnTo>
                    <a:lnTo>
                      <a:pt x="46877" y="10900"/>
                    </a:lnTo>
                    <a:lnTo>
                      <a:pt x="46828" y="10153"/>
                    </a:lnTo>
                    <a:lnTo>
                      <a:pt x="46772" y="9427"/>
                    </a:lnTo>
                    <a:lnTo>
                      <a:pt x="46713" y="8702"/>
                    </a:lnTo>
                    <a:lnTo>
                      <a:pt x="46646" y="8000"/>
                    </a:lnTo>
                    <a:lnTo>
                      <a:pt x="46575" y="7343"/>
                    </a:lnTo>
                    <a:lnTo>
                      <a:pt x="46497" y="6685"/>
                    </a:lnTo>
                    <a:lnTo>
                      <a:pt x="46419" y="6051"/>
                    </a:lnTo>
                    <a:lnTo>
                      <a:pt x="46333" y="5462"/>
                    </a:lnTo>
                    <a:lnTo>
                      <a:pt x="46240" y="4872"/>
                    </a:lnTo>
                    <a:lnTo>
                      <a:pt x="46147" y="4329"/>
                    </a:lnTo>
                    <a:lnTo>
                      <a:pt x="46046" y="3807"/>
                    </a:lnTo>
                    <a:lnTo>
                      <a:pt x="45946" y="3309"/>
                    </a:lnTo>
                    <a:lnTo>
                      <a:pt x="45838" y="2856"/>
                    </a:lnTo>
                    <a:lnTo>
                      <a:pt x="45726" y="2402"/>
                    </a:lnTo>
                    <a:lnTo>
                      <a:pt x="45611" y="2017"/>
                    </a:lnTo>
                    <a:lnTo>
                      <a:pt x="45495" y="1655"/>
                    </a:lnTo>
                    <a:lnTo>
                      <a:pt x="45376" y="1315"/>
                    </a:lnTo>
                    <a:lnTo>
                      <a:pt x="45250" y="1020"/>
                    </a:lnTo>
                    <a:lnTo>
                      <a:pt x="45123" y="748"/>
                    </a:lnTo>
                    <a:lnTo>
                      <a:pt x="44997" y="521"/>
                    </a:lnTo>
                    <a:lnTo>
                      <a:pt x="44863" y="340"/>
                    </a:lnTo>
                    <a:lnTo>
                      <a:pt x="44729" y="204"/>
                    </a:lnTo>
                    <a:lnTo>
                      <a:pt x="44595" y="91"/>
                    </a:lnTo>
                    <a:lnTo>
                      <a:pt x="44457" y="23"/>
                    </a:lnTo>
                    <a:lnTo>
                      <a:pt x="443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999999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38"/>
            <p:cNvSpPr/>
            <p:nvPr/>
          </p:nvSpPr>
          <p:spPr>
            <a:xfrm>
              <a:off x="7832578" y="1206800"/>
              <a:ext cx="649417" cy="222255"/>
            </a:xfrm>
            <a:custGeom>
              <a:avLst/>
              <a:gdLst/>
              <a:ahLst/>
              <a:cxnLst/>
              <a:rect l="l" t="t" r="r" b="b"/>
              <a:pathLst>
                <a:path w="55924" h="104714" extrusionOk="0">
                  <a:moveTo>
                    <a:pt x="32835" y="1"/>
                  </a:moveTo>
                  <a:lnTo>
                    <a:pt x="32373" y="39"/>
                  </a:lnTo>
                  <a:lnTo>
                    <a:pt x="31918" y="153"/>
                  </a:lnTo>
                  <a:lnTo>
                    <a:pt x="31469" y="342"/>
                  </a:lnTo>
                  <a:lnTo>
                    <a:pt x="31033" y="608"/>
                  </a:lnTo>
                  <a:lnTo>
                    <a:pt x="30611" y="912"/>
                  </a:lnTo>
                  <a:lnTo>
                    <a:pt x="30189" y="1291"/>
                  </a:lnTo>
                  <a:lnTo>
                    <a:pt x="29781" y="1747"/>
                  </a:lnTo>
                  <a:lnTo>
                    <a:pt x="29386" y="2240"/>
                  </a:lnTo>
                  <a:lnTo>
                    <a:pt x="28990" y="2809"/>
                  </a:lnTo>
                  <a:lnTo>
                    <a:pt x="28609" y="3417"/>
                  </a:lnTo>
                  <a:lnTo>
                    <a:pt x="28240" y="4100"/>
                  </a:lnTo>
                  <a:lnTo>
                    <a:pt x="27879" y="4821"/>
                  </a:lnTo>
                  <a:lnTo>
                    <a:pt x="27524" y="5580"/>
                  </a:lnTo>
                  <a:lnTo>
                    <a:pt x="27175" y="6377"/>
                  </a:lnTo>
                  <a:lnTo>
                    <a:pt x="26840" y="7250"/>
                  </a:lnTo>
                  <a:lnTo>
                    <a:pt x="26512" y="8123"/>
                  </a:lnTo>
                  <a:lnTo>
                    <a:pt x="26191" y="9072"/>
                  </a:lnTo>
                  <a:lnTo>
                    <a:pt x="25876" y="10021"/>
                  </a:lnTo>
                  <a:lnTo>
                    <a:pt x="25574" y="11045"/>
                  </a:lnTo>
                  <a:lnTo>
                    <a:pt x="25280" y="12070"/>
                  </a:lnTo>
                  <a:lnTo>
                    <a:pt x="24992" y="13133"/>
                  </a:lnTo>
                  <a:lnTo>
                    <a:pt x="24717" y="14195"/>
                  </a:lnTo>
                  <a:lnTo>
                    <a:pt x="24442" y="15334"/>
                  </a:lnTo>
                  <a:lnTo>
                    <a:pt x="24181" y="16435"/>
                  </a:lnTo>
                  <a:lnTo>
                    <a:pt x="23927" y="17611"/>
                  </a:lnTo>
                  <a:lnTo>
                    <a:pt x="23679" y="18750"/>
                  </a:lnTo>
                  <a:lnTo>
                    <a:pt x="23438" y="19964"/>
                  </a:lnTo>
                  <a:lnTo>
                    <a:pt x="23210" y="21141"/>
                  </a:lnTo>
                  <a:lnTo>
                    <a:pt x="22989" y="22355"/>
                  </a:lnTo>
                  <a:lnTo>
                    <a:pt x="22768" y="23570"/>
                  </a:lnTo>
                  <a:lnTo>
                    <a:pt x="22560" y="24784"/>
                  </a:lnTo>
                  <a:lnTo>
                    <a:pt x="22359" y="25999"/>
                  </a:lnTo>
                  <a:lnTo>
                    <a:pt x="22165" y="27213"/>
                  </a:lnTo>
                  <a:lnTo>
                    <a:pt x="21977" y="28428"/>
                  </a:lnTo>
                  <a:lnTo>
                    <a:pt x="21797" y="29642"/>
                  </a:lnTo>
                  <a:lnTo>
                    <a:pt x="21629" y="30819"/>
                  </a:lnTo>
                  <a:lnTo>
                    <a:pt x="21462" y="32033"/>
                  </a:lnTo>
                  <a:lnTo>
                    <a:pt x="21301" y="33210"/>
                  </a:lnTo>
                  <a:lnTo>
                    <a:pt x="21006" y="35525"/>
                  </a:lnTo>
                  <a:lnTo>
                    <a:pt x="20738" y="37764"/>
                  </a:lnTo>
                  <a:lnTo>
                    <a:pt x="20497" y="39928"/>
                  </a:lnTo>
                  <a:lnTo>
                    <a:pt x="20283" y="41939"/>
                  </a:lnTo>
                  <a:lnTo>
                    <a:pt x="20088" y="43837"/>
                  </a:lnTo>
                  <a:lnTo>
                    <a:pt x="19921" y="45583"/>
                  </a:lnTo>
                  <a:lnTo>
                    <a:pt x="19780" y="47177"/>
                  </a:lnTo>
                  <a:lnTo>
                    <a:pt x="19660" y="48543"/>
                  </a:lnTo>
                  <a:lnTo>
                    <a:pt x="19566" y="49720"/>
                  </a:lnTo>
                  <a:lnTo>
                    <a:pt x="19439" y="51390"/>
                  </a:lnTo>
                  <a:lnTo>
                    <a:pt x="19399" y="51959"/>
                  </a:lnTo>
                  <a:lnTo>
                    <a:pt x="19070" y="51655"/>
                  </a:lnTo>
                  <a:lnTo>
                    <a:pt x="18742" y="51390"/>
                  </a:lnTo>
                  <a:lnTo>
                    <a:pt x="18421" y="51124"/>
                  </a:lnTo>
                  <a:lnTo>
                    <a:pt x="18106" y="50896"/>
                  </a:lnTo>
                  <a:lnTo>
                    <a:pt x="17791" y="50706"/>
                  </a:lnTo>
                  <a:lnTo>
                    <a:pt x="17476" y="50555"/>
                  </a:lnTo>
                  <a:lnTo>
                    <a:pt x="17168" y="50403"/>
                  </a:lnTo>
                  <a:lnTo>
                    <a:pt x="16860" y="50289"/>
                  </a:lnTo>
                  <a:lnTo>
                    <a:pt x="16558" y="50213"/>
                  </a:lnTo>
                  <a:lnTo>
                    <a:pt x="16257" y="50137"/>
                  </a:lnTo>
                  <a:lnTo>
                    <a:pt x="15962" y="50099"/>
                  </a:lnTo>
                  <a:lnTo>
                    <a:pt x="15668" y="50099"/>
                  </a:lnTo>
                  <a:lnTo>
                    <a:pt x="15380" y="50137"/>
                  </a:lnTo>
                  <a:lnTo>
                    <a:pt x="15092" y="50137"/>
                  </a:lnTo>
                  <a:lnTo>
                    <a:pt x="14804" y="50213"/>
                  </a:lnTo>
                  <a:lnTo>
                    <a:pt x="14522" y="50289"/>
                  </a:lnTo>
                  <a:lnTo>
                    <a:pt x="14248" y="50403"/>
                  </a:lnTo>
                  <a:lnTo>
                    <a:pt x="13973" y="50517"/>
                  </a:lnTo>
                  <a:lnTo>
                    <a:pt x="13698" y="50668"/>
                  </a:lnTo>
                  <a:lnTo>
                    <a:pt x="13430" y="50858"/>
                  </a:lnTo>
                  <a:lnTo>
                    <a:pt x="12901" y="51276"/>
                  </a:lnTo>
                  <a:lnTo>
                    <a:pt x="12385" y="51731"/>
                  </a:lnTo>
                  <a:lnTo>
                    <a:pt x="11876" y="52300"/>
                  </a:lnTo>
                  <a:lnTo>
                    <a:pt x="11381" y="52946"/>
                  </a:lnTo>
                  <a:lnTo>
                    <a:pt x="10898" y="53667"/>
                  </a:lnTo>
                  <a:lnTo>
                    <a:pt x="10430" y="54426"/>
                  </a:lnTo>
                  <a:lnTo>
                    <a:pt x="9974" y="55261"/>
                  </a:lnTo>
                  <a:lnTo>
                    <a:pt x="9525" y="56172"/>
                  </a:lnTo>
                  <a:lnTo>
                    <a:pt x="9090" y="57121"/>
                  </a:lnTo>
                  <a:lnTo>
                    <a:pt x="8661" y="58145"/>
                  </a:lnTo>
                  <a:lnTo>
                    <a:pt x="8253" y="59208"/>
                  </a:lnTo>
                  <a:lnTo>
                    <a:pt x="7851" y="60309"/>
                  </a:lnTo>
                  <a:lnTo>
                    <a:pt x="7456" y="61447"/>
                  </a:lnTo>
                  <a:lnTo>
                    <a:pt x="7074" y="62624"/>
                  </a:lnTo>
                  <a:lnTo>
                    <a:pt x="6705" y="63876"/>
                  </a:lnTo>
                  <a:lnTo>
                    <a:pt x="6350" y="65129"/>
                  </a:lnTo>
                  <a:lnTo>
                    <a:pt x="6002" y="66419"/>
                  </a:lnTo>
                  <a:lnTo>
                    <a:pt x="5667" y="67747"/>
                  </a:lnTo>
                  <a:lnTo>
                    <a:pt x="5339" y="69076"/>
                  </a:lnTo>
                  <a:lnTo>
                    <a:pt x="5024" y="70442"/>
                  </a:lnTo>
                  <a:lnTo>
                    <a:pt x="4716" y="71808"/>
                  </a:lnTo>
                  <a:lnTo>
                    <a:pt x="4421" y="73213"/>
                  </a:lnTo>
                  <a:lnTo>
                    <a:pt x="4140" y="74617"/>
                  </a:lnTo>
                  <a:lnTo>
                    <a:pt x="3865" y="76021"/>
                  </a:lnTo>
                  <a:lnTo>
                    <a:pt x="3597" y="77426"/>
                  </a:lnTo>
                  <a:lnTo>
                    <a:pt x="3343" y="78830"/>
                  </a:lnTo>
                  <a:lnTo>
                    <a:pt x="3102" y="80272"/>
                  </a:lnTo>
                  <a:lnTo>
                    <a:pt x="2867" y="81638"/>
                  </a:lnTo>
                  <a:lnTo>
                    <a:pt x="2640" y="83043"/>
                  </a:lnTo>
                  <a:lnTo>
                    <a:pt x="2425" y="84409"/>
                  </a:lnTo>
                  <a:lnTo>
                    <a:pt x="2224" y="85775"/>
                  </a:lnTo>
                  <a:lnTo>
                    <a:pt x="2030" y="87142"/>
                  </a:lnTo>
                  <a:lnTo>
                    <a:pt x="1842" y="88432"/>
                  </a:lnTo>
                  <a:lnTo>
                    <a:pt x="1662" y="89722"/>
                  </a:lnTo>
                  <a:lnTo>
                    <a:pt x="1494" y="91013"/>
                  </a:lnTo>
                  <a:lnTo>
                    <a:pt x="1340" y="92227"/>
                  </a:lnTo>
                  <a:lnTo>
                    <a:pt x="1052" y="94542"/>
                  </a:lnTo>
                  <a:lnTo>
                    <a:pt x="798" y="96706"/>
                  </a:lnTo>
                  <a:lnTo>
                    <a:pt x="583" y="98679"/>
                  </a:lnTo>
                  <a:lnTo>
                    <a:pt x="402" y="100425"/>
                  </a:lnTo>
                  <a:lnTo>
                    <a:pt x="255" y="101905"/>
                  </a:lnTo>
                  <a:lnTo>
                    <a:pt x="141" y="103082"/>
                  </a:lnTo>
                  <a:lnTo>
                    <a:pt x="61" y="103993"/>
                  </a:lnTo>
                  <a:lnTo>
                    <a:pt x="0" y="104714"/>
                  </a:lnTo>
                  <a:lnTo>
                    <a:pt x="55924" y="104714"/>
                  </a:lnTo>
                  <a:lnTo>
                    <a:pt x="55777" y="101867"/>
                  </a:lnTo>
                  <a:lnTo>
                    <a:pt x="55629" y="99059"/>
                  </a:lnTo>
                  <a:lnTo>
                    <a:pt x="55475" y="96402"/>
                  </a:lnTo>
                  <a:lnTo>
                    <a:pt x="55308" y="93821"/>
                  </a:lnTo>
                  <a:lnTo>
                    <a:pt x="55134" y="91354"/>
                  </a:lnTo>
                  <a:lnTo>
                    <a:pt x="54959" y="88963"/>
                  </a:lnTo>
                  <a:lnTo>
                    <a:pt x="54772" y="86648"/>
                  </a:lnTo>
                  <a:lnTo>
                    <a:pt x="54578" y="84447"/>
                  </a:lnTo>
                  <a:lnTo>
                    <a:pt x="54383" y="82359"/>
                  </a:lnTo>
                  <a:lnTo>
                    <a:pt x="54176" y="80310"/>
                  </a:lnTo>
                  <a:lnTo>
                    <a:pt x="53968" y="78374"/>
                  </a:lnTo>
                  <a:lnTo>
                    <a:pt x="53754" y="76553"/>
                  </a:lnTo>
                  <a:lnTo>
                    <a:pt x="53539" y="74769"/>
                  </a:lnTo>
                  <a:lnTo>
                    <a:pt x="53318" y="73061"/>
                  </a:lnTo>
                  <a:lnTo>
                    <a:pt x="53091" y="71467"/>
                  </a:lnTo>
                  <a:lnTo>
                    <a:pt x="52863" y="69911"/>
                  </a:lnTo>
                  <a:lnTo>
                    <a:pt x="52628" y="68469"/>
                  </a:lnTo>
                  <a:lnTo>
                    <a:pt x="52394" y="67064"/>
                  </a:lnTo>
                  <a:lnTo>
                    <a:pt x="52153" y="65774"/>
                  </a:lnTo>
                  <a:lnTo>
                    <a:pt x="51912" y="64521"/>
                  </a:lnTo>
                  <a:lnTo>
                    <a:pt x="51671" y="63345"/>
                  </a:lnTo>
                  <a:lnTo>
                    <a:pt x="51429" y="62244"/>
                  </a:lnTo>
                  <a:lnTo>
                    <a:pt x="51182" y="61182"/>
                  </a:lnTo>
                  <a:lnTo>
                    <a:pt x="50934" y="60195"/>
                  </a:lnTo>
                  <a:lnTo>
                    <a:pt x="50686" y="59284"/>
                  </a:lnTo>
                  <a:lnTo>
                    <a:pt x="50445" y="58411"/>
                  </a:lnTo>
                  <a:lnTo>
                    <a:pt x="50197" y="57576"/>
                  </a:lnTo>
                  <a:lnTo>
                    <a:pt x="49949" y="56817"/>
                  </a:lnTo>
                  <a:lnTo>
                    <a:pt x="49701" y="56134"/>
                  </a:lnTo>
                  <a:lnTo>
                    <a:pt x="49460" y="55489"/>
                  </a:lnTo>
                  <a:lnTo>
                    <a:pt x="49219" y="54881"/>
                  </a:lnTo>
                  <a:lnTo>
                    <a:pt x="48978" y="54312"/>
                  </a:lnTo>
                  <a:lnTo>
                    <a:pt x="48737" y="53819"/>
                  </a:lnTo>
                  <a:lnTo>
                    <a:pt x="48502" y="53363"/>
                  </a:lnTo>
                  <a:lnTo>
                    <a:pt x="48268" y="52946"/>
                  </a:lnTo>
                  <a:lnTo>
                    <a:pt x="48040" y="52528"/>
                  </a:lnTo>
                  <a:lnTo>
                    <a:pt x="47812" y="52187"/>
                  </a:lnTo>
                  <a:lnTo>
                    <a:pt x="47585" y="51883"/>
                  </a:lnTo>
                  <a:lnTo>
                    <a:pt x="47370" y="51617"/>
                  </a:lnTo>
                  <a:lnTo>
                    <a:pt x="47156" y="51390"/>
                  </a:lnTo>
                  <a:lnTo>
                    <a:pt x="46942" y="51162"/>
                  </a:lnTo>
                  <a:lnTo>
                    <a:pt x="46741" y="51010"/>
                  </a:lnTo>
                  <a:lnTo>
                    <a:pt x="46346" y="50706"/>
                  </a:lnTo>
                  <a:lnTo>
                    <a:pt x="45984" y="50555"/>
                  </a:lnTo>
                  <a:lnTo>
                    <a:pt x="45642" y="50441"/>
                  </a:lnTo>
                  <a:lnTo>
                    <a:pt x="45327" y="50403"/>
                  </a:lnTo>
                  <a:lnTo>
                    <a:pt x="45053" y="50441"/>
                  </a:lnTo>
                  <a:lnTo>
                    <a:pt x="44812" y="50479"/>
                  </a:lnTo>
                  <a:lnTo>
                    <a:pt x="44604" y="50555"/>
                  </a:lnTo>
                  <a:lnTo>
                    <a:pt x="44443" y="50631"/>
                  </a:lnTo>
                  <a:lnTo>
                    <a:pt x="44323" y="50706"/>
                  </a:lnTo>
                  <a:lnTo>
                    <a:pt x="44222" y="50820"/>
                  </a:lnTo>
                  <a:lnTo>
                    <a:pt x="44182" y="50251"/>
                  </a:lnTo>
                  <a:lnTo>
                    <a:pt x="44068" y="48619"/>
                  </a:lnTo>
                  <a:lnTo>
                    <a:pt x="43974" y="47480"/>
                  </a:lnTo>
                  <a:lnTo>
                    <a:pt x="43867" y="46114"/>
                  </a:lnTo>
                  <a:lnTo>
                    <a:pt x="43733" y="44596"/>
                  </a:lnTo>
                  <a:lnTo>
                    <a:pt x="43579" y="42850"/>
                  </a:lnTo>
                  <a:lnTo>
                    <a:pt x="43405" y="41028"/>
                  </a:lnTo>
                  <a:lnTo>
                    <a:pt x="43211" y="39017"/>
                  </a:lnTo>
                  <a:lnTo>
                    <a:pt x="42990" y="36929"/>
                  </a:lnTo>
                  <a:lnTo>
                    <a:pt x="42749" y="34728"/>
                  </a:lnTo>
                  <a:lnTo>
                    <a:pt x="42487" y="32451"/>
                  </a:lnTo>
                  <a:lnTo>
                    <a:pt x="42199" y="30136"/>
                  </a:lnTo>
                  <a:lnTo>
                    <a:pt x="42052" y="28959"/>
                  </a:lnTo>
                  <a:lnTo>
                    <a:pt x="41891" y="27783"/>
                  </a:lnTo>
                  <a:lnTo>
                    <a:pt x="41730" y="26606"/>
                  </a:lnTo>
                  <a:lnTo>
                    <a:pt x="41556" y="25392"/>
                  </a:lnTo>
                  <a:lnTo>
                    <a:pt x="41382" y="24215"/>
                  </a:lnTo>
                  <a:lnTo>
                    <a:pt x="41201" y="23039"/>
                  </a:lnTo>
                  <a:lnTo>
                    <a:pt x="41014" y="21862"/>
                  </a:lnTo>
                  <a:lnTo>
                    <a:pt x="40819" y="20685"/>
                  </a:lnTo>
                  <a:lnTo>
                    <a:pt x="40625" y="19509"/>
                  </a:lnTo>
                  <a:lnTo>
                    <a:pt x="40418" y="18332"/>
                  </a:lnTo>
                  <a:lnTo>
                    <a:pt x="40210" y="17194"/>
                  </a:lnTo>
                  <a:lnTo>
                    <a:pt x="39989" y="16093"/>
                  </a:lnTo>
                  <a:lnTo>
                    <a:pt x="39768" y="14992"/>
                  </a:lnTo>
                  <a:lnTo>
                    <a:pt x="39533" y="13892"/>
                  </a:lnTo>
                  <a:lnTo>
                    <a:pt x="39299" y="12829"/>
                  </a:lnTo>
                  <a:lnTo>
                    <a:pt x="39058" y="11804"/>
                  </a:lnTo>
                  <a:lnTo>
                    <a:pt x="38810" y="10780"/>
                  </a:lnTo>
                  <a:lnTo>
                    <a:pt x="38555" y="9793"/>
                  </a:lnTo>
                  <a:lnTo>
                    <a:pt x="38294" y="8844"/>
                  </a:lnTo>
                  <a:lnTo>
                    <a:pt x="38026" y="7933"/>
                  </a:lnTo>
                  <a:lnTo>
                    <a:pt x="37752" y="7060"/>
                  </a:lnTo>
                  <a:lnTo>
                    <a:pt x="37470" y="6225"/>
                  </a:lnTo>
                  <a:lnTo>
                    <a:pt x="37182" y="5428"/>
                  </a:lnTo>
                  <a:lnTo>
                    <a:pt x="36888" y="4707"/>
                  </a:lnTo>
                  <a:lnTo>
                    <a:pt x="36586" y="3986"/>
                  </a:lnTo>
                  <a:lnTo>
                    <a:pt x="36278" y="3341"/>
                  </a:lnTo>
                  <a:lnTo>
                    <a:pt x="35963" y="2734"/>
                  </a:lnTo>
                  <a:lnTo>
                    <a:pt x="35648" y="2202"/>
                  </a:lnTo>
                  <a:lnTo>
                    <a:pt x="35320" y="1709"/>
                  </a:lnTo>
                  <a:lnTo>
                    <a:pt x="34985" y="1253"/>
                  </a:lnTo>
                  <a:lnTo>
                    <a:pt x="34644" y="874"/>
                  </a:lnTo>
                  <a:lnTo>
                    <a:pt x="34295" y="570"/>
                  </a:lnTo>
                  <a:lnTo>
                    <a:pt x="33940" y="342"/>
                  </a:lnTo>
                  <a:lnTo>
                    <a:pt x="33579" y="153"/>
                  </a:lnTo>
                  <a:lnTo>
                    <a:pt x="33210" y="39"/>
                  </a:lnTo>
                  <a:lnTo>
                    <a:pt x="32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 rot="10800000">
              <a:off x="8128288" y="297434"/>
              <a:ext cx="591436" cy="599726"/>
            </a:xfrm>
            <a:custGeom>
              <a:avLst/>
              <a:gdLst/>
              <a:ahLst/>
              <a:cxnLst/>
              <a:rect l="l" t="t" r="r" b="b"/>
              <a:pathLst>
                <a:path w="69499" h="31652" extrusionOk="0">
                  <a:moveTo>
                    <a:pt x="35185" y="9123"/>
                  </a:moveTo>
                  <a:lnTo>
                    <a:pt x="35891" y="9142"/>
                  </a:lnTo>
                  <a:lnTo>
                    <a:pt x="36597" y="9180"/>
                  </a:lnTo>
                  <a:lnTo>
                    <a:pt x="37302" y="9227"/>
                  </a:lnTo>
                  <a:lnTo>
                    <a:pt x="38008" y="9293"/>
                  </a:lnTo>
                  <a:lnTo>
                    <a:pt x="38714" y="9369"/>
                  </a:lnTo>
                  <a:lnTo>
                    <a:pt x="39399" y="9464"/>
                  </a:lnTo>
                  <a:lnTo>
                    <a:pt x="40105" y="9577"/>
                  </a:lnTo>
                  <a:lnTo>
                    <a:pt x="40769" y="9709"/>
                  </a:lnTo>
                  <a:lnTo>
                    <a:pt x="41433" y="9861"/>
                  </a:lnTo>
                  <a:lnTo>
                    <a:pt x="42098" y="10021"/>
                  </a:lnTo>
                  <a:lnTo>
                    <a:pt x="42741" y="10201"/>
                  </a:lnTo>
                  <a:lnTo>
                    <a:pt x="43364" y="10399"/>
                  </a:lnTo>
                  <a:lnTo>
                    <a:pt x="43966" y="10598"/>
                  </a:lnTo>
                  <a:lnTo>
                    <a:pt x="44547" y="10815"/>
                  </a:lnTo>
                  <a:lnTo>
                    <a:pt x="45066" y="11052"/>
                  </a:lnTo>
                  <a:lnTo>
                    <a:pt x="45585" y="11288"/>
                  </a:lnTo>
                  <a:lnTo>
                    <a:pt x="46062" y="11534"/>
                  </a:lnTo>
                  <a:lnTo>
                    <a:pt x="46519" y="11789"/>
                  </a:lnTo>
                  <a:lnTo>
                    <a:pt x="46934" y="12063"/>
                  </a:lnTo>
                  <a:lnTo>
                    <a:pt x="47308" y="12337"/>
                  </a:lnTo>
                  <a:lnTo>
                    <a:pt x="47681" y="12612"/>
                  </a:lnTo>
                  <a:lnTo>
                    <a:pt x="47993" y="12905"/>
                  </a:lnTo>
                  <a:lnTo>
                    <a:pt x="48283" y="13198"/>
                  </a:lnTo>
                  <a:lnTo>
                    <a:pt x="48553" y="13500"/>
                  </a:lnTo>
                  <a:lnTo>
                    <a:pt x="48782" y="13803"/>
                  </a:lnTo>
                  <a:lnTo>
                    <a:pt x="48989" y="14115"/>
                  </a:lnTo>
                  <a:lnTo>
                    <a:pt x="49135" y="14427"/>
                  </a:lnTo>
                  <a:lnTo>
                    <a:pt x="49280" y="14739"/>
                  </a:lnTo>
                  <a:lnTo>
                    <a:pt x="49363" y="15060"/>
                  </a:lnTo>
                  <a:lnTo>
                    <a:pt x="49446" y="15382"/>
                  </a:lnTo>
                  <a:lnTo>
                    <a:pt x="49467" y="15703"/>
                  </a:lnTo>
                  <a:lnTo>
                    <a:pt x="49467" y="16024"/>
                  </a:lnTo>
                  <a:lnTo>
                    <a:pt x="49425" y="16346"/>
                  </a:lnTo>
                  <a:lnTo>
                    <a:pt x="49363" y="16667"/>
                  </a:lnTo>
                  <a:lnTo>
                    <a:pt x="49259" y="16989"/>
                  </a:lnTo>
                  <a:lnTo>
                    <a:pt x="49114" y="17310"/>
                  </a:lnTo>
                  <a:lnTo>
                    <a:pt x="48927" y="17631"/>
                  </a:lnTo>
                  <a:lnTo>
                    <a:pt x="48719" y="17943"/>
                  </a:lnTo>
                  <a:lnTo>
                    <a:pt x="48470" y="18265"/>
                  </a:lnTo>
                  <a:lnTo>
                    <a:pt x="48180" y="18567"/>
                  </a:lnTo>
                  <a:lnTo>
                    <a:pt x="47868" y="18879"/>
                  </a:lnTo>
                  <a:lnTo>
                    <a:pt x="47495" y="19172"/>
                  </a:lnTo>
                  <a:lnTo>
                    <a:pt x="47100" y="19466"/>
                  </a:lnTo>
                  <a:lnTo>
                    <a:pt x="46685" y="19749"/>
                  </a:lnTo>
                  <a:lnTo>
                    <a:pt x="46228" y="20023"/>
                  </a:lnTo>
                  <a:lnTo>
                    <a:pt x="45751" y="20288"/>
                  </a:lnTo>
                  <a:lnTo>
                    <a:pt x="45253" y="20524"/>
                  </a:lnTo>
                  <a:lnTo>
                    <a:pt x="44713" y="20761"/>
                  </a:lnTo>
                  <a:lnTo>
                    <a:pt x="44173" y="20978"/>
                  </a:lnTo>
                  <a:lnTo>
                    <a:pt x="43613" y="21186"/>
                  </a:lnTo>
                  <a:lnTo>
                    <a:pt x="43032" y="21375"/>
                  </a:lnTo>
                  <a:lnTo>
                    <a:pt x="42430" y="21545"/>
                  </a:lnTo>
                  <a:lnTo>
                    <a:pt x="41807" y="21715"/>
                  </a:lnTo>
                  <a:lnTo>
                    <a:pt x="41184" y="21857"/>
                  </a:lnTo>
                  <a:lnTo>
                    <a:pt x="40520" y="21990"/>
                  </a:lnTo>
                  <a:lnTo>
                    <a:pt x="39876" y="22113"/>
                  </a:lnTo>
                  <a:lnTo>
                    <a:pt x="39212" y="22217"/>
                  </a:lnTo>
                  <a:lnTo>
                    <a:pt x="38527" y="22311"/>
                  </a:lnTo>
                  <a:lnTo>
                    <a:pt x="37842" y="22377"/>
                  </a:lnTo>
                  <a:lnTo>
                    <a:pt x="37136" y="22443"/>
                  </a:lnTo>
                  <a:lnTo>
                    <a:pt x="36451" y="22491"/>
                  </a:lnTo>
                  <a:lnTo>
                    <a:pt x="35746" y="22519"/>
                  </a:lnTo>
                  <a:lnTo>
                    <a:pt x="35040" y="22528"/>
                  </a:lnTo>
                  <a:lnTo>
                    <a:pt x="34313" y="22528"/>
                  </a:lnTo>
                  <a:lnTo>
                    <a:pt x="33607" y="22510"/>
                  </a:lnTo>
                  <a:lnTo>
                    <a:pt x="32902" y="22481"/>
                  </a:lnTo>
                  <a:lnTo>
                    <a:pt x="32196" y="22434"/>
                  </a:lnTo>
                  <a:lnTo>
                    <a:pt x="31490" y="22368"/>
                  </a:lnTo>
                  <a:lnTo>
                    <a:pt x="30784" y="22283"/>
                  </a:lnTo>
                  <a:lnTo>
                    <a:pt x="30099" y="22188"/>
                  </a:lnTo>
                  <a:lnTo>
                    <a:pt x="29414" y="22075"/>
                  </a:lnTo>
                  <a:lnTo>
                    <a:pt x="28729" y="21942"/>
                  </a:lnTo>
                  <a:lnTo>
                    <a:pt x="28065" y="21801"/>
                  </a:lnTo>
                  <a:lnTo>
                    <a:pt x="27401" y="21630"/>
                  </a:lnTo>
                  <a:lnTo>
                    <a:pt x="26757" y="21451"/>
                  </a:lnTo>
                  <a:lnTo>
                    <a:pt x="26135" y="21262"/>
                  </a:lnTo>
                  <a:lnTo>
                    <a:pt x="25533" y="21054"/>
                  </a:lnTo>
                  <a:lnTo>
                    <a:pt x="24972" y="20836"/>
                  </a:lnTo>
                  <a:lnTo>
                    <a:pt x="24432" y="20609"/>
                  </a:lnTo>
                  <a:lnTo>
                    <a:pt x="23913" y="20364"/>
                  </a:lnTo>
                  <a:lnTo>
                    <a:pt x="23436" y="20118"/>
                  </a:lnTo>
                  <a:lnTo>
                    <a:pt x="23000" y="19863"/>
                  </a:lnTo>
                  <a:lnTo>
                    <a:pt x="22585" y="19598"/>
                  </a:lnTo>
                  <a:lnTo>
                    <a:pt x="22191" y="19324"/>
                  </a:lnTo>
                  <a:lnTo>
                    <a:pt x="21838" y="19040"/>
                  </a:lnTo>
                  <a:lnTo>
                    <a:pt x="21506" y="18756"/>
                  </a:lnTo>
                  <a:lnTo>
                    <a:pt x="21215" y="18454"/>
                  </a:lnTo>
                  <a:lnTo>
                    <a:pt x="20945" y="18161"/>
                  </a:lnTo>
                  <a:lnTo>
                    <a:pt x="20717" y="17858"/>
                  </a:lnTo>
                  <a:lnTo>
                    <a:pt x="20530" y="17546"/>
                  </a:lnTo>
                  <a:lnTo>
                    <a:pt x="20364" y="17234"/>
                  </a:lnTo>
                  <a:lnTo>
                    <a:pt x="20239" y="16913"/>
                  </a:lnTo>
                  <a:lnTo>
                    <a:pt x="20135" y="16601"/>
                  </a:lnTo>
                  <a:lnTo>
                    <a:pt x="20073" y="16280"/>
                  </a:lnTo>
                  <a:lnTo>
                    <a:pt x="20032" y="15958"/>
                  </a:lnTo>
                  <a:lnTo>
                    <a:pt x="20032" y="15627"/>
                  </a:lnTo>
                  <a:lnTo>
                    <a:pt x="20073" y="15306"/>
                  </a:lnTo>
                  <a:lnTo>
                    <a:pt x="20156" y="14984"/>
                  </a:lnTo>
                  <a:lnTo>
                    <a:pt x="20260" y="14663"/>
                  </a:lnTo>
                  <a:lnTo>
                    <a:pt x="20405" y="14342"/>
                  </a:lnTo>
                  <a:lnTo>
                    <a:pt x="20571" y="14020"/>
                  </a:lnTo>
                  <a:lnTo>
                    <a:pt x="20779" y="13708"/>
                  </a:lnTo>
                  <a:lnTo>
                    <a:pt x="21028" y="13396"/>
                  </a:lnTo>
                  <a:lnTo>
                    <a:pt x="21319" y="13084"/>
                  </a:lnTo>
                  <a:lnTo>
                    <a:pt x="21651" y="12782"/>
                  </a:lnTo>
                  <a:lnTo>
                    <a:pt x="22004" y="12479"/>
                  </a:lnTo>
                  <a:lnTo>
                    <a:pt x="22398" y="12186"/>
                  </a:lnTo>
                  <a:lnTo>
                    <a:pt x="22834" y="11903"/>
                  </a:lnTo>
                  <a:lnTo>
                    <a:pt x="23270" y="11628"/>
                  </a:lnTo>
                  <a:lnTo>
                    <a:pt x="23747" y="11373"/>
                  </a:lnTo>
                  <a:lnTo>
                    <a:pt x="24266" y="11127"/>
                  </a:lnTo>
                  <a:lnTo>
                    <a:pt x="24785" y="10891"/>
                  </a:lnTo>
                  <a:lnTo>
                    <a:pt x="25325" y="10674"/>
                  </a:lnTo>
                  <a:lnTo>
                    <a:pt x="25885" y="10475"/>
                  </a:lnTo>
                  <a:lnTo>
                    <a:pt x="26487" y="10286"/>
                  </a:lnTo>
                  <a:lnTo>
                    <a:pt x="27089" y="10106"/>
                  </a:lnTo>
                  <a:lnTo>
                    <a:pt x="27691" y="9946"/>
                  </a:lnTo>
                  <a:lnTo>
                    <a:pt x="28335" y="9794"/>
                  </a:lnTo>
                  <a:lnTo>
                    <a:pt x="28978" y="9662"/>
                  </a:lnTo>
                  <a:lnTo>
                    <a:pt x="29643" y="9539"/>
                  </a:lnTo>
                  <a:lnTo>
                    <a:pt x="30307" y="9435"/>
                  </a:lnTo>
                  <a:lnTo>
                    <a:pt x="30992" y="9350"/>
                  </a:lnTo>
                  <a:lnTo>
                    <a:pt x="31677" y="9274"/>
                  </a:lnTo>
                  <a:lnTo>
                    <a:pt x="32362" y="9218"/>
                  </a:lnTo>
                  <a:lnTo>
                    <a:pt x="33068" y="9170"/>
                  </a:lnTo>
                  <a:lnTo>
                    <a:pt x="33774" y="9142"/>
                  </a:lnTo>
                  <a:lnTo>
                    <a:pt x="34479" y="9123"/>
                  </a:lnTo>
                  <a:close/>
                  <a:moveTo>
                    <a:pt x="33794" y="0"/>
                  </a:moveTo>
                  <a:lnTo>
                    <a:pt x="21381" y="1210"/>
                  </a:lnTo>
                  <a:lnTo>
                    <a:pt x="22398" y="3366"/>
                  </a:lnTo>
                  <a:lnTo>
                    <a:pt x="21796" y="3498"/>
                  </a:lnTo>
                  <a:lnTo>
                    <a:pt x="21194" y="3631"/>
                  </a:lnTo>
                  <a:lnTo>
                    <a:pt x="20592" y="3772"/>
                  </a:lnTo>
                  <a:lnTo>
                    <a:pt x="20011" y="3914"/>
                  </a:lnTo>
                  <a:lnTo>
                    <a:pt x="19430" y="4065"/>
                  </a:lnTo>
                  <a:lnTo>
                    <a:pt x="18869" y="4226"/>
                  </a:lnTo>
                  <a:lnTo>
                    <a:pt x="18288" y="4387"/>
                  </a:lnTo>
                  <a:lnTo>
                    <a:pt x="17748" y="4557"/>
                  </a:lnTo>
                  <a:lnTo>
                    <a:pt x="17188" y="4737"/>
                  </a:lnTo>
                  <a:lnTo>
                    <a:pt x="16648" y="4916"/>
                  </a:lnTo>
                  <a:lnTo>
                    <a:pt x="16108" y="5105"/>
                  </a:lnTo>
                  <a:lnTo>
                    <a:pt x="15589" y="5304"/>
                  </a:lnTo>
                  <a:lnTo>
                    <a:pt x="15070" y="5502"/>
                  </a:lnTo>
                  <a:lnTo>
                    <a:pt x="14552" y="5710"/>
                  </a:lnTo>
                  <a:lnTo>
                    <a:pt x="14053" y="5918"/>
                  </a:lnTo>
                  <a:lnTo>
                    <a:pt x="13555" y="6145"/>
                  </a:lnTo>
                  <a:lnTo>
                    <a:pt x="9507" y="4945"/>
                  </a:lnTo>
                  <a:lnTo>
                    <a:pt x="2616" y="9804"/>
                  </a:lnTo>
                  <a:lnTo>
                    <a:pt x="6663" y="10995"/>
                  </a:lnTo>
                  <a:lnTo>
                    <a:pt x="6435" y="11288"/>
                  </a:lnTo>
                  <a:lnTo>
                    <a:pt x="6207" y="11581"/>
                  </a:lnTo>
                  <a:lnTo>
                    <a:pt x="5999" y="11884"/>
                  </a:lnTo>
                  <a:lnTo>
                    <a:pt x="5812" y="12177"/>
                  </a:lnTo>
                  <a:lnTo>
                    <a:pt x="5646" y="12479"/>
                  </a:lnTo>
                  <a:lnTo>
                    <a:pt x="5480" y="12772"/>
                  </a:lnTo>
                  <a:lnTo>
                    <a:pt x="5335" y="13075"/>
                  </a:lnTo>
                  <a:lnTo>
                    <a:pt x="5210" y="13377"/>
                  </a:lnTo>
                  <a:lnTo>
                    <a:pt x="5107" y="13680"/>
                  </a:lnTo>
                  <a:lnTo>
                    <a:pt x="5003" y="13982"/>
                  </a:lnTo>
                  <a:lnTo>
                    <a:pt x="4920" y="14285"/>
                  </a:lnTo>
                  <a:lnTo>
                    <a:pt x="4857" y="14587"/>
                  </a:lnTo>
                  <a:lnTo>
                    <a:pt x="4795" y="14890"/>
                  </a:lnTo>
                  <a:lnTo>
                    <a:pt x="4754" y="15192"/>
                  </a:lnTo>
                  <a:lnTo>
                    <a:pt x="4733" y="15495"/>
                  </a:lnTo>
                  <a:lnTo>
                    <a:pt x="4733" y="15797"/>
                  </a:lnTo>
                  <a:lnTo>
                    <a:pt x="0" y="16261"/>
                  </a:lnTo>
                  <a:lnTo>
                    <a:pt x="2657" y="21914"/>
                  </a:lnTo>
                  <a:lnTo>
                    <a:pt x="7390" y="21451"/>
                  </a:lnTo>
                  <a:lnTo>
                    <a:pt x="7681" y="21734"/>
                  </a:lnTo>
                  <a:lnTo>
                    <a:pt x="7971" y="21999"/>
                  </a:lnTo>
                  <a:lnTo>
                    <a:pt x="8283" y="22273"/>
                  </a:lnTo>
                  <a:lnTo>
                    <a:pt x="8594" y="22538"/>
                  </a:lnTo>
                  <a:lnTo>
                    <a:pt x="8926" y="22803"/>
                  </a:lnTo>
                  <a:lnTo>
                    <a:pt x="9279" y="23067"/>
                  </a:lnTo>
                  <a:lnTo>
                    <a:pt x="9632" y="23323"/>
                  </a:lnTo>
                  <a:lnTo>
                    <a:pt x="10006" y="23578"/>
                  </a:lnTo>
                  <a:lnTo>
                    <a:pt x="10400" y="23824"/>
                  </a:lnTo>
                  <a:lnTo>
                    <a:pt x="10794" y="24069"/>
                  </a:lnTo>
                  <a:lnTo>
                    <a:pt x="11209" y="24315"/>
                  </a:lnTo>
                  <a:lnTo>
                    <a:pt x="11645" y="24561"/>
                  </a:lnTo>
                  <a:lnTo>
                    <a:pt x="12081" y="24797"/>
                  </a:lnTo>
                  <a:lnTo>
                    <a:pt x="12538" y="25024"/>
                  </a:lnTo>
                  <a:lnTo>
                    <a:pt x="12995" y="25251"/>
                  </a:lnTo>
                  <a:lnTo>
                    <a:pt x="13472" y="25478"/>
                  </a:lnTo>
                  <a:lnTo>
                    <a:pt x="10857" y="27322"/>
                  </a:lnTo>
                  <a:lnTo>
                    <a:pt x="21526" y="30470"/>
                  </a:lnTo>
                  <a:lnTo>
                    <a:pt x="24142" y="28617"/>
                  </a:lnTo>
                  <a:lnTo>
                    <a:pt x="24785" y="28730"/>
                  </a:lnTo>
                  <a:lnTo>
                    <a:pt x="25429" y="28825"/>
                  </a:lnTo>
                  <a:lnTo>
                    <a:pt x="26093" y="28919"/>
                  </a:lnTo>
                  <a:lnTo>
                    <a:pt x="26737" y="29004"/>
                  </a:lnTo>
                  <a:lnTo>
                    <a:pt x="27401" y="29080"/>
                  </a:lnTo>
                  <a:lnTo>
                    <a:pt x="28044" y="29156"/>
                  </a:lnTo>
                  <a:lnTo>
                    <a:pt x="28709" y="29222"/>
                  </a:lnTo>
                  <a:lnTo>
                    <a:pt x="29373" y="29278"/>
                  </a:lnTo>
                  <a:lnTo>
                    <a:pt x="30037" y="29335"/>
                  </a:lnTo>
                  <a:lnTo>
                    <a:pt x="30701" y="29373"/>
                  </a:lnTo>
                  <a:lnTo>
                    <a:pt x="31366" y="29411"/>
                  </a:lnTo>
                  <a:lnTo>
                    <a:pt x="32030" y="29449"/>
                  </a:lnTo>
                  <a:lnTo>
                    <a:pt x="32694" y="29467"/>
                  </a:lnTo>
                  <a:lnTo>
                    <a:pt x="33358" y="29486"/>
                  </a:lnTo>
                  <a:lnTo>
                    <a:pt x="34023" y="29496"/>
                  </a:lnTo>
                  <a:lnTo>
                    <a:pt x="34687" y="29496"/>
                  </a:lnTo>
                  <a:lnTo>
                    <a:pt x="35704" y="31651"/>
                  </a:lnTo>
                  <a:lnTo>
                    <a:pt x="48117" y="30441"/>
                  </a:lnTo>
                  <a:lnTo>
                    <a:pt x="47100" y="28286"/>
                  </a:lnTo>
                  <a:lnTo>
                    <a:pt x="47702" y="28163"/>
                  </a:lnTo>
                  <a:lnTo>
                    <a:pt x="48304" y="28031"/>
                  </a:lnTo>
                  <a:lnTo>
                    <a:pt x="48906" y="27889"/>
                  </a:lnTo>
                  <a:lnTo>
                    <a:pt x="49487" y="27737"/>
                  </a:lnTo>
                  <a:lnTo>
                    <a:pt x="50069" y="27586"/>
                  </a:lnTo>
                  <a:lnTo>
                    <a:pt x="50650" y="27425"/>
                  </a:lnTo>
                  <a:lnTo>
                    <a:pt x="51210" y="27265"/>
                  </a:lnTo>
                  <a:lnTo>
                    <a:pt x="51771" y="27095"/>
                  </a:lnTo>
                  <a:lnTo>
                    <a:pt x="52311" y="26915"/>
                  </a:lnTo>
                  <a:lnTo>
                    <a:pt x="52850" y="26735"/>
                  </a:lnTo>
                  <a:lnTo>
                    <a:pt x="53390" y="26546"/>
                  </a:lnTo>
                  <a:lnTo>
                    <a:pt x="53930" y="26348"/>
                  </a:lnTo>
                  <a:lnTo>
                    <a:pt x="54449" y="26149"/>
                  </a:lnTo>
                  <a:lnTo>
                    <a:pt x="54947" y="25941"/>
                  </a:lnTo>
                  <a:lnTo>
                    <a:pt x="55445" y="25733"/>
                  </a:lnTo>
                  <a:lnTo>
                    <a:pt x="55943" y="25516"/>
                  </a:lnTo>
                  <a:lnTo>
                    <a:pt x="59991" y="26707"/>
                  </a:lnTo>
                  <a:lnTo>
                    <a:pt x="66904" y="21857"/>
                  </a:lnTo>
                  <a:lnTo>
                    <a:pt x="62835" y="20657"/>
                  </a:lnTo>
                  <a:lnTo>
                    <a:pt x="63063" y="20364"/>
                  </a:lnTo>
                  <a:lnTo>
                    <a:pt x="63292" y="20071"/>
                  </a:lnTo>
                  <a:lnTo>
                    <a:pt x="63499" y="19777"/>
                  </a:lnTo>
                  <a:lnTo>
                    <a:pt x="63686" y="19475"/>
                  </a:lnTo>
                  <a:lnTo>
                    <a:pt x="63852" y="19182"/>
                  </a:lnTo>
                  <a:lnTo>
                    <a:pt x="64018" y="18879"/>
                  </a:lnTo>
                  <a:lnTo>
                    <a:pt x="64163" y="18577"/>
                  </a:lnTo>
                  <a:lnTo>
                    <a:pt x="64288" y="18274"/>
                  </a:lnTo>
                  <a:lnTo>
                    <a:pt x="64413" y="17972"/>
                  </a:lnTo>
                  <a:lnTo>
                    <a:pt x="64496" y="17669"/>
                  </a:lnTo>
                  <a:lnTo>
                    <a:pt x="64579" y="17367"/>
                  </a:lnTo>
                  <a:lnTo>
                    <a:pt x="64662" y="17064"/>
                  </a:lnTo>
                  <a:lnTo>
                    <a:pt x="64703" y="16762"/>
                  </a:lnTo>
                  <a:lnTo>
                    <a:pt x="64745" y="16459"/>
                  </a:lnTo>
                  <a:lnTo>
                    <a:pt x="64765" y="16157"/>
                  </a:lnTo>
                  <a:lnTo>
                    <a:pt x="64765" y="15854"/>
                  </a:lnTo>
                  <a:lnTo>
                    <a:pt x="69498" y="15391"/>
                  </a:lnTo>
                  <a:lnTo>
                    <a:pt x="66841" y="9738"/>
                  </a:lnTo>
                  <a:lnTo>
                    <a:pt x="62108" y="10201"/>
                  </a:lnTo>
                  <a:lnTo>
                    <a:pt x="61839" y="9927"/>
                  </a:lnTo>
                  <a:lnTo>
                    <a:pt x="61548" y="9653"/>
                  </a:lnTo>
                  <a:lnTo>
                    <a:pt x="61237" y="9388"/>
                  </a:lnTo>
                  <a:lnTo>
                    <a:pt x="60904" y="9114"/>
                  </a:lnTo>
                  <a:lnTo>
                    <a:pt x="60572" y="8849"/>
                  </a:lnTo>
                  <a:lnTo>
                    <a:pt x="60219" y="8594"/>
                  </a:lnTo>
                  <a:lnTo>
                    <a:pt x="59867" y="8339"/>
                  </a:lnTo>
                  <a:lnTo>
                    <a:pt x="59493" y="8083"/>
                  </a:lnTo>
                  <a:lnTo>
                    <a:pt x="59098" y="7828"/>
                  </a:lnTo>
                  <a:lnTo>
                    <a:pt x="58704" y="7582"/>
                  </a:lnTo>
                  <a:lnTo>
                    <a:pt x="58289" y="7336"/>
                  </a:lnTo>
                  <a:lnTo>
                    <a:pt x="57853" y="7100"/>
                  </a:lnTo>
                  <a:lnTo>
                    <a:pt x="57417" y="6864"/>
                  </a:lnTo>
                  <a:lnTo>
                    <a:pt x="56960" y="6627"/>
                  </a:lnTo>
                  <a:lnTo>
                    <a:pt x="56504" y="6401"/>
                  </a:lnTo>
                  <a:lnTo>
                    <a:pt x="56026" y="6174"/>
                  </a:lnTo>
                  <a:lnTo>
                    <a:pt x="58642" y="4330"/>
                  </a:lnTo>
                  <a:lnTo>
                    <a:pt x="47993" y="1192"/>
                  </a:lnTo>
                  <a:lnTo>
                    <a:pt x="45357" y="3035"/>
                  </a:lnTo>
                  <a:lnTo>
                    <a:pt x="44713" y="2931"/>
                  </a:lnTo>
                  <a:lnTo>
                    <a:pt x="44070" y="2827"/>
                  </a:lnTo>
                  <a:lnTo>
                    <a:pt x="43426" y="2733"/>
                  </a:lnTo>
                  <a:lnTo>
                    <a:pt x="42762" y="2647"/>
                  </a:lnTo>
                  <a:lnTo>
                    <a:pt x="42118" y="2572"/>
                  </a:lnTo>
                  <a:lnTo>
                    <a:pt x="41454" y="2496"/>
                  </a:lnTo>
                  <a:lnTo>
                    <a:pt x="40790" y="2430"/>
                  </a:lnTo>
                  <a:lnTo>
                    <a:pt x="40126" y="2373"/>
                  </a:lnTo>
                  <a:lnTo>
                    <a:pt x="39461" y="2326"/>
                  </a:lnTo>
                  <a:lnTo>
                    <a:pt x="38797" y="2279"/>
                  </a:lnTo>
                  <a:lnTo>
                    <a:pt x="38133" y="2241"/>
                  </a:lnTo>
                  <a:lnTo>
                    <a:pt x="37469" y="2213"/>
                  </a:lnTo>
                  <a:lnTo>
                    <a:pt x="36804" y="2184"/>
                  </a:lnTo>
                  <a:lnTo>
                    <a:pt x="36140" y="2165"/>
                  </a:lnTo>
                  <a:lnTo>
                    <a:pt x="35476" y="2156"/>
                  </a:lnTo>
                  <a:lnTo>
                    <a:pt x="34811" y="2156"/>
                  </a:lnTo>
                  <a:lnTo>
                    <a:pt x="33794" y="0"/>
                  </a:lnTo>
                  <a:close/>
                </a:path>
              </a:pathLst>
            </a:custGeom>
            <a:solidFill>
              <a:srgbClr val="41A4FF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 rot="10800000">
              <a:off x="4140171" y="3845584"/>
              <a:ext cx="403442" cy="409102"/>
            </a:xfrm>
            <a:custGeom>
              <a:avLst/>
              <a:gdLst/>
              <a:ahLst/>
              <a:cxnLst/>
              <a:rect l="l" t="t" r="r" b="b"/>
              <a:pathLst>
                <a:path w="69499" h="31652" extrusionOk="0">
                  <a:moveTo>
                    <a:pt x="35185" y="9123"/>
                  </a:moveTo>
                  <a:lnTo>
                    <a:pt x="35891" y="9142"/>
                  </a:lnTo>
                  <a:lnTo>
                    <a:pt x="36597" y="9180"/>
                  </a:lnTo>
                  <a:lnTo>
                    <a:pt x="37302" y="9227"/>
                  </a:lnTo>
                  <a:lnTo>
                    <a:pt x="38008" y="9293"/>
                  </a:lnTo>
                  <a:lnTo>
                    <a:pt x="38714" y="9369"/>
                  </a:lnTo>
                  <a:lnTo>
                    <a:pt x="39399" y="9464"/>
                  </a:lnTo>
                  <a:lnTo>
                    <a:pt x="40105" y="9577"/>
                  </a:lnTo>
                  <a:lnTo>
                    <a:pt x="40769" y="9709"/>
                  </a:lnTo>
                  <a:lnTo>
                    <a:pt x="41433" y="9861"/>
                  </a:lnTo>
                  <a:lnTo>
                    <a:pt x="42098" y="10021"/>
                  </a:lnTo>
                  <a:lnTo>
                    <a:pt x="42741" y="10201"/>
                  </a:lnTo>
                  <a:lnTo>
                    <a:pt x="43364" y="10399"/>
                  </a:lnTo>
                  <a:lnTo>
                    <a:pt x="43966" y="10598"/>
                  </a:lnTo>
                  <a:lnTo>
                    <a:pt x="44547" y="10815"/>
                  </a:lnTo>
                  <a:lnTo>
                    <a:pt x="45066" y="11052"/>
                  </a:lnTo>
                  <a:lnTo>
                    <a:pt x="45585" y="11288"/>
                  </a:lnTo>
                  <a:lnTo>
                    <a:pt x="46062" y="11534"/>
                  </a:lnTo>
                  <a:lnTo>
                    <a:pt x="46519" y="11789"/>
                  </a:lnTo>
                  <a:lnTo>
                    <a:pt x="46934" y="12063"/>
                  </a:lnTo>
                  <a:lnTo>
                    <a:pt x="47308" y="12337"/>
                  </a:lnTo>
                  <a:lnTo>
                    <a:pt x="47681" y="12612"/>
                  </a:lnTo>
                  <a:lnTo>
                    <a:pt x="47993" y="12905"/>
                  </a:lnTo>
                  <a:lnTo>
                    <a:pt x="48283" y="13198"/>
                  </a:lnTo>
                  <a:lnTo>
                    <a:pt x="48553" y="13500"/>
                  </a:lnTo>
                  <a:lnTo>
                    <a:pt x="48782" y="13803"/>
                  </a:lnTo>
                  <a:lnTo>
                    <a:pt x="48989" y="14115"/>
                  </a:lnTo>
                  <a:lnTo>
                    <a:pt x="49135" y="14427"/>
                  </a:lnTo>
                  <a:lnTo>
                    <a:pt x="49280" y="14739"/>
                  </a:lnTo>
                  <a:lnTo>
                    <a:pt x="49363" y="15060"/>
                  </a:lnTo>
                  <a:lnTo>
                    <a:pt x="49446" y="15382"/>
                  </a:lnTo>
                  <a:lnTo>
                    <a:pt x="49467" y="15703"/>
                  </a:lnTo>
                  <a:lnTo>
                    <a:pt x="49467" y="16024"/>
                  </a:lnTo>
                  <a:lnTo>
                    <a:pt x="49425" y="16346"/>
                  </a:lnTo>
                  <a:lnTo>
                    <a:pt x="49363" y="16667"/>
                  </a:lnTo>
                  <a:lnTo>
                    <a:pt x="49259" y="16989"/>
                  </a:lnTo>
                  <a:lnTo>
                    <a:pt x="49114" y="17310"/>
                  </a:lnTo>
                  <a:lnTo>
                    <a:pt x="48927" y="17631"/>
                  </a:lnTo>
                  <a:lnTo>
                    <a:pt x="48719" y="17943"/>
                  </a:lnTo>
                  <a:lnTo>
                    <a:pt x="48470" y="18265"/>
                  </a:lnTo>
                  <a:lnTo>
                    <a:pt x="48180" y="18567"/>
                  </a:lnTo>
                  <a:lnTo>
                    <a:pt x="47868" y="18879"/>
                  </a:lnTo>
                  <a:lnTo>
                    <a:pt x="47495" y="19172"/>
                  </a:lnTo>
                  <a:lnTo>
                    <a:pt x="47100" y="19466"/>
                  </a:lnTo>
                  <a:lnTo>
                    <a:pt x="46685" y="19749"/>
                  </a:lnTo>
                  <a:lnTo>
                    <a:pt x="46228" y="20023"/>
                  </a:lnTo>
                  <a:lnTo>
                    <a:pt x="45751" y="20288"/>
                  </a:lnTo>
                  <a:lnTo>
                    <a:pt x="45253" y="20524"/>
                  </a:lnTo>
                  <a:lnTo>
                    <a:pt x="44713" y="20761"/>
                  </a:lnTo>
                  <a:lnTo>
                    <a:pt x="44173" y="20978"/>
                  </a:lnTo>
                  <a:lnTo>
                    <a:pt x="43613" y="21186"/>
                  </a:lnTo>
                  <a:lnTo>
                    <a:pt x="43032" y="21375"/>
                  </a:lnTo>
                  <a:lnTo>
                    <a:pt x="42430" y="21545"/>
                  </a:lnTo>
                  <a:lnTo>
                    <a:pt x="41807" y="21715"/>
                  </a:lnTo>
                  <a:lnTo>
                    <a:pt x="41184" y="21857"/>
                  </a:lnTo>
                  <a:lnTo>
                    <a:pt x="40520" y="21990"/>
                  </a:lnTo>
                  <a:lnTo>
                    <a:pt x="39876" y="22113"/>
                  </a:lnTo>
                  <a:lnTo>
                    <a:pt x="39212" y="22217"/>
                  </a:lnTo>
                  <a:lnTo>
                    <a:pt x="38527" y="22311"/>
                  </a:lnTo>
                  <a:lnTo>
                    <a:pt x="37842" y="22377"/>
                  </a:lnTo>
                  <a:lnTo>
                    <a:pt x="37136" y="22443"/>
                  </a:lnTo>
                  <a:lnTo>
                    <a:pt x="36451" y="22491"/>
                  </a:lnTo>
                  <a:lnTo>
                    <a:pt x="35746" y="22519"/>
                  </a:lnTo>
                  <a:lnTo>
                    <a:pt x="35040" y="22528"/>
                  </a:lnTo>
                  <a:lnTo>
                    <a:pt x="34313" y="22528"/>
                  </a:lnTo>
                  <a:lnTo>
                    <a:pt x="33607" y="22510"/>
                  </a:lnTo>
                  <a:lnTo>
                    <a:pt x="32902" y="22481"/>
                  </a:lnTo>
                  <a:lnTo>
                    <a:pt x="32196" y="22434"/>
                  </a:lnTo>
                  <a:lnTo>
                    <a:pt x="31490" y="22368"/>
                  </a:lnTo>
                  <a:lnTo>
                    <a:pt x="30784" y="22283"/>
                  </a:lnTo>
                  <a:lnTo>
                    <a:pt x="30099" y="22188"/>
                  </a:lnTo>
                  <a:lnTo>
                    <a:pt x="29414" y="22075"/>
                  </a:lnTo>
                  <a:lnTo>
                    <a:pt x="28729" y="21942"/>
                  </a:lnTo>
                  <a:lnTo>
                    <a:pt x="28065" y="21801"/>
                  </a:lnTo>
                  <a:lnTo>
                    <a:pt x="27401" y="21630"/>
                  </a:lnTo>
                  <a:lnTo>
                    <a:pt x="26757" y="21451"/>
                  </a:lnTo>
                  <a:lnTo>
                    <a:pt x="26135" y="21262"/>
                  </a:lnTo>
                  <a:lnTo>
                    <a:pt x="25533" y="21054"/>
                  </a:lnTo>
                  <a:lnTo>
                    <a:pt x="24972" y="20836"/>
                  </a:lnTo>
                  <a:lnTo>
                    <a:pt x="24432" y="20609"/>
                  </a:lnTo>
                  <a:lnTo>
                    <a:pt x="23913" y="20364"/>
                  </a:lnTo>
                  <a:lnTo>
                    <a:pt x="23436" y="20118"/>
                  </a:lnTo>
                  <a:lnTo>
                    <a:pt x="23000" y="19863"/>
                  </a:lnTo>
                  <a:lnTo>
                    <a:pt x="22585" y="19598"/>
                  </a:lnTo>
                  <a:lnTo>
                    <a:pt x="22191" y="19324"/>
                  </a:lnTo>
                  <a:lnTo>
                    <a:pt x="21838" y="19040"/>
                  </a:lnTo>
                  <a:lnTo>
                    <a:pt x="21506" y="18756"/>
                  </a:lnTo>
                  <a:lnTo>
                    <a:pt x="21215" y="18454"/>
                  </a:lnTo>
                  <a:lnTo>
                    <a:pt x="20945" y="18161"/>
                  </a:lnTo>
                  <a:lnTo>
                    <a:pt x="20717" y="17858"/>
                  </a:lnTo>
                  <a:lnTo>
                    <a:pt x="20530" y="17546"/>
                  </a:lnTo>
                  <a:lnTo>
                    <a:pt x="20364" y="17234"/>
                  </a:lnTo>
                  <a:lnTo>
                    <a:pt x="20239" y="16913"/>
                  </a:lnTo>
                  <a:lnTo>
                    <a:pt x="20135" y="16601"/>
                  </a:lnTo>
                  <a:lnTo>
                    <a:pt x="20073" y="16280"/>
                  </a:lnTo>
                  <a:lnTo>
                    <a:pt x="20032" y="15958"/>
                  </a:lnTo>
                  <a:lnTo>
                    <a:pt x="20032" y="15627"/>
                  </a:lnTo>
                  <a:lnTo>
                    <a:pt x="20073" y="15306"/>
                  </a:lnTo>
                  <a:lnTo>
                    <a:pt x="20156" y="14984"/>
                  </a:lnTo>
                  <a:lnTo>
                    <a:pt x="20260" y="14663"/>
                  </a:lnTo>
                  <a:lnTo>
                    <a:pt x="20405" y="14342"/>
                  </a:lnTo>
                  <a:lnTo>
                    <a:pt x="20571" y="14020"/>
                  </a:lnTo>
                  <a:lnTo>
                    <a:pt x="20779" y="13708"/>
                  </a:lnTo>
                  <a:lnTo>
                    <a:pt x="21028" y="13396"/>
                  </a:lnTo>
                  <a:lnTo>
                    <a:pt x="21319" y="13084"/>
                  </a:lnTo>
                  <a:lnTo>
                    <a:pt x="21651" y="12782"/>
                  </a:lnTo>
                  <a:lnTo>
                    <a:pt x="22004" y="12479"/>
                  </a:lnTo>
                  <a:lnTo>
                    <a:pt x="22398" y="12186"/>
                  </a:lnTo>
                  <a:lnTo>
                    <a:pt x="22834" y="11903"/>
                  </a:lnTo>
                  <a:lnTo>
                    <a:pt x="23270" y="11628"/>
                  </a:lnTo>
                  <a:lnTo>
                    <a:pt x="23747" y="11373"/>
                  </a:lnTo>
                  <a:lnTo>
                    <a:pt x="24266" y="11127"/>
                  </a:lnTo>
                  <a:lnTo>
                    <a:pt x="24785" y="10891"/>
                  </a:lnTo>
                  <a:lnTo>
                    <a:pt x="25325" y="10674"/>
                  </a:lnTo>
                  <a:lnTo>
                    <a:pt x="25885" y="10475"/>
                  </a:lnTo>
                  <a:lnTo>
                    <a:pt x="26487" y="10286"/>
                  </a:lnTo>
                  <a:lnTo>
                    <a:pt x="27089" y="10106"/>
                  </a:lnTo>
                  <a:lnTo>
                    <a:pt x="27691" y="9946"/>
                  </a:lnTo>
                  <a:lnTo>
                    <a:pt x="28335" y="9794"/>
                  </a:lnTo>
                  <a:lnTo>
                    <a:pt x="28978" y="9662"/>
                  </a:lnTo>
                  <a:lnTo>
                    <a:pt x="29643" y="9539"/>
                  </a:lnTo>
                  <a:lnTo>
                    <a:pt x="30307" y="9435"/>
                  </a:lnTo>
                  <a:lnTo>
                    <a:pt x="30992" y="9350"/>
                  </a:lnTo>
                  <a:lnTo>
                    <a:pt x="31677" y="9274"/>
                  </a:lnTo>
                  <a:lnTo>
                    <a:pt x="32362" y="9218"/>
                  </a:lnTo>
                  <a:lnTo>
                    <a:pt x="33068" y="9170"/>
                  </a:lnTo>
                  <a:lnTo>
                    <a:pt x="33774" y="9142"/>
                  </a:lnTo>
                  <a:lnTo>
                    <a:pt x="34479" y="9123"/>
                  </a:lnTo>
                  <a:close/>
                  <a:moveTo>
                    <a:pt x="33794" y="0"/>
                  </a:moveTo>
                  <a:lnTo>
                    <a:pt x="21381" y="1210"/>
                  </a:lnTo>
                  <a:lnTo>
                    <a:pt x="22398" y="3366"/>
                  </a:lnTo>
                  <a:lnTo>
                    <a:pt x="21796" y="3498"/>
                  </a:lnTo>
                  <a:lnTo>
                    <a:pt x="21194" y="3631"/>
                  </a:lnTo>
                  <a:lnTo>
                    <a:pt x="20592" y="3772"/>
                  </a:lnTo>
                  <a:lnTo>
                    <a:pt x="20011" y="3914"/>
                  </a:lnTo>
                  <a:lnTo>
                    <a:pt x="19430" y="4065"/>
                  </a:lnTo>
                  <a:lnTo>
                    <a:pt x="18869" y="4226"/>
                  </a:lnTo>
                  <a:lnTo>
                    <a:pt x="18288" y="4387"/>
                  </a:lnTo>
                  <a:lnTo>
                    <a:pt x="17748" y="4557"/>
                  </a:lnTo>
                  <a:lnTo>
                    <a:pt x="17188" y="4737"/>
                  </a:lnTo>
                  <a:lnTo>
                    <a:pt x="16648" y="4916"/>
                  </a:lnTo>
                  <a:lnTo>
                    <a:pt x="16108" y="5105"/>
                  </a:lnTo>
                  <a:lnTo>
                    <a:pt x="15589" y="5304"/>
                  </a:lnTo>
                  <a:lnTo>
                    <a:pt x="15070" y="5502"/>
                  </a:lnTo>
                  <a:lnTo>
                    <a:pt x="14552" y="5710"/>
                  </a:lnTo>
                  <a:lnTo>
                    <a:pt x="14053" y="5918"/>
                  </a:lnTo>
                  <a:lnTo>
                    <a:pt x="13555" y="6145"/>
                  </a:lnTo>
                  <a:lnTo>
                    <a:pt x="9507" y="4945"/>
                  </a:lnTo>
                  <a:lnTo>
                    <a:pt x="2616" y="9804"/>
                  </a:lnTo>
                  <a:lnTo>
                    <a:pt x="6663" y="10995"/>
                  </a:lnTo>
                  <a:lnTo>
                    <a:pt x="6435" y="11288"/>
                  </a:lnTo>
                  <a:lnTo>
                    <a:pt x="6207" y="11581"/>
                  </a:lnTo>
                  <a:lnTo>
                    <a:pt x="5999" y="11884"/>
                  </a:lnTo>
                  <a:lnTo>
                    <a:pt x="5812" y="12177"/>
                  </a:lnTo>
                  <a:lnTo>
                    <a:pt x="5646" y="12479"/>
                  </a:lnTo>
                  <a:lnTo>
                    <a:pt x="5480" y="12772"/>
                  </a:lnTo>
                  <a:lnTo>
                    <a:pt x="5335" y="13075"/>
                  </a:lnTo>
                  <a:lnTo>
                    <a:pt x="5210" y="13377"/>
                  </a:lnTo>
                  <a:lnTo>
                    <a:pt x="5107" y="13680"/>
                  </a:lnTo>
                  <a:lnTo>
                    <a:pt x="5003" y="13982"/>
                  </a:lnTo>
                  <a:lnTo>
                    <a:pt x="4920" y="14285"/>
                  </a:lnTo>
                  <a:lnTo>
                    <a:pt x="4857" y="14587"/>
                  </a:lnTo>
                  <a:lnTo>
                    <a:pt x="4795" y="14890"/>
                  </a:lnTo>
                  <a:lnTo>
                    <a:pt x="4754" y="15192"/>
                  </a:lnTo>
                  <a:lnTo>
                    <a:pt x="4733" y="15495"/>
                  </a:lnTo>
                  <a:lnTo>
                    <a:pt x="4733" y="15797"/>
                  </a:lnTo>
                  <a:lnTo>
                    <a:pt x="0" y="16261"/>
                  </a:lnTo>
                  <a:lnTo>
                    <a:pt x="2657" y="21914"/>
                  </a:lnTo>
                  <a:lnTo>
                    <a:pt x="7390" y="21451"/>
                  </a:lnTo>
                  <a:lnTo>
                    <a:pt x="7681" y="21734"/>
                  </a:lnTo>
                  <a:lnTo>
                    <a:pt x="7971" y="21999"/>
                  </a:lnTo>
                  <a:lnTo>
                    <a:pt x="8283" y="22273"/>
                  </a:lnTo>
                  <a:lnTo>
                    <a:pt x="8594" y="22538"/>
                  </a:lnTo>
                  <a:lnTo>
                    <a:pt x="8926" y="22803"/>
                  </a:lnTo>
                  <a:lnTo>
                    <a:pt x="9279" y="23067"/>
                  </a:lnTo>
                  <a:lnTo>
                    <a:pt x="9632" y="23323"/>
                  </a:lnTo>
                  <a:lnTo>
                    <a:pt x="10006" y="23578"/>
                  </a:lnTo>
                  <a:lnTo>
                    <a:pt x="10400" y="23824"/>
                  </a:lnTo>
                  <a:lnTo>
                    <a:pt x="10794" y="24069"/>
                  </a:lnTo>
                  <a:lnTo>
                    <a:pt x="11209" y="24315"/>
                  </a:lnTo>
                  <a:lnTo>
                    <a:pt x="11645" y="24561"/>
                  </a:lnTo>
                  <a:lnTo>
                    <a:pt x="12081" y="24797"/>
                  </a:lnTo>
                  <a:lnTo>
                    <a:pt x="12538" y="25024"/>
                  </a:lnTo>
                  <a:lnTo>
                    <a:pt x="12995" y="25251"/>
                  </a:lnTo>
                  <a:lnTo>
                    <a:pt x="13472" y="25478"/>
                  </a:lnTo>
                  <a:lnTo>
                    <a:pt x="10857" y="27322"/>
                  </a:lnTo>
                  <a:lnTo>
                    <a:pt x="21526" y="30470"/>
                  </a:lnTo>
                  <a:lnTo>
                    <a:pt x="24142" y="28617"/>
                  </a:lnTo>
                  <a:lnTo>
                    <a:pt x="24785" y="28730"/>
                  </a:lnTo>
                  <a:lnTo>
                    <a:pt x="25429" y="28825"/>
                  </a:lnTo>
                  <a:lnTo>
                    <a:pt x="26093" y="28919"/>
                  </a:lnTo>
                  <a:lnTo>
                    <a:pt x="26737" y="29004"/>
                  </a:lnTo>
                  <a:lnTo>
                    <a:pt x="27401" y="29080"/>
                  </a:lnTo>
                  <a:lnTo>
                    <a:pt x="28044" y="29156"/>
                  </a:lnTo>
                  <a:lnTo>
                    <a:pt x="28709" y="29222"/>
                  </a:lnTo>
                  <a:lnTo>
                    <a:pt x="29373" y="29278"/>
                  </a:lnTo>
                  <a:lnTo>
                    <a:pt x="30037" y="29335"/>
                  </a:lnTo>
                  <a:lnTo>
                    <a:pt x="30701" y="29373"/>
                  </a:lnTo>
                  <a:lnTo>
                    <a:pt x="31366" y="29411"/>
                  </a:lnTo>
                  <a:lnTo>
                    <a:pt x="32030" y="29449"/>
                  </a:lnTo>
                  <a:lnTo>
                    <a:pt x="32694" y="29467"/>
                  </a:lnTo>
                  <a:lnTo>
                    <a:pt x="33358" y="29486"/>
                  </a:lnTo>
                  <a:lnTo>
                    <a:pt x="34023" y="29496"/>
                  </a:lnTo>
                  <a:lnTo>
                    <a:pt x="34687" y="29496"/>
                  </a:lnTo>
                  <a:lnTo>
                    <a:pt x="35704" y="31651"/>
                  </a:lnTo>
                  <a:lnTo>
                    <a:pt x="48117" y="30441"/>
                  </a:lnTo>
                  <a:lnTo>
                    <a:pt x="47100" y="28286"/>
                  </a:lnTo>
                  <a:lnTo>
                    <a:pt x="47702" y="28163"/>
                  </a:lnTo>
                  <a:lnTo>
                    <a:pt x="48304" y="28031"/>
                  </a:lnTo>
                  <a:lnTo>
                    <a:pt x="48906" y="27889"/>
                  </a:lnTo>
                  <a:lnTo>
                    <a:pt x="49487" y="27737"/>
                  </a:lnTo>
                  <a:lnTo>
                    <a:pt x="50069" y="27586"/>
                  </a:lnTo>
                  <a:lnTo>
                    <a:pt x="50650" y="27425"/>
                  </a:lnTo>
                  <a:lnTo>
                    <a:pt x="51210" y="27265"/>
                  </a:lnTo>
                  <a:lnTo>
                    <a:pt x="51771" y="27095"/>
                  </a:lnTo>
                  <a:lnTo>
                    <a:pt x="52311" y="26915"/>
                  </a:lnTo>
                  <a:lnTo>
                    <a:pt x="52850" y="26735"/>
                  </a:lnTo>
                  <a:lnTo>
                    <a:pt x="53390" y="26546"/>
                  </a:lnTo>
                  <a:lnTo>
                    <a:pt x="53930" y="26348"/>
                  </a:lnTo>
                  <a:lnTo>
                    <a:pt x="54449" y="26149"/>
                  </a:lnTo>
                  <a:lnTo>
                    <a:pt x="54947" y="25941"/>
                  </a:lnTo>
                  <a:lnTo>
                    <a:pt x="55445" y="25733"/>
                  </a:lnTo>
                  <a:lnTo>
                    <a:pt x="55943" y="25516"/>
                  </a:lnTo>
                  <a:lnTo>
                    <a:pt x="59991" y="26707"/>
                  </a:lnTo>
                  <a:lnTo>
                    <a:pt x="66904" y="21857"/>
                  </a:lnTo>
                  <a:lnTo>
                    <a:pt x="62835" y="20657"/>
                  </a:lnTo>
                  <a:lnTo>
                    <a:pt x="63063" y="20364"/>
                  </a:lnTo>
                  <a:lnTo>
                    <a:pt x="63292" y="20071"/>
                  </a:lnTo>
                  <a:lnTo>
                    <a:pt x="63499" y="19777"/>
                  </a:lnTo>
                  <a:lnTo>
                    <a:pt x="63686" y="19475"/>
                  </a:lnTo>
                  <a:lnTo>
                    <a:pt x="63852" y="19182"/>
                  </a:lnTo>
                  <a:lnTo>
                    <a:pt x="64018" y="18879"/>
                  </a:lnTo>
                  <a:lnTo>
                    <a:pt x="64163" y="18577"/>
                  </a:lnTo>
                  <a:lnTo>
                    <a:pt x="64288" y="18274"/>
                  </a:lnTo>
                  <a:lnTo>
                    <a:pt x="64413" y="17972"/>
                  </a:lnTo>
                  <a:lnTo>
                    <a:pt x="64496" y="17669"/>
                  </a:lnTo>
                  <a:lnTo>
                    <a:pt x="64579" y="17367"/>
                  </a:lnTo>
                  <a:lnTo>
                    <a:pt x="64662" y="17064"/>
                  </a:lnTo>
                  <a:lnTo>
                    <a:pt x="64703" y="16762"/>
                  </a:lnTo>
                  <a:lnTo>
                    <a:pt x="64745" y="16459"/>
                  </a:lnTo>
                  <a:lnTo>
                    <a:pt x="64765" y="16157"/>
                  </a:lnTo>
                  <a:lnTo>
                    <a:pt x="64765" y="15854"/>
                  </a:lnTo>
                  <a:lnTo>
                    <a:pt x="69498" y="15391"/>
                  </a:lnTo>
                  <a:lnTo>
                    <a:pt x="66841" y="9738"/>
                  </a:lnTo>
                  <a:lnTo>
                    <a:pt x="62108" y="10201"/>
                  </a:lnTo>
                  <a:lnTo>
                    <a:pt x="61839" y="9927"/>
                  </a:lnTo>
                  <a:lnTo>
                    <a:pt x="61548" y="9653"/>
                  </a:lnTo>
                  <a:lnTo>
                    <a:pt x="61237" y="9388"/>
                  </a:lnTo>
                  <a:lnTo>
                    <a:pt x="60904" y="9114"/>
                  </a:lnTo>
                  <a:lnTo>
                    <a:pt x="60572" y="8849"/>
                  </a:lnTo>
                  <a:lnTo>
                    <a:pt x="60219" y="8594"/>
                  </a:lnTo>
                  <a:lnTo>
                    <a:pt x="59867" y="8339"/>
                  </a:lnTo>
                  <a:lnTo>
                    <a:pt x="59493" y="8083"/>
                  </a:lnTo>
                  <a:lnTo>
                    <a:pt x="59098" y="7828"/>
                  </a:lnTo>
                  <a:lnTo>
                    <a:pt x="58704" y="7582"/>
                  </a:lnTo>
                  <a:lnTo>
                    <a:pt x="58289" y="7336"/>
                  </a:lnTo>
                  <a:lnTo>
                    <a:pt x="57853" y="7100"/>
                  </a:lnTo>
                  <a:lnTo>
                    <a:pt x="57417" y="6864"/>
                  </a:lnTo>
                  <a:lnTo>
                    <a:pt x="56960" y="6627"/>
                  </a:lnTo>
                  <a:lnTo>
                    <a:pt x="56504" y="6401"/>
                  </a:lnTo>
                  <a:lnTo>
                    <a:pt x="56026" y="6174"/>
                  </a:lnTo>
                  <a:lnTo>
                    <a:pt x="58642" y="4330"/>
                  </a:lnTo>
                  <a:lnTo>
                    <a:pt x="47993" y="1192"/>
                  </a:lnTo>
                  <a:lnTo>
                    <a:pt x="45357" y="3035"/>
                  </a:lnTo>
                  <a:lnTo>
                    <a:pt x="44713" y="2931"/>
                  </a:lnTo>
                  <a:lnTo>
                    <a:pt x="44070" y="2827"/>
                  </a:lnTo>
                  <a:lnTo>
                    <a:pt x="43426" y="2733"/>
                  </a:lnTo>
                  <a:lnTo>
                    <a:pt x="42762" y="2647"/>
                  </a:lnTo>
                  <a:lnTo>
                    <a:pt x="42118" y="2572"/>
                  </a:lnTo>
                  <a:lnTo>
                    <a:pt x="41454" y="2496"/>
                  </a:lnTo>
                  <a:lnTo>
                    <a:pt x="40790" y="2430"/>
                  </a:lnTo>
                  <a:lnTo>
                    <a:pt x="40126" y="2373"/>
                  </a:lnTo>
                  <a:lnTo>
                    <a:pt x="39461" y="2326"/>
                  </a:lnTo>
                  <a:lnTo>
                    <a:pt x="38797" y="2279"/>
                  </a:lnTo>
                  <a:lnTo>
                    <a:pt x="38133" y="2241"/>
                  </a:lnTo>
                  <a:lnTo>
                    <a:pt x="37469" y="2213"/>
                  </a:lnTo>
                  <a:lnTo>
                    <a:pt x="36804" y="2184"/>
                  </a:lnTo>
                  <a:lnTo>
                    <a:pt x="36140" y="2165"/>
                  </a:lnTo>
                  <a:lnTo>
                    <a:pt x="35476" y="2156"/>
                  </a:lnTo>
                  <a:lnTo>
                    <a:pt x="34811" y="2156"/>
                  </a:lnTo>
                  <a:lnTo>
                    <a:pt x="33794" y="0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 rot="10800000">
              <a:off x="8590495" y="4190427"/>
              <a:ext cx="353055" cy="357984"/>
            </a:xfrm>
            <a:custGeom>
              <a:avLst/>
              <a:gdLst/>
              <a:ahLst/>
              <a:cxnLst/>
              <a:rect l="l" t="t" r="r" b="b"/>
              <a:pathLst>
                <a:path w="69499" h="31652" extrusionOk="0">
                  <a:moveTo>
                    <a:pt x="35185" y="9123"/>
                  </a:moveTo>
                  <a:lnTo>
                    <a:pt x="35891" y="9142"/>
                  </a:lnTo>
                  <a:lnTo>
                    <a:pt x="36597" y="9180"/>
                  </a:lnTo>
                  <a:lnTo>
                    <a:pt x="37302" y="9227"/>
                  </a:lnTo>
                  <a:lnTo>
                    <a:pt x="38008" y="9293"/>
                  </a:lnTo>
                  <a:lnTo>
                    <a:pt x="38714" y="9369"/>
                  </a:lnTo>
                  <a:lnTo>
                    <a:pt x="39399" y="9464"/>
                  </a:lnTo>
                  <a:lnTo>
                    <a:pt x="40105" y="9577"/>
                  </a:lnTo>
                  <a:lnTo>
                    <a:pt x="40769" y="9709"/>
                  </a:lnTo>
                  <a:lnTo>
                    <a:pt x="41433" y="9861"/>
                  </a:lnTo>
                  <a:lnTo>
                    <a:pt x="42098" y="10021"/>
                  </a:lnTo>
                  <a:lnTo>
                    <a:pt x="42741" y="10201"/>
                  </a:lnTo>
                  <a:lnTo>
                    <a:pt x="43364" y="10399"/>
                  </a:lnTo>
                  <a:lnTo>
                    <a:pt x="43966" y="10598"/>
                  </a:lnTo>
                  <a:lnTo>
                    <a:pt x="44547" y="10815"/>
                  </a:lnTo>
                  <a:lnTo>
                    <a:pt x="45066" y="11052"/>
                  </a:lnTo>
                  <a:lnTo>
                    <a:pt x="45585" y="11288"/>
                  </a:lnTo>
                  <a:lnTo>
                    <a:pt x="46062" y="11534"/>
                  </a:lnTo>
                  <a:lnTo>
                    <a:pt x="46519" y="11789"/>
                  </a:lnTo>
                  <a:lnTo>
                    <a:pt x="46934" y="12063"/>
                  </a:lnTo>
                  <a:lnTo>
                    <a:pt x="47308" y="12337"/>
                  </a:lnTo>
                  <a:lnTo>
                    <a:pt x="47681" y="12612"/>
                  </a:lnTo>
                  <a:lnTo>
                    <a:pt x="47993" y="12905"/>
                  </a:lnTo>
                  <a:lnTo>
                    <a:pt x="48283" y="13198"/>
                  </a:lnTo>
                  <a:lnTo>
                    <a:pt x="48553" y="13500"/>
                  </a:lnTo>
                  <a:lnTo>
                    <a:pt x="48782" y="13803"/>
                  </a:lnTo>
                  <a:lnTo>
                    <a:pt x="48989" y="14115"/>
                  </a:lnTo>
                  <a:lnTo>
                    <a:pt x="49135" y="14427"/>
                  </a:lnTo>
                  <a:lnTo>
                    <a:pt x="49280" y="14739"/>
                  </a:lnTo>
                  <a:lnTo>
                    <a:pt x="49363" y="15060"/>
                  </a:lnTo>
                  <a:lnTo>
                    <a:pt x="49446" y="15382"/>
                  </a:lnTo>
                  <a:lnTo>
                    <a:pt x="49467" y="15703"/>
                  </a:lnTo>
                  <a:lnTo>
                    <a:pt x="49467" y="16024"/>
                  </a:lnTo>
                  <a:lnTo>
                    <a:pt x="49425" y="16346"/>
                  </a:lnTo>
                  <a:lnTo>
                    <a:pt x="49363" y="16667"/>
                  </a:lnTo>
                  <a:lnTo>
                    <a:pt x="49259" y="16989"/>
                  </a:lnTo>
                  <a:lnTo>
                    <a:pt x="49114" y="17310"/>
                  </a:lnTo>
                  <a:lnTo>
                    <a:pt x="48927" y="17631"/>
                  </a:lnTo>
                  <a:lnTo>
                    <a:pt x="48719" y="17943"/>
                  </a:lnTo>
                  <a:lnTo>
                    <a:pt x="48470" y="18265"/>
                  </a:lnTo>
                  <a:lnTo>
                    <a:pt x="48180" y="18567"/>
                  </a:lnTo>
                  <a:lnTo>
                    <a:pt x="47868" y="18879"/>
                  </a:lnTo>
                  <a:lnTo>
                    <a:pt x="47495" y="19172"/>
                  </a:lnTo>
                  <a:lnTo>
                    <a:pt x="47100" y="19466"/>
                  </a:lnTo>
                  <a:lnTo>
                    <a:pt x="46685" y="19749"/>
                  </a:lnTo>
                  <a:lnTo>
                    <a:pt x="46228" y="20023"/>
                  </a:lnTo>
                  <a:lnTo>
                    <a:pt x="45751" y="20288"/>
                  </a:lnTo>
                  <a:lnTo>
                    <a:pt x="45253" y="20524"/>
                  </a:lnTo>
                  <a:lnTo>
                    <a:pt x="44713" y="20761"/>
                  </a:lnTo>
                  <a:lnTo>
                    <a:pt x="44173" y="20978"/>
                  </a:lnTo>
                  <a:lnTo>
                    <a:pt x="43613" y="21186"/>
                  </a:lnTo>
                  <a:lnTo>
                    <a:pt x="43032" y="21375"/>
                  </a:lnTo>
                  <a:lnTo>
                    <a:pt x="42430" y="21545"/>
                  </a:lnTo>
                  <a:lnTo>
                    <a:pt x="41807" y="21715"/>
                  </a:lnTo>
                  <a:lnTo>
                    <a:pt x="41184" y="21857"/>
                  </a:lnTo>
                  <a:lnTo>
                    <a:pt x="40520" y="21990"/>
                  </a:lnTo>
                  <a:lnTo>
                    <a:pt x="39876" y="22113"/>
                  </a:lnTo>
                  <a:lnTo>
                    <a:pt x="39212" y="22217"/>
                  </a:lnTo>
                  <a:lnTo>
                    <a:pt x="38527" y="22311"/>
                  </a:lnTo>
                  <a:lnTo>
                    <a:pt x="37842" y="22377"/>
                  </a:lnTo>
                  <a:lnTo>
                    <a:pt x="37136" y="22443"/>
                  </a:lnTo>
                  <a:lnTo>
                    <a:pt x="36451" y="22491"/>
                  </a:lnTo>
                  <a:lnTo>
                    <a:pt x="35746" y="22519"/>
                  </a:lnTo>
                  <a:lnTo>
                    <a:pt x="35040" y="22528"/>
                  </a:lnTo>
                  <a:lnTo>
                    <a:pt x="34313" y="22528"/>
                  </a:lnTo>
                  <a:lnTo>
                    <a:pt x="33607" y="22510"/>
                  </a:lnTo>
                  <a:lnTo>
                    <a:pt x="32902" y="22481"/>
                  </a:lnTo>
                  <a:lnTo>
                    <a:pt x="32196" y="22434"/>
                  </a:lnTo>
                  <a:lnTo>
                    <a:pt x="31490" y="22368"/>
                  </a:lnTo>
                  <a:lnTo>
                    <a:pt x="30784" y="22283"/>
                  </a:lnTo>
                  <a:lnTo>
                    <a:pt x="30099" y="22188"/>
                  </a:lnTo>
                  <a:lnTo>
                    <a:pt x="29414" y="22075"/>
                  </a:lnTo>
                  <a:lnTo>
                    <a:pt x="28729" y="21942"/>
                  </a:lnTo>
                  <a:lnTo>
                    <a:pt x="28065" y="21801"/>
                  </a:lnTo>
                  <a:lnTo>
                    <a:pt x="27401" y="21630"/>
                  </a:lnTo>
                  <a:lnTo>
                    <a:pt x="26757" y="21451"/>
                  </a:lnTo>
                  <a:lnTo>
                    <a:pt x="26135" y="21262"/>
                  </a:lnTo>
                  <a:lnTo>
                    <a:pt x="25533" y="21054"/>
                  </a:lnTo>
                  <a:lnTo>
                    <a:pt x="24972" y="20836"/>
                  </a:lnTo>
                  <a:lnTo>
                    <a:pt x="24432" y="20609"/>
                  </a:lnTo>
                  <a:lnTo>
                    <a:pt x="23913" y="20364"/>
                  </a:lnTo>
                  <a:lnTo>
                    <a:pt x="23436" y="20118"/>
                  </a:lnTo>
                  <a:lnTo>
                    <a:pt x="23000" y="19863"/>
                  </a:lnTo>
                  <a:lnTo>
                    <a:pt x="22585" y="19598"/>
                  </a:lnTo>
                  <a:lnTo>
                    <a:pt x="22191" y="19324"/>
                  </a:lnTo>
                  <a:lnTo>
                    <a:pt x="21838" y="19040"/>
                  </a:lnTo>
                  <a:lnTo>
                    <a:pt x="21506" y="18756"/>
                  </a:lnTo>
                  <a:lnTo>
                    <a:pt x="21215" y="18454"/>
                  </a:lnTo>
                  <a:lnTo>
                    <a:pt x="20945" y="18161"/>
                  </a:lnTo>
                  <a:lnTo>
                    <a:pt x="20717" y="17858"/>
                  </a:lnTo>
                  <a:lnTo>
                    <a:pt x="20530" y="17546"/>
                  </a:lnTo>
                  <a:lnTo>
                    <a:pt x="20364" y="17234"/>
                  </a:lnTo>
                  <a:lnTo>
                    <a:pt x="20239" y="16913"/>
                  </a:lnTo>
                  <a:lnTo>
                    <a:pt x="20135" y="16601"/>
                  </a:lnTo>
                  <a:lnTo>
                    <a:pt x="20073" y="16280"/>
                  </a:lnTo>
                  <a:lnTo>
                    <a:pt x="20032" y="15958"/>
                  </a:lnTo>
                  <a:lnTo>
                    <a:pt x="20032" y="15627"/>
                  </a:lnTo>
                  <a:lnTo>
                    <a:pt x="20073" y="15306"/>
                  </a:lnTo>
                  <a:lnTo>
                    <a:pt x="20156" y="14984"/>
                  </a:lnTo>
                  <a:lnTo>
                    <a:pt x="20260" y="14663"/>
                  </a:lnTo>
                  <a:lnTo>
                    <a:pt x="20405" y="14342"/>
                  </a:lnTo>
                  <a:lnTo>
                    <a:pt x="20571" y="14020"/>
                  </a:lnTo>
                  <a:lnTo>
                    <a:pt x="20779" y="13708"/>
                  </a:lnTo>
                  <a:lnTo>
                    <a:pt x="21028" y="13396"/>
                  </a:lnTo>
                  <a:lnTo>
                    <a:pt x="21319" y="13084"/>
                  </a:lnTo>
                  <a:lnTo>
                    <a:pt x="21651" y="12782"/>
                  </a:lnTo>
                  <a:lnTo>
                    <a:pt x="22004" y="12479"/>
                  </a:lnTo>
                  <a:lnTo>
                    <a:pt x="22398" y="12186"/>
                  </a:lnTo>
                  <a:lnTo>
                    <a:pt x="22834" y="11903"/>
                  </a:lnTo>
                  <a:lnTo>
                    <a:pt x="23270" y="11628"/>
                  </a:lnTo>
                  <a:lnTo>
                    <a:pt x="23747" y="11373"/>
                  </a:lnTo>
                  <a:lnTo>
                    <a:pt x="24266" y="11127"/>
                  </a:lnTo>
                  <a:lnTo>
                    <a:pt x="24785" y="10891"/>
                  </a:lnTo>
                  <a:lnTo>
                    <a:pt x="25325" y="10674"/>
                  </a:lnTo>
                  <a:lnTo>
                    <a:pt x="25885" y="10475"/>
                  </a:lnTo>
                  <a:lnTo>
                    <a:pt x="26487" y="10286"/>
                  </a:lnTo>
                  <a:lnTo>
                    <a:pt x="27089" y="10106"/>
                  </a:lnTo>
                  <a:lnTo>
                    <a:pt x="27691" y="9946"/>
                  </a:lnTo>
                  <a:lnTo>
                    <a:pt x="28335" y="9794"/>
                  </a:lnTo>
                  <a:lnTo>
                    <a:pt x="28978" y="9662"/>
                  </a:lnTo>
                  <a:lnTo>
                    <a:pt x="29643" y="9539"/>
                  </a:lnTo>
                  <a:lnTo>
                    <a:pt x="30307" y="9435"/>
                  </a:lnTo>
                  <a:lnTo>
                    <a:pt x="30992" y="9350"/>
                  </a:lnTo>
                  <a:lnTo>
                    <a:pt x="31677" y="9274"/>
                  </a:lnTo>
                  <a:lnTo>
                    <a:pt x="32362" y="9218"/>
                  </a:lnTo>
                  <a:lnTo>
                    <a:pt x="33068" y="9170"/>
                  </a:lnTo>
                  <a:lnTo>
                    <a:pt x="33774" y="9142"/>
                  </a:lnTo>
                  <a:lnTo>
                    <a:pt x="34479" y="9123"/>
                  </a:lnTo>
                  <a:close/>
                  <a:moveTo>
                    <a:pt x="33794" y="0"/>
                  </a:moveTo>
                  <a:lnTo>
                    <a:pt x="21381" y="1210"/>
                  </a:lnTo>
                  <a:lnTo>
                    <a:pt x="22398" y="3366"/>
                  </a:lnTo>
                  <a:lnTo>
                    <a:pt x="21796" y="3498"/>
                  </a:lnTo>
                  <a:lnTo>
                    <a:pt x="21194" y="3631"/>
                  </a:lnTo>
                  <a:lnTo>
                    <a:pt x="20592" y="3772"/>
                  </a:lnTo>
                  <a:lnTo>
                    <a:pt x="20011" y="3914"/>
                  </a:lnTo>
                  <a:lnTo>
                    <a:pt x="19430" y="4065"/>
                  </a:lnTo>
                  <a:lnTo>
                    <a:pt x="18869" y="4226"/>
                  </a:lnTo>
                  <a:lnTo>
                    <a:pt x="18288" y="4387"/>
                  </a:lnTo>
                  <a:lnTo>
                    <a:pt x="17748" y="4557"/>
                  </a:lnTo>
                  <a:lnTo>
                    <a:pt x="17188" y="4737"/>
                  </a:lnTo>
                  <a:lnTo>
                    <a:pt x="16648" y="4916"/>
                  </a:lnTo>
                  <a:lnTo>
                    <a:pt x="16108" y="5105"/>
                  </a:lnTo>
                  <a:lnTo>
                    <a:pt x="15589" y="5304"/>
                  </a:lnTo>
                  <a:lnTo>
                    <a:pt x="15070" y="5502"/>
                  </a:lnTo>
                  <a:lnTo>
                    <a:pt x="14552" y="5710"/>
                  </a:lnTo>
                  <a:lnTo>
                    <a:pt x="14053" y="5918"/>
                  </a:lnTo>
                  <a:lnTo>
                    <a:pt x="13555" y="6145"/>
                  </a:lnTo>
                  <a:lnTo>
                    <a:pt x="9507" y="4945"/>
                  </a:lnTo>
                  <a:lnTo>
                    <a:pt x="2616" y="9804"/>
                  </a:lnTo>
                  <a:lnTo>
                    <a:pt x="6663" y="10995"/>
                  </a:lnTo>
                  <a:lnTo>
                    <a:pt x="6435" y="11288"/>
                  </a:lnTo>
                  <a:lnTo>
                    <a:pt x="6207" y="11581"/>
                  </a:lnTo>
                  <a:lnTo>
                    <a:pt x="5999" y="11884"/>
                  </a:lnTo>
                  <a:lnTo>
                    <a:pt x="5812" y="12177"/>
                  </a:lnTo>
                  <a:lnTo>
                    <a:pt x="5646" y="12479"/>
                  </a:lnTo>
                  <a:lnTo>
                    <a:pt x="5480" y="12772"/>
                  </a:lnTo>
                  <a:lnTo>
                    <a:pt x="5335" y="13075"/>
                  </a:lnTo>
                  <a:lnTo>
                    <a:pt x="5210" y="13377"/>
                  </a:lnTo>
                  <a:lnTo>
                    <a:pt x="5107" y="13680"/>
                  </a:lnTo>
                  <a:lnTo>
                    <a:pt x="5003" y="13982"/>
                  </a:lnTo>
                  <a:lnTo>
                    <a:pt x="4920" y="14285"/>
                  </a:lnTo>
                  <a:lnTo>
                    <a:pt x="4857" y="14587"/>
                  </a:lnTo>
                  <a:lnTo>
                    <a:pt x="4795" y="14890"/>
                  </a:lnTo>
                  <a:lnTo>
                    <a:pt x="4754" y="15192"/>
                  </a:lnTo>
                  <a:lnTo>
                    <a:pt x="4733" y="15495"/>
                  </a:lnTo>
                  <a:lnTo>
                    <a:pt x="4733" y="15797"/>
                  </a:lnTo>
                  <a:lnTo>
                    <a:pt x="0" y="16261"/>
                  </a:lnTo>
                  <a:lnTo>
                    <a:pt x="2657" y="21914"/>
                  </a:lnTo>
                  <a:lnTo>
                    <a:pt x="7390" y="21451"/>
                  </a:lnTo>
                  <a:lnTo>
                    <a:pt x="7681" y="21734"/>
                  </a:lnTo>
                  <a:lnTo>
                    <a:pt x="7971" y="21999"/>
                  </a:lnTo>
                  <a:lnTo>
                    <a:pt x="8283" y="22273"/>
                  </a:lnTo>
                  <a:lnTo>
                    <a:pt x="8594" y="22538"/>
                  </a:lnTo>
                  <a:lnTo>
                    <a:pt x="8926" y="22803"/>
                  </a:lnTo>
                  <a:lnTo>
                    <a:pt x="9279" y="23067"/>
                  </a:lnTo>
                  <a:lnTo>
                    <a:pt x="9632" y="23323"/>
                  </a:lnTo>
                  <a:lnTo>
                    <a:pt x="10006" y="23578"/>
                  </a:lnTo>
                  <a:lnTo>
                    <a:pt x="10400" y="23824"/>
                  </a:lnTo>
                  <a:lnTo>
                    <a:pt x="10794" y="24069"/>
                  </a:lnTo>
                  <a:lnTo>
                    <a:pt x="11209" y="24315"/>
                  </a:lnTo>
                  <a:lnTo>
                    <a:pt x="11645" y="24561"/>
                  </a:lnTo>
                  <a:lnTo>
                    <a:pt x="12081" y="24797"/>
                  </a:lnTo>
                  <a:lnTo>
                    <a:pt x="12538" y="25024"/>
                  </a:lnTo>
                  <a:lnTo>
                    <a:pt x="12995" y="25251"/>
                  </a:lnTo>
                  <a:lnTo>
                    <a:pt x="13472" y="25478"/>
                  </a:lnTo>
                  <a:lnTo>
                    <a:pt x="10857" y="27322"/>
                  </a:lnTo>
                  <a:lnTo>
                    <a:pt x="21526" y="30470"/>
                  </a:lnTo>
                  <a:lnTo>
                    <a:pt x="24142" y="28617"/>
                  </a:lnTo>
                  <a:lnTo>
                    <a:pt x="24785" y="28730"/>
                  </a:lnTo>
                  <a:lnTo>
                    <a:pt x="25429" y="28825"/>
                  </a:lnTo>
                  <a:lnTo>
                    <a:pt x="26093" y="28919"/>
                  </a:lnTo>
                  <a:lnTo>
                    <a:pt x="26737" y="29004"/>
                  </a:lnTo>
                  <a:lnTo>
                    <a:pt x="27401" y="29080"/>
                  </a:lnTo>
                  <a:lnTo>
                    <a:pt x="28044" y="29156"/>
                  </a:lnTo>
                  <a:lnTo>
                    <a:pt x="28709" y="29222"/>
                  </a:lnTo>
                  <a:lnTo>
                    <a:pt x="29373" y="29278"/>
                  </a:lnTo>
                  <a:lnTo>
                    <a:pt x="30037" y="29335"/>
                  </a:lnTo>
                  <a:lnTo>
                    <a:pt x="30701" y="29373"/>
                  </a:lnTo>
                  <a:lnTo>
                    <a:pt x="31366" y="29411"/>
                  </a:lnTo>
                  <a:lnTo>
                    <a:pt x="32030" y="29449"/>
                  </a:lnTo>
                  <a:lnTo>
                    <a:pt x="32694" y="29467"/>
                  </a:lnTo>
                  <a:lnTo>
                    <a:pt x="33358" y="29486"/>
                  </a:lnTo>
                  <a:lnTo>
                    <a:pt x="34023" y="29496"/>
                  </a:lnTo>
                  <a:lnTo>
                    <a:pt x="34687" y="29496"/>
                  </a:lnTo>
                  <a:lnTo>
                    <a:pt x="35704" y="31651"/>
                  </a:lnTo>
                  <a:lnTo>
                    <a:pt x="48117" y="30441"/>
                  </a:lnTo>
                  <a:lnTo>
                    <a:pt x="47100" y="28286"/>
                  </a:lnTo>
                  <a:lnTo>
                    <a:pt x="47702" y="28163"/>
                  </a:lnTo>
                  <a:lnTo>
                    <a:pt x="48304" y="28031"/>
                  </a:lnTo>
                  <a:lnTo>
                    <a:pt x="48906" y="27889"/>
                  </a:lnTo>
                  <a:lnTo>
                    <a:pt x="49487" y="27737"/>
                  </a:lnTo>
                  <a:lnTo>
                    <a:pt x="50069" y="27586"/>
                  </a:lnTo>
                  <a:lnTo>
                    <a:pt x="50650" y="27425"/>
                  </a:lnTo>
                  <a:lnTo>
                    <a:pt x="51210" y="27265"/>
                  </a:lnTo>
                  <a:lnTo>
                    <a:pt x="51771" y="27095"/>
                  </a:lnTo>
                  <a:lnTo>
                    <a:pt x="52311" y="26915"/>
                  </a:lnTo>
                  <a:lnTo>
                    <a:pt x="52850" y="26735"/>
                  </a:lnTo>
                  <a:lnTo>
                    <a:pt x="53390" y="26546"/>
                  </a:lnTo>
                  <a:lnTo>
                    <a:pt x="53930" y="26348"/>
                  </a:lnTo>
                  <a:lnTo>
                    <a:pt x="54449" y="26149"/>
                  </a:lnTo>
                  <a:lnTo>
                    <a:pt x="54947" y="25941"/>
                  </a:lnTo>
                  <a:lnTo>
                    <a:pt x="55445" y="25733"/>
                  </a:lnTo>
                  <a:lnTo>
                    <a:pt x="55943" y="25516"/>
                  </a:lnTo>
                  <a:lnTo>
                    <a:pt x="59991" y="26707"/>
                  </a:lnTo>
                  <a:lnTo>
                    <a:pt x="66904" y="21857"/>
                  </a:lnTo>
                  <a:lnTo>
                    <a:pt x="62835" y="20657"/>
                  </a:lnTo>
                  <a:lnTo>
                    <a:pt x="63063" y="20364"/>
                  </a:lnTo>
                  <a:lnTo>
                    <a:pt x="63292" y="20071"/>
                  </a:lnTo>
                  <a:lnTo>
                    <a:pt x="63499" y="19777"/>
                  </a:lnTo>
                  <a:lnTo>
                    <a:pt x="63686" y="19475"/>
                  </a:lnTo>
                  <a:lnTo>
                    <a:pt x="63852" y="19182"/>
                  </a:lnTo>
                  <a:lnTo>
                    <a:pt x="64018" y="18879"/>
                  </a:lnTo>
                  <a:lnTo>
                    <a:pt x="64163" y="18577"/>
                  </a:lnTo>
                  <a:lnTo>
                    <a:pt x="64288" y="18274"/>
                  </a:lnTo>
                  <a:lnTo>
                    <a:pt x="64413" y="17972"/>
                  </a:lnTo>
                  <a:lnTo>
                    <a:pt x="64496" y="17669"/>
                  </a:lnTo>
                  <a:lnTo>
                    <a:pt x="64579" y="17367"/>
                  </a:lnTo>
                  <a:lnTo>
                    <a:pt x="64662" y="17064"/>
                  </a:lnTo>
                  <a:lnTo>
                    <a:pt x="64703" y="16762"/>
                  </a:lnTo>
                  <a:lnTo>
                    <a:pt x="64745" y="16459"/>
                  </a:lnTo>
                  <a:lnTo>
                    <a:pt x="64765" y="16157"/>
                  </a:lnTo>
                  <a:lnTo>
                    <a:pt x="64765" y="15854"/>
                  </a:lnTo>
                  <a:lnTo>
                    <a:pt x="69498" y="15391"/>
                  </a:lnTo>
                  <a:lnTo>
                    <a:pt x="66841" y="9738"/>
                  </a:lnTo>
                  <a:lnTo>
                    <a:pt x="62108" y="10201"/>
                  </a:lnTo>
                  <a:lnTo>
                    <a:pt x="61839" y="9927"/>
                  </a:lnTo>
                  <a:lnTo>
                    <a:pt x="61548" y="9653"/>
                  </a:lnTo>
                  <a:lnTo>
                    <a:pt x="61237" y="9388"/>
                  </a:lnTo>
                  <a:lnTo>
                    <a:pt x="60904" y="9114"/>
                  </a:lnTo>
                  <a:lnTo>
                    <a:pt x="60572" y="8849"/>
                  </a:lnTo>
                  <a:lnTo>
                    <a:pt x="60219" y="8594"/>
                  </a:lnTo>
                  <a:lnTo>
                    <a:pt x="59867" y="8339"/>
                  </a:lnTo>
                  <a:lnTo>
                    <a:pt x="59493" y="8083"/>
                  </a:lnTo>
                  <a:lnTo>
                    <a:pt x="59098" y="7828"/>
                  </a:lnTo>
                  <a:lnTo>
                    <a:pt x="58704" y="7582"/>
                  </a:lnTo>
                  <a:lnTo>
                    <a:pt x="58289" y="7336"/>
                  </a:lnTo>
                  <a:lnTo>
                    <a:pt x="57853" y="7100"/>
                  </a:lnTo>
                  <a:lnTo>
                    <a:pt x="57417" y="6864"/>
                  </a:lnTo>
                  <a:lnTo>
                    <a:pt x="56960" y="6627"/>
                  </a:lnTo>
                  <a:lnTo>
                    <a:pt x="56504" y="6401"/>
                  </a:lnTo>
                  <a:lnTo>
                    <a:pt x="56026" y="6174"/>
                  </a:lnTo>
                  <a:lnTo>
                    <a:pt x="58642" y="4330"/>
                  </a:lnTo>
                  <a:lnTo>
                    <a:pt x="47993" y="1192"/>
                  </a:lnTo>
                  <a:lnTo>
                    <a:pt x="45357" y="3035"/>
                  </a:lnTo>
                  <a:lnTo>
                    <a:pt x="44713" y="2931"/>
                  </a:lnTo>
                  <a:lnTo>
                    <a:pt x="44070" y="2827"/>
                  </a:lnTo>
                  <a:lnTo>
                    <a:pt x="43426" y="2733"/>
                  </a:lnTo>
                  <a:lnTo>
                    <a:pt x="42762" y="2647"/>
                  </a:lnTo>
                  <a:lnTo>
                    <a:pt x="42118" y="2572"/>
                  </a:lnTo>
                  <a:lnTo>
                    <a:pt x="41454" y="2496"/>
                  </a:lnTo>
                  <a:lnTo>
                    <a:pt x="40790" y="2430"/>
                  </a:lnTo>
                  <a:lnTo>
                    <a:pt x="40126" y="2373"/>
                  </a:lnTo>
                  <a:lnTo>
                    <a:pt x="39461" y="2326"/>
                  </a:lnTo>
                  <a:lnTo>
                    <a:pt x="38797" y="2279"/>
                  </a:lnTo>
                  <a:lnTo>
                    <a:pt x="38133" y="2241"/>
                  </a:lnTo>
                  <a:lnTo>
                    <a:pt x="37469" y="2213"/>
                  </a:lnTo>
                  <a:lnTo>
                    <a:pt x="36804" y="2184"/>
                  </a:lnTo>
                  <a:lnTo>
                    <a:pt x="36140" y="2165"/>
                  </a:lnTo>
                  <a:lnTo>
                    <a:pt x="35476" y="2156"/>
                  </a:lnTo>
                  <a:lnTo>
                    <a:pt x="34811" y="2156"/>
                  </a:lnTo>
                  <a:lnTo>
                    <a:pt x="33794" y="0"/>
                  </a:lnTo>
                  <a:close/>
                </a:path>
              </a:pathLst>
            </a:custGeom>
            <a:solidFill>
              <a:srgbClr val="FC9FFF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38"/>
            <p:cNvGrpSpPr/>
            <p:nvPr/>
          </p:nvGrpSpPr>
          <p:grpSpPr>
            <a:xfrm>
              <a:off x="7520977" y="1586296"/>
              <a:ext cx="738761" cy="1009317"/>
              <a:chOff x="-1981010" y="1330196"/>
              <a:chExt cx="738761" cy="1009317"/>
            </a:xfrm>
          </p:grpSpPr>
          <p:sp>
            <p:nvSpPr>
              <p:cNvPr id="506" name="Google Shape;506;p38"/>
              <p:cNvSpPr/>
              <p:nvPr/>
            </p:nvSpPr>
            <p:spPr>
              <a:xfrm>
                <a:off x="-1981006" y="1330196"/>
                <a:ext cx="738757" cy="1009317"/>
              </a:xfrm>
              <a:custGeom>
                <a:avLst/>
                <a:gdLst/>
                <a:ahLst/>
                <a:cxnLst/>
                <a:rect l="l" t="t" r="r" b="b"/>
                <a:pathLst>
                  <a:path w="143937" h="291710" extrusionOk="0">
                    <a:moveTo>
                      <a:pt x="0" y="1"/>
                    </a:moveTo>
                    <a:lnTo>
                      <a:pt x="0" y="181971"/>
                    </a:lnTo>
                    <a:lnTo>
                      <a:pt x="0" y="182835"/>
                    </a:lnTo>
                    <a:lnTo>
                      <a:pt x="24" y="183699"/>
                    </a:lnTo>
                    <a:lnTo>
                      <a:pt x="60" y="184563"/>
                    </a:lnTo>
                    <a:lnTo>
                      <a:pt x="97" y="185427"/>
                    </a:lnTo>
                    <a:lnTo>
                      <a:pt x="157" y="186309"/>
                    </a:lnTo>
                    <a:lnTo>
                      <a:pt x="229" y="187173"/>
                    </a:lnTo>
                    <a:lnTo>
                      <a:pt x="314" y="188055"/>
                    </a:lnTo>
                    <a:lnTo>
                      <a:pt x="410" y="188954"/>
                    </a:lnTo>
                    <a:lnTo>
                      <a:pt x="506" y="189836"/>
                    </a:lnTo>
                    <a:lnTo>
                      <a:pt x="627" y="190717"/>
                    </a:lnTo>
                    <a:lnTo>
                      <a:pt x="760" y="191617"/>
                    </a:lnTo>
                    <a:lnTo>
                      <a:pt x="904" y="192516"/>
                    </a:lnTo>
                    <a:lnTo>
                      <a:pt x="1061" y="193415"/>
                    </a:lnTo>
                    <a:lnTo>
                      <a:pt x="1230" y="194315"/>
                    </a:lnTo>
                    <a:lnTo>
                      <a:pt x="1398" y="195214"/>
                    </a:lnTo>
                    <a:lnTo>
                      <a:pt x="1591" y="196131"/>
                    </a:lnTo>
                    <a:lnTo>
                      <a:pt x="1796" y="197030"/>
                    </a:lnTo>
                    <a:lnTo>
                      <a:pt x="2001" y="197947"/>
                    </a:lnTo>
                    <a:lnTo>
                      <a:pt x="2230" y="198864"/>
                    </a:lnTo>
                    <a:lnTo>
                      <a:pt x="2459" y="199781"/>
                    </a:lnTo>
                    <a:lnTo>
                      <a:pt x="2700" y="200698"/>
                    </a:lnTo>
                    <a:lnTo>
                      <a:pt x="2966" y="201615"/>
                    </a:lnTo>
                    <a:lnTo>
                      <a:pt x="3231" y="202532"/>
                    </a:lnTo>
                    <a:lnTo>
                      <a:pt x="3508" y="203467"/>
                    </a:lnTo>
                    <a:lnTo>
                      <a:pt x="3797" y="204384"/>
                    </a:lnTo>
                    <a:lnTo>
                      <a:pt x="4087" y="205319"/>
                    </a:lnTo>
                    <a:lnTo>
                      <a:pt x="4400" y="206253"/>
                    </a:lnTo>
                    <a:lnTo>
                      <a:pt x="4714" y="207170"/>
                    </a:lnTo>
                    <a:lnTo>
                      <a:pt x="5051" y="208105"/>
                    </a:lnTo>
                    <a:lnTo>
                      <a:pt x="5389" y="209039"/>
                    </a:lnTo>
                    <a:lnTo>
                      <a:pt x="5738" y="209974"/>
                    </a:lnTo>
                    <a:lnTo>
                      <a:pt x="6100" y="210909"/>
                    </a:lnTo>
                    <a:lnTo>
                      <a:pt x="6462" y="211843"/>
                    </a:lnTo>
                    <a:lnTo>
                      <a:pt x="6847" y="212778"/>
                    </a:lnTo>
                    <a:lnTo>
                      <a:pt x="7233" y="213713"/>
                    </a:lnTo>
                    <a:lnTo>
                      <a:pt x="7631" y="214665"/>
                    </a:lnTo>
                    <a:lnTo>
                      <a:pt x="8041" y="215600"/>
                    </a:lnTo>
                    <a:lnTo>
                      <a:pt x="8463" y="216534"/>
                    </a:lnTo>
                    <a:lnTo>
                      <a:pt x="8885" y="217486"/>
                    </a:lnTo>
                    <a:lnTo>
                      <a:pt x="9319" y="218421"/>
                    </a:lnTo>
                    <a:lnTo>
                      <a:pt x="9765" y="219356"/>
                    </a:lnTo>
                    <a:lnTo>
                      <a:pt x="10223" y="220308"/>
                    </a:lnTo>
                    <a:lnTo>
                      <a:pt x="11151" y="222177"/>
                    </a:lnTo>
                    <a:lnTo>
                      <a:pt x="12115" y="224064"/>
                    </a:lnTo>
                    <a:lnTo>
                      <a:pt x="13116" y="225951"/>
                    </a:lnTo>
                    <a:lnTo>
                      <a:pt x="14153" y="227820"/>
                    </a:lnTo>
                    <a:lnTo>
                      <a:pt x="15225" y="229689"/>
                    </a:lnTo>
                    <a:lnTo>
                      <a:pt x="16322" y="231576"/>
                    </a:lnTo>
                    <a:lnTo>
                      <a:pt x="17456" y="233446"/>
                    </a:lnTo>
                    <a:lnTo>
                      <a:pt x="18613" y="235297"/>
                    </a:lnTo>
                    <a:lnTo>
                      <a:pt x="19794" y="237166"/>
                    </a:lnTo>
                    <a:lnTo>
                      <a:pt x="21012" y="239018"/>
                    </a:lnTo>
                    <a:lnTo>
                      <a:pt x="22266" y="240852"/>
                    </a:lnTo>
                    <a:lnTo>
                      <a:pt x="23531" y="242686"/>
                    </a:lnTo>
                    <a:lnTo>
                      <a:pt x="24833" y="244520"/>
                    </a:lnTo>
                    <a:lnTo>
                      <a:pt x="26147" y="246336"/>
                    </a:lnTo>
                    <a:lnTo>
                      <a:pt x="27497" y="248135"/>
                    </a:lnTo>
                    <a:lnTo>
                      <a:pt x="28872" y="249934"/>
                    </a:lnTo>
                    <a:lnTo>
                      <a:pt x="30258" y="251732"/>
                    </a:lnTo>
                    <a:lnTo>
                      <a:pt x="31680" y="253496"/>
                    </a:lnTo>
                    <a:lnTo>
                      <a:pt x="33115" y="255259"/>
                    </a:lnTo>
                    <a:lnTo>
                      <a:pt x="34574" y="257005"/>
                    </a:lnTo>
                    <a:lnTo>
                      <a:pt x="36044" y="258733"/>
                    </a:lnTo>
                    <a:lnTo>
                      <a:pt x="37551" y="260461"/>
                    </a:lnTo>
                    <a:lnTo>
                      <a:pt x="39058" y="262154"/>
                    </a:lnTo>
                    <a:lnTo>
                      <a:pt x="40589" y="263847"/>
                    </a:lnTo>
                    <a:lnTo>
                      <a:pt x="42144" y="265505"/>
                    </a:lnTo>
                    <a:lnTo>
                      <a:pt x="43699" y="267163"/>
                    </a:lnTo>
                    <a:lnTo>
                      <a:pt x="45278" y="268785"/>
                    </a:lnTo>
                    <a:lnTo>
                      <a:pt x="46882" y="270407"/>
                    </a:lnTo>
                    <a:lnTo>
                      <a:pt x="48485" y="271994"/>
                    </a:lnTo>
                    <a:lnTo>
                      <a:pt x="50100" y="273564"/>
                    </a:lnTo>
                    <a:lnTo>
                      <a:pt x="51740" y="275116"/>
                    </a:lnTo>
                    <a:lnTo>
                      <a:pt x="53379" y="276632"/>
                    </a:lnTo>
                    <a:lnTo>
                      <a:pt x="55031" y="278131"/>
                    </a:lnTo>
                    <a:lnTo>
                      <a:pt x="56694" y="279612"/>
                    </a:lnTo>
                    <a:lnTo>
                      <a:pt x="58370" y="281059"/>
                    </a:lnTo>
                    <a:lnTo>
                      <a:pt x="60046" y="282487"/>
                    </a:lnTo>
                    <a:lnTo>
                      <a:pt x="61733" y="283898"/>
                    </a:lnTo>
                    <a:lnTo>
                      <a:pt x="63433" y="285273"/>
                    </a:lnTo>
                    <a:lnTo>
                      <a:pt x="65133" y="286613"/>
                    </a:lnTo>
                    <a:lnTo>
                      <a:pt x="66833" y="287936"/>
                    </a:lnTo>
                    <a:lnTo>
                      <a:pt x="68544" y="289223"/>
                    </a:lnTo>
                    <a:lnTo>
                      <a:pt x="70256" y="290475"/>
                    </a:lnTo>
                    <a:lnTo>
                      <a:pt x="71968" y="291710"/>
                    </a:lnTo>
                    <a:lnTo>
                      <a:pt x="73680" y="290475"/>
                    </a:lnTo>
                    <a:lnTo>
                      <a:pt x="75392" y="289223"/>
                    </a:lnTo>
                    <a:lnTo>
                      <a:pt x="77103" y="287936"/>
                    </a:lnTo>
                    <a:lnTo>
                      <a:pt x="78803" y="286613"/>
                    </a:lnTo>
                    <a:lnTo>
                      <a:pt x="80503" y="285273"/>
                    </a:lnTo>
                    <a:lnTo>
                      <a:pt x="82203" y="283898"/>
                    </a:lnTo>
                    <a:lnTo>
                      <a:pt x="83890" y="282487"/>
                    </a:lnTo>
                    <a:lnTo>
                      <a:pt x="85566" y="281059"/>
                    </a:lnTo>
                    <a:lnTo>
                      <a:pt x="87242" y="279612"/>
                    </a:lnTo>
                    <a:lnTo>
                      <a:pt x="88905" y="278131"/>
                    </a:lnTo>
                    <a:lnTo>
                      <a:pt x="90557" y="276632"/>
                    </a:lnTo>
                    <a:lnTo>
                      <a:pt x="92196" y="275116"/>
                    </a:lnTo>
                    <a:lnTo>
                      <a:pt x="93836" y="273564"/>
                    </a:lnTo>
                    <a:lnTo>
                      <a:pt x="95451" y="271994"/>
                    </a:lnTo>
                    <a:lnTo>
                      <a:pt x="97054" y="270407"/>
                    </a:lnTo>
                    <a:lnTo>
                      <a:pt x="98646" y="268785"/>
                    </a:lnTo>
                    <a:lnTo>
                      <a:pt x="100225" y="267163"/>
                    </a:lnTo>
                    <a:lnTo>
                      <a:pt x="101792" y="265505"/>
                    </a:lnTo>
                    <a:lnTo>
                      <a:pt x="103347" y="263847"/>
                    </a:lnTo>
                    <a:lnTo>
                      <a:pt x="104878" y="262154"/>
                    </a:lnTo>
                    <a:lnTo>
                      <a:pt x="106385" y="260461"/>
                    </a:lnTo>
                    <a:lnTo>
                      <a:pt x="107880" y="258733"/>
                    </a:lnTo>
                    <a:lnTo>
                      <a:pt x="109362" y="257005"/>
                    </a:lnTo>
                    <a:lnTo>
                      <a:pt x="110821" y="255259"/>
                    </a:lnTo>
                    <a:lnTo>
                      <a:pt x="112256" y="253496"/>
                    </a:lnTo>
                    <a:lnTo>
                      <a:pt x="113678" y="251732"/>
                    </a:lnTo>
                    <a:lnTo>
                      <a:pt x="115064" y="249934"/>
                    </a:lnTo>
                    <a:lnTo>
                      <a:pt x="116439" y="248135"/>
                    </a:lnTo>
                    <a:lnTo>
                      <a:pt x="117789" y="246336"/>
                    </a:lnTo>
                    <a:lnTo>
                      <a:pt x="119103" y="244520"/>
                    </a:lnTo>
                    <a:lnTo>
                      <a:pt x="120405" y="242686"/>
                    </a:lnTo>
                    <a:lnTo>
                      <a:pt x="121671" y="240852"/>
                    </a:lnTo>
                    <a:lnTo>
                      <a:pt x="122924" y="239018"/>
                    </a:lnTo>
                    <a:lnTo>
                      <a:pt x="124130" y="237166"/>
                    </a:lnTo>
                    <a:lnTo>
                      <a:pt x="125323" y="235297"/>
                    </a:lnTo>
                    <a:lnTo>
                      <a:pt x="126480" y="233446"/>
                    </a:lnTo>
                    <a:lnTo>
                      <a:pt x="127614" y="231576"/>
                    </a:lnTo>
                    <a:lnTo>
                      <a:pt x="128711" y="229689"/>
                    </a:lnTo>
                    <a:lnTo>
                      <a:pt x="129784" y="227820"/>
                    </a:lnTo>
                    <a:lnTo>
                      <a:pt x="130808" y="225951"/>
                    </a:lnTo>
                    <a:lnTo>
                      <a:pt x="131821" y="224064"/>
                    </a:lnTo>
                    <a:lnTo>
                      <a:pt x="132785" y="222177"/>
                    </a:lnTo>
                    <a:lnTo>
                      <a:pt x="133713" y="220308"/>
                    </a:lnTo>
                    <a:lnTo>
                      <a:pt x="134172" y="219356"/>
                    </a:lnTo>
                    <a:lnTo>
                      <a:pt x="134618" y="218421"/>
                    </a:lnTo>
                    <a:lnTo>
                      <a:pt x="135052" y="217486"/>
                    </a:lnTo>
                    <a:lnTo>
                      <a:pt x="135473" y="216534"/>
                    </a:lnTo>
                    <a:lnTo>
                      <a:pt x="135895" y="215600"/>
                    </a:lnTo>
                    <a:lnTo>
                      <a:pt x="136305" y="214665"/>
                    </a:lnTo>
                    <a:lnTo>
                      <a:pt x="136703" y="213713"/>
                    </a:lnTo>
                    <a:lnTo>
                      <a:pt x="137089" y="212778"/>
                    </a:lnTo>
                    <a:lnTo>
                      <a:pt x="137463" y="211843"/>
                    </a:lnTo>
                    <a:lnTo>
                      <a:pt x="137836" y="210909"/>
                    </a:lnTo>
                    <a:lnTo>
                      <a:pt x="138198" y="209974"/>
                    </a:lnTo>
                    <a:lnTo>
                      <a:pt x="138547" y="209039"/>
                    </a:lnTo>
                    <a:lnTo>
                      <a:pt x="138885" y="208105"/>
                    </a:lnTo>
                    <a:lnTo>
                      <a:pt x="139210" y="207170"/>
                    </a:lnTo>
                    <a:lnTo>
                      <a:pt x="139536" y="206253"/>
                    </a:lnTo>
                    <a:lnTo>
                      <a:pt x="139849" y="205319"/>
                    </a:lnTo>
                    <a:lnTo>
                      <a:pt x="140139" y="204384"/>
                    </a:lnTo>
                    <a:lnTo>
                      <a:pt x="140428" y="203467"/>
                    </a:lnTo>
                    <a:lnTo>
                      <a:pt x="140705" y="202532"/>
                    </a:lnTo>
                    <a:lnTo>
                      <a:pt x="140970" y="201615"/>
                    </a:lnTo>
                    <a:lnTo>
                      <a:pt x="141236" y="200698"/>
                    </a:lnTo>
                    <a:lnTo>
                      <a:pt x="141477" y="199781"/>
                    </a:lnTo>
                    <a:lnTo>
                      <a:pt x="141706" y="198864"/>
                    </a:lnTo>
                    <a:lnTo>
                      <a:pt x="141935" y="197947"/>
                    </a:lnTo>
                    <a:lnTo>
                      <a:pt x="142140" y="197030"/>
                    </a:lnTo>
                    <a:lnTo>
                      <a:pt x="142345" y="196131"/>
                    </a:lnTo>
                    <a:lnTo>
                      <a:pt x="142538" y="195214"/>
                    </a:lnTo>
                    <a:lnTo>
                      <a:pt x="142706" y="194315"/>
                    </a:lnTo>
                    <a:lnTo>
                      <a:pt x="142875" y="193415"/>
                    </a:lnTo>
                    <a:lnTo>
                      <a:pt x="143032" y="192516"/>
                    </a:lnTo>
                    <a:lnTo>
                      <a:pt x="143177" y="191617"/>
                    </a:lnTo>
                    <a:lnTo>
                      <a:pt x="143309" y="190717"/>
                    </a:lnTo>
                    <a:lnTo>
                      <a:pt x="143418" y="189836"/>
                    </a:lnTo>
                    <a:lnTo>
                      <a:pt x="143526" y="188954"/>
                    </a:lnTo>
                    <a:lnTo>
                      <a:pt x="143623" y="188055"/>
                    </a:lnTo>
                    <a:lnTo>
                      <a:pt x="143707" y="187173"/>
                    </a:lnTo>
                    <a:lnTo>
                      <a:pt x="143779" y="186309"/>
                    </a:lnTo>
                    <a:lnTo>
                      <a:pt x="143828" y="185427"/>
                    </a:lnTo>
                    <a:lnTo>
                      <a:pt x="143876" y="184563"/>
                    </a:lnTo>
                    <a:lnTo>
                      <a:pt x="143912" y="183699"/>
                    </a:lnTo>
                    <a:lnTo>
                      <a:pt x="143924" y="182835"/>
                    </a:lnTo>
                    <a:lnTo>
                      <a:pt x="143936" y="181971"/>
                    </a:lnTo>
                    <a:lnTo>
                      <a:pt x="14393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-1924816" y="1385660"/>
                <a:ext cx="626396" cy="891801"/>
              </a:xfrm>
              <a:custGeom>
                <a:avLst/>
                <a:gdLst/>
                <a:ahLst/>
                <a:cxnLst/>
                <a:rect l="l" t="t" r="r" b="b"/>
                <a:pathLst>
                  <a:path w="122045" h="257746" extrusionOk="0">
                    <a:moveTo>
                      <a:pt x="1" y="1"/>
                    </a:moveTo>
                    <a:lnTo>
                      <a:pt x="1" y="165941"/>
                    </a:lnTo>
                    <a:lnTo>
                      <a:pt x="13" y="166540"/>
                    </a:lnTo>
                    <a:lnTo>
                      <a:pt x="25" y="167140"/>
                    </a:lnTo>
                    <a:lnTo>
                      <a:pt x="49" y="167739"/>
                    </a:lnTo>
                    <a:lnTo>
                      <a:pt x="85" y="168357"/>
                    </a:lnTo>
                    <a:lnTo>
                      <a:pt x="133" y="168974"/>
                    </a:lnTo>
                    <a:lnTo>
                      <a:pt x="182" y="169591"/>
                    </a:lnTo>
                    <a:lnTo>
                      <a:pt x="254" y="170226"/>
                    </a:lnTo>
                    <a:lnTo>
                      <a:pt x="326" y="170843"/>
                    </a:lnTo>
                    <a:lnTo>
                      <a:pt x="411" y="171495"/>
                    </a:lnTo>
                    <a:lnTo>
                      <a:pt x="495" y="172130"/>
                    </a:lnTo>
                    <a:lnTo>
                      <a:pt x="604" y="172783"/>
                    </a:lnTo>
                    <a:lnTo>
                      <a:pt x="712" y="173435"/>
                    </a:lnTo>
                    <a:lnTo>
                      <a:pt x="833" y="174088"/>
                    </a:lnTo>
                    <a:lnTo>
                      <a:pt x="965" y="174758"/>
                    </a:lnTo>
                    <a:lnTo>
                      <a:pt x="1098" y="175410"/>
                    </a:lnTo>
                    <a:lnTo>
                      <a:pt x="1255" y="176080"/>
                    </a:lnTo>
                    <a:lnTo>
                      <a:pt x="1411" y="176768"/>
                    </a:lnTo>
                    <a:lnTo>
                      <a:pt x="1580" y="177438"/>
                    </a:lnTo>
                    <a:lnTo>
                      <a:pt x="1749" y="178126"/>
                    </a:lnTo>
                    <a:lnTo>
                      <a:pt x="1942" y="178814"/>
                    </a:lnTo>
                    <a:lnTo>
                      <a:pt x="2327" y="180207"/>
                    </a:lnTo>
                    <a:lnTo>
                      <a:pt x="2761" y="181600"/>
                    </a:lnTo>
                    <a:lnTo>
                      <a:pt x="3232" y="183011"/>
                    </a:lnTo>
                    <a:lnTo>
                      <a:pt x="3726" y="184439"/>
                    </a:lnTo>
                    <a:lnTo>
                      <a:pt x="4256" y="185885"/>
                    </a:lnTo>
                    <a:lnTo>
                      <a:pt x="4823" y="187349"/>
                    </a:lnTo>
                    <a:lnTo>
                      <a:pt x="5426" y="188813"/>
                    </a:lnTo>
                    <a:lnTo>
                      <a:pt x="6052" y="190294"/>
                    </a:lnTo>
                    <a:lnTo>
                      <a:pt x="6715" y="191775"/>
                    </a:lnTo>
                    <a:lnTo>
                      <a:pt x="7403" y="193274"/>
                    </a:lnTo>
                    <a:lnTo>
                      <a:pt x="8126" y="194773"/>
                    </a:lnTo>
                    <a:lnTo>
                      <a:pt x="8873" y="196290"/>
                    </a:lnTo>
                    <a:lnTo>
                      <a:pt x="9657" y="197824"/>
                    </a:lnTo>
                    <a:lnTo>
                      <a:pt x="10464" y="199340"/>
                    </a:lnTo>
                    <a:lnTo>
                      <a:pt x="11308" y="200874"/>
                    </a:lnTo>
                    <a:lnTo>
                      <a:pt x="12176" y="202426"/>
                    </a:lnTo>
                    <a:lnTo>
                      <a:pt x="13068" y="203960"/>
                    </a:lnTo>
                    <a:lnTo>
                      <a:pt x="13997" y="205512"/>
                    </a:lnTo>
                    <a:lnTo>
                      <a:pt x="14937" y="207064"/>
                    </a:lnTo>
                    <a:lnTo>
                      <a:pt x="15913" y="208616"/>
                    </a:lnTo>
                    <a:lnTo>
                      <a:pt x="16914" y="210168"/>
                    </a:lnTo>
                    <a:lnTo>
                      <a:pt x="17939" y="211720"/>
                    </a:lnTo>
                    <a:lnTo>
                      <a:pt x="18987" y="213271"/>
                    </a:lnTo>
                    <a:lnTo>
                      <a:pt x="20060" y="214841"/>
                    </a:lnTo>
                    <a:lnTo>
                      <a:pt x="21157" y="216393"/>
                    </a:lnTo>
                    <a:lnTo>
                      <a:pt x="22278" y="217945"/>
                    </a:lnTo>
                    <a:lnTo>
                      <a:pt x="23424" y="219496"/>
                    </a:lnTo>
                    <a:lnTo>
                      <a:pt x="24581" y="221031"/>
                    </a:lnTo>
                    <a:lnTo>
                      <a:pt x="25774" y="222582"/>
                    </a:lnTo>
                    <a:lnTo>
                      <a:pt x="26980" y="224117"/>
                    </a:lnTo>
                    <a:lnTo>
                      <a:pt x="28209" y="225651"/>
                    </a:lnTo>
                    <a:lnTo>
                      <a:pt x="29451" y="227167"/>
                    </a:lnTo>
                    <a:lnTo>
                      <a:pt x="30717" y="228702"/>
                    </a:lnTo>
                    <a:lnTo>
                      <a:pt x="32007" y="230201"/>
                    </a:lnTo>
                    <a:lnTo>
                      <a:pt x="33321" y="231717"/>
                    </a:lnTo>
                    <a:lnTo>
                      <a:pt x="34635" y="233198"/>
                    </a:lnTo>
                    <a:lnTo>
                      <a:pt x="35985" y="234680"/>
                    </a:lnTo>
                    <a:lnTo>
                      <a:pt x="37335" y="236161"/>
                    </a:lnTo>
                    <a:lnTo>
                      <a:pt x="38721" y="237625"/>
                    </a:lnTo>
                    <a:lnTo>
                      <a:pt x="40108" y="239071"/>
                    </a:lnTo>
                    <a:lnTo>
                      <a:pt x="41518" y="240517"/>
                    </a:lnTo>
                    <a:lnTo>
                      <a:pt x="42940" y="241945"/>
                    </a:lnTo>
                    <a:lnTo>
                      <a:pt x="44375" y="243356"/>
                    </a:lnTo>
                    <a:lnTo>
                      <a:pt x="45822" y="244749"/>
                    </a:lnTo>
                    <a:lnTo>
                      <a:pt x="47292" y="246124"/>
                    </a:lnTo>
                    <a:lnTo>
                      <a:pt x="48775" y="247500"/>
                    </a:lnTo>
                    <a:lnTo>
                      <a:pt x="50258" y="248840"/>
                    </a:lnTo>
                    <a:lnTo>
                      <a:pt x="51765" y="250180"/>
                    </a:lnTo>
                    <a:lnTo>
                      <a:pt x="53284" y="251485"/>
                    </a:lnTo>
                    <a:lnTo>
                      <a:pt x="54815" y="252773"/>
                    </a:lnTo>
                    <a:lnTo>
                      <a:pt x="56346" y="254060"/>
                    </a:lnTo>
                    <a:lnTo>
                      <a:pt x="57901" y="255312"/>
                    </a:lnTo>
                    <a:lnTo>
                      <a:pt x="59456" y="256546"/>
                    </a:lnTo>
                    <a:lnTo>
                      <a:pt x="61023" y="257745"/>
                    </a:lnTo>
                    <a:lnTo>
                      <a:pt x="62590" y="256546"/>
                    </a:lnTo>
                    <a:lnTo>
                      <a:pt x="64145" y="255312"/>
                    </a:lnTo>
                    <a:lnTo>
                      <a:pt x="65700" y="254060"/>
                    </a:lnTo>
                    <a:lnTo>
                      <a:pt x="67231" y="252773"/>
                    </a:lnTo>
                    <a:lnTo>
                      <a:pt x="68762" y="251485"/>
                    </a:lnTo>
                    <a:lnTo>
                      <a:pt x="70281" y="250180"/>
                    </a:lnTo>
                    <a:lnTo>
                      <a:pt x="71776" y="248840"/>
                    </a:lnTo>
                    <a:lnTo>
                      <a:pt x="73271" y="247500"/>
                    </a:lnTo>
                    <a:lnTo>
                      <a:pt x="74753" y="246124"/>
                    </a:lnTo>
                    <a:lnTo>
                      <a:pt x="76212" y="244749"/>
                    </a:lnTo>
                    <a:lnTo>
                      <a:pt x="77671" y="243356"/>
                    </a:lnTo>
                    <a:lnTo>
                      <a:pt x="79105" y="241945"/>
                    </a:lnTo>
                    <a:lnTo>
                      <a:pt x="80528" y="240517"/>
                    </a:lnTo>
                    <a:lnTo>
                      <a:pt x="81938" y="239071"/>
                    </a:lnTo>
                    <a:lnTo>
                      <a:pt x="83325" y="237625"/>
                    </a:lnTo>
                    <a:lnTo>
                      <a:pt x="84699" y="236161"/>
                    </a:lnTo>
                    <a:lnTo>
                      <a:pt x="86061" y="234680"/>
                    </a:lnTo>
                    <a:lnTo>
                      <a:pt x="87411" y="233198"/>
                    </a:lnTo>
                    <a:lnTo>
                      <a:pt x="88725" y="231717"/>
                    </a:lnTo>
                    <a:lnTo>
                      <a:pt x="90039" y="230201"/>
                    </a:lnTo>
                    <a:lnTo>
                      <a:pt x="91317" y="228702"/>
                    </a:lnTo>
                    <a:lnTo>
                      <a:pt x="92595" y="227167"/>
                    </a:lnTo>
                    <a:lnTo>
                      <a:pt x="93836" y="225651"/>
                    </a:lnTo>
                    <a:lnTo>
                      <a:pt x="95066" y="224117"/>
                    </a:lnTo>
                    <a:lnTo>
                      <a:pt x="96272" y="222582"/>
                    </a:lnTo>
                    <a:lnTo>
                      <a:pt x="97465" y="221031"/>
                    </a:lnTo>
                    <a:lnTo>
                      <a:pt x="98622" y="219496"/>
                    </a:lnTo>
                    <a:lnTo>
                      <a:pt x="99767" y="217945"/>
                    </a:lnTo>
                    <a:lnTo>
                      <a:pt x="100889" y="216393"/>
                    </a:lnTo>
                    <a:lnTo>
                      <a:pt x="101986" y="214841"/>
                    </a:lnTo>
                    <a:lnTo>
                      <a:pt x="103058" y="213271"/>
                    </a:lnTo>
                    <a:lnTo>
                      <a:pt x="104107" y="211720"/>
                    </a:lnTo>
                    <a:lnTo>
                      <a:pt x="105132" y="210168"/>
                    </a:lnTo>
                    <a:lnTo>
                      <a:pt x="106132" y="208616"/>
                    </a:lnTo>
                    <a:lnTo>
                      <a:pt x="107109" y="207064"/>
                    </a:lnTo>
                    <a:lnTo>
                      <a:pt x="108049" y="205512"/>
                    </a:lnTo>
                    <a:lnTo>
                      <a:pt x="108977" y="203960"/>
                    </a:lnTo>
                    <a:lnTo>
                      <a:pt x="109869" y="202426"/>
                    </a:lnTo>
                    <a:lnTo>
                      <a:pt x="110737" y="200874"/>
                    </a:lnTo>
                    <a:lnTo>
                      <a:pt x="111581" y="199340"/>
                    </a:lnTo>
                    <a:lnTo>
                      <a:pt x="112389" y="197824"/>
                    </a:lnTo>
                    <a:lnTo>
                      <a:pt x="113173" y="196290"/>
                    </a:lnTo>
                    <a:lnTo>
                      <a:pt x="113920" y="194773"/>
                    </a:lnTo>
                    <a:lnTo>
                      <a:pt x="114643" y="193274"/>
                    </a:lnTo>
                    <a:lnTo>
                      <a:pt x="115330" y="191775"/>
                    </a:lnTo>
                    <a:lnTo>
                      <a:pt x="115993" y="190294"/>
                    </a:lnTo>
                    <a:lnTo>
                      <a:pt x="116620" y="188813"/>
                    </a:lnTo>
                    <a:lnTo>
                      <a:pt x="117223" y="187349"/>
                    </a:lnTo>
                    <a:lnTo>
                      <a:pt x="117790" y="185885"/>
                    </a:lnTo>
                    <a:lnTo>
                      <a:pt x="118320" y="184439"/>
                    </a:lnTo>
                    <a:lnTo>
                      <a:pt x="118814" y="183011"/>
                    </a:lnTo>
                    <a:lnTo>
                      <a:pt x="119284" y="181600"/>
                    </a:lnTo>
                    <a:lnTo>
                      <a:pt x="119718" y="180207"/>
                    </a:lnTo>
                    <a:lnTo>
                      <a:pt x="120104" y="178814"/>
                    </a:lnTo>
                    <a:lnTo>
                      <a:pt x="120297" y="178126"/>
                    </a:lnTo>
                    <a:lnTo>
                      <a:pt x="120466" y="177438"/>
                    </a:lnTo>
                    <a:lnTo>
                      <a:pt x="120635" y="176768"/>
                    </a:lnTo>
                    <a:lnTo>
                      <a:pt x="120791" y="176080"/>
                    </a:lnTo>
                    <a:lnTo>
                      <a:pt x="120936" y="175410"/>
                    </a:lnTo>
                    <a:lnTo>
                      <a:pt x="121081" y="174758"/>
                    </a:lnTo>
                    <a:lnTo>
                      <a:pt x="121213" y="174088"/>
                    </a:lnTo>
                    <a:lnTo>
                      <a:pt x="121334" y="173435"/>
                    </a:lnTo>
                    <a:lnTo>
                      <a:pt x="121442" y="172783"/>
                    </a:lnTo>
                    <a:lnTo>
                      <a:pt x="121551" y="172130"/>
                    </a:lnTo>
                    <a:lnTo>
                      <a:pt x="121635" y="171495"/>
                    </a:lnTo>
                    <a:lnTo>
                      <a:pt x="121719" y="170843"/>
                    </a:lnTo>
                    <a:lnTo>
                      <a:pt x="121792" y="170226"/>
                    </a:lnTo>
                    <a:lnTo>
                      <a:pt x="121864" y="169591"/>
                    </a:lnTo>
                    <a:lnTo>
                      <a:pt x="121912" y="168974"/>
                    </a:lnTo>
                    <a:lnTo>
                      <a:pt x="121961" y="168357"/>
                    </a:lnTo>
                    <a:lnTo>
                      <a:pt x="121997" y="167739"/>
                    </a:lnTo>
                    <a:lnTo>
                      <a:pt x="122021" y="167140"/>
                    </a:lnTo>
                    <a:lnTo>
                      <a:pt x="122033" y="166540"/>
                    </a:lnTo>
                    <a:lnTo>
                      <a:pt x="122045" y="165941"/>
                    </a:lnTo>
                    <a:lnTo>
                      <a:pt x="12204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-1863911" y="1555900"/>
                <a:ext cx="504571" cy="421681"/>
              </a:xfrm>
              <a:custGeom>
                <a:avLst/>
                <a:gdLst/>
                <a:ahLst/>
                <a:cxnLst/>
                <a:rect l="l" t="t" r="r" b="b"/>
                <a:pathLst>
                  <a:path w="98309" h="121873" extrusionOk="0">
                    <a:moveTo>
                      <a:pt x="96368" y="1"/>
                    </a:moveTo>
                    <a:lnTo>
                      <a:pt x="96199" y="18"/>
                    </a:lnTo>
                    <a:lnTo>
                      <a:pt x="96030" y="54"/>
                    </a:lnTo>
                    <a:lnTo>
                      <a:pt x="95849" y="124"/>
                    </a:lnTo>
                    <a:lnTo>
                      <a:pt x="95681" y="212"/>
                    </a:lnTo>
                    <a:lnTo>
                      <a:pt x="95512" y="318"/>
                    </a:lnTo>
                    <a:lnTo>
                      <a:pt x="95331" y="477"/>
                    </a:lnTo>
                    <a:lnTo>
                      <a:pt x="95174" y="653"/>
                    </a:lnTo>
                    <a:lnTo>
                      <a:pt x="35177" y="76904"/>
                    </a:lnTo>
                    <a:lnTo>
                      <a:pt x="34888" y="77257"/>
                    </a:lnTo>
                    <a:lnTo>
                      <a:pt x="34586" y="77592"/>
                    </a:lnTo>
                    <a:lnTo>
                      <a:pt x="34285" y="77910"/>
                    </a:lnTo>
                    <a:lnTo>
                      <a:pt x="33971" y="78209"/>
                    </a:lnTo>
                    <a:lnTo>
                      <a:pt x="33646" y="78474"/>
                    </a:lnTo>
                    <a:lnTo>
                      <a:pt x="33321" y="78738"/>
                    </a:lnTo>
                    <a:lnTo>
                      <a:pt x="32995" y="78968"/>
                    </a:lnTo>
                    <a:lnTo>
                      <a:pt x="32657" y="79179"/>
                    </a:lnTo>
                    <a:lnTo>
                      <a:pt x="32320" y="79356"/>
                    </a:lnTo>
                    <a:lnTo>
                      <a:pt x="31970" y="79532"/>
                    </a:lnTo>
                    <a:lnTo>
                      <a:pt x="31621" y="79673"/>
                    </a:lnTo>
                    <a:lnTo>
                      <a:pt x="31271" y="79796"/>
                    </a:lnTo>
                    <a:lnTo>
                      <a:pt x="30910" y="79902"/>
                    </a:lnTo>
                    <a:lnTo>
                      <a:pt x="30560" y="79990"/>
                    </a:lnTo>
                    <a:lnTo>
                      <a:pt x="30198" y="80061"/>
                    </a:lnTo>
                    <a:lnTo>
                      <a:pt x="29837" y="80096"/>
                    </a:lnTo>
                    <a:lnTo>
                      <a:pt x="29475" y="80114"/>
                    </a:lnTo>
                    <a:lnTo>
                      <a:pt x="29113" y="80114"/>
                    </a:lnTo>
                    <a:lnTo>
                      <a:pt x="28752" y="80096"/>
                    </a:lnTo>
                    <a:lnTo>
                      <a:pt x="28402" y="80061"/>
                    </a:lnTo>
                    <a:lnTo>
                      <a:pt x="28040" y="79990"/>
                    </a:lnTo>
                    <a:lnTo>
                      <a:pt x="27679" y="79902"/>
                    </a:lnTo>
                    <a:lnTo>
                      <a:pt x="27317" y="79796"/>
                    </a:lnTo>
                    <a:lnTo>
                      <a:pt x="26968" y="79673"/>
                    </a:lnTo>
                    <a:lnTo>
                      <a:pt x="26618" y="79514"/>
                    </a:lnTo>
                    <a:lnTo>
                      <a:pt x="26268" y="79356"/>
                    </a:lnTo>
                    <a:lnTo>
                      <a:pt x="25931" y="79162"/>
                    </a:lnTo>
                    <a:lnTo>
                      <a:pt x="25581" y="78950"/>
                    </a:lnTo>
                    <a:lnTo>
                      <a:pt x="25256" y="78703"/>
                    </a:lnTo>
                    <a:lnTo>
                      <a:pt x="24918" y="78456"/>
                    </a:lnTo>
                    <a:lnTo>
                      <a:pt x="24593" y="78174"/>
                    </a:lnTo>
                    <a:lnTo>
                      <a:pt x="24279" y="77874"/>
                    </a:lnTo>
                    <a:lnTo>
                      <a:pt x="3641" y="57401"/>
                    </a:lnTo>
                    <a:lnTo>
                      <a:pt x="3424" y="57260"/>
                    </a:lnTo>
                    <a:lnTo>
                      <a:pt x="3219" y="57154"/>
                    </a:lnTo>
                    <a:lnTo>
                      <a:pt x="3014" y="57083"/>
                    </a:lnTo>
                    <a:lnTo>
                      <a:pt x="2797" y="57030"/>
                    </a:lnTo>
                    <a:lnTo>
                      <a:pt x="2592" y="56995"/>
                    </a:lnTo>
                    <a:lnTo>
                      <a:pt x="2400" y="56995"/>
                    </a:lnTo>
                    <a:lnTo>
                      <a:pt x="2195" y="57030"/>
                    </a:lnTo>
                    <a:lnTo>
                      <a:pt x="2002" y="57083"/>
                    </a:lnTo>
                    <a:lnTo>
                      <a:pt x="1809" y="57154"/>
                    </a:lnTo>
                    <a:lnTo>
                      <a:pt x="1628" y="57242"/>
                    </a:lnTo>
                    <a:lnTo>
                      <a:pt x="1447" y="57348"/>
                    </a:lnTo>
                    <a:lnTo>
                      <a:pt x="1279" y="57489"/>
                    </a:lnTo>
                    <a:lnTo>
                      <a:pt x="1122" y="57630"/>
                    </a:lnTo>
                    <a:lnTo>
                      <a:pt x="965" y="57806"/>
                    </a:lnTo>
                    <a:lnTo>
                      <a:pt x="820" y="57983"/>
                    </a:lnTo>
                    <a:lnTo>
                      <a:pt x="676" y="58194"/>
                    </a:lnTo>
                    <a:lnTo>
                      <a:pt x="555" y="58406"/>
                    </a:lnTo>
                    <a:lnTo>
                      <a:pt x="435" y="58635"/>
                    </a:lnTo>
                    <a:lnTo>
                      <a:pt x="338" y="58864"/>
                    </a:lnTo>
                    <a:lnTo>
                      <a:pt x="242" y="59111"/>
                    </a:lnTo>
                    <a:lnTo>
                      <a:pt x="169" y="59376"/>
                    </a:lnTo>
                    <a:lnTo>
                      <a:pt x="109" y="59640"/>
                    </a:lnTo>
                    <a:lnTo>
                      <a:pt x="61" y="59922"/>
                    </a:lnTo>
                    <a:lnTo>
                      <a:pt x="25" y="60205"/>
                    </a:lnTo>
                    <a:lnTo>
                      <a:pt x="1" y="60487"/>
                    </a:lnTo>
                    <a:lnTo>
                      <a:pt x="1" y="60787"/>
                    </a:lnTo>
                    <a:lnTo>
                      <a:pt x="13" y="61069"/>
                    </a:lnTo>
                    <a:lnTo>
                      <a:pt x="49" y="61368"/>
                    </a:lnTo>
                    <a:lnTo>
                      <a:pt x="97" y="61668"/>
                    </a:lnTo>
                    <a:lnTo>
                      <a:pt x="169" y="61968"/>
                    </a:lnTo>
                    <a:lnTo>
                      <a:pt x="266" y="62268"/>
                    </a:lnTo>
                    <a:lnTo>
                      <a:pt x="374" y="62568"/>
                    </a:lnTo>
                    <a:lnTo>
                      <a:pt x="21446" y="113884"/>
                    </a:lnTo>
                    <a:lnTo>
                      <a:pt x="21639" y="114342"/>
                    </a:lnTo>
                    <a:lnTo>
                      <a:pt x="21844" y="114783"/>
                    </a:lnTo>
                    <a:lnTo>
                      <a:pt x="22049" y="115224"/>
                    </a:lnTo>
                    <a:lnTo>
                      <a:pt x="22266" y="115647"/>
                    </a:lnTo>
                    <a:lnTo>
                      <a:pt x="22495" y="116053"/>
                    </a:lnTo>
                    <a:lnTo>
                      <a:pt x="22736" y="116441"/>
                    </a:lnTo>
                    <a:lnTo>
                      <a:pt x="22977" y="116829"/>
                    </a:lnTo>
                    <a:lnTo>
                      <a:pt x="23218" y="117199"/>
                    </a:lnTo>
                    <a:lnTo>
                      <a:pt x="23472" y="117552"/>
                    </a:lnTo>
                    <a:lnTo>
                      <a:pt x="23725" y="117887"/>
                    </a:lnTo>
                    <a:lnTo>
                      <a:pt x="23990" y="118204"/>
                    </a:lnTo>
                    <a:lnTo>
                      <a:pt x="24267" y="118522"/>
                    </a:lnTo>
                    <a:lnTo>
                      <a:pt x="24545" y="118821"/>
                    </a:lnTo>
                    <a:lnTo>
                      <a:pt x="24822" y="119104"/>
                    </a:lnTo>
                    <a:lnTo>
                      <a:pt x="25111" y="119368"/>
                    </a:lnTo>
                    <a:lnTo>
                      <a:pt x="25400" y="119633"/>
                    </a:lnTo>
                    <a:lnTo>
                      <a:pt x="25690" y="119880"/>
                    </a:lnTo>
                    <a:lnTo>
                      <a:pt x="25991" y="120109"/>
                    </a:lnTo>
                    <a:lnTo>
                      <a:pt x="26292" y="120320"/>
                    </a:lnTo>
                    <a:lnTo>
                      <a:pt x="26594" y="120514"/>
                    </a:lnTo>
                    <a:lnTo>
                      <a:pt x="26907" y="120708"/>
                    </a:lnTo>
                    <a:lnTo>
                      <a:pt x="27221" y="120885"/>
                    </a:lnTo>
                    <a:lnTo>
                      <a:pt x="27534" y="121043"/>
                    </a:lnTo>
                    <a:lnTo>
                      <a:pt x="27860" y="121184"/>
                    </a:lnTo>
                    <a:lnTo>
                      <a:pt x="28173" y="121308"/>
                    </a:lnTo>
                    <a:lnTo>
                      <a:pt x="28499" y="121431"/>
                    </a:lnTo>
                    <a:lnTo>
                      <a:pt x="28824" y="121537"/>
                    </a:lnTo>
                    <a:lnTo>
                      <a:pt x="29150" y="121625"/>
                    </a:lnTo>
                    <a:lnTo>
                      <a:pt x="29475" y="121714"/>
                    </a:lnTo>
                    <a:lnTo>
                      <a:pt x="29813" y="121766"/>
                    </a:lnTo>
                    <a:lnTo>
                      <a:pt x="30138" y="121819"/>
                    </a:lnTo>
                    <a:lnTo>
                      <a:pt x="30464" y="121855"/>
                    </a:lnTo>
                    <a:lnTo>
                      <a:pt x="30801" y="121872"/>
                    </a:lnTo>
                    <a:lnTo>
                      <a:pt x="31464" y="121872"/>
                    </a:lnTo>
                    <a:lnTo>
                      <a:pt x="31802" y="121837"/>
                    </a:lnTo>
                    <a:lnTo>
                      <a:pt x="32127" y="121802"/>
                    </a:lnTo>
                    <a:lnTo>
                      <a:pt x="32465" y="121749"/>
                    </a:lnTo>
                    <a:lnTo>
                      <a:pt x="32790" y="121696"/>
                    </a:lnTo>
                    <a:lnTo>
                      <a:pt x="33116" y="121608"/>
                    </a:lnTo>
                    <a:lnTo>
                      <a:pt x="33441" y="121520"/>
                    </a:lnTo>
                    <a:lnTo>
                      <a:pt x="33767" y="121414"/>
                    </a:lnTo>
                    <a:lnTo>
                      <a:pt x="34092" y="121290"/>
                    </a:lnTo>
                    <a:lnTo>
                      <a:pt x="34418" y="121149"/>
                    </a:lnTo>
                    <a:lnTo>
                      <a:pt x="34731" y="121008"/>
                    </a:lnTo>
                    <a:lnTo>
                      <a:pt x="35056" y="120832"/>
                    </a:lnTo>
                    <a:lnTo>
                      <a:pt x="35370" y="120655"/>
                    </a:lnTo>
                    <a:lnTo>
                      <a:pt x="35683" y="120461"/>
                    </a:lnTo>
                    <a:lnTo>
                      <a:pt x="35985" y="120250"/>
                    </a:lnTo>
                    <a:lnTo>
                      <a:pt x="36286" y="120038"/>
                    </a:lnTo>
                    <a:lnTo>
                      <a:pt x="36587" y="119791"/>
                    </a:lnTo>
                    <a:lnTo>
                      <a:pt x="36889" y="119544"/>
                    </a:lnTo>
                    <a:lnTo>
                      <a:pt x="37178" y="119280"/>
                    </a:lnTo>
                    <a:lnTo>
                      <a:pt x="37467" y="118998"/>
                    </a:lnTo>
                    <a:lnTo>
                      <a:pt x="37745" y="118716"/>
                    </a:lnTo>
                    <a:lnTo>
                      <a:pt x="38022" y="118398"/>
                    </a:lnTo>
                    <a:lnTo>
                      <a:pt x="38299" y="118081"/>
                    </a:lnTo>
                    <a:lnTo>
                      <a:pt x="38564" y="117728"/>
                    </a:lnTo>
                    <a:lnTo>
                      <a:pt x="38830" y="117375"/>
                    </a:lnTo>
                    <a:lnTo>
                      <a:pt x="39083" y="117023"/>
                    </a:lnTo>
                    <a:lnTo>
                      <a:pt x="39336" y="116635"/>
                    </a:lnTo>
                    <a:lnTo>
                      <a:pt x="39577" y="116229"/>
                    </a:lnTo>
                    <a:lnTo>
                      <a:pt x="39818" y="115824"/>
                    </a:lnTo>
                    <a:lnTo>
                      <a:pt x="40047" y="115400"/>
                    </a:lnTo>
                    <a:lnTo>
                      <a:pt x="97899" y="4550"/>
                    </a:lnTo>
                    <a:lnTo>
                      <a:pt x="98019" y="4303"/>
                    </a:lnTo>
                    <a:lnTo>
                      <a:pt x="98116" y="4057"/>
                    </a:lnTo>
                    <a:lnTo>
                      <a:pt x="98188" y="3810"/>
                    </a:lnTo>
                    <a:lnTo>
                      <a:pt x="98248" y="3545"/>
                    </a:lnTo>
                    <a:lnTo>
                      <a:pt x="98285" y="3298"/>
                    </a:lnTo>
                    <a:lnTo>
                      <a:pt x="98309" y="3034"/>
                    </a:lnTo>
                    <a:lnTo>
                      <a:pt x="98309" y="2787"/>
                    </a:lnTo>
                    <a:lnTo>
                      <a:pt x="98297" y="2540"/>
                    </a:lnTo>
                    <a:lnTo>
                      <a:pt x="98273" y="2311"/>
                    </a:lnTo>
                    <a:lnTo>
                      <a:pt x="98236" y="2064"/>
                    </a:lnTo>
                    <a:lnTo>
                      <a:pt x="98176" y="1835"/>
                    </a:lnTo>
                    <a:lnTo>
                      <a:pt x="98104" y="1623"/>
                    </a:lnTo>
                    <a:lnTo>
                      <a:pt x="98019" y="1411"/>
                    </a:lnTo>
                    <a:lnTo>
                      <a:pt x="97935" y="1200"/>
                    </a:lnTo>
                    <a:lnTo>
                      <a:pt x="97826" y="1023"/>
                    </a:lnTo>
                    <a:lnTo>
                      <a:pt x="97718" y="847"/>
                    </a:lnTo>
                    <a:lnTo>
                      <a:pt x="97585" y="671"/>
                    </a:lnTo>
                    <a:lnTo>
                      <a:pt x="97465" y="530"/>
                    </a:lnTo>
                    <a:lnTo>
                      <a:pt x="97320" y="389"/>
                    </a:lnTo>
                    <a:lnTo>
                      <a:pt x="97176" y="283"/>
                    </a:lnTo>
                    <a:lnTo>
                      <a:pt x="97019" y="177"/>
                    </a:lnTo>
                    <a:lnTo>
                      <a:pt x="96862" y="106"/>
                    </a:lnTo>
                    <a:lnTo>
                      <a:pt x="96705" y="54"/>
                    </a:lnTo>
                    <a:lnTo>
                      <a:pt x="96537" y="18"/>
                    </a:lnTo>
                    <a:lnTo>
                      <a:pt x="963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-1981010" y="1330196"/>
                <a:ext cx="451793" cy="817422"/>
              </a:xfrm>
              <a:custGeom>
                <a:avLst/>
                <a:gdLst/>
                <a:ahLst/>
                <a:cxnLst/>
                <a:rect l="l" t="t" r="r" b="b"/>
                <a:pathLst>
                  <a:path w="88026" h="236249" extrusionOk="0">
                    <a:moveTo>
                      <a:pt x="0" y="0"/>
                    </a:moveTo>
                    <a:lnTo>
                      <a:pt x="0" y="173964"/>
                    </a:lnTo>
                    <a:lnTo>
                      <a:pt x="12" y="174793"/>
                    </a:lnTo>
                    <a:lnTo>
                      <a:pt x="36" y="175639"/>
                    </a:lnTo>
                    <a:lnTo>
                      <a:pt x="72" y="176503"/>
                    </a:lnTo>
                    <a:lnTo>
                      <a:pt x="121" y="177350"/>
                    </a:lnTo>
                    <a:lnTo>
                      <a:pt x="193" y="178231"/>
                    </a:lnTo>
                    <a:lnTo>
                      <a:pt x="277" y="179096"/>
                    </a:lnTo>
                    <a:lnTo>
                      <a:pt x="374" y="179977"/>
                    </a:lnTo>
                    <a:lnTo>
                      <a:pt x="482" y="180877"/>
                    </a:lnTo>
                    <a:lnTo>
                      <a:pt x="615" y="181758"/>
                    </a:lnTo>
                    <a:lnTo>
                      <a:pt x="760" y="182658"/>
                    </a:lnTo>
                    <a:lnTo>
                      <a:pt x="916" y="183575"/>
                    </a:lnTo>
                    <a:lnTo>
                      <a:pt x="1085" y="184492"/>
                    </a:lnTo>
                    <a:lnTo>
                      <a:pt x="1266" y="185409"/>
                    </a:lnTo>
                    <a:lnTo>
                      <a:pt x="1471" y="186326"/>
                    </a:lnTo>
                    <a:lnTo>
                      <a:pt x="1676" y="187260"/>
                    </a:lnTo>
                    <a:lnTo>
                      <a:pt x="1905" y="188195"/>
                    </a:lnTo>
                    <a:lnTo>
                      <a:pt x="2146" y="189130"/>
                    </a:lnTo>
                    <a:lnTo>
                      <a:pt x="2399" y="190082"/>
                    </a:lnTo>
                    <a:lnTo>
                      <a:pt x="2676" y="191016"/>
                    </a:lnTo>
                    <a:lnTo>
                      <a:pt x="2954" y="191969"/>
                    </a:lnTo>
                    <a:lnTo>
                      <a:pt x="3255" y="192939"/>
                    </a:lnTo>
                    <a:lnTo>
                      <a:pt x="3556" y="193891"/>
                    </a:lnTo>
                    <a:lnTo>
                      <a:pt x="3882" y="194861"/>
                    </a:lnTo>
                    <a:lnTo>
                      <a:pt x="4219" y="195831"/>
                    </a:lnTo>
                    <a:lnTo>
                      <a:pt x="4557" y="196818"/>
                    </a:lnTo>
                    <a:lnTo>
                      <a:pt x="4918" y="197788"/>
                    </a:lnTo>
                    <a:lnTo>
                      <a:pt x="5292" y="198776"/>
                    </a:lnTo>
                    <a:lnTo>
                      <a:pt x="5678" y="199763"/>
                    </a:lnTo>
                    <a:lnTo>
                      <a:pt x="6076" y="200751"/>
                    </a:lnTo>
                    <a:lnTo>
                      <a:pt x="6498" y="201738"/>
                    </a:lnTo>
                    <a:lnTo>
                      <a:pt x="6920" y="202743"/>
                    </a:lnTo>
                    <a:lnTo>
                      <a:pt x="7354" y="203731"/>
                    </a:lnTo>
                    <a:lnTo>
                      <a:pt x="7800" y="204736"/>
                    </a:lnTo>
                    <a:lnTo>
                      <a:pt x="8258" y="205741"/>
                    </a:lnTo>
                    <a:lnTo>
                      <a:pt x="8728" y="206746"/>
                    </a:lnTo>
                    <a:lnTo>
                      <a:pt x="9210" y="207751"/>
                    </a:lnTo>
                    <a:lnTo>
                      <a:pt x="9716" y="208757"/>
                    </a:lnTo>
                    <a:lnTo>
                      <a:pt x="10223" y="209779"/>
                    </a:lnTo>
                    <a:lnTo>
                      <a:pt x="10741" y="210785"/>
                    </a:lnTo>
                    <a:lnTo>
                      <a:pt x="11271" y="211807"/>
                    </a:lnTo>
                    <a:lnTo>
                      <a:pt x="11814" y="212813"/>
                    </a:lnTo>
                    <a:lnTo>
                      <a:pt x="12356" y="213835"/>
                    </a:lnTo>
                    <a:lnTo>
                      <a:pt x="12923" y="214858"/>
                    </a:lnTo>
                    <a:lnTo>
                      <a:pt x="13502" y="215881"/>
                    </a:lnTo>
                    <a:lnTo>
                      <a:pt x="14080" y="216904"/>
                    </a:lnTo>
                    <a:lnTo>
                      <a:pt x="14683" y="217927"/>
                    </a:lnTo>
                    <a:lnTo>
                      <a:pt x="15286" y="218949"/>
                    </a:lnTo>
                    <a:lnTo>
                      <a:pt x="15913" y="219972"/>
                    </a:lnTo>
                    <a:lnTo>
                      <a:pt x="16539" y="220995"/>
                    </a:lnTo>
                    <a:lnTo>
                      <a:pt x="17178" y="222018"/>
                    </a:lnTo>
                    <a:lnTo>
                      <a:pt x="17817" y="223041"/>
                    </a:lnTo>
                    <a:lnTo>
                      <a:pt x="18480" y="224063"/>
                    </a:lnTo>
                    <a:lnTo>
                      <a:pt x="19155" y="225086"/>
                    </a:lnTo>
                    <a:lnTo>
                      <a:pt x="19830" y="226091"/>
                    </a:lnTo>
                    <a:lnTo>
                      <a:pt x="20518" y="227114"/>
                    </a:lnTo>
                    <a:lnTo>
                      <a:pt x="21217" y="228137"/>
                    </a:lnTo>
                    <a:lnTo>
                      <a:pt x="21928" y="229160"/>
                    </a:lnTo>
                    <a:lnTo>
                      <a:pt x="22639" y="230182"/>
                    </a:lnTo>
                    <a:lnTo>
                      <a:pt x="24110" y="232210"/>
                    </a:lnTo>
                    <a:lnTo>
                      <a:pt x="25605" y="234238"/>
                    </a:lnTo>
                    <a:lnTo>
                      <a:pt x="27148" y="236249"/>
                    </a:lnTo>
                    <a:lnTo>
                      <a:pt x="88025" y="0"/>
                    </a:lnTo>
                    <a:close/>
                  </a:path>
                </a:pathLst>
              </a:custGeom>
              <a:solidFill>
                <a:srgbClr val="FFFFFF">
                  <a:alpha val="33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0" name="Google Shape;510;p38"/>
            <p:cNvSpPr/>
            <p:nvPr/>
          </p:nvSpPr>
          <p:spPr>
            <a:xfrm rot="10800000">
              <a:off x="4070449" y="1228049"/>
              <a:ext cx="850701" cy="819926"/>
            </a:xfrm>
            <a:custGeom>
              <a:avLst/>
              <a:gdLst/>
              <a:ahLst/>
              <a:cxnLst/>
              <a:rect l="l" t="t" r="r" b="b"/>
              <a:pathLst>
                <a:path w="216051" h="270157" extrusionOk="0">
                  <a:moveTo>
                    <a:pt x="86888" y="1"/>
                  </a:moveTo>
                  <a:lnTo>
                    <a:pt x="86888" y="73688"/>
                  </a:lnTo>
                  <a:lnTo>
                    <a:pt x="35500" y="73688"/>
                  </a:lnTo>
                  <a:lnTo>
                    <a:pt x="34584" y="73702"/>
                  </a:lnTo>
                  <a:lnTo>
                    <a:pt x="33680" y="73745"/>
                  </a:lnTo>
                  <a:lnTo>
                    <a:pt x="32776" y="73816"/>
                  </a:lnTo>
                  <a:lnTo>
                    <a:pt x="31883" y="73916"/>
                  </a:lnTo>
                  <a:lnTo>
                    <a:pt x="30991" y="74030"/>
                  </a:lnTo>
                  <a:lnTo>
                    <a:pt x="30110" y="74187"/>
                  </a:lnTo>
                  <a:lnTo>
                    <a:pt x="29241" y="74359"/>
                  </a:lnTo>
                  <a:lnTo>
                    <a:pt x="28372" y="74573"/>
                  </a:lnTo>
                  <a:lnTo>
                    <a:pt x="27503" y="74801"/>
                  </a:lnTo>
                  <a:lnTo>
                    <a:pt x="26657" y="75059"/>
                  </a:lnTo>
                  <a:lnTo>
                    <a:pt x="25812" y="75330"/>
                  </a:lnTo>
                  <a:lnTo>
                    <a:pt x="24978" y="75644"/>
                  </a:lnTo>
                  <a:lnTo>
                    <a:pt x="24144" y="75972"/>
                  </a:lnTo>
                  <a:lnTo>
                    <a:pt x="23322" y="76315"/>
                  </a:lnTo>
                  <a:lnTo>
                    <a:pt x="22512" y="76701"/>
                  </a:lnTo>
                  <a:lnTo>
                    <a:pt x="21713" y="77101"/>
                  </a:lnTo>
                  <a:lnTo>
                    <a:pt x="20927" y="77515"/>
                  </a:lnTo>
                  <a:lnTo>
                    <a:pt x="20140" y="77957"/>
                  </a:lnTo>
                  <a:lnTo>
                    <a:pt x="19377" y="78429"/>
                  </a:lnTo>
                  <a:lnTo>
                    <a:pt x="18613" y="78914"/>
                  </a:lnTo>
                  <a:lnTo>
                    <a:pt x="17862" y="79428"/>
                  </a:lnTo>
                  <a:lnTo>
                    <a:pt x="17122" y="79957"/>
                  </a:lnTo>
                  <a:lnTo>
                    <a:pt x="16406" y="80514"/>
                  </a:lnTo>
                  <a:lnTo>
                    <a:pt x="15689" y="81085"/>
                  </a:lnTo>
                  <a:lnTo>
                    <a:pt x="14985" y="81685"/>
                  </a:lnTo>
                  <a:lnTo>
                    <a:pt x="14292" y="82299"/>
                  </a:lnTo>
                  <a:lnTo>
                    <a:pt x="13611" y="82927"/>
                  </a:lnTo>
                  <a:lnTo>
                    <a:pt x="12953" y="83584"/>
                  </a:lnTo>
                  <a:lnTo>
                    <a:pt x="12295" y="84255"/>
                  </a:lnTo>
                  <a:lnTo>
                    <a:pt x="11661" y="84941"/>
                  </a:lnTo>
                  <a:lnTo>
                    <a:pt x="11039" y="85640"/>
                  </a:lnTo>
                  <a:lnTo>
                    <a:pt x="10428" y="86369"/>
                  </a:lnTo>
                  <a:lnTo>
                    <a:pt x="9829" y="87111"/>
                  </a:lnTo>
                  <a:lnTo>
                    <a:pt x="9254" y="87868"/>
                  </a:lnTo>
                  <a:lnTo>
                    <a:pt x="8679" y="88653"/>
                  </a:lnTo>
                  <a:lnTo>
                    <a:pt x="8127" y="89439"/>
                  </a:lnTo>
                  <a:lnTo>
                    <a:pt x="7598" y="90253"/>
                  </a:lnTo>
                  <a:lnTo>
                    <a:pt x="7070" y="91067"/>
                  </a:lnTo>
                  <a:lnTo>
                    <a:pt x="6565" y="91909"/>
                  </a:lnTo>
                  <a:lnTo>
                    <a:pt x="6083" y="92766"/>
                  </a:lnTo>
                  <a:lnTo>
                    <a:pt x="5614" y="93637"/>
                  </a:lnTo>
                  <a:lnTo>
                    <a:pt x="5156" y="94523"/>
                  </a:lnTo>
                  <a:lnTo>
                    <a:pt x="4721" y="95422"/>
                  </a:lnTo>
                  <a:lnTo>
                    <a:pt x="4298" y="96322"/>
                  </a:lnTo>
                  <a:lnTo>
                    <a:pt x="3899" y="97250"/>
                  </a:lnTo>
                  <a:lnTo>
                    <a:pt x="3512" y="98193"/>
                  </a:lnTo>
                  <a:lnTo>
                    <a:pt x="3148" y="99135"/>
                  </a:lnTo>
                  <a:lnTo>
                    <a:pt x="2795" y="100092"/>
                  </a:lnTo>
                  <a:lnTo>
                    <a:pt x="2466" y="101077"/>
                  </a:lnTo>
                  <a:lnTo>
                    <a:pt x="2161" y="102063"/>
                  </a:lnTo>
                  <a:lnTo>
                    <a:pt x="1868" y="103048"/>
                  </a:lnTo>
                  <a:lnTo>
                    <a:pt x="1597" y="104062"/>
                  </a:lnTo>
                  <a:lnTo>
                    <a:pt x="1351" y="105076"/>
                  </a:lnTo>
                  <a:lnTo>
                    <a:pt x="1116" y="106104"/>
                  </a:lnTo>
                  <a:lnTo>
                    <a:pt x="905" y="107146"/>
                  </a:lnTo>
                  <a:lnTo>
                    <a:pt x="717" y="108189"/>
                  </a:lnTo>
                  <a:lnTo>
                    <a:pt x="552" y="109246"/>
                  </a:lnTo>
                  <a:lnTo>
                    <a:pt x="411" y="110317"/>
                  </a:lnTo>
                  <a:lnTo>
                    <a:pt x="282" y="111388"/>
                  </a:lnTo>
                  <a:lnTo>
                    <a:pt x="177" y="112459"/>
                  </a:lnTo>
                  <a:lnTo>
                    <a:pt x="106" y="113558"/>
                  </a:lnTo>
                  <a:lnTo>
                    <a:pt x="47" y="114644"/>
                  </a:lnTo>
                  <a:lnTo>
                    <a:pt x="12" y="115758"/>
                  </a:lnTo>
                  <a:lnTo>
                    <a:pt x="0" y="116857"/>
                  </a:lnTo>
                  <a:lnTo>
                    <a:pt x="0" y="226973"/>
                  </a:lnTo>
                  <a:lnTo>
                    <a:pt x="12" y="228087"/>
                  </a:lnTo>
                  <a:lnTo>
                    <a:pt x="47" y="229186"/>
                  </a:lnTo>
                  <a:lnTo>
                    <a:pt x="106" y="230286"/>
                  </a:lnTo>
                  <a:lnTo>
                    <a:pt x="177" y="231371"/>
                  </a:lnTo>
                  <a:lnTo>
                    <a:pt x="282" y="232457"/>
                  </a:lnTo>
                  <a:lnTo>
                    <a:pt x="411" y="233528"/>
                  </a:lnTo>
                  <a:lnTo>
                    <a:pt x="552" y="234599"/>
                  </a:lnTo>
                  <a:lnTo>
                    <a:pt x="717" y="235655"/>
                  </a:lnTo>
                  <a:lnTo>
                    <a:pt x="905" y="236698"/>
                  </a:lnTo>
                  <a:lnTo>
                    <a:pt x="1116" y="237726"/>
                  </a:lnTo>
                  <a:lnTo>
                    <a:pt x="1351" y="238754"/>
                  </a:lnTo>
                  <a:lnTo>
                    <a:pt x="1597" y="239782"/>
                  </a:lnTo>
                  <a:lnTo>
                    <a:pt x="1868" y="240782"/>
                  </a:lnTo>
                  <a:lnTo>
                    <a:pt x="2161" y="241782"/>
                  </a:lnTo>
                  <a:lnTo>
                    <a:pt x="2466" y="242767"/>
                  </a:lnTo>
                  <a:lnTo>
                    <a:pt x="2795" y="243738"/>
                  </a:lnTo>
                  <a:lnTo>
                    <a:pt x="3148" y="244695"/>
                  </a:lnTo>
                  <a:lnTo>
                    <a:pt x="3512" y="245652"/>
                  </a:lnTo>
                  <a:lnTo>
                    <a:pt x="3899" y="246594"/>
                  </a:lnTo>
                  <a:lnTo>
                    <a:pt x="4298" y="247508"/>
                  </a:lnTo>
                  <a:lnTo>
                    <a:pt x="4721" y="248422"/>
                  </a:lnTo>
                  <a:lnTo>
                    <a:pt x="5156" y="249322"/>
                  </a:lnTo>
                  <a:lnTo>
                    <a:pt x="5614" y="250207"/>
                  </a:lnTo>
                  <a:lnTo>
                    <a:pt x="6083" y="251078"/>
                  </a:lnTo>
                  <a:lnTo>
                    <a:pt x="6565" y="251921"/>
                  </a:lnTo>
                  <a:lnTo>
                    <a:pt x="7070" y="252763"/>
                  </a:lnTo>
                  <a:lnTo>
                    <a:pt x="7598" y="253592"/>
                  </a:lnTo>
                  <a:lnTo>
                    <a:pt x="8127" y="254391"/>
                  </a:lnTo>
                  <a:lnTo>
                    <a:pt x="8679" y="255191"/>
                  </a:lnTo>
                  <a:lnTo>
                    <a:pt x="9254" y="255962"/>
                  </a:lnTo>
                  <a:lnTo>
                    <a:pt x="9829" y="256719"/>
                  </a:lnTo>
                  <a:lnTo>
                    <a:pt x="10428" y="257462"/>
                  </a:lnTo>
                  <a:lnTo>
                    <a:pt x="11039" y="258190"/>
                  </a:lnTo>
                  <a:lnTo>
                    <a:pt x="11661" y="258904"/>
                  </a:lnTo>
                  <a:lnTo>
                    <a:pt x="12295" y="259589"/>
                  </a:lnTo>
                  <a:lnTo>
                    <a:pt x="12953" y="260261"/>
                  </a:lnTo>
                  <a:lnTo>
                    <a:pt x="13611" y="260917"/>
                  </a:lnTo>
                  <a:lnTo>
                    <a:pt x="14292" y="261546"/>
                  </a:lnTo>
                  <a:lnTo>
                    <a:pt x="14985" y="262160"/>
                  </a:lnTo>
                  <a:lnTo>
                    <a:pt x="15689" y="262745"/>
                  </a:lnTo>
                  <a:lnTo>
                    <a:pt x="16406" y="263331"/>
                  </a:lnTo>
                  <a:lnTo>
                    <a:pt x="17122" y="263873"/>
                  </a:lnTo>
                  <a:lnTo>
                    <a:pt x="17862" y="264402"/>
                  </a:lnTo>
                  <a:lnTo>
                    <a:pt x="18613" y="264916"/>
                  </a:lnTo>
                  <a:lnTo>
                    <a:pt x="19377" y="265401"/>
                  </a:lnTo>
                  <a:lnTo>
                    <a:pt x="20140" y="265873"/>
                  </a:lnTo>
                  <a:lnTo>
                    <a:pt x="20927" y="266315"/>
                  </a:lnTo>
                  <a:lnTo>
                    <a:pt x="21713" y="266744"/>
                  </a:lnTo>
                  <a:lnTo>
                    <a:pt x="22512" y="267144"/>
                  </a:lnTo>
                  <a:lnTo>
                    <a:pt x="23322" y="267515"/>
                  </a:lnTo>
                  <a:lnTo>
                    <a:pt x="24144" y="267872"/>
                  </a:lnTo>
                  <a:lnTo>
                    <a:pt x="24978" y="268200"/>
                  </a:lnTo>
                  <a:lnTo>
                    <a:pt x="25812" y="268500"/>
                  </a:lnTo>
                  <a:lnTo>
                    <a:pt x="26657" y="268786"/>
                  </a:lnTo>
                  <a:lnTo>
                    <a:pt x="27503" y="269043"/>
                  </a:lnTo>
                  <a:lnTo>
                    <a:pt x="28372" y="269271"/>
                  </a:lnTo>
                  <a:lnTo>
                    <a:pt x="29241" y="269471"/>
                  </a:lnTo>
                  <a:lnTo>
                    <a:pt x="30110" y="269657"/>
                  </a:lnTo>
                  <a:lnTo>
                    <a:pt x="30991" y="269800"/>
                  </a:lnTo>
                  <a:lnTo>
                    <a:pt x="31883" y="269928"/>
                  </a:lnTo>
                  <a:lnTo>
                    <a:pt x="32776" y="270028"/>
                  </a:lnTo>
                  <a:lnTo>
                    <a:pt x="33680" y="270100"/>
                  </a:lnTo>
                  <a:lnTo>
                    <a:pt x="34584" y="270143"/>
                  </a:lnTo>
                  <a:lnTo>
                    <a:pt x="35500" y="270157"/>
                  </a:lnTo>
                  <a:lnTo>
                    <a:pt x="180551" y="270157"/>
                  </a:lnTo>
                  <a:lnTo>
                    <a:pt x="181467" y="270143"/>
                  </a:lnTo>
                  <a:lnTo>
                    <a:pt x="182371" y="270100"/>
                  </a:lnTo>
                  <a:lnTo>
                    <a:pt x="183276" y="270028"/>
                  </a:lnTo>
                  <a:lnTo>
                    <a:pt x="184168" y="269928"/>
                  </a:lnTo>
                  <a:lnTo>
                    <a:pt x="185061" y="269800"/>
                  </a:lnTo>
                  <a:lnTo>
                    <a:pt x="185941" y="269657"/>
                  </a:lnTo>
                  <a:lnTo>
                    <a:pt x="186810" y="269471"/>
                  </a:lnTo>
                  <a:lnTo>
                    <a:pt x="187679" y="269271"/>
                  </a:lnTo>
                  <a:lnTo>
                    <a:pt x="188537" y="269043"/>
                  </a:lnTo>
                  <a:lnTo>
                    <a:pt x="189394" y="268786"/>
                  </a:lnTo>
                  <a:lnTo>
                    <a:pt x="190239" y="268500"/>
                  </a:lnTo>
                  <a:lnTo>
                    <a:pt x="191073" y="268200"/>
                  </a:lnTo>
                  <a:lnTo>
                    <a:pt x="191907" y="267872"/>
                  </a:lnTo>
                  <a:lnTo>
                    <a:pt x="192729" y="267515"/>
                  </a:lnTo>
                  <a:lnTo>
                    <a:pt x="193539" y="267144"/>
                  </a:lnTo>
                  <a:lnTo>
                    <a:pt x="194338" y="266744"/>
                  </a:lnTo>
                  <a:lnTo>
                    <a:pt x="195124" y="266315"/>
                  </a:lnTo>
                  <a:lnTo>
                    <a:pt x="195911" y="265873"/>
                  </a:lnTo>
                  <a:lnTo>
                    <a:pt x="196675" y="265401"/>
                  </a:lnTo>
                  <a:lnTo>
                    <a:pt x="197438" y="264916"/>
                  </a:lnTo>
                  <a:lnTo>
                    <a:pt x="198189" y="264402"/>
                  </a:lnTo>
                  <a:lnTo>
                    <a:pt x="198917" y="263873"/>
                  </a:lnTo>
                  <a:lnTo>
                    <a:pt x="199646" y="263331"/>
                  </a:lnTo>
                  <a:lnTo>
                    <a:pt x="200362" y="262745"/>
                  </a:lnTo>
                  <a:lnTo>
                    <a:pt x="201066" y="262160"/>
                  </a:lnTo>
                  <a:lnTo>
                    <a:pt x="201759" y="261546"/>
                  </a:lnTo>
                  <a:lnTo>
                    <a:pt x="202429" y="260917"/>
                  </a:lnTo>
                  <a:lnTo>
                    <a:pt x="203098" y="260261"/>
                  </a:lnTo>
                  <a:lnTo>
                    <a:pt x="203756" y="259589"/>
                  </a:lnTo>
                  <a:lnTo>
                    <a:pt x="204390" y="258904"/>
                  </a:lnTo>
                  <a:lnTo>
                    <a:pt x="205012" y="258190"/>
                  </a:lnTo>
                  <a:lnTo>
                    <a:pt x="205623" y="257462"/>
                  </a:lnTo>
                  <a:lnTo>
                    <a:pt x="206222" y="256719"/>
                  </a:lnTo>
                  <a:lnTo>
                    <a:pt x="206797" y="255962"/>
                  </a:lnTo>
                  <a:lnTo>
                    <a:pt x="207373" y="255191"/>
                  </a:lnTo>
                  <a:lnTo>
                    <a:pt x="207924" y="254391"/>
                  </a:lnTo>
                  <a:lnTo>
                    <a:pt x="208453" y="253592"/>
                  </a:lnTo>
                  <a:lnTo>
                    <a:pt x="208981" y="252763"/>
                  </a:lnTo>
                  <a:lnTo>
                    <a:pt x="209475" y="251921"/>
                  </a:lnTo>
                  <a:lnTo>
                    <a:pt x="209968" y="251078"/>
                  </a:lnTo>
                  <a:lnTo>
                    <a:pt x="210438" y="250207"/>
                  </a:lnTo>
                  <a:lnTo>
                    <a:pt x="210895" y="249322"/>
                  </a:lnTo>
                  <a:lnTo>
                    <a:pt x="211330" y="248422"/>
                  </a:lnTo>
                  <a:lnTo>
                    <a:pt x="211753" y="247508"/>
                  </a:lnTo>
                  <a:lnTo>
                    <a:pt x="212152" y="246594"/>
                  </a:lnTo>
                  <a:lnTo>
                    <a:pt x="212540" y="245652"/>
                  </a:lnTo>
                  <a:lnTo>
                    <a:pt x="212904" y="244695"/>
                  </a:lnTo>
                  <a:lnTo>
                    <a:pt x="213256" y="243738"/>
                  </a:lnTo>
                  <a:lnTo>
                    <a:pt x="213585" y="242767"/>
                  </a:lnTo>
                  <a:lnTo>
                    <a:pt x="213890" y="241782"/>
                  </a:lnTo>
                  <a:lnTo>
                    <a:pt x="214184" y="240782"/>
                  </a:lnTo>
                  <a:lnTo>
                    <a:pt x="214454" y="239782"/>
                  </a:lnTo>
                  <a:lnTo>
                    <a:pt x="214700" y="238754"/>
                  </a:lnTo>
                  <a:lnTo>
                    <a:pt x="214935" y="237726"/>
                  </a:lnTo>
                  <a:lnTo>
                    <a:pt x="215135" y="236698"/>
                  </a:lnTo>
                  <a:lnTo>
                    <a:pt x="215323" y="235655"/>
                  </a:lnTo>
                  <a:lnTo>
                    <a:pt x="215499" y="234599"/>
                  </a:lnTo>
                  <a:lnTo>
                    <a:pt x="215640" y="233528"/>
                  </a:lnTo>
                  <a:lnTo>
                    <a:pt x="215769" y="232457"/>
                  </a:lnTo>
                  <a:lnTo>
                    <a:pt x="215875" y="231371"/>
                  </a:lnTo>
                  <a:lnTo>
                    <a:pt x="215945" y="230286"/>
                  </a:lnTo>
                  <a:lnTo>
                    <a:pt x="216004" y="229186"/>
                  </a:lnTo>
                  <a:lnTo>
                    <a:pt x="216039" y="228087"/>
                  </a:lnTo>
                  <a:lnTo>
                    <a:pt x="216051" y="226973"/>
                  </a:lnTo>
                  <a:lnTo>
                    <a:pt x="216051" y="116857"/>
                  </a:lnTo>
                  <a:lnTo>
                    <a:pt x="216039" y="115758"/>
                  </a:lnTo>
                  <a:lnTo>
                    <a:pt x="216004" y="114644"/>
                  </a:lnTo>
                  <a:lnTo>
                    <a:pt x="215945" y="113558"/>
                  </a:lnTo>
                  <a:lnTo>
                    <a:pt x="215875" y="112459"/>
                  </a:lnTo>
                  <a:lnTo>
                    <a:pt x="215769" y="111388"/>
                  </a:lnTo>
                  <a:lnTo>
                    <a:pt x="215640" y="110317"/>
                  </a:lnTo>
                  <a:lnTo>
                    <a:pt x="215499" y="109246"/>
                  </a:lnTo>
                  <a:lnTo>
                    <a:pt x="215323" y="108189"/>
                  </a:lnTo>
                  <a:lnTo>
                    <a:pt x="215135" y="107146"/>
                  </a:lnTo>
                  <a:lnTo>
                    <a:pt x="214935" y="106104"/>
                  </a:lnTo>
                  <a:lnTo>
                    <a:pt x="214700" y="105076"/>
                  </a:lnTo>
                  <a:lnTo>
                    <a:pt x="214454" y="104062"/>
                  </a:lnTo>
                  <a:lnTo>
                    <a:pt x="214184" y="103048"/>
                  </a:lnTo>
                  <a:lnTo>
                    <a:pt x="213890" y="102063"/>
                  </a:lnTo>
                  <a:lnTo>
                    <a:pt x="213585" y="101077"/>
                  </a:lnTo>
                  <a:lnTo>
                    <a:pt x="213256" y="100092"/>
                  </a:lnTo>
                  <a:lnTo>
                    <a:pt x="212904" y="99135"/>
                  </a:lnTo>
                  <a:lnTo>
                    <a:pt x="212540" y="98193"/>
                  </a:lnTo>
                  <a:lnTo>
                    <a:pt x="212152" y="97250"/>
                  </a:lnTo>
                  <a:lnTo>
                    <a:pt x="211753" y="96322"/>
                  </a:lnTo>
                  <a:lnTo>
                    <a:pt x="211330" y="95422"/>
                  </a:lnTo>
                  <a:lnTo>
                    <a:pt x="210895" y="94523"/>
                  </a:lnTo>
                  <a:lnTo>
                    <a:pt x="210438" y="93637"/>
                  </a:lnTo>
                  <a:lnTo>
                    <a:pt x="209968" y="92766"/>
                  </a:lnTo>
                  <a:lnTo>
                    <a:pt x="209475" y="91909"/>
                  </a:lnTo>
                  <a:lnTo>
                    <a:pt x="208981" y="91067"/>
                  </a:lnTo>
                  <a:lnTo>
                    <a:pt x="208453" y="90253"/>
                  </a:lnTo>
                  <a:lnTo>
                    <a:pt x="207924" y="89439"/>
                  </a:lnTo>
                  <a:lnTo>
                    <a:pt x="207373" y="88653"/>
                  </a:lnTo>
                  <a:lnTo>
                    <a:pt x="206797" y="87868"/>
                  </a:lnTo>
                  <a:lnTo>
                    <a:pt x="206222" y="87111"/>
                  </a:lnTo>
                  <a:lnTo>
                    <a:pt x="205623" y="86369"/>
                  </a:lnTo>
                  <a:lnTo>
                    <a:pt x="205012" y="85640"/>
                  </a:lnTo>
                  <a:lnTo>
                    <a:pt x="204390" y="84941"/>
                  </a:lnTo>
                  <a:lnTo>
                    <a:pt x="203756" y="84255"/>
                  </a:lnTo>
                  <a:lnTo>
                    <a:pt x="203098" y="83584"/>
                  </a:lnTo>
                  <a:lnTo>
                    <a:pt x="202429" y="82927"/>
                  </a:lnTo>
                  <a:lnTo>
                    <a:pt x="201759" y="82299"/>
                  </a:lnTo>
                  <a:lnTo>
                    <a:pt x="201066" y="81685"/>
                  </a:lnTo>
                  <a:lnTo>
                    <a:pt x="200362" y="81085"/>
                  </a:lnTo>
                  <a:lnTo>
                    <a:pt x="199646" y="80514"/>
                  </a:lnTo>
                  <a:lnTo>
                    <a:pt x="198917" y="79957"/>
                  </a:lnTo>
                  <a:lnTo>
                    <a:pt x="198189" y="79428"/>
                  </a:lnTo>
                  <a:lnTo>
                    <a:pt x="197438" y="78914"/>
                  </a:lnTo>
                  <a:lnTo>
                    <a:pt x="196675" y="78429"/>
                  </a:lnTo>
                  <a:lnTo>
                    <a:pt x="195911" y="77957"/>
                  </a:lnTo>
                  <a:lnTo>
                    <a:pt x="195124" y="77515"/>
                  </a:lnTo>
                  <a:lnTo>
                    <a:pt x="194338" y="77101"/>
                  </a:lnTo>
                  <a:lnTo>
                    <a:pt x="193539" y="76701"/>
                  </a:lnTo>
                  <a:lnTo>
                    <a:pt x="192729" y="76315"/>
                  </a:lnTo>
                  <a:lnTo>
                    <a:pt x="191907" y="75972"/>
                  </a:lnTo>
                  <a:lnTo>
                    <a:pt x="191073" y="75644"/>
                  </a:lnTo>
                  <a:lnTo>
                    <a:pt x="190239" y="75330"/>
                  </a:lnTo>
                  <a:lnTo>
                    <a:pt x="189394" y="75059"/>
                  </a:lnTo>
                  <a:lnTo>
                    <a:pt x="188537" y="74801"/>
                  </a:lnTo>
                  <a:lnTo>
                    <a:pt x="187679" y="74573"/>
                  </a:lnTo>
                  <a:lnTo>
                    <a:pt x="186810" y="74359"/>
                  </a:lnTo>
                  <a:lnTo>
                    <a:pt x="185941" y="74187"/>
                  </a:lnTo>
                  <a:lnTo>
                    <a:pt x="185061" y="74030"/>
                  </a:lnTo>
                  <a:lnTo>
                    <a:pt x="184168" y="73916"/>
                  </a:lnTo>
                  <a:lnTo>
                    <a:pt x="183276" y="73816"/>
                  </a:lnTo>
                  <a:lnTo>
                    <a:pt x="182371" y="73745"/>
                  </a:lnTo>
                  <a:lnTo>
                    <a:pt x="181467" y="73702"/>
                  </a:lnTo>
                  <a:lnTo>
                    <a:pt x="180551" y="73688"/>
                  </a:lnTo>
                  <a:lnTo>
                    <a:pt x="135211" y="73688"/>
                  </a:lnTo>
                  <a:lnTo>
                    <a:pt x="8688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 rot="10800000">
              <a:off x="4354653" y="1306650"/>
              <a:ext cx="282291" cy="444464"/>
            </a:xfrm>
            <a:custGeom>
              <a:avLst/>
              <a:gdLst/>
              <a:ahLst/>
              <a:cxnLst/>
              <a:rect l="l" t="t" r="r" b="b"/>
              <a:pathLst>
                <a:path w="71693" h="146446" extrusionOk="0">
                  <a:moveTo>
                    <a:pt x="27456" y="0"/>
                  </a:moveTo>
                  <a:lnTo>
                    <a:pt x="27456" y="19607"/>
                  </a:lnTo>
                  <a:lnTo>
                    <a:pt x="26634" y="19722"/>
                  </a:lnTo>
                  <a:lnTo>
                    <a:pt x="25835" y="19850"/>
                  </a:lnTo>
                  <a:lnTo>
                    <a:pt x="25025" y="20007"/>
                  </a:lnTo>
                  <a:lnTo>
                    <a:pt x="24227" y="20164"/>
                  </a:lnTo>
                  <a:lnTo>
                    <a:pt x="23416" y="20336"/>
                  </a:lnTo>
                  <a:lnTo>
                    <a:pt x="22630" y="20536"/>
                  </a:lnTo>
                  <a:lnTo>
                    <a:pt x="21831" y="20735"/>
                  </a:lnTo>
                  <a:lnTo>
                    <a:pt x="21044" y="20950"/>
                  </a:lnTo>
                  <a:lnTo>
                    <a:pt x="20293" y="21178"/>
                  </a:lnTo>
                  <a:lnTo>
                    <a:pt x="19553" y="21435"/>
                  </a:lnTo>
                  <a:lnTo>
                    <a:pt x="18825" y="21692"/>
                  </a:lnTo>
                  <a:lnTo>
                    <a:pt x="18108" y="21964"/>
                  </a:lnTo>
                  <a:lnTo>
                    <a:pt x="17404" y="22263"/>
                  </a:lnTo>
                  <a:lnTo>
                    <a:pt x="16699" y="22578"/>
                  </a:lnTo>
                  <a:lnTo>
                    <a:pt x="16018" y="22906"/>
                  </a:lnTo>
                  <a:lnTo>
                    <a:pt x="15337" y="23249"/>
                  </a:lnTo>
                  <a:lnTo>
                    <a:pt x="14679" y="23620"/>
                  </a:lnTo>
                  <a:lnTo>
                    <a:pt x="14022" y="23991"/>
                  </a:lnTo>
                  <a:lnTo>
                    <a:pt x="13388" y="24391"/>
                  </a:lnTo>
                  <a:lnTo>
                    <a:pt x="12754" y="24805"/>
                  </a:lnTo>
                  <a:lnTo>
                    <a:pt x="12131" y="25234"/>
                  </a:lnTo>
                  <a:lnTo>
                    <a:pt x="11521" y="25676"/>
                  </a:lnTo>
                  <a:lnTo>
                    <a:pt x="10922" y="26148"/>
                  </a:lnTo>
                  <a:lnTo>
                    <a:pt x="10335" y="26619"/>
                  </a:lnTo>
                  <a:lnTo>
                    <a:pt x="9759" y="27119"/>
                  </a:lnTo>
                  <a:lnTo>
                    <a:pt x="9195" y="27647"/>
                  </a:lnTo>
                  <a:lnTo>
                    <a:pt x="8643" y="28176"/>
                  </a:lnTo>
                  <a:lnTo>
                    <a:pt x="8115" y="28732"/>
                  </a:lnTo>
                  <a:lnTo>
                    <a:pt x="7598" y="29304"/>
                  </a:lnTo>
                  <a:lnTo>
                    <a:pt x="7093" y="29903"/>
                  </a:lnTo>
                  <a:lnTo>
                    <a:pt x="6600" y="30517"/>
                  </a:lnTo>
                  <a:lnTo>
                    <a:pt x="6130" y="31146"/>
                  </a:lnTo>
                  <a:lnTo>
                    <a:pt x="5661" y="31803"/>
                  </a:lnTo>
                  <a:lnTo>
                    <a:pt x="5214" y="32460"/>
                  </a:lnTo>
                  <a:lnTo>
                    <a:pt x="4780" y="33159"/>
                  </a:lnTo>
                  <a:lnTo>
                    <a:pt x="4369" y="33859"/>
                  </a:lnTo>
                  <a:lnTo>
                    <a:pt x="3958" y="34587"/>
                  </a:lnTo>
                  <a:lnTo>
                    <a:pt x="3570" y="35344"/>
                  </a:lnTo>
                  <a:lnTo>
                    <a:pt x="3195" y="36101"/>
                  </a:lnTo>
                  <a:lnTo>
                    <a:pt x="2831" y="36887"/>
                  </a:lnTo>
                  <a:lnTo>
                    <a:pt x="2490" y="37701"/>
                  </a:lnTo>
                  <a:lnTo>
                    <a:pt x="2173" y="38529"/>
                  </a:lnTo>
                  <a:lnTo>
                    <a:pt x="1868" y="39371"/>
                  </a:lnTo>
                  <a:lnTo>
                    <a:pt x="1598" y="40242"/>
                  </a:lnTo>
                  <a:lnTo>
                    <a:pt x="1339" y="41142"/>
                  </a:lnTo>
                  <a:lnTo>
                    <a:pt x="1104" y="42056"/>
                  </a:lnTo>
                  <a:lnTo>
                    <a:pt x="893" y="42999"/>
                  </a:lnTo>
                  <a:lnTo>
                    <a:pt x="705" y="43955"/>
                  </a:lnTo>
                  <a:lnTo>
                    <a:pt x="541" y="44941"/>
                  </a:lnTo>
                  <a:lnTo>
                    <a:pt x="400" y="45940"/>
                  </a:lnTo>
                  <a:lnTo>
                    <a:pt x="282" y="46968"/>
                  </a:lnTo>
                  <a:lnTo>
                    <a:pt x="177" y="48025"/>
                  </a:lnTo>
                  <a:lnTo>
                    <a:pt x="94" y="49096"/>
                  </a:lnTo>
                  <a:lnTo>
                    <a:pt x="48" y="50196"/>
                  </a:lnTo>
                  <a:lnTo>
                    <a:pt x="12" y="51310"/>
                  </a:lnTo>
                  <a:lnTo>
                    <a:pt x="1" y="52438"/>
                  </a:lnTo>
                  <a:lnTo>
                    <a:pt x="12" y="53366"/>
                  </a:lnTo>
                  <a:lnTo>
                    <a:pt x="36" y="54280"/>
                  </a:lnTo>
                  <a:lnTo>
                    <a:pt x="71" y="55180"/>
                  </a:lnTo>
                  <a:lnTo>
                    <a:pt x="118" y="56065"/>
                  </a:lnTo>
                  <a:lnTo>
                    <a:pt x="188" y="56922"/>
                  </a:lnTo>
                  <a:lnTo>
                    <a:pt x="271" y="57764"/>
                  </a:lnTo>
                  <a:lnTo>
                    <a:pt x="376" y="58607"/>
                  </a:lnTo>
                  <a:lnTo>
                    <a:pt x="494" y="59407"/>
                  </a:lnTo>
                  <a:lnTo>
                    <a:pt x="623" y="60206"/>
                  </a:lnTo>
                  <a:lnTo>
                    <a:pt x="764" y="60992"/>
                  </a:lnTo>
                  <a:lnTo>
                    <a:pt x="928" y="61749"/>
                  </a:lnTo>
                  <a:lnTo>
                    <a:pt x="1104" y="62491"/>
                  </a:lnTo>
                  <a:lnTo>
                    <a:pt x="1292" y="63220"/>
                  </a:lnTo>
                  <a:lnTo>
                    <a:pt x="1492" y="63934"/>
                  </a:lnTo>
                  <a:lnTo>
                    <a:pt x="1715" y="64633"/>
                  </a:lnTo>
                  <a:lnTo>
                    <a:pt x="1950" y="65319"/>
                  </a:lnTo>
                  <a:lnTo>
                    <a:pt x="2208" y="65976"/>
                  </a:lnTo>
                  <a:lnTo>
                    <a:pt x="2467" y="66633"/>
                  </a:lnTo>
                  <a:lnTo>
                    <a:pt x="2748" y="67261"/>
                  </a:lnTo>
                  <a:lnTo>
                    <a:pt x="3030" y="67889"/>
                  </a:lnTo>
                  <a:lnTo>
                    <a:pt x="3336" y="68503"/>
                  </a:lnTo>
                  <a:lnTo>
                    <a:pt x="3653" y="69103"/>
                  </a:lnTo>
                  <a:lnTo>
                    <a:pt x="3981" y="69703"/>
                  </a:lnTo>
                  <a:lnTo>
                    <a:pt x="4322" y="70274"/>
                  </a:lnTo>
                  <a:lnTo>
                    <a:pt x="4674" y="70831"/>
                  </a:lnTo>
                  <a:lnTo>
                    <a:pt x="5038" y="71388"/>
                  </a:lnTo>
                  <a:lnTo>
                    <a:pt x="5414" y="71931"/>
                  </a:lnTo>
                  <a:lnTo>
                    <a:pt x="5802" y="72459"/>
                  </a:lnTo>
                  <a:lnTo>
                    <a:pt x="6213" y="72959"/>
                  </a:lnTo>
                  <a:lnTo>
                    <a:pt x="6624" y="73473"/>
                  </a:lnTo>
                  <a:lnTo>
                    <a:pt x="7058" y="73958"/>
                  </a:lnTo>
                  <a:lnTo>
                    <a:pt x="7493" y="74430"/>
                  </a:lnTo>
                  <a:lnTo>
                    <a:pt x="7951" y="74901"/>
                  </a:lnTo>
                  <a:lnTo>
                    <a:pt x="8420" y="75344"/>
                  </a:lnTo>
                  <a:lnTo>
                    <a:pt x="8902" y="75801"/>
                  </a:lnTo>
                  <a:lnTo>
                    <a:pt x="9395" y="76229"/>
                  </a:lnTo>
                  <a:lnTo>
                    <a:pt x="9900" y="76657"/>
                  </a:lnTo>
                  <a:lnTo>
                    <a:pt x="10417" y="77071"/>
                  </a:lnTo>
                  <a:lnTo>
                    <a:pt x="10945" y="77486"/>
                  </a:lnTo>
                  <a:lnTo>
                    <a:pt x="11485" y="77871"/>
                  </a:lnTo>
                  <a:lnTo>
                    <a:pt x="12037" y="78271"/>
                  </a:lnTo>
                  <a:lnTo>
                    <a:pt x="12601" y="78642"/>
                  </a:lnTo>
                  <a:lnTo>
                    <a:pt x="13176" y="79014"/>
                  </a:lnTo>
                  <a:lnTo>
                    <a:pt x="13775" y="79371"/>
                  </a:lnTo>
                  <a:lnTo>
                    <a:pt x="14374" y="79728"/>
                  </a:lnTo>
                  <a:lnTo>
                    <a:pt x="14985" y="80056"/>
                  </a:lnTo>
                  <a:lnTo>
                    <a:pt x="15619" y="80399"/>
                  </a:lnTo>
                  <a:lnTo>
                    <a:pt x="16253" y="80713"/>
                  </a:lnTo>
                  <a:lnTo>
                    <a:pt x="17568" y="81341"/>
                  </a:lnTo>
                  <a:lnTo>
                    <a:pt x="18919" y="81955"/>
                  </a:lnTo>
                  <a:lnTo>
                    <a:pt x="20304" y="82555"/>
                  </a:lnTo>
                  <a:lnTo>
                    <a:pt x="21737" y="83141"/>
                  </a:lnTo>
                  <a:lnTo>
                    <a:pt x="23205" y="83726"/>
                  </a:lnTo>
                  <a:lnTo>
                    <a:pt x="24708" y="84283"/>
                  </a:lnTo>
                  <a:lnTo>
                    <a:pt x="26258" y="84840"/>
                  </a:lnTo>
                  <a:lnTo>
                    <a:pt x="27844" y="85383"/>
                  </a:lnTo>
                  <a:lnTo>
                    <a:pt x="30110" y="86125"/>
                  </a:lnTo>
                  <a:lnTo>
                    <a:pt x="32224" y="86839"/>
                  </a:lnTo>
                  <a:lnTo>
                    <a:pt x="34197" y="87510"/>
                  </a:lnTo>
                  <a:lnTo>
                    <a:pt x="36040" y="88139"/>
                  </a:lnTo>
                  <a:lnTo>
                    <a:pt x="36897" y="88453"/>
                  </a:lnTo>
                  <a:lnTo>
                    <a:pt x="37731" y="88767"/>
                  </a:lnTo>
                  <a:lnTo>
                    <a:pt x="38518" y="89096"/>
                  </a:lnTo>
                  <a:lnTo>
                    <a:pt x="39270" y="89424"/>
                  </a:lnTo>
                  <a:lnTo>
                    <a:pt x="39974" y="89767"/>
                  </a:lnTo>
                  <a:lnTo>
                    <a:pt x="40655" y="90109"/>
                  </a:lnTo>
                  <a:lnTo>
                    <a:pt x="41289" y="90466"/>
                  </a:lnTo>
                  <a:lnTo>
                    <a:pt x="41900" y="90823"/>
                  </a:lnTo>
                  <a:lnTo>
                    <a:pt x="42464" y="91195"/>
                  </a:lnTo>
                  <a:lnTo>
                    <a:pt x="42992" y="91580"/>
                  </a:lnTo>
                  <a:lnTo>
                    <a:pt x="43485" y="91966"/>
                  </a:lnTo>
                  <a:lnTo>
                    <a:pt x="43720" y="92166"/>
                  </a:lnTo>
                  <a:lnTo>
                    <a:pt x="43943" y="92380"/>
                  </a:lnTo>
                  <a:lnTo>
                    <a:pt x="44155" y="92580"/>
                  </a:lnTo>
                  <a:lnTo>
                    <a:pt x="44366" y="92794"/>
                  </a:lnTo>
                  <a:lnTo>
                    <a:pt x="44566" y="93008"/>
                  </a:lnTo>
                  <a:lnTo>
                    <a:pt x="44754" y="93223"/>
                  </a:lnTo>
                  <a:lnTo>
                    <a:pt x="44930" y="93437"/>
                  </a:lnTo>
                  <a:lnTo>
                    <a:pt x="45106" y="93665"/>
                  </a:lnTo>
                  <a:lnTo>
                    <a:pt x="45270" y="93894"/>
                  </a:lnTo>
                  <a:lnTo>
                    <a:pt x="45423" y="94122"/>
                  </a:lnTo>
                  <a:lnTo>
                    <a:pt x="45564" y="94351"/>
                  </a:lnTo>
                  <a:lnTo>
                    <a:pt x="45705" y="94593"/>
                  </a:lnTo>
                  <a:lnTo>
                    <a:pt x="45834" y="94836"/>
                  </a:lnTo>
                  <a:lnTo>
                    <a:pt x="45951" y="95093"/>
                  </a:lnTo>
                  <a:lnTo>
                    <a:pt x="46057" y="95365"/>
                  </a:lnTo>
                  <a:lnTo>
                    <a:pt x="46151" y="95622"/>
                  </a:lnTo>
                  <a:lnTo>
                    <a:pt x="46245" y="95907"/>
                  </a:lnTo>
                  <a:lnTo>
                    <a:pt x="46315" y="96193"/>
                  </a:lnTo>
                  <a:lnTo>
                    <a:pt x="46386" y="96478"/>
                  </a:lnTo>
                  <a:lnTo>
                    <a:pt x="46456" y="96778"/>
                  </a:lnTo>
                  <a:lnTo>
                    <a:pt x="46503" y="97078"/>
                  </a:lnTo>
                  <a:lnTo>
                    <a:pt x="46550" y="97392"/>
                  </a:lnTo>
                  <a:lnTo>
                    <a:pt x="46574" y="97721"/>
                  </a:lnTo>
                  <a:lnTo>
                    <a:pt x="46597" y="98035"/>
                  </a:lnTo>
                  <a:lnTo>
                    <a:pt x="46621" y="98378"/>
                  </a:lnTo>
                  <a:lnTo>
                    <a:pt x="46621" y="98720"/>
                  </a:lnTo>
                  <a:lnTo>
                    <a:pt x="46609" y="99277"/>
                  </a:lnTo>
                  <a:lnTo>
                    <a:pt x="46574" y="99806"/>
                  </a:lnTo>
                  <a:lnTo>
                    <a:pt x="46527" y="100334"/>
                  </a:lnTo>
                  <a:lnTo>
                    <a:pt x="46445" y="100834"/>
                  </a:lnTo>
                  <a:lnTo>
                    <a:pt x="46351" y="101320"/>
                  </a:lnTo>
                  <a:lnTo>
                    <a:pt x="46233" y="101791"/>
                  </a:lnTo>
                  <a:lnTo>
                    <a:pt x="46092" y="102233"/>
                  </a:lnTo>
                  <a:lnTo>
                    <a:pt x="45928" y="102676"/>
                  </a:lnTo>
                  <a:lnTo>
                    <a:pt x="45740" y="103090"/>
                  </a:lnTo>
                  <a:lnTo>
                    <a:pt x="45540" y="103490"/>
                  </a:lnTo>
                  <a:lnTo>
                    <a:pt x="45306" y="103861"/>
                  </a:lnTo>
                  <a:lnTo>
                    <a:pt x="45059" y="104218"/>
                  </a:lnTo>
                  <a:lnTo>
                    <a:pt x="44789" y="104575"/>
                  </a:lnTo>
                  <a:lnTo>
                    <a:pt x="44495" y="104890"/>
                  </a:lnTo>
                  <a:lnTo>
                    <a:pt x="44178" y="105204"/>
                  </a:lnTo>
                  <a:lnTo>
                    <a:pt x="43849" y="105489"/>
                  </a:lnTo>
                  <a:lnTo>
                    <a:pt x="43485" y="105775"/>
                  </a:lnTo>
                  <a:lnTo>
                    <a:pt x="43110" y="106032"/>
                  </a:lnTo>
                  <a:lnTo>
                    <a:pt x="42710" y="106261"/>
                  </a:lnTo>
                  <a:lnTo>
                    <a:pt x="42288" y="106489"/>
                  </a:lnTo>
                  <a:lnTo>
                    <a:pt x="41841" y="106689"/>
                  </a:lnTo>
                  <a:lnTo>
                    <a:pt x="41383" y="106875"/>
                  </a:lnTo>
                  <a:lnTo>
                    <a:pt x="40890" y="107046"/>
                  </a:lnTo>
                  <a:lnTo>
                    <a:pt x="40385" y="107189"/>
                  </a:lnTo>
                  <a:lnTo>
                    <a:pt x="39857" y="107317"/>
                  </a:lnTo>
                  <a:lnTo>
                    <a:pt x="39305" y="107446"/>
                  </a:lnTo>
                  <a:lnTo>
                    <a:pt x="38729" y="107531"/>
                  </a:lnTo>
                  <a:lnTo>
                    <a:pt x="38131" y="107617"/>
                  </a:lnTo>
                  <a:lnTo>
                    <a:pt x="37520" y="107674"/>
                  </a:lnTo>
                  <a:lnTo>
                    <a:pt x="36874" y="107717"/>
                  </a:lnTo>
                  <a:lnTo>
                    <a:pt x="36216" y="107746"/>
                  </a:lnTo>
                  <a:lnTo>
                    <a:pt x="35535" y="107760"/>
                  </a:lnTo>
                  <a:lnTo>
                    <a:pt x="35030" y="107746"/>
                  </a:lnTo>
                  <a:lnTo>
                    <a:pt x="34525" y="107731"/>
                  </a:lnTo>
                  <a:lnTo>
                    <a:pt x="34020" y="107703"/>
                  </a:lnTo>
                  <a:lnTo>
                    <a:pt x="33515" y="107674"/>
                  </a:lnTo>
                  <a:lnTo>
                    <a:pt x="33011" y="107617"/>
                  </a:lnTo>
                  <a:lnTo>
                    <a:pt x="32506" y="107560"/>
                  </a:lnTo>
                  <a:lnTo>
                    <a:pt x="32001" y="107489"/>
                  </a:lnTo>
                  <a:lnTo>
                    <a:pt x="31496" y="107417"/>
                  </a:lnTo>
                  <a:lnTo>
                    <a:pt x="31002" y="107317"/>
                  </a:lnTo>
                  <a:lnTo>
                    <a:pt x="30497" y="107217"/>
                  </a:lnTo>
                  <a:lnTo>
                    <a:pt x="29993" y="107103"/>
                  </a:lnTo>
                  <a:lnTo>
                    <a:pt x="29488" y="106975"/>
                  </a:lnTo>
                  <a:lnTo>
                    <a:pt x="28983" y="106846"/>
                  </a:lnTo>
                  <a:lnTo>
                    <a:pt x="28478" y="106703"/>
                  </a:lnTo>
                  <a:lnTo>
                    <a:pt x="27973" y="106546"/>
                  </a:lnTo>
                  <a:lnTo>
                    <a:pt x="27468" y="106375"/>
                  </a:lnTo>
                  <a:lnTo>
                    <a:pt x="26470" y="106032"/>
                  </a:lnTo>
                  <a:lnTo>
                    <a:pt x="25495" y="105661"/>
                  </a:lnTo>
                  <a:lnTo>
                    <a:pt x="24532" y="105275"/>
                  </a:lnTo>
                  <a:lnTo>
                    <a:pt x="23593" y="104890"/>
                  </a:lnTo>
                  <a:lnTo>
                    <a:pt x="22677" y="104475"/>
                  </a:lnTo>
                  <a:lnTo>
                    <a:pt x="21772" y="104047"/>
                  </a:lnTo>
                  <a:lnTo>
                    <a:pt x="20892" y="103619"/>
                  </a:lnTo>
                  <a:lnTo>
                    <a:pt x="20034" y="103162"/>
                  </a:lnTo>
                  <a:lnTo>
                    <a:pt x="19201" y="102705"/>
                  </a:lnTo>
                  <a:lnTo>
                    <a:pt x="18402" y="102248"/>
                  </a:lnTo>
                  <a:lnTo>
                    <a:pt x="17639" y="101805"/>
                  </a:lnTo>
                  <a:lnTo>
                    <a:pt x="16911" y="101362"/>
                  </a:lnTo>
                  <a:lnTo>
                    <a:pt x="16230" y="100920"/>
                  </a:lnTo>
                  <a:lnTo>
                    <a:pt x="15572" y="100491"/>
                  </a:lnTo>
                  <a:lnTo>
                    <a:pt x="14950" y="100063"/>
                  </a:lnTo>
                  <a:lnTo>
                    <a:pt x="14362" y="99634"/>
                  </a:lnTo>
                  <a:lnTo>
                    <a:pt x="13822" y="99235"/>
                  </a:lnTo>
                  <a:lnTo>
                    <a:pt x="13352" y="98863"/>
                  </a:lnTo>
                  <a:lnTo>
                    <a:pt x="12930" y="98521"/>
                  </a:lnTo>
                  <a:lnTo>
                    <a:pt x="12566" y="98221"/>
                  </a:lnTo>
                  <a:lnTo>
                    <a:pt x="12272" y="97949"/>
                  </a:lnTo>
                  <a:lnTo>
                    <a:pt x="12026" y="97707"/>
                  </a:lnTo>
                  <a:lnTo>
                    <a:pt x="11838" y="97507"/>
                  </a:lnTo>
                  <a:lnTo>
                    <a:pt x="11720" y="97335"/>
                  </a:lnTo>
                  <a:lnTo>
                    <a:pt x="2643" y="118170"/>
                  </a:lnTo>
                  <a:lnTo>
                    <a:pt x="3406" y="118713"/>
                  </a:lnTo>
                  <a:lnTo>
                    <a:pt x="4193" y="119241"/>
                  </a:lnTo>
                  <a:lnTo>
                    <a:pt x="4991" y="119784"/>
                  </a:lnTo>
                  <a:lnTo>
                    <a:pt x="5813" y="120312"/>
                  </a:lnTo>
                  <a:lnTo>
                    <a:pt x="6647" y="120855"/>
                  </a:lnTo>
                  <a:lnTo>
                    <a:pt x="7504" y="121398"/>
                  </a:lnTo>
                  <a:lnTo>
                    <a:pt x="8373" y="121926"/>
                  </a:lnTo>
                  <a:lnTo>
                    <a:pt x="9266" y="122469"/>
                  </a:lnTo>
                  <a:lnTo>
                    <a:pt x="10170" y="122997"/>
                  </a:lnTo>
                  <a:lnTo>
                    <a:pt x="11098" y="123511"/>
                  </a:lnTo>
                  <a:lnTo>
                    <a:pt x="12037" y="124011"/>
                  </a:lnTo>
                  <a:lnTo>
                    <a:pt x="12988" y="124497"/>
                  </a:lnTo>
                  <a:lnTo>
                    <a:pt x="13975" y="124968"/>
                  </a:lnTo>
                  <a:lnTo>
                    <a:pt x="14961" y="125425"/>
                  </a:lnTo>
                  <a:lnTo>
                    <a:pt x="15983" y="125867"/>
                  </a:lnTo>
                  <a:lnTo>
                    <a:pt x="17016" y="126296"/>
                  </a:lnTo>
                  <a:lnTo>
                    <a:pt x="18061" y="126710"/>
                  </a:lnTo>
                  <a:lnTo>
                    <a:pt x="19118" y="127096"/>
                  </a:lnTo>
                  <a:lnTo>
                    <a:pt x="20187" y="127481"/>
                  </a:lnTo>
                  <a:lnTo>
                    <a:pt x="21267" y="127824"/>
                  </a:lnTo>
                  <a:lnTo>
                    <a:pt x="22359" y="128167"/>
                  </a:lnTo>
                  <a:lnTo>
                    <a:pt x="23463" y="128481"/>
                  </a:lnTo>
                  <a:lnTo>
                    <a:pt x="24579" y="128781"/>
                  </a:lnTo>
                  <a:lnTo>
                    <a:pt x="25706" y="129052"/>
                  </a:lnTo>
                  <a:lnTo>
                    <a:pt x="26575" y="129238"/>
                  </a:lnTo>
                  <a:lnTo>
                    <a:pt x="27456" y="129409"/>
                  </a:lnTo>
                  <a:lnTo>
                    <a:pt x="27456" y="146445"/>
                  </a:lnTo>
                  <a:lnTo>
                    <a:pt x="44249" y="146445"/>
                  </a:lnTo>
                  <a:lnTo>
                    <a:pt x="44249" y="128895"/>
                  </a:lnTo>
                  <a:lnTo>
                    <a:pt x="45082" y="128666"/>
                  </a:lnTo>
                  <a:lnTo>
                    <a:pt x="45916" y="128409"/>
                  </a:lnTo>
                  <a:lnTo>
                    <a:pt x="46750" y="128124"/>
                  </a:lnTo>
                  <a:lnTo>
                    <a:pt x="47560" y="127824"/>
                  </a:lnTo>
                  <a:lnTo>
                    <a:pt x="48312" y="127538"/>
                  </a:lnTo>
                  <a:lnTo>
                    <a:pt x="49040" y="127224"/>
                  </a:lnTo>
                  <a:lnTo>
                    <a:pt x="49756" y="126896"/>
                  </a:lnTo>
                  <a:lnTo>
                    <a:pt x="50473" y="126539"/>
                  </a:lnTo>
                  <a:lnTo>
                    <a:pt x="51165" y="126182"/>
                  </a:lnTo>
                  <a:lnTo>
                    <a:pt x="51847" y="125796"/>
                  </a:lnTo>
                  <a:lnTo>
                    <a:pt x="52528" y="125396"/>
                  </a:lnTo>
                  <a:lnTo>
                    <a:pt x="53185" y="124968"/>
                  </a:lnTo>
                  <a:lnTo>
                    <a:pt x="53843" y="124539"/>
                  </a:lnTo>
                  <a:lnTo>
                    <a:pt x="54477" y="124082"/>
                  </a:lnTo>
                  <a:lnTo>
                    <a:pt x="55111" y="123611"/>
                  </a:lnTo>
                  <a:lnTo>
                    <a:pt x="55733" y="123126"/>
                  </a:lnTo>
                  <a:lnTo>
                    <a:pt x="56332" y="122626"/>
                  </a:lnTo>
                  <a:lnTo>
                    <a:pt x="56931" y="122112"/>
                  </a:lnTo>
                  <a:lnTo>
                    <a:pt x="57518" y="121569"/>
                  </a:lnTo>
                  <a:lnTo>
                    <a:pt x="58082" y="121012"/>
                  </a:lnTo>
                  <a:lnTo>
                    <a:pt x="58646" y="120441"/>
                  </a:lnTo>
                  <a:lnTo>
                    <a:pt x="59186" y="119841"/>
                  </a:lnTo>
                  <a:lnTo>
                    <a:pt x="59726" y="119241"/>
                  </a:lnTo>
                  <a:lnTo>
                    <a:pt x="60231" y="118613"/>
                  </a:lnTo>
                  <a:lnTo>
                    <a:pt x="60736" y="117985"/>
                  </a:lnTo>
                  <a:lnTo>
                    <a:pt x="61218" y="117328"/>
                  </a:lnTo>
                  <a:lnTo>
                    <a:pt x="61699" y="116657"/>
                  </a:lnTo>
                  <a:lnTo>
                    <a:pt x="62145" y="115971"/>
                  </a:lnTo>
                  <a:lnTo>
                    <a:pt x="62591" y="115271"/>
                  </a:lnTo>
                  <a:lnTo>
                    <a:pt x="63014" y="114557"/>
                  </a:lnTo>
                  <a:lnTo>
                    <a:pt x="63425" y="113815"/>
                  </a:lnTo>
                  <a:lnTo>
                    <a:pt x="63825" y="113072"/>
                  </a:lnTo>
                  <a:lnTo>
                    <a:pt x="64212" y="112301"/>
                  </a:lnTo>
                  <a:lnTo>
                    <a:pt x="64576" y="111516"/>
                  </a:lnTo>
                  <a:lnTo>
                    <a:pt x="64928" y="110716"/>
                  </a:lnTo>
                  <a:lnTo>
                    <a:pt x="65269" y="109902"/>
                  </a:lnTo>
                  <a:lnTo>
                    <a:pt x="65586" y="109074"/>
                  </a:lnTo>
                  <a:lnTo>
                    <a:pt x="65891" y="108217"/>
                  </a:lnTo>
                  <a:lnTo>
                    <a:pt x="66173" y="107360"/>
                  </a:lnTo>
                  <a:lnTo>
                    <a:pt x="66431" y="106475"/>
                  </a:lnTo>
                  <a:lnTo>
                    <a:pt x="66666" y="105589"/>
                  </a:lnTo>
                  <a:lnTo>
                    <a:pt x="66878" y="104675"/>
                  </a:lnTo>
                  <a:lnTo>
                    <a:pt x="67077" y="103747"/>
                  </a:lnTo>
                  <a:lnTo>
                    <a:pt x="67254" y="102819"/>
                  </a:lnTo>
                  <a:lnTo>
                    <a:pt x="67406" y="101862"/>
                  </a:lnTo>
                  <a:lnTo>
                    <a:pt x="67547" y="100891"/>
                  </a:lnTo>
                  <a:lnTo>
                    <a:pt x="67653" y="99906"/>
                  </a:lnTo>
                  <a:lnTo>
                    <a:pt x="67747" y="98892"/>
                  </a:lnTo>
                  <a:lnTo>
                    <a:pt x="67817" y="97878"/>
                  </a:lnTo>
                  <a:lnTo>
                    <a:pt x="67876" y="96850"/>
                  </a:lnTo>
                  <a:lnTo>
                    <a:pt x="67899" y="95793"/>
                  </a:lnTo>
                  <a:lnTo>
                    <a:pt x="67911" y="94736"/>
                  </a:lnTo>
                  <a:lnTo>
                    <a:pt x="67911" y="93965"/>
                  </a:lnTo>
                  <a:lnTo>
                    <a:pt x="67888" y="93223"/>
                  </a:lnTo>
                  <a:lnTo>
                    <a:pt x="67864" y="92494"/>
                  </a:lnTo>
                  <a:lnTo>
                    <a:pt x="67829" y="91766"/>
                  </a:lnTo>
                  <a:lnTo>
                    <a:pt x="67770" y="91052"/>
                  </a:lnTo>
                  <a:lnTo>
                    <a:pt x="67711" y="90352"/>
                  </a:lnTo>
                  <a:lnTo>
                    <a:pt x="67641" y="89667"/>
                  </a:lnTo>
                  <a:lnTo>
                    <a:pt x="67547" y="88981"/>
                  </a:lnTo>
                  <a:lnTo>
                    <a:pt x="67453" y="88324"/>
                  </a:lnTo>
                  <a:lnTo>
                    <a:pt x="67347" y="87667"/>
                  </a:lnTo>
                  <a:lnTo>
                    <a:pt x="67230" y="87025"/>
                  </a:lnTo>
                  <a:lnTo>
                    <a:pt x="67101" y="86397"/>
                  </a:lnTo>
                  <a:lnTo>
                    <a:pt x="66960" y="85782"/>
                  </a:lnTo>
                  <a:lnTo>
                    <a:pt x="66807" y="85183"/>
                  </a:lnTo>
                  <a:lnTo>
                    <a:pt x="66643" y="84583"/>
                  </a:lnTo>
                  <a:lnTo>
                    <a:pt x="66467" y="84012"/>
                  </a:lnTo>
                  <a:lnTo>
                    <a:pt x="66279" y="83441"/>
                  </a:lnTo>
                  <a:lnTo>
                    <a:pt x="66079" y="82869"/>
                  </a:lnTo>
                  <a:lnTo>
                    <a:pt x="65868" y="82327"/>
                  </a:lnTo>
                  <a:lnTo>
                    <a:pt x="65645" y="81770"/>
                  </a:lnTo>
                  <a:lnTo>
                    <a:pt x="65410" y="81241"/>
                  </a:lnTo>
                  <a:lnTo>
                    <a:pt x="65163" y="80713"/>
                  </a:lnTo>
                  <a:lnTo>
                    <a:pt x="64905" y="80185"/>
                  </a:lnTo>
                  <a:lnTo>
                    <a:pt x="64635" y="79685"/>
                  </a:lnTo>
                  <a:lnTo>
                    <a:pt x="64353" y="79171"/>
                  </a:lnTo>
                  <a:lnTo>
                    <a:pt x="64059" y="78685"/>
                  </a:lnTo>
                  <a:lnTo>
                    <a:pt x="63754" y="78200"/>
                  </a:lnTo>
                  <a:lnTo>
                    <a:pt x="63437" y="77714"/>
                  </a:lnTo>
                  <a:lnTo>
                    <a:pt x="63108" y="77243"/>
                  </a:lnTo>
                  <a:lnTo>
                    <a:pt x="62768" y="76786"/>
                  </a:lnTo>
                  <a:lnTo>
                    <a:pt x="62415" y="76329"/>
                  </a:lnTo>
                  <a:lnTo>
                    <a:pt x="62051" y="75886"/>
                  </a:lnTo>
                  <a:lnTo>
                    <a:pt x="61676" y="75444"/>
                  </a:lnTo>
                  <a:lnTo>
                    <a:pt x="61288" y="75015"/>
                  </a:lnTo>
                  <a:lnTo>
                    <a:pt x="60889" y="74587"/>
                  </a:lnTo>
                  <a:lnTo>
                    <a:pt x="60478" y="74173"/>
                  </a:lnTo>
                  <a:lnTo>
                    <a:pt x="60055" y="73758"/>
                  </a:lnTo>
                  <a:lnTo>
                    <a:pt x="59609" y="73359"/>
                  </a:lnTo>
                  <a:lnTo>
                    <a:pt x="59162" y="72959"/>
                  </a:lnTo>
                  <a:lnTo>
                    <a:pt x="58704" y="72573"/>
                  </a:lnTo>
                  <a:lnTo>
                    <a:pt x="58223" y="72188"/>
                  </a:lnTo>
                  <a:lnTo>
                    <a:pt x="57742" y="71802"/>
                  </a:lnTo>
                  <a:lnTo>
                    <a:pt x="57237" y="71431"/>
                  </a:lnTo>
                  <a:lnTo>
                    <a:pt x="56732" y="71074"/>
                  </a:lnTo>
                  <a:lnTo>
                    <a:pt x="56203" y="70717"/>
                  </a:lnTo>
                  <a:lnTo>
                    <a:pt x="55663" y="70360"/>
                  </a:lnTo>
                  <a:lnTo>
                    <a:pt x="55123" y="70017"/>
                  </a:lnTo>
                  <a:lnTo>
                    <a:pt x="54559" y="69674"/>
                  </a:lnTo>
                  <a:lnTo>
                    <a:pt x="53984" y="69346"/>
                  </a:lnTo>
                  <a:lnTo>
                    <a:pt x="53397" y="69017"/>
                  </a:lnTo>
                  <a:lnTo>
                    <a:pt x="52798" y="68689"/>
                  </a:lnTo>
                  <a:lnTo>
                    <a:pt x="52187" y="68360"/>
                  </a:lnTo>
                  <a:lnTo>
                    <a:pt x="51565" y="68046"/>
                  </a:lnTo>
                  <a:lnTo>
                    <a:pt x="50931" y="67718"/>
                  </a:lnTo>
                  <a:lnTo>
                    <a:pt x="49615" y="67090"/>
                  </a:lnTo>
                  <a:lnTo>
                    <a:pt x="48253" y="66475"/>
                  </a:lnTo>
                  <a:lnTo>
                    <a:pt x="46832" y="65876"/>
                  </a:lnTo>
                  <a:lnTo>
                    <a:pt x="45364" y="65276"/>
                  </a:lnTo>
                  <a:lnTo>
                    <a:pt x="43849" y="64705"/>
                  </a:lnTo>
                  <a:lnTo>
                    <a:pt x="39364" y="63091"/>
                  </a:lnTo>
                  <a:lnTo>
                    <a:pt x="35218" y="61634"/>
                  </a:lnTo>
                  <a:lnTo>
                    <a:pt x="34244" y="61292"/>
                  </a:lnTo>
                  <a:lnTo>
                    <a:pt x="33304" y="60935"/>
                  </a:lnTo>
                  <a:lnTo>
                    <a:pt x="32388" y="60563"/>
                  </a:lnTo>
                  <a:lnTo>
                    <a:pt x="31519" y="60206"/>
                  </a:lnTo>
                  <a:lnTo>
                    <a:pt x="30674" y="59821"/>
                  </a:lnTo>
                  <a:lnTo>
                    <a:pt x="29863" y="59435"/>
                  </a:lnTo>
                  <a:lnTo>
                    <a:pt x="29088" y="59050"/>
                  </a:lnTo>
                  <a:lnTo>
                    <a:pt x="28348" y="58650"/>
                  </a:lnTo>
                  <a:lnTo>
                    <a:pt x="27644" y="58236"/>
                  </a:lnTo>
                  <a:lnTo>
                    <a:pt x="26986" y="57822"/>
                  </a:lnTo>
                  <a:lnTo>
                    <a:pt x="26352" y="57393"/>
                  </a:lnTo>
                  <a:lnTo>
                    <a:pt x="26059" y="57165"/>
                  </a:lnTo>
                  <a:lnTo>
                    <a:pt x="25765" y="56936"/>
                  </a:lnTo>
                  <a:lnTo>
                    <a:pt x="25495" y="56722"/>
                  </a:lnTo>
                  <a:lnTo>
                    <a:pt x="25225" y="56493"/>
                  </a:lnTo>
                  <a:lnTo>
                    <a:pt x="24966" y="56251"/>
                  </a:lnTo>
                  <a:lnTo>
                    <a:pt x="24708" y="56022"/>
                  </a:lnTo>
                  <a:lnTo>
                    <a:pt x="24473" y="55779"/>
                  </a:lnTo>
                  <a:lnTo>
                    <a:pt x="24238" y="55537"/>
                  </a:lnTo>
                  <a:lnTo>
                    <a:pt x="24027" y="55294"/>
                  </a:lnTo>
                  <a:lnTo>
                    <a:pt x="23816" y="55051"/>
                  </a:lnTo>
                  <a:lnTo>
                    <a:pt x="23616" y="54794"/>
                  </a:lnTo>
                  <a:lnTo>
                    <a:pt x="23428" y="54537"/>
                  </a:lnTo>
                  <a:lnTo>
                    <a:pt x="23264" y="54266"/>
                  </a:lnTo>
                  <a:lnTo>
                    <a:pt x="23099" y="53980"/>
                  </a:lnTo>
                  <a:lnTo>
                    <a:pt x="22947" y="53695"/>
                  </a:lnTo>
                  <a:lnTo>
                    <a:pt x="22817" y="53395"/>
                  </a:lnTo>
                  <a:lnTo>
                    <a:pt x="22700" y="53095"/>
                  </a:lnTo>
                  <a:lnTo>
                    <a:pt x="22583" y="52781"/>
                  </a:lnTo>
                  <a:lnTo>
                    <a:pt x="22489" y="52466"/>
                  </a:lnTo>
                  <a:lnTo>
                    <a:pt x="22406" y="52138"/>
                  </a:lnTo>
                  <a:lnTo>
                    <a:pt x="22336" y="51795"/>
                  </a:lnTo>
                  <a:lnTo>
                    <a:pt x="22277" y="51453"/>
                  </a:lnTo>
                  <a:lnTo>
                    <a:pt x="22230" y="51095"/>
                  </a:lnTo>
                  <a:lnTo>
                    <a:pt x="22207" y="50738"/>
                  </a:lnTo>
                  <a:lnTo>
                    <a:pt x="22183" y="50367"/>
                  </a:lnTo>
                  <a:lnTo>
                    <a:pt x="22172" y="49996"/>
                  </a:lnTo>
                  <a:lnTo>
                    <a:pt x="22183" y="49496"/>
                  </a:lnTo>
                  <a:lnTo>
                    <a:pt x="22219" y="49011"/>
                  </a:lnTo>
                  <a:lnTo>
                    <a:pt x="22277" y="48539"/>
                  </a:lnTo>
                  <a:lnTo>
                    <a:pt x="22348" y="48082"/>
                  </a:lnTo>
                  <a:lnTo>
                    <a:pt x="22442" y="47654"/>
                  </a:lnTo>
                  <a:lnTo>
                    <a:pt x="22559" y="47226"/>
                  </a:lnTo>
                  <a:lnTo>
                    <a:pt x="22700" y="46826"/>
                  </a:lnTo>
                  <a:lnTo>
                    <a:pt x="22864" y="46440"/>
                  </a:lnTo>
                  <a:lnTo>
                    <a:pt x="23041" y="46069"/>
                  </a:lnTo>
                  <a:lnTo>
                    <a:pt x="23252" y="45712"/>
                  </a:lnTo>
                  <a:lnTo>
                    <a:pt x="23475" y="45369"/>
                  </a:lnTo>
                  <a:lnTo>
                    <a:pt x="23722" y="45041"/>
                  </a:lnTo>
                  <a:lnTo>
                    <a:pt x="23980" y="44726"/>
                  </a:lnTo>
                  <a:lnTo>
                    <a:pt x="24274" y="44441"/>
                  </a:lnTo>
                  <a:lnTo>
                    <a:pt x="24591" y="44155"/>
                  </a:lnTo>
                  <a:lnTo>
                    <a:pt x="24919" y="43898"/>
                  </a:lnTo>
                  <a:lnTo>
                    <a:pt x="25272" y="43655"/>
                  </a:lnTo>
                  <a:lnTo>
                    <a:pt x="25648" y="43427"/>
                  </a:lnTo>
                  <a:lnTo>
                    <a:pt x="26047" y="43213"/>
                  </a:lnTo>
                  <a:lnTo>
                    <a:pt x="26458" y="43013"/>
                  </a:lnTo>
                  <a:lnTo>
                    <a:pt x="26892" y="42827"/>
                  </a:lnTo>
                  <a:lnTo>
                    <a:pt x="27362" y="42670"/>
                  </a:lnTo>
                  <a:lnTo>
                    <a:pt x="27844" y="42513"/>
                  </a:lnTo>
                  <a:lnTo>
                    <a:pt x="28337" y="42384"/>
                  </a:lnTo>
                  <a:lnTo>
                    <a:pt x="28865" y="42256"/>
                  </a:lnTo>
                  <a:lnTo>
                    <a:pt x="29417" y="42156"/>
                  </a:lnTo>
                  <a:lnTo>
                    <a:pt x="29981" y="42070"/>
                  </a:lnTo>
                  <a:lnTo>
                    <a:pt x="30568" y="41999"/>
                  </a:lnTo>
                  <a:lnTo>
                    <a:pt x="31179" y="41942"/>
                  </a:lnTo>
                  <a:lnTo>
                    <a:pt x="31813" y="41899"/>
                  </a:lnTo>
                  <a:lnTo>
                    <a:pt x="32459" y="41885"/>
                  </a:lnTo>
                  <a:lnTo>
                    <a:pt x="33140" y="41870"/>
                  </a:lnTo>
                  <a:lnTo>
                    <a:pt x="33786" y="41870"/>
                  </a:lnTo>
                  <a:lnTo>
                    <a:pt x="34431" y="41899"/>
                  </a:lnTo>
                  <a:lnTo>
                    <a:pt x="35077" y="41928"/>
                  </a:lnTo>
                  <a:lnTo>
                    <a:pt x="35711" y="41970"/>
                  </a:lnTo>
                  <a:lnTo>
                    <a:pt x="36357" y="42042"/>
                  </a:lnTo>
                  <a:lnTo>
                    <a:pt x="36991" y="42113"/>
                  </a:lnTo>
                  <a:lnTo>
                    <a:pt x="37637" y="42199"/>
                  </a:lnTo>
                  <a:lnTo>
                    <a:pt x="38271" y="42285"/>
                  </a:lnTo>
                  <a:lnTo>
                    <a:pt x="38906" y="42399"/>
                  </a:lnTo>
                  <a:lnTo>
                    <a:pt x="39551" y="42527"/>
                  </a:lnTo>
                  <a:lnTo>
                    <a:pt x="40186" y="42670"/>
                  </a:lnTo>
                  <a:lnTo>
                    <a:pt x="40820" y="42813"/>
                  </a:lnTo>
                  <a:lnTo>
                    <a:pt x="41454" y="42984"/>
                  </a:lnTo>
                  <a:lnTo>
                    <a:pt x="42088" y="43156"/>
                  </a:lnTo>
                  <a:lnTo>
                    <a:pt x="42710" y="43356"/>
                  </a:lnTo>
                  <a:lnTo>
                    <a:pt x="43344" y="43555"/>
                  </a:lnTo>
                  <a:lnTo>
                    <a:pt x="44589" y="43984"/>
                  </a:lnTo>
                  <a:lnTo>
                    <a:pt x="45811" y="44427"/>
                  </a:lnTo>
                  <a:lnTo>
                    <a:pt x="46997" y="44884"/>
                  </a:lnTo>
                  <a:lnTo>
                    <a:pt x="48147" y="45355"/>
                  </a:lnTo>
                  <a:lnTo>
                    <a:pt x="49275" y="45840"/>
                  </a:lnTo>
                  <a:lnTo>
                    <a:pt x="50379" y="46340"/>
                  </a:lnTo>
                  <a:lnTo>
                    <a:pt x="51447" y="46854"/>
                  </a:lnTo>
                  <a:lnTo>
                    <a:pt x="52481" y="47383"/>
                  </a:lnTo>
                  <a:lnTo>
                    <a:pt x="53479" y="47925"/>
                  </a:lnTo>
                  <a:lnTo>
                    <a:pt x="54442" y="48454"/>
                  </a:lnTo>
                  <a:lnTo>
                    <a:pt x="55369" y="48996"/>
                  </a:lnTo>
                  <a:lnTo>
                    <a:pt x="56238" y="49525"/>
                  </a:lnTo>
                  <a:lnTo>
                    <a:pt x="57084" y="50067"/>
                  </a:lnTo>
                  <a:lnTo>
                    <a:pt x="57882" y="50610"/>
                  </a:lnTo>
                  <a:lnTo>
                    <a:pt x="58634" y="51138"/>
                  </a:lnTo>
                  <a:lnTo>
                    <a:pt x="59350" y="51681"/>
                  </a:lnTo>
                  <a:lnTo>
                    <a:pt x="60008" y="52195"/>
                  </a:lnTo>
                  <a:lnTo>
                    <a:pt x="60595" y="52666"/>
                  </a:lnTo>
                  <a:lnTo>
                    <a:pt x="61112" y="53095"/>
                  </a:lnTo>
                  <a:lnTo>
                    <a:pt x="61546" y="53480"/>
                  </a:lnTo>
                  <a:lnTo>
                    <a:pt x="61922" y="53823"/>
                  </a:lnTo>
                  <a:lnTo>
                    <a:pt x="62227" y="54123"/>
                  </a:lnTo>
                  <a:lnTo>
                    <a:pt x="62462" y="54380"/>
                  </a:lnTo>
                  <a:lnTo>
                    <a:pt x="62556" y="54494"/>
                  </a:lnTo>
                  <a:lnTo>
                    <a:pt x="62627" y="54594"/>
                  </a:lnTo>
                  <a:lnTo>
                    <a:pt x="71692" y="32674"/>
                  </a:lnTo>
                  <a:lnTo>
                    <a:pt x="71199" y="32274"/>
                  </a:lnTo>
                  <a:lnTo>
                    <a:pt x="70706" y="31888"/>
                  </a:lnTo>
                  <a:lnTo>
                    <a:pt x="69696" y="31117"/>
                  </a:lnTo>
                  <a:lnTo>
                    <a:pt x="68663" y="30375"/>
                  </a:lnTo>
                  <a:lnTo>
                    <a:pt x="67618" y="29646"/>
                  </a:lnTo>
                  <a:lnTo>
                    <a:pt x="66537" y="28947"/>
                  </a:lnTo>
                  <a:lnTo>
                    <a:pt x="65445" y="28275"/>
                  </a:lnTo>
                  <a:lnTo>
                    <a:pt x="64329" y="27633"/>
                  </a:lnTo>
                  <a:lnTo>
                    <a:pt x="63190" y="27005"/>
                  </a:lnTo>
                  <a:lnTo>
                    <a:pt x="62040" y="26405"/>
                  </a:lnTo>
                  <a:lnTo>
                    <a:pt x="60865" y="25819"/>
                  </a:lnTo>
                  <a:lnTo>
                    <a:pt x="59691" y="25262"/>
                  </a:lnTo>
                  <a:lnTo>
                    <a:pt x="58517" y="24734"/>
                  </a:lnTo>
                  <a:lnTo>
                    <a:pt x="57319" y="24206"/>
                  </a:lnTo>
                  <a:lnTo>
                    <a:pt x="56109" y="23720"/>
                  </a:lnTo>
                  <a:lnTo>
                    <a:pt x="54900" y="23249"/>
                  </a:lnTo>
                  <a:lnTo>
                    <a:pt x="53678" y="22792"/>
                  </a:lnTo>
                  <a:lnTo>
                    <a:pt x="52516" y="22392"/>
                  </a:lnTo>
                  <a:lnTo>
                    <a:pt x="51365" y="22021"/>
                  </a:lnTo>
                  <a:lnTo>
                    <a:pt x="50191" y="21664"/>
                  </a:lnTo>
                  <a:lnTo>
                    <a:pt x="49016" y="21335"/>
                  </a:lnTo>
                  <a:lnTo>
                    <a:pt x="47830" y="21021"/>
                  </a:lnTo>
                  <a:lnTo>
                    <a:pt x="46644" y="20735"/>
                  </a:lnTo>
                  <a:lnTo>
                    <a:pt x="45446" y="20478"/>
                  </a:lnTo>
                  <a:lnTo>
                    <a:pt x="44249" y="20236"/>
                  </a:lnTo>
                  <a:lnTo>
                    <a:pt x="44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 rot="10800000">
              <a:off x="4114113" y="1267343"/>
              <a:ext cx="474504" cy="523082"/>
            </a:xfrm>
            <a:custGeom>
              <a:avLst/>
              <a:gdLst/>
              <a:ahLst/>
              <a:cxnLst/>
              <a:rect l="l" t="t" r="r" b="b"/>
              <a:pathLst>
                <a:path w="120509" h="172350" extrusionOk="0">
                  <a:moveTo>
                    <a:pt x="53432" y="0"/>
                  </a:moveTo>
                  <a:lnTo>
                    <a:pt x="1" y="172350"/>
                  </a:lnTo>
                  <a:lnTo>
                    <a:pt x="94921" y="172350"/>
                  </a:lnTo>
                  <a:lnTo>
                    <a:pt x="95578" y="172336"/>
                  </a:lnTo>
                  <a:lnTo>
                    <a:pt x="96236" y="172307"/>
                  </a:lnTo>
                  <a:lnTo>
                    <a:pt x="96882" y="172250"/>
                  </a:lnTo>
                  <a:lnTo>
                    <a:pt x="97528" y="172179"/>
                  </a:lnTo>
                  <a:lnTo>
                    <a:pt x="98174" y="172093"/>
                  </a:lnTo>
                  <a:lnTo>
                    <a:pt x="98808" y="171993"/>
                  </a:lnTo>
                  <a:lnTo>
                    <a:pt x="99442" y="171864"/>
                  </a:lnTo>
                  <a:lnTo>
                    <a:pt x="100076" y="171707"/>
                  </a:lnTo>
                  <a:lnTo>
                    <a:pt x="100687" y="171550"/>
                  </a:lnTo>
                  <a:lnTo>
                    <a:pt x="101309" y="171365"/>
                  </a:lnTo>
                  <a:lnTo>
                    <a:pt x="101920" y="171165"/>
                  </a:lnTo>
                  <a:lnTo>
                    <a:pt x="102519" y="170951"/>
                  </a:lnTo>
                  <a:lnTo>
                    <a:pt x="103117" y="170708"/>
                  </a:lnTo>
                  <a:lnTo>
                    <a:pt x="103705" y="170451"/>
                  </a:lnTo>
                  <a:lnTo>
                    <a:pt x="104292" y="170179"/>
                  </a:lnTo>
                  <a:lnTo>
                    <a:pt x="104867" y="169894"/>
                  </a:lnTo>
                  <a:lnTo>
                    <a:pt x="105443" y="169594"/>
                  </a:lnTo>
                  <a:lnTo>
                    <a:pt x="106006" y="169280"/>
                  </a:lnTo>
                  <a:lnTo>
                    <a:pt x="106558" y="168937"/>
                  </a:lnTo>
                  <a:lnTo>
                    <a:pt x="107110" y="168580"/>
                  </a:lnTo>
                  <a:lnTo>
                    <a:pt x="107650" y="168223"/>
                  </a:lnTo>
                  <a:lnTo>
                    <a:pt x="108179" y="167837"/>
                  </a:lnTo>
                  <a:lnTo>
                    <a:pt x="108695" y="167438"/>
                  </a:lnTo>
                  <a:lnTo>
                    <a:pt x="109212" y="167023"/>
                  </a:lnTo>
                  <a:lnTo>
                    <a:pt x="109717" y="166595"/>
                  </a:lnTo>
                  <a:lnTo>
                    <a:pt x="110222" y="166152"/>
                  </a:lnTo>
                  <a:lnTo>
                    <a:pt x="110703" y="165710"/>
                  </a:lnTo>
                  <a:lnTo>
                    <a:pt x="111185" y="165238"/>
                  </a:lnTo>
                  <a:lnTo>
                    <a:pt x="111655" y="164753"/>
                  </a:lnTo>
                  <a:lnTo>
                    <a:pt x="112113" y="164253"/>
                  </a:lnTo>
                  <a:lnTo>
                    <a:pt x="112559" y="163753"/>
                  </a:lnTo>
                  <a:lnTo>
                    <a:pt x="113005" y="163225"/>
                  </a:lnTo>
                  <a:lnTo>
                    <a:pt x="113428" y="162696"/>
                  </a:lnTo>
                  <a:lnTo>
                    <a:pt x="113851" y="162140"/>
                  </a:lnTo>
                  <a:lnTo>
                    <a:pt x="114262" y="161583"/>
                  </a:lnTo>
                  <a:lnTo>
                    <a:pt x="114661" y="161011"/>
                  </a:lnTo>
                  <a:lnTo>
                    <a:pt x="115037" y="160426"/>
                  </a:lnTo>
                  <a:lnTo>
                    <a:pt x="115412" y="159840"/>
                  </a:lnTo>
                  <a:lnTo>
                    <a:pt x="115777" y="159241"/>
                  </a:lnTo>
                  <a:lnTo>
                    <a:pt x="116129" y="158612"/>
                  </a:lnTo>
                  <a:lnTo>
                    <a:pt x="116469" y="157998"/>
                  </a:lnTo>
                  <a:lnTo>
                    <a:pt x="116798" y="157356"/>
                  </a:lnTo>
                  <a:lnTo>
                    <a:pt x="117115" y="156713"/>
                  </a:lnTo>
                  <a:lnTo>
                    <a:pt x="117409" y="156056"/>
                  </a:lnTo>
                  <a:lnTo>
                    <a:pt x="117702" y="155385"/>
                  </a:lnTo>
                  <a:lnTo>
                    <a:pt x="117984" y="154714"/>
                  </a:lnTo>
                  <a:lnTo>
                    <a:pt x="118243" y="154028"/>
                  </a:lnTo>
                  <a:lnTo>
                    <a:pt x="118489" y="153329"/>
                  </a:lnTo>
                  <a:lnTo>
                    <a:pt x="118724" y="152629"/>
                  </a:lnTo>
                  <a:lnTo>
                    <a:pt x="118947" y="151915"/>
                  </a:lnTo>
                  <a:lnTo>
                    <a:pt x="119159" y="151201"/>
                  </a:lnTo>
                  <a:lnTo>
                    <a:pt x="119358" y="150472"/>
                  </a:lnTo>
                  <a:lnTo>
                    <a:pt x="119534" y="149744"/>
                  </a:lnTo>
                  <a:lnTo>
                    <a:pt x="119699" y="149002"/>
                  </a:lnTo>
                  <a:lnTo>
                    <a:pt x="119851" y="148259"/>
                  </a:lnTo>
                  <a:lnTo>
                    <a:pt x="119981" y="147502"/>
                  </a:lnTo>
                  <a:lnTo>
                    <a:pt x="120110" y="146731"/>
                  </a:lnTo>
                  <a:lnTo>
                    <a:pt x="120215" y="145960"/>
                  </a:lnTo>
                  <a:lnTo>
                    <a:pt x="120298" y="145189"/>
                  </a:lnTo>
                  <a:lnTo>
                    <a:pt x="120368" y="144418"/>
                  </a:lnTo>
                  <a:lnTo>
                    <a:pt x="120427" y="143618"/>
                  </a:lnTo>
                  <a:lnTo>
                    <a:pt x="120474" y="142833"/>
                  </a:lnTo>
                  <a:lnTo>
                    <a:pt x="120497" y="142033"/>
                  </a:lnTo>
                  <a:lnTo>
                    <a:pt x="120509" y="141233"/>
                  </a:lnTo>
                  <a:lnTo>
                    <a:pt x="120509" y="31117"/>
                  </a:lnTo>
                  <a:lnTo>
                    <a:pt x="120497" y="30318"/>
                  </a:lnTo>
                  <a:lnTo>
                    <a:pt x="120474" y="29518"/>
                  </a:lnTo>
                  <a:lnTo>
                    <a:pt x="120427" y="28732"/>
                  </a:lnTo>
                  <a:lnTo>
                    <a:pt x="120368" y="27947"/>
                  </a:lnTo>
                  <a:lnTo>
                    <a:pt x="120298" y="27162"/>
                  </a:lnTo>
                  <a:lnTo>
                    <a:pt x="120215" y="26390"/>
                  </a:lnTo>
                  <a:lnTo>
                    <a:pt x="120110" y="25619"/>
                  </a:lnTo>
                  <a:lnTo>
                    <a:pt x="119981" y="24862"/>
                  </a:lnTo>
                  <a:lnTo>
                    <a:pt x="119851" y="24106"/>
                  </a:lnTo>
                  <a:lnTo>
                    <a:pt x="119699" y="23349"/>
                  </a:lnTo>
                  <a:lnTo>
                    <a:pt x="119534" y="22606"/>
                  </a:lnTo>
                  <a:lnTo>
                    <a:pt x="119358" y="21878"/>
                  </a:lnTo>
                  <a:lnTo>
                    <a:pt x="119159" y="21150"/>
                  </a:lnTo>
                  <a:lnTo>
                    <a:pt x="118947" y="20436"/>
                  </a:lnTo>
                  <a:lnTo>
                    <a:pt x="118724" y="19722"/>
                  </a:lnTo>
                  <a:lnTo>
                    <a:pt x="118489" y="19022"/>
                  </a:lnTo>
                  <a:lnTo>
                    <a:pt x="118243" y="18322"/>
                  </a:lnTo>
                  <a:lnTo>
                    <a:pt x="117984" y="17637"/>
                  </a:lnTo>
                  <a:lnTo>
                    <a:pt x="117702" y="16965"/>
                  </a:lnTo>
                  <a:lnTo>
                    <a:pt x="117409" y="16294"/>
                  </a:lnTo>
                  <a:lnTo>
                    <a:pt x="117115" y="15637"/>
                  </a:lnTo>
                  <a:lnTo>
                    <a:pt x="116798" y="14995"/>
                  </a:lnTo>
                  <a:lnTo>
                    <a:pt x="116469" y="14366"/>
                  </a:lnTo>
                  <a:lnTo>
                    <a:pt x="116129" y="13738"/>
                  </a:lnTo>
                  <a:lnTo>
                    <a:pt x="115777" y="13124"/>
                  </a:lnTo>
                  <a:lnTo>
                    <a:pt x="115412" y="12510"/>
                  </a:lnTo>
                  <a:lnTo>
                    <a:pt x="115037" y="11924"/>
                  </a:lnTo>
                  <a:lnTo>
                    <a:pt x="114661" y="11339"/>
                  </a:lnTo>
                  <a:lnTo>
                    <a:pt x="114262" y="10768"/>
                  </a:lnTo>
                  <a:lnTo>
                    <a:pt x="113851" y="10211"/>
                  </a:lnTo>
                  <a:lnTo>
                    <a:pt x="113428" y="9668"/>
                  </a:lnTo>
                  <a:lnTo>
                    <a:pt x="113005" y="9125"/>
                  </a:lnTo>
                  <a:lnTo>
                    <a:pt x="112559" y="8611"/>
                  </a:lnTo>
                  <a:lnTo>
                    <a:pt x="112113" y="8097"/>
                  </a:lnTo>
                  <a:lnTo>
                    <a:pt x="111655" y="7597"/>
                  </a:lnTo>
                  <a:lnTo>
                    <a:pt x="111185" y="7112"/>
                  </a:lnTo>
                  <a:lnTo>
                    <a:pt x="110703" y="6655"/>
                  </a:lnTo>
                  <a:lnTo>
                    <a:pt x="110222" y="6198"/>
                  </a:lnTo>
                  <a:lnTo>
                    <a:pt x="109717" y="5755"/>
                  </a:lnTo>
                  <a:lnTo>
                    <a:pt x="109212" y="5327"/>
                  </a:lnTo>
                  <a:lnTo>
                    <a:pt x="108695" y="4913"/>
                  </a:lnTo>
                  <a:lnTo>
                    <a:pt x="108179" y="4513"/>
                  </a:lnTo>
                  <a:lnTo>
                    <a:pt x="107650" y="4127"/>
                  </a:lnTo>
                  <a:lnTo>
                    <a:pt x="107110" y="3770"/>
                  </a:lnTo>
                  <a:lnTo>
                    <a:pt x="106558" y="3413"/>
                  </a:lnTo>
                  <a:lnTo>
                    <a:pt x="106006" y="3085"/>
                  </a:lnTo>
                  <a:lnTo>
                    <a:pt x="105443" y="2756"/>
                  </a:lnTo>
                  <a:lnTo>
                    <a:pt x="104867" y="2457"/>
                  </a:lnTo>
                  <a:lnTo>
                    <a:pt x="104292" y="2171"/>
                  </a:lnTo>
                  <a:lnTo>
                    <a:pt x="103705" y="1900"/>
                  </a:lnTo>
                  <a:lnTo>
                    <a:pt x="103117" y="1643"/>
                  </a:lnTo>
                  <a:lnTo>
                    <a:pt x="102519" y="1414"/>
                  </a:lnTo>
                  <a:lnTo>
                    <a:pt x="101920" y="1186"/>
                  </a:lnTo>
                  <a:lnTo>
                    <a:pt x="101309" y="986"/>
                  </a:lnTo>
                  <a:lnTo>
                    <a:pt x="100687" y="800"/>
                  </a:lnTo>
                  <a:lnTo>
                    <a:pt x="100076" y="643"/>
                  </a:lnTo>
                  <a:lnTo>
                    <a:pt x="99442" y="500"/>
                  </a:lnTo>
                  <a:lnTo>
                    <a:pt x="98808" y="372"/>
                  </a:lnTo>
                  <a:lnTo>
                    <a:pt x="98174" y="257"/>
                  </a:lnTo>
                  <a:lnTo>
                    <a:pt x="97528" y="172"/>
                  </a:lnTo>
                  <a:lnTo>
                    <a:pt x="96882" y="100"/>
                  </a:lnTo>
                  <a:lnTo>
                    <a:pt x="96236" y="43"/>
                  </a:lnTo>
                  <a:lnTo>
                    <a:pt x="95578" y="15"/>
                  </a:lnTo>
                  <a:lnTo>
                    <a:pt x="94921" y="0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 rot="10800000">
              <a:off x="8270701" y="2740010"/>
              <a:ext cx="695375" cy="705089"/>
            </a:xfrm>
            <a:custGeom>
              <a:avLst/>
              <a:gdLst/>
              <a:ahLst/>
              <a:cxnLst/>
              <a:rect l="l" t="t" r="r" b="b"/>
              <a:pathLst>
                <a:path w="92624" h="42183" extrusionOk="0">
                  <a:moveTo>
                    <a:pt x="46831" y="12007"/>
                  </a:moveTo>
                  <a:lnTo>
                    <a:pt x="47350" y="12016"/>
                  </a:lnTo>
                  <a:lnTo>
                    <a:pt x="47848" y="12035"/>
                  </a:lnTo>
                  <a:lnTo>
                    <a:pt x="48347" y="12054"/>
                  </a:lnTo>
                  <a:lnTo>
                    <a:pt x="48866" y="12083"/>
                  </a:lnTo>
                  <a:lnTo>
                    <a:pt x="49343" y="12111"/>
                  </a:lnTo>
                  <a:lnTo>
                    <a:pt x="49841" y="12149"/>
                  </a:lnTo>
                  <a:lnTo>
                    <a:pt x="50339" y="12187"/>
                  </a:lnTo>
                  <a:lnTo>
                    <a:pt x="51294" y="12291"/>
                  </a:lnTo>
                  <a:lnTo>
                    <a:pt x="52249" y="12413"/>
                  </a:lnTo>
                  <a:lnTo>
                    <a:pt x="53183" y="12555"/>
                  </a:lnTo>
                  <a:lnTo>
                    <a:pt x="54076" y="12716"/>
                  </a:lnTo>
                  <a:lnTo>
                    <a:pt x="54968" y="12905"/>
                  </a:lnTo>
                  <a:lnTo>
                    <a:pt x="55820" y="13104"/>
                  </a:lnTo>
                  <a:lnTo>
                    <a:pt x="56650" y="13321"/>
                  </a:lnTo>
                  <a:lnTo>
                    <a:pt x="57459" y="13557"/>
                  </a:lnTo>
                  <a:lnTo>
                    <a:pt x="58248" y="13813"/>
                  </a:lnTo>
                  <a:lnTo>
                    <a:pt x="58996" y="14077"/>
                  </a:lnTo>
                  <a:lnTo>
                    <a:pt x="59722" y="14370"/>
                  </a:lnTo>
                  <a:lnTo>
                    <a:pt x="60428" y="14663"/>
                  </a:lnTo>
                  <a:lnTo>
                    <a:pt x="61071" y="14985"/>
                  </a:lnTo>
                  <a:lnTo>
                    <a:pt x="61715" y="15316"/>
                  </a:lnTo>
                  <a:lnTo>
                    <a:pt x="62296" y="15656"/>
                  </a:lnTo>
                  <a:lnTo>
                    <a:pt x="62857" y="16015"/>
                  </a:lnTo>
                  <a:lnTo>
                    <a:pt x="63375" y="16384"/>
                  </a:lnTo>
                  <a:lnTo>
                    <a:pt x="63853" y="16762"/>
                  </a:lnTo>
                  <a:lnTo>
                    <a:pt x="64289" y="17150"/>
                  </a:lnTo>
                  <a:lnTo>
                    <a:pt x="64683" y="17556"/>
                  </a:lnTo>
                  <a:lnTo>
                    <a:pt x="65057" y="17963"/>
                  </a:lnTo>
                  <a:lnTo>
                    <a:pt x="65368" y="18388"/>
                  </a:lnTo>
                  <a:lnTo>
                    <a:pt x="65638" y="18823"/>
                  </a:lnTo>
                  <a:lnTo>
                    <a:pt x="65846" y="19258"/>
                  </a:lnTo>
                  <a:lnTo>
                    <a:pt x="65949" y="19485"/>
                  </a:lnTo>
                  <a:lnTo>
                    <a:pt x="66033" y="19702"/>
                  </a:lnTo>
                  <a:lnTo>
                    <a:pt x="66095" y="19929"/>
                  </a:lnTo>
                  <a:lnTo>
                    <a:pt x="66157" y="20165"/>
                  </a:lnTo>
                  <a:lnTo>
                    <a:pt x="66199" y="20392"/>
                  </a:lnTo>
                  <a:lnTo>
                    <a:pt x="66240" y="20619"/>
                  </a:lnTo>
                  <a:lnTo>
                    <a:pt x="66261" y="20856"/>
                  </a:lnTo>
                  <a:lnTo>
                    <a:pt x="66261" y="21092"/>
                  </a:lnTo>
                  <a:lnTo>
                    <a:pt x="66261" y="21328"/>
                  </a:lnTo>
                  <a:lnTo>
                    <a:pt x="66240" y="21555"/>
                  </a:lnTo>
                  <a:lnTo>
                    <a:pt x="66199" y="21791"/>
                  </a:lnTo>
                  <a:lnTo>
                    <a:pt x="66157" y="22018"/>
                  </a:lnTo>
                  <a:lnTo>
                    <a:pt x="66095" y="22245"/>
                  </a:lnTo>
                  <a:lnTo>
                    <a:pt x="66033" y="22472"/>
                  </a:lnTo>
                  <a:lnTo>
                    <a:pt x="65949" y="22699"/>
                  </a:lnTo>
                  <a:lnTo>
                    <a:pt x="65846" y="22916"/>
                  </a:lnTo>
                  <a:lnTo>
                    <a:pt x="65638" y="23361"/>
                  </a:lnTo>
                  <a:lnTo>
                    <a:pt x="65368" y="23796"/>
                  </a:lnTo>
                  <a:lnTo>
                    <a:pt x="65057" y="24212"/>
                  </a:lnTo>
                  <a:lnTo>
                    <a:pt x="64683" y="24628"/>
                  </a:lnTo>
                  <a:lnTo>
                    <a:pt x="64289" y="25025"/>
                  </a:lnTo>
                  <a:lnTo>
                    <a:pt x="63853" y="25422"/>
                  </a:lnTo>
                  <a:lnTo>
                    <a:pt x="63375" y="25800"/>
                  </a:lnTo>
                  <a:lnTo>
                    <a:pt x="62857" y="26168"/>
                  </a:lnTo>
                  <a:lnTo>
                    <a:pt x="62296" y="26528"/>
                  </a:lnTo>
                  <a:lnTo>
                    <a:pt x="61715" y="26868"/>
                  </a:lnTo>
                  <a:lnTo>
                    <a:pt x="61071" y="27199"/>
                  </a:lnTo>
                  <a:lnTo>
                    <a:pt x="60428" y="27511"/>
                  </a:lnTo>
                  <a:lnTo>
                    <a:pt x="59722" y="27813"/>
                  </a:lnTo>
                  <a:lnTo>
                    <a:pt x="58996" y="28097"/>
                  </a:lnTo>
                  <a:lnTo>
                    <a:pt x="58248" y="28371"/>
                  </a:lnTo>
                  <a:lnTo>
                    <a:pt x="57459" y="28626"/>
                  </a:lnTo>
                  <a:lnTo>
                    <a:pt x="56650" y="28863"/>
                  </a:lnTo>
                  <a:lnTo>
                    <a:pt x="55820" y="29080"/>
                  </a:lnTo>
                  <a:lnTo>
                    <a:pt x="54968" y="29279"/>
                  </a:lnTo>
                  <a:lnTo>
                    <a:pt x="54076" y="29458"/>
                  </a:lnTo>
                  <a:lnTo>
                    <a:pt x="53183" y="29619"/>
                  </a:lnTo>
                  <a:lnTo>
                    <a:pt x="52249" y="29761"/>
                  </a:lnTo>
                  <a:lnTo>
                    <a:pt x="51294" y="29884"/>
                  </a:lnTo>
                  <a:lnTo>
                    <a:pt x="50339" y="29988"/>
                  </a:lnTo>
                  <a:lnTo>
                    <a:pt x="49841" y="30035"/>
                  </a:lnTo>
                  <a:lnTo>
                    <a:pt x="49343" y="30073"/>
                  </a:lnTo>
                  <a:lnTo>
                    <a:pt x="48866" y="30101"/>
                  </a:lnTo>
                  <a:lnTo>
                    <a:pt x="48347" y="30130"/>
                  </a:lnTo>
                  <a:lnTo>
                    <a:pt x="47848" y="30148"/>
                  </a:lnTo>
                  <a:lnTo>
                    <a:pt x="47350" y="30158"/>
                  </a:lnTo>
                  <a:lnTo>
                    <a:pt x="46831" y="30167"/>
                  </a:lnTo>
                  <a:lnTo>
                    <a:pt x="46312" y="30177"/>
                  </a:lnTo>
                  <a:lnTo>
                    <a:pt x="45793" y="30167"/>
                  </a:lnTo>
                  <a:lnTo>
                    <a:pt x="45295" y="30158"/>
                  </a:lnTo>
                  <a:lnTo>
                    <a:pt x="44776" y="30148"/>
                  </a:lnTo>
                  <a:lnTo>
                    <a:pt x="44278" y="30130"/>
                  </a:lnTo>
                  <a:lnTo>
                    <a:pt x="43780" y="30101"/>
                  </a:lnTo>
                  <a:lnTo>
                    <a:pt x="43282" y="30073"/>
                  </a:lnTo>
                  <a:lnTo>
                    <a:pt x="42783" y="30035"/>
                  </a:lnTo>
                  <a:lnTo>
                    <a:pt x="42285" y="29988"/>
                  </a:lnTo>
                  <a:lnTo>
                    <a:pt x="41330" y="29884"/>
                  </a:lnTo>
                  <a:lnTo>
                    <a:pt x="40375" y="29761"/>
                  </a:lnTo>
                  <a:lnTo>
                    <a:pt x="39462" y="29619"/>
                  </a:lnTo>
                  <a:lnTo>
                    <a:pt x="38549" y="29458"/>
                  </a:lnTo>
                  <a:lnTo>
                    <a:pt x="37677" y="29279"/>
                  </a:lnTo>
                  <a:lnTo>
                    <a:pt x="36805" y="29080"/>
                  </a:lnTo>
                  <a:lnTo>
                    <a:pt x="35975" y="28863"/>
                  </a:lnTo>
                  <a:lnTo>
                    <a:pt x="35165" y="28626"/>
                  </a:lnTo>
                  <a:lnTo>
                    <a:pt x="34376" y="28371"/>
                  </a:lnTo>
                  <a:lnTo>
                    <a:pt x="33629" y="28097"/>
                  </a:lnTo>
                  <a:lnTo>
                    <a:pt x="32903" y="27813"/>
                  </a:lnTo>
                  <a:lnTo>
                    <a:pt x="32218" y="27511"/>
                  </a:lnTo>
                  <a:lnTo>
                    <a:pt x="31553" y="27199"/>
                  </a:lnTo>
                  <a:lnTo>
                    <a:pt x="30931" y="26868"/>
                  </a:lnTo>
                  <a:lnTo>
                    <a:pt x="30329" y="26528"/>
                  </a:lnTo>
                  <a:lnTo>
                    <a:pt x="29768" y="26168"/>
                  </a:lnTo>
                  <a:lnTo>
                    <a:pt x="29249" y="25800"/>
                  </a:lnTo>
                  <a:lnTo>
                    <a:pt x="28772" y="25422"/>
                  </a:lnTo>
                  <a:lnTo>
                    <a:pt x="28336" y="25025"/>
                  </a:lnTo>
                  <a:lnTo>
                    <a:pt x="27941" y="24628"/>
                  </a:lnTo>
                  <a:lnTo>
                    <a:pt x="27588" y="24212"/>
                  </a:lnTo>
                  <a:lnTo>
                    <a:pt x="27256" y="23796"/>
                  </a:lnTo>
                  <a:lnTo>
                    <a:pt x="27007" y="23361"/>
                  </a:lnTo>
                  <a:lnTo>
                    <a:pt x="26779" y="22916"/>
                  </a:lnTo>
                  <a:lnTo>
                    <a:pt x="26675" y="22699"/>
                  </a:lnTo>
                  <a:lnTo>
                    <a:pt x="26592" y="22472"/>
                  </a:lnTo>
                  <a:lnTo>
                    <a:pt x="26530" y="22245"/>
                  </a:lnTo>
                  <a:lnTo>
                    <a:pt x="26468" y="22018"/>
                  </a:lnTo>
                  <a:lnTo>
                    <a:pt x="26426" y="21791"/>
                  </a:lnTo>
                  <a:lnTo>
                    <a:pt x="26405" y="21555"/>
                  </a:lnTo>
                  <a:lnTo>
                    <a:pt x="26385" y="21328"/>
                  </a:lnTo>
                  <a:lnTo>
                    <a:pt x="26364" y="21092"/>
                  </a:lnTo>
                  <a:lnTo>
                    <a:pt x="26385" y="20856"/>
                  </a:lnTo>
                  <a:lnTo>
                    <a:pt x="26405" y="20619"/>
                  </a:lnTo>
                  <a:lnTo>
                    <a:pt x="26426" y="20392"/>
                  </a:lnTo>
                  <a:lnTo>
                    <a:pt x="26468" y="20165"/>
                  </a:lnTo>
                  <a:lnTo>
                    <a:pt x="26530" y="19929"/>
                  </a:lnTo>
                  <a:lnTo>
                    <a:pt x="26592" y="19702"/>
                  </a:lnTo>
                  <a:lnTo>
                    <a:pt x="26675" y="19485"/>
                  </a:lnTo>
                  <a:lnTo>
                    <a:pt x="26779" y="19258"/>
                  </a:lnTo>
                  <a:lnTo>
                    <a:pt x="27007" y="18823"/>
                  </a:lnTo>
                  <a:lnTo>
                    <a:pt x="27256" y="18388"/>
                  </a:lnTo>
                  <a:lnTo>
                    <a:pt x="27588" y="17963"/>
                  </a:lnTo>
                  <a:lnTo>
                    <a:pt x="27941" y="17556"/>
                  </a:lnTo>
                  <a:lnTo>
                    <a:pt x="28336" y="17150"/>
                  </a:lnTo>
                  <a:lnTo>
                    <a:pt x="28772" y="16762"/>
                  </a:lnTo>
                  <a:lnTo>
                    <a:pt x="29249" y="16384"/>
                  </a:lnTo>
                  <a:lnTo>
                    <a:pt x="29768" y="16015"/>
                  </a:lnTo>
                  <a:lnTo>
                    <a:pt x="30329" y="15656"/>
                  </a:lnTo>
                  <a:lnTo>
                    <a:pt x="30931" y="15316"/>
                  </a:lnTo>
                  <a:lnTo>
                    <a:pt x="31553" y="14985"/>
                  </a:lnTo>
                  <a:lnTo>
                    <a:pt x="32218" y="14663"/>
                  </a:lnTo>
                  <a:lnTo>
                    <a:pt x="32903" y="14370"/>
                  </a:lnTo>
                  <a:lnTo>
                    <a:pt x="33629" y="14077"/>
                  </a:lnTo>
                  <a:lnTo>
                    <a:pt x="34376" y="13813"/>
                  </a:lnTo>
                  <a:lnTo>
                    <a:pt x="35165" y="13557"/>
                  </a:lnTo>
                  <a:lnTo>
                    <a:pt x="35975" y="13321"/>
                  </a:lnTo>
                  <a:lnTo>
                    <a:pt x="36805" y="13104"/>
                  </a:lnTo>
                  <a:lnTo>
                    <a:pt x="37677" y="12905"/>
                  </a:lnTo>
                  <a:lnTo>
                    <a:pt x="38549" y="12716"/>
                  </a:lnTo>
                  <a:lnTo>
                    <a:pt x="39462" y="12555"/>
                  </a:lnTo>
                  <a:lnTo>
                    <a:pt x="40375" y="12413"/>
                  </a:lnTo>
                  <a:lnTo>
                    <a:pt x="41330" y="12291"/>
                  </a:lnTo>
                  <a:lnTo>
                    <a:pt x="42285" y="12187"/>
                  </a:lnTo>
                  <a:lnTo>
                    <a:pt x="42783" y="12149"/>
                  </a:lnTo>
                  <a:lnTo>
                    <a:pt x="43282" y="12111"/>
                  </a:lnTo>
                  <a:lnTo>
                    <a:pt x="43780" y="12083"/>
                  </a:lnTo>
                  <a:lnTo>
                    <a:pt x="44278" y="12054"/>
                  </a:lnTo>
                  <a:lnTo>
                    <a:pt x="44776" y="12035"/>
                  </a:lnTo>
                  <a:lnTo>
                    <a:pt x="45295" y="12016"/>
                  </a:lnTo>
                  <a:lnTo>
                    <a:pt x="45793" y="12007"/>
                  </a:lnTo>
                  <a:close/>
                  <a:moveTo>
                    <a:pt x="37718" y="1"/>
                  </a:moveTo>
                  <a:lnTo>
                    <a:pt x="37718" y="2979"/>
                  </a:lnTo>
                  <a:lnTo>
                    <a:pt x="36805" y="3073"/>
                  </a:lnTo>
                  <a:lnTo>
                    <a:pt x="35912" y="3177"/>
                  </a:lnTo>
                  <a:lnTo>
                    <a:pt x="35020" y="3291"/>
                  </a:lnTo>
                  <a:lnTo>
                    <a:pt x="34127" y="3404"/>
                  </a:lnTo>
                  <a:lnTo>
                    <a:pt x="33255" y="3536"/>
                  </a:lnTo>
                  <a:lnTo>
                    <a:pt x="32384" y="3678"/>
                  </a:lnTo>
                  <a:lnTo>
                    <a:pt x="31533" y="3820"/>
                  </a:lnTo>
                  <a:lnTo>
                    <a:pt x="30681" y="3981"/>
                  </a:lnTo>
                  <a:lnTo>
                    <a:pt x="29851" y="4141"/>
                  </a:lnTo>
                  <a:lnTo>
                    <a:pt x="29021" y="4312"/>
                  </a:lnTo>
                  <a:lnTo>
                    <a:pt x="28211" y="4491"/>
                  </a:lnTo>
                  <a:lnTo>
                    <a:pt x="27402" y="4680"/>
                  </a:lnTo>
                  <a:lnTo>
                    <a:pt x="26613" y="4879"/>
                  </a:lnTo>
                  <a:lnTo>
                    <a:pt x="25824" y="5087"/>
                  </a:lnTo>
                  <a:lnTo>
                    <a:pt x="25035" y="5295"/>
                  </a:lnTo>
                  <a:lnTo>
                    <a:pt x="24288" y="5512"/>
                  </a:lnTo>
                  <a:lnTo>
                    <a:pt x="19638" y="3404"/>
                  </a:lnTo>
                  <a:lnTo>
                    <a:pt x="7474" y="8944"/>
                  </a:lnTo>
                  <a:lnTo>
                    <a:pt x="12124" y="11052"/>
                  </a:lnTo>
                  <a:lnTo>
                    <a:pt x="11625" y="11402"/>
                  </a:lnTo>
                  <a:lnTo>
                    <a:pt x="11169" y="11752"/>
                  </a:lnTo>
                  <a:lnTo>
                    <a:pt x="10712" y="12111"/>
                  </a:lnTo>
                  <a:lnTo>
                    <a:pt x="10297" y="12480"/>
                  </a:lnTo>
                  <a:lnTo>
                    <a:pt x="9882" y="12839"/>
                  </a:lnTo>
                  <a:lnTo>
                    <a:pt x="9487" y="13217"/>
                  </a:lnTo>
                  <a:lnTo>
                    <a:pt x="9114" y="13595"/>
                  </a:lnTo>
                  <a:lnTo>
                    <a:pt x="8740" y="13973"/>
                  </a:lnTo>
                  <a:lnTo>
                    <a:pt x="8408" y="14361"/>
                  </a:lnTo>
                  <a:lnTo>
                    <a:pt x="8076" y="14748"/>
                  </a:lnTo>
                  <a:lnTo>
                    <a:pt x="7785" y="15146"/>
                  </a:lnTo>
                  <a:lnTo>
                    <a:pt x="7495" y="15543"/>
                  </a:lnTo>
                  <a:lnTo>
                    <a:pt x="7225" y="15940"/>
                  </a:lnTo>
                  <a:lnTo>
                    <a:pt x="6976" y="16346"/>
                  </a:lnTo>
                  <a:lnTo>
                    <a:pt x="6747" y="16762"/>
                  </a:lnTo>
                  <a:lnTo>
                    <a:pt x="6540" y="17169"/>
                  </a:lnTo>
                  <a:lnTo>
                    <a:pt x="1" y="17169"/>
                  </a:lnTo>
                  <a:lnTo>
                    <a:pt x="1" y="25006"/>
                  </a:lnTo>
                  <a:lnTo>
                    <a:pt x="6540" y="25006"/>
                  </a:lnTo>
                  <a:lnTo>
                    <a:pt x="6747" y="25422"/>
                  </a:lnTo>
                  <a:lnTo>
                    <a:pt x="6976" y="25828"/>
                  </a:lnTo>
                  <a:lnTo>
                    <a:pt x="7225" y="26235"/>
                  </a:lnTo>
                  <a:lnTo>
                    <a:pt x="7495" y="26641"/>
                  </a:lnTo>
                  <a:lnTo>
                    <a:pt x="7785" y="27038"/>
                  </a:lnTo>
                  <a:lnTo>
                    <a:pt x="8076" y="27426"/>
                  </a:lnTo>
                  <a:lnTo>
                    <a:pt x="8408" y="27823"/>
                  </a:lnTo>
                  <a:lnTo>
                    <a:pt x="8740" y="28201"/>
                  </a:lnTo>
                  <a:lnTo>
                    <a:pt x="9114" y="28589"/>
                  </a:lnTo>
                  <a:lnTo>
                    <a:pt x="9487" y="28967"/>
                  </a:lnTo>
                  <a:lnTo>
                    <a:pt x="9882" y="29335"/>
                  </a:lnTo>
                  <a:lnTo>
                    <a:pt x="10297" y="29704"/>
                  </a:lnTo>
                  <a:lnTo>
                    <a:pt x="10712" y="30063"/>
                  </a:lnTo>
                  <a:lnTo>
                    <a:pt x="11169" y="30423"/>
                  </a:lnTo>
                  <a:lnTo>
                    <a:pt x="11625" y="30782"/>
                  </a:lnTo>
                  <a:lnTo>
                    <a:pt x="12124" y="31122"/>
                  </a:lnTo>
                  <a:lnTo>
                    <a:pt x="7474" y="33230"/>
                  </a:lnTo>
                  <a:lnTo>
                    <a:pt x="19638" y="38780"/>
                  </a:lnTo>
                  <a:lnTo>
                    <a:pt x="24288" y="36662"/>
                  </a:lnTo>
                  <a:lnTo>
                    <a:pt x="25035" y="36889"/>
                  </a:lnTo>
                  <a:lnTo>
                    <a:pt x="25824" y="37097"/>
                  </a:lnTo>
                  <a:lnTo>
                    <a:pt x="26613" y="37305"/>
                  </a:lnTo>
                  <a:lnTo>
                    <a:pt x="27402" y="37494"/>
                  </a:lnTo>
                  <a:lnTo>
                    <a:pt x="28211" y="37683"/>
                  </a:lnTo>
                  <a:lnTo>
                    <a:pt x="29021" y="37863"/>
                  </a:lnTo>
                  <a:lnTo>
                    <a:pt x="29851" y="38033"/>
                  </a:lnTo>
                  <a:lnTo>
                    <a:pt x="30681" y="38203"/>
                  </a:lnTo>
                  <a:lnTo>
                    <a:pt x="31533" y="38354"/>
                  </a:lnTo>
                  <a:lnTo>
                    <a:pt x="32384" y="38506"/>
                  </a:lnTo>
                  <a:lnTo>
                    <a:pt x="33255" y="38638"/>
                  </a:lnTo>
                  <a:lnTo>
                    <a:pt x="34127" y="38770"/>
                  </a:lnTo>
                  <a:lnTo>
                    <a:pt x="35020" y="38893"/>
                  </a:lnTo>
                  <a:lnTo>
                    <a:pt x="35912" y="39007"/>
                  </a:lnTo>
                  <a:lnTo>
                    <a:pt x="36805" y="39111"/>
                  </a:lnTo>
                  <a:lnTo>
                    <a:pt x="37718" y="39205"/>
                  </a:lnTo>
                  <a:lnTo>
                    <a:pt x="37718" y="42183"/>
                  </a:lnTo>
                  <a:lnTo>
                    <a:pt x="54927" y="42183"/>
                  </a:lnTo>
                  <a:lnTo>
                    <a:pt x="54927" y="39205"/>
                  </a:lnTo>
                  <a:lnTo>
                    <a:pt x="55820" y="39111"/>
                  </a:lnTo>
                  <a:lnTo>
                    <a:pt x="56733" y="39007"/>
                  </a:lnTo>
                  <a:lnTo>
                    <a:pt x="57605" y="38893"/>
                  </a:lnTo>
                  <a:lnTo>
                    <a:pt x="58497" y="38770"/>
                  </a:lnTo>
                  <a:lnTo>
                    <a:pt x="59369" y="38638"/>
                  </a:lnTo>
                  <a:lnTo>
                    <a:pt x="60241" y="38506"/>
                  </a:lnTo>
                  <a:lnTo>
                    <a:pt x="61092" y="38354"/>
                  </a:lnTo>
                  <a:lnTo>
                    <a:pt x="61943" y="38203"/>
                  </a:lnTo>
                  <a:lnTo>
                    <a:pt x="62773" y="38033"/>
                  </a:lnTo>
                  <a:lnTo>
                    <a:pt x="63604" y="37863"/>
                  </a:lnTo>
                  <a:lnTo>
                    <a:pt x="64413" y="37683"/>
                  </a:lnTo>
                  <a:lnTo>
                    <a:pt x="65223" y="37494"/>
                  </a:lnTo>
                  <a:lnTo>
                    <a:pt x="66033" y="37305"/>
                  </a:lnTo>
                  <a:lnTo>
                    <a:pt x="66821" y="37097"/>
                  </a:lnTo>
                  <a:lnTo>
                    <a:pt x="67589" y="36889"/>
                  </a:lnTo>
                  <a:lnTo>
                    <a:pt x="68357" y="36662"/>
                  </a:lnTo>
                  <a:lnTo>
                    <a:pt x="72986" y="38780"/>
                  </a:lnTo>
                  <a:lnTo>
                    <a:pt x="85151" y="33230"/>
                  </a:lnTo>
                  <a:lnTo>
                    <a:pt x="80522" y="31122"/>
                  </a:lnTo>
                  <a:lnTo>
                    <a:pt x="80999" y="30782"/>
                  </a:lnTo>
                  <a:lnTo>
                    <a:pt x="81456" y="30423"/>
                  </a:lnTo>
                  <a:lnTo>
                    <a:pt x="81912" y="30063"/>
                  </a:lnTo>
                  <a:lnTo>
                    <a:pt x="82348" y="29704"/>
                  </a:lnTo>
                  <a:lnTo>
                    <a:pt x="82764" y="29335"/>
                  </a:lnTo>
                  <a:lnTo>
                    <a:pt x="83158" y="28967"/>
                  </a:lnTo>
                  <a:lnTo>
                    <a:pt x="83532" y="28589"/>
                  </a:lnTo>
                  <a:lnTo>
                    <a:pt x="83885" y="28201"/>
                  </a:lnTo>
                  <a:lnTo>
                    <a:pt x="84237" y="27823"/>
                  </a:lnTo>
                  <a:lnTo>
                    <a:pt x="84549" y="27426"/>
                  </a:lnTo>
                  <a:lnTo>
                    <a:pt x="84860" y="27038"/>
                  </a:lnTo>
                  <a:lnTo>
                    <a:pt x="85130" y="26641"/>
                  </a:lnTo>
                  <a:lnTo>
                    <a:pt x="85400" y="26235"/>
                  </a:lnTo>
                  <a:lnTo>
                    <a:pt x="85649" y="25828"/>
                  </a:lnTo>
                  <a:lnTo>
                    <a:pt x="85877" y="25422"/>
                  </a:lnTo>
                  <a:lnTo>
                    <a:pt x="86085" y="25006"/>
                  </a:lnTo>
                  <a:lnTo>
                    <a:pt x="92624" y="25006"/>
                  </a:lnTo>
                  <a:lnTo>
                    <a:pt x="92624" y="17169"/>
                  </a:lnTo>
                  <a:lnTo>
                    <a:pt x="86085" y="17169"/>
                  </a:lnTo>
                  <a:lnTo>
                    <a:pt x="85877" y="16762"/>
                  </a:lnTo>
                  <a:lnTo>
                    <a:pt x="85649" y="16346"/>
                  </a:lnTo>
                  <a:lnTo>
                    <a:pt x="85400" y="15940"/>
                  </a:lnTo>
                  <a:lnTo>
                    <a:pt x="85130" y="15543"/>
                  </a:lnTo>
                  <a:lnTo>
                    <a:pt x="84860" y="15146"/>
                  </a:lnTo>
                  <a:lnTo>
                    <a:pt x="84549" y="14748"/>
                  </a:lnTo>
                  <a:lnTo>
                    <a:pt x="84237" y="14361"/>
                  </a:lnTo>
                  <a:lnTo>
                    <a:pt x="83885" y="13973"/>
                  </a:lnTo>
                  <a:lnTo>
                    <a:pt x="83532" y="13595"/>
                  </a:lnTo>
                  <a:lnTo>
                    <a:pt x="83158" y="13217"/>
                  </a:lnTo>
                  <a:lnTo>
                    <a:pt x="82764" y="12839"/>
                  </a:lnTo>
                  <a:lnTo>
                    <a:pt x="82348" y="12480"/>
                  </a:lnTo>
                  <a:lnTo>
                    <a:pt x="81912" y="12111"/>
                  </a:lnTo>
                  <a:lnTo>
                    <a:pt x="81456" y="11752"/>
                  </a:lnTo>
                  <a:lnTo>
                    <a:pt x="80999" y="11402"/>
                  </a:lnTo>
                  <a:lnTo>
                    <a:pt x="80522" y="11052"/>
                  </a:lnTo>
                  <a:lnTo>
                    <a:pt x="85151" y="8944"/>
                  </a:lnTo>
                  <a:lnTo>
                    <a:pt x="72986" y="3404"/>
                  </a:lnTo>
                  <a:lnTo>
                    <a:pt x="68357" y="5512"/>
                  </a:lnTo>
                  <a:lnTo>
                    <a:pt x="67589" y="5295"/>
                  </a:lnTo>
                  <a:lnTo>
                    <a:pt x="66821" y="5087"/>
                  </a:lnTo>
                  <a:lnTo>
                    <a:pt x="66033" y="4879"/>
                  </a:lnTo>
                  <a:lnTo>
                    <a:pt x="65223" y="4680"/>
                  </a:lnTo>
                  <a:lnTo>
                    <a:pt x="64413" y="4491"/>
                  </a:lnTo>
                  <a:lnTo>
                    <a:pt x="63604" y="4312"/>
                  </a:lnTo>
                  <a:lnTo>
                    <a:pt x="62773" y="4141"/>
                  </a:lnTo>
                  <a:lnTo>
                    <a:pt x="61943" y="3981"/>
                  </a:lnTo>
                  <a:lnTo>
                    <a:pt x="61092" y="3820"/>
                  </a:lnTo>
                  <a:lnTo>
                    <a:pt x="60241" y="3678"/>
                  </a:lnTo>
                  <a:lnTo>
                    <a:pt x="59369" y="3536"/>
                  </a:lnTo>
                  <a:lnTo>
                    <a:pt x="58497" y="3404"/>
                  </a:lnTo>
                  <a:lnTo>
                    <a:pt x="57605" y="3291"/>
                  </a:lnTo>
                  <a:lnTo>
                    <a:pt x="56733" y="3177"/>
                  </a:lnTo>
                  <a:lnTo>
                    <a:pt x="55820" y="3073"/>
                  </a:lnTo>
                  <a:lnTo>
                    <a:pt x="54927" y="2979"/>
                  </a:lnTo>
                  <a:lnTo>
                    <a:pt x="5492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 rot="10800000">
              <a:off x="6511014" y="509525"/>
              <a:ext cx="601361" cy="609650"/>
            </a:xfrm>
            <a:custGeom>
              <a:avLst/>
              <a:gdLst/>
              <a:ahLst/>
              <a:cxnLst/>
              <a:rect l="l" t="t" r="r" b="b"/>
              <a:pathLst>
                <a:path w="92624" h="42183" extrusionOk="0">
                  <a:moveTo>
                    <a:pt x="46831" y="12007"/>
                  </a:moveTo>
                  <a:lnTo>
                    <a:pt x="47350" y="12016"/>
                  </a:lnTo>
                  <a:lnTo>
                    <a:pt x="47848" y="12035"/>
                  </a:lnTo>
                  <a:lnTo>
                    <a:pt x="48347" y="12054"/>
                  </a:lnTo>
                  <a:lnTo>
                    <a:pt x="48866" y="12083"/>
                  </a:lnTo>
                  <a:lnTo>
                    <a:pt x="49343" y="12111"/>
                  </a:lnTo>
                  <a:lnTo>
                    <a:pt x="49841" y="12149"/>
                  </a:lnTo>
                  <a:lnTo>
                    <a:pt x="50339" y="12187"/>
                  </a:lnTo>
                  <a:lnTo>
                    <a:pt x="51294" y="12291"/>
                  </a:lnTo>
                  <a:lnTo>
                    <a:pt x="52249" y="12413"/>
                  </a:lnTo>
                  <a:lnTo>
                    <a:pt x="53183" y="12555"/>
                  </a:lnTo>
                  <a:lnTo>
                    <a:pt x="54076" y="12716"/>
                  </a:lnTo>
                  <a:lnTo>
                    <a:pt x="54968" y="12905"/>
                  </a:lnTo>
                  <a:lnTo>
                    <a:pt x="55820" y="13104"/>
                  </a:lnTo>
                  <a:lnTo>
                    <a:pt x="56650" y="13321"/>
                  </a:lnTo>
                  <a:lnTo>
                    <a:pt x="57459" y="13557"/>
                  </a:lnTo>
                  <a:lnTo>
                    <a:pt x="58248" y="13813"/>
                  </a:lnTo>
                  <a:lnTo>
                    <a:pt x="58996" y="14077"/>
                  </a:lnTo>
                  <a:lnTo>
                    <a:pt x="59722" y="14370"/>
                  </a:lnTo>
                  <a:lnTo>
                    <a:pt x="60428" y="14663"/>
                  </a:lnTo>
                  <a:lnTo>
                    <a:pt x="61071" y="14985"/>
                  </a:lnTo>
                  <a:lnTo>
                    <a:pt x="61715" y="15316"/>
                  </a:lnTo>
                  <a:lnTo>
                    <a:pt x="62296" y="15656"/>
                  </a:lnTo>
                  <a:lnTo>
                    <a:pt x="62857" y="16015"/>
                  </a:lnTo>
                  <a:lnTo>
                    <a:pt x="63375" y="16384"/>
                  </a:lnTo>
                  <a:lnTo>
                    <a:pt x="63853" y="16762"/>
                  </a:lnTo>
                  <a:lnTo>
                    <a:pt x="64289" y="17150"/>
                  </a:lnTo>
                  <a:lnTo>
                    <a:pt x="64683" y="17556"/>
                  </a:lnTo>
                  <a:lnTo>
                    <a:pt x="65057" y="17963"/>
                  </a:lnTo>
                  <a:lnTo>
                    <a:pt x="65368" y="18388"/>
                  </a:lnTo>
                  <a:lnTo>
                    <a:pt x="65638" y="18823"/>
                  </a:lnTo>
                  <a:lnTo>
                    <a:pt x="65846" y="19258"/>
                  </a:lnTo>
                  <a:lnTo>
                    <a:pt x="65949" y="19485"/>
                  </a:lnTo>
                  <a:lnTo>
                    <a:pt x="66033" y="19702"/>
                  </a:lnTo>
                  <a:lnTo>
                    <a:pt x="66095" y="19929"/>
                  </a:lnTo>
                  <a:lnTo>
                    <a:pt x="66157" y="20165"/>
                  </a:lnTo>
                  <a:lnTo>
                    <a:pt x="66199" y="20392"/>
                  </a:lnTo>
                  <a:lnTo>
                    <a:pt x="66240" y="20619"/>
                  </a:lnTo>
                  <a:lnTo>
                    <a:pt x="66261" y="20856"/>
                  </a:lnTo>
                  <a:lnTo>
                    <a:pt x="66261" y="21092"/>
                  </a:lnTo>
                  <a:lnTo>
                    <a:pt x="66261" y="21328"/>
                  </a:lnTo>
                  <a:lnTo>
                    <a:pt x="66240" y="21555"/>
                  </a:lnTo>
                  <a:lnTo>
                    <a:pt x="66199" y="21791"/>
                  </a:lnTo>
                  <a:lnTo>
                    <a:pt x="66157" y="22018"/>
                  </a:lnTo>
                  <a:lnTo>
                    <a:pt x="66095" y="22245"/>
                  </a:lnTo>
                  <a:lnTo>
                    <a:pt x="66033" y="22472"/>
                  </a:lnTo>
                  <a:lnTo>
                    <a:pt x="65949" y="22699"/>
                  </a:lnTo>
                  <a:lnTo>
                    <a:pt x="65846" y="22916"/>
                  </a:lnTo>
                  <a:lnTo>
                    <a:pt x="65638" y="23361"/>
                  </a:lnTo>
                  <a:lnTo>
                    <a:pt x="65368" y="23796"/>
                  </a:lnTo>
                  <a:lnTo>
                    <a:pt x="65057" y="24212"/>
                  </a:lnTo>
                  <a:lnTo>
                    <a:pt x="64683" y="24628"/>
                  </a:lnTo>
                  <a:lnTo>
                    <a:pt x="64289" y="25025"/>
                  </a:lnTo>
                  <a:lnTo>
                    <a:pt x="63853" y="25422"/>
                  </a:lnTo>
                  <a:lnTo>
                    <a:pt x="63375" y="25800"/>
                  </a:lnTo>
                  <a:lnTo>
                    <a:pt x="62857" y="26168"/>
                  </a:lnTo>
                  <a:lnTo>
                    <a:pt x="62296" y="26528"/>
                  </a:lnTo>
                  <a:lnTo>
                    <a:pt x="61715" y="26868"/>
                  </a:lnTo>
                  <a:lnTo>
                    <a:pt x="61071" y="27199"/>
                  </a:lnTo>
                  <a:lnTo>
                    <a:pt x="60428" y="27511"/>
                  </a:lnTo>
                  <a:lnTo>
                    <a:pt x="59722" y="27813"/>
                  </a:lnTo>
                  <a:lnTo>
                    <a:pt x="58996" y="28097"/>
                  </a:lnTo>
                  <a:lnTo>
                    <a:pt x="58248" y="28371"/>
                  </a:lnTo>
                  <a:lnTo>
                    <a:pt x="57459" y="28626"/>
                  </a:lnTo>
                  <a:lnTo>
                    <a:pt x="56650" y="28863"/>
                  </a:lnTo>
                  <a:lnTo>
                    <a:pt x="55820" y="29080"/>
                  </a:lnTo>
                  <a:lnTo>
                    <a:pt x="54968" y="29279"/>
                  </a:lnTo>
                  <a:lnTo>
                    <a:pt x="54076" y="29458"/>
                  </a:lnTo>
                  <a:lnTo>
                    <a:pt x="53183" y="29619"/>
                  </a:lnTo>
                  <a:lnTo>
                    <a:pt x="52249" y="29761"/>
                  </a:lnTo>
                  <a:lnTo>
                    <a:pt x="51294" y="29884"/>
                  </a:lnTo>
                  <a:lnTo>
                    <a:pt x="50339" y="29988"/>
                  </a:lnTo>
                  <a:lnTo>
                    <a:pt x="49841" y="30035"/>
                  </a:lnTo>
                  <a:lnTo>
                    <a:pt x="49343" y="30073"/>
                  </a:lnTo>
                  <a:lnTo>
                    <a:pt x="48866" y="30101"/>
                  </a:lnTo>
                  <a:lnTo>
                    <a:pt x="48347" y="30130"/>
                  </a:lnTo>
                  <a:lnTo>
                    <a:pt x="47848" y="30148"/>
                  </a:lnTo>
                  <a:lnTo>
                    <a:pt x="47350" y="30158"/>
                  </a:lnTo>
                  <a:lnTo>
                    <a:pt x="46831" y="30167"/>
                  </a:lnTo>
                  <a:lnTo>
                    <a:pt x="46312" y="30177"/>
                  </a:lnTo>
                  <a:lnTo>
                    <a:pt x="45793" y="30167"/>
                  </a:lnTo>
                  <a:lnTo>
                    <a:pt x="45295" y="30158"/>
                  </a:lnTo>
                  <a:lnTo>
                    <a:pt x="44776" y="30148"/>
                  </a:lnTo>
                  <a:lnTo>
                    <a:pt x="44278" y="30130"/>
                  </a:lnTo>
                  <a:lnTo>
                    <a:pt x="43780" y="30101"/>
                  </a:lnTo>
                  <a:lnTo>
                    <a:pt x="43282" y="30073"/>
                  </a:lnTo>
                  <a:lnTo>
                    <a:pt x="42783" y="30035"/>
                  </a:lnTo>
                  <a:lnTo>
                    <a:pt x="42285" y="29988"/>
                  </a:lnTo>
                  <a:lnTo>
                    <a:pt x="41330" y="29884"/>
                  </a:lnTo>
                  <a:lnTo>
                    <a:pt x="40375" y="29761"/>
                  </a:lnTo>
                  <a:lnTo>
                    <a:pt x="39462" y="29619"/>
                  </a:lnTo>
                  <a:lnTo>
                    <a:pt x="38549" y="29458"/>
                  </a:lnTo>
                  <a:lnTo>
                    <a:pt x="37677" y="29279"/>
                  </a:lnTo>
                  <a:lnTo>
                    <a:pt x="36805" y="29080"/>
                  </a:lnTo>
                  <a:lnTo>
                    <a:pt x="35975" y="28863"/>
                  </a:lnTo>
                  <a:lnTo>
                    <a:pt x="35165" y="28626"/>
                  </a:lnTo>
                  <a:lnTo>
                    <a:pt x="34376" y="28371"/>
                  </a:lnTo>
                  <a:lnTo>
                    <a:pt x="33629" y="28097"/>
                  </a:lnTo>
                  <a:lnTo>
                    <a:pt x="32903" y="27813"/>
                  </a:lnTo>
                  <a:lnTo>
                    <a:pt x="32218" y="27511"/>
                  </a:lnTo>
                  <a:lnTo>
                    <a:pt x="31553" y="27199"/>
                  </a:lnTo>
                  <a:lnTo>
                    <a:pt x="30931" y="26868"/>
                  </a:lnTo>
                  <a:lnTo>
                    <a:pt x="30329" y="26528"/>
                  </a:lnTo>
                  <a:lnTo>
                    <a:pt x="29768" y="26168"/>
                  </a:lnTo>
                  <a:lnTo>
                    <a:pt x="29249" y="25800"/>
                  </a:lnTo>
                  <a:lnTo>
                    <a:pt x="28772" y="25422"/>
                  </a:lnTo>
                  <a:lnTo>
                    <a:pt x="28336" y="25025"/>
                  </a:lnTo>
                  <a:lnTo>
                    <a:pt x="27941" y="24628"/>
                  </a:lnTo>
                  <a:lnTo>
                    <a:pt x="27588" y="24212"/>
                  </a:lnTo>
                  <a:lnTo>
                    <a:pt x="27256" y="23796"/>
                  </a:lnTo>
                  <a:lnTo>
                    <a:pt x="27007" y="23361"/>
                  </a:lnTo>
                  <a:lnTo>
                    <a:pt x="26779" y="22916"/>
                  </a:lnTo>
                  <a:lnTo>
                    <a:pt x="26675" y="22699"/>
                  </a:lnTo>
                  <a:lnTo>
                    <a:pt x="26592" y="22472"/>
                  </a:lnTo>
                  <a:lnTo>
                    <a:pt x="26530" y="22245"/>
                  </a:lnTo>
                  <a:lnTo>
                    <a:pt x="26468" y="22018"/>
                  </a:lnTo>
                  <a:lnTo>
                    <a:pt x="26426" y="21791"/>
                  </a:lnTo>
                  <a:lnTo>
                    <a:pt x="26405" y="21555"/>
                  </a:lnTo>
                  <a:lnTo>
                    <a:pt x="26385" y="21328"/>
                  </a:lnTo>
                  <a:lnTo>
                    <a:pt x="26364" y="21092"/>
                  </a:lnTo>
                  <a:lnTo>
                    <a:pt x="26385" y="20856"/>
                  </a:lnTo>
                  <a:lnTo>
                    <a:pt x="26405" y="20619"/>
                  </a:lnTo>
                  <a:lnTo>
                    <a:pt x="26426" y="20392"/>
                  </a:lnTo>
                  <a:lnTo>
                    <a:pt x="26468" y="20165"/>
                  </a:lnTo>
                  <a:lnTo>
                    <a:pt x="26530" y="19929"/>
                  </a:lnTo>
                  <a:lnTo>
                    <a:pt x="26592" y="19702"/>
                  </a:lnTo>
                  <a:lnTo>
                    <a:pt x="26675" y="19485"/>
                  </a:lnTo>
                  <a:lnTo>
                    <a:pt x="26779" y="19258"/>
                  </a:lnTo>
                  <a:lnTo>
                    <a:pt x="27007" y="18823"/>
                  </a:lnTo>
                  <a:lnTo>
                    <a:pt x="27256" y="18388"/>
                  </a:lnTo>
                  <a:lnTo>
                    <a:pt x="27588" y="17963"/>
                  </a:lnTo>
                  <a:lnTo>
                    <a:pt x="27941" y="17556"/>
                  </a:lnTo>
                  <a:lnTo>
                    <a:pt x="28336" y="17150"/>
                  </a:lnTo>
                  <a:lnTo>
                    <a:pt x="28772" y="16762"/>
                  </a:lnTo>
                  <a:lnTo>
                    <a:pt x="29249" y="16384"/>
                  </a:lnTo>
                  <a:lnTo>
                    <a:pt x="29768" y="16015"/>
                  </a:lnTo>
                  <a:lnTo>
                    <a:pt x="30329" y="15656"/>
                  </a:lnTo>
                  <a:lnTo>
                    <a:pt x="30931" y="15316"/>
                  </a:lnTo>
                  <a:lnTo>
                    <a:pt x="31553" y="14985"/>
                  </a:lnTo>
                  <a:lnTo>
                    <a:pt x="32218" y="14663"/>
                  </a:lnTo>
                  <a:lnTo>
                    <a:pt x="32903" y="14370"/>
                  </a:lnTo>
                  <a:lnTo>
                    <a:pt x="33629" y="14077"/>
                  </a:lnTo>
                  <a:lnTo>
                    <a:pt x="34376" y="13813"/>
                  </a:lnTo>
                  <a:lnTo>
                    <a:pt x="35165" y="13557"/>
                  </a:lnTo>
                  <a:lnTo>
                    <a:pt x="35975" y="13321"/>
                  </a:lnTo>
                  <a:lnTo>
                    <a:pt x="36805" y="13104"/>
                  </a:lnTo>
                  <a:lnTo>
                    <a:pt x="37677" y="12905"/>
                  </a:lnTo>
                  <a:lnTo>
                    <a:pt x="38549" y="12716"/>
                  </a:lnTo>
                  <a:lnTo>
                    <a:pt x="39462" y="12555"/>
                  </a:lnTo>
                  <a:lnTo>
                    <a:pt x="40375" y="12413"/>
                  </a:lnTo>
                  <a:lnTo>
                    <a:pt x="41330" y="12291"/>
                  </a:lnTo>
                  <a:lnTo>
                    <a:pt x="42285" y="12187"/>
                  </a:lnTo>
                  <a:lnTo>
                    <a:pt x="42783" y="12149"/>
                  </a:lnTo>
                  <a:lnTo>
                    <a:pt x="43282" y="12111"/>
                  </a:lnTo>
                  <a:lnTo>
                    <a:pt x="43780" y="12083"/>
                  </a:lnTo>
                  <a:lnTo>
                    <a:pt x="44278" y="12054"/>
                  </a:lnTo>
                  <a:lnTo>
                    <a:pt x="44776" y="12035"/>
                  </a:lnTo>
                  <a:lnTo>
                    <a:pt x="45295" y="12016"/>
                  </a:lnTo>
                  <a:lnTo>
                    <a:pt x="45793" y="12007"/>
                  </a:lnTo>
                  <a:close/>
                  <a:moveTo>
                    <a:pt x="37718" y="1"/>
                  </a:moveTo>
                  <a:lnTo>
                    <a:pt x="37718" y="2979"/>
                  </a:lnTo>
                  <a:lnTo>
                    <a:pt x="36805" y="3073"/>
                  </a:lnTo>
                  <a:lnTo>
                    <a:pt x="35912" y="3177"/>
                  </a:lnTo>
                  <a:lnTo>
                    <a:pt x="35020" y="3291"/>
                  </a:lnTo>
                  <a:lnTo>
                    <a:pt x="34127" y="3404"/>
                  </a:lnTo>
                  <a:lnTo>
                    <a:pt x="33255" y="3536"/>
                  </a:lnTo>
                  <a:lnTo>
                    <a:pt x="32384" y="3678"/>
                  </a:lnTo>
                  <a:lnTo>
                    <a:pt x="31533" y="3820"/>
                  </a:lnTo>
                  <a:lnTo>
                    <a:pt x="30681" y="3981"/>
                  </a:lnTo>
                  <a:lnTo>
                    <a:pt x="29851" y="4141"/>
                  </a:lnTo>
                  <a:lnTo>
                    <a:pt x="29021" y="4312"/>
                  </a:lnTo>
                  <a:lnTo>
                    <a:pt x="28211" y="4491"/>
                  </a:lnTo>
                  <a:lnTo>
                    <a:pt x="27402" y="4680"/>
                  </a:lnTo>
                  <a:lnTo>
                    <a:pt x="26613" y="4879"/>
                  </a:lnTo>
                  <a:lnTo>
                    <a:pt x="25824" y="5087"/>
                  </a:lnTo>
                  <a:lnTo>
                    <a:pt x="25035" y="5295"/>
                  </a:lnTo>
                  <a:lnTo>
                    <a:pt x="24288" y="5512"/>
                  </a:lnTo>
                  <a:lnTo>
                    <a:pt x="19638" y="3404"/>
                  </a:lnTo>
                  <a:lnTo>
                    <a:pt x="7474" y="8944"/>
                  </a:lnTo>
                  <a:lnTo>
                    <a:pt x="12124" y="11052"/>
                  </a:lnTo>
                  <a:lnTo>
                    <a:pt x="11625" y="11402"/>
                  </a:lnTo>
                  <a:lnTo>
                    <a:pt x="11169" y="11752"/>
                  </a:lnTo>
                  <a:lnTo>
                    <a:pt x="10712" y="12111"/>
                  </a:lnTo>
                  <a:lnTo>
                    <a:pt x="10297" y="12480"/>
                  </a:lnTo>
                  <a:lnTo>
                    <a:pt x="9882" y="12839"/>
                  </a:lnTo>
                  <a:lnTo>
                    <a:pt x="9487" y="13217"/>
                  </a:lnTo>
                  <a:lnTo>
                    <a:pt x="9114" y="13595"/>
                  </a:lnTo>
                  <a:lnTo>
                    <a:pt x="8740" y="13973"/>
                  </a:lnTo>
                  <a:lnTo>
                    <a:pt x="8408" y="14361"/>
                  </a:lnTo>
                  <a:lnTo>
                    <a:pt x="8076" y="14748"/>
                  </a:lnTo>
                  <a:lnTo>
                    <a:pt x="7785" y="15146"/>
                  </a:lnTo>
                  <a:lnTo>
                    <a:pt x="7495" y="15543"/>
                  </a:lnTo>
                  <a:lnTo>
                    <a:pt x="7225" y="15940"/>
                  </a:lnTo>
                  <a:lnTo>
                    <a:pt x="6976" y="16346"/>
                  </a:lnTo>
                  <a:lnTo>
                    <a:pt x="6747" y="16762"/>
                  </a:lnTo>
                  <a:lnTo>
                    <a:pt x="6540" y="17169"/>
                  </a:lnTo>
                  <a:lnTo>
                    <a:pt x="1" y="17169"/>
                  </a:lnTo>
                  <a:lnTo>
                    <a:pt x="1" y="25006"/>
                  </a:lnTo>
                  <a:lnTo>
                    <a:pt x="6540" y="25006"/>
                  </a:lnTo>
                  <a:lnTo>
                    <a:pt x="6747" y="25422"/>
                  </a:lnTo>
                  <a:lnTo>
                    <a:pt x="6976" y="25828"/>
                  </a:lnTo>
                  <a:lnTo>
                    <a:pt x="7225" y="26235"/>
                  </a:lnTo>
                  <a:lnTo>
                    <a:pt x="7495" y="26641"/>
                  </a:lnTo>
                  <a:lnTo>
                    <a:pt x="7785" y="27038"/>
                  </a:lnTo>
                  <a:lnTo>
                    <a:pt x="8076" y="27426"/>
                  </a:lnTo>
                  <a:lnTo>
                    <a:pt x="8408" y="27823"/>
                  </a:lnTo>
                  <a:lnTo>
                    <a:pt x="8740" y="28201"/>
                  </a:lnTo>
                  <a:lnTo>
                    <a:pt x="9114" y="28589"/>
                  </a:lnTo>
                  <a:lnTo>
                    <a:pt x="9487" y="28967"/>
                  </a:lnTo>
                  <a:lnTo>
                    <a:pt x="9882" y="29335"/>
                  </a:lnTo>
                  <a:lnTo>
                    <a:pt x="10297" y="29704"/>
                  </a:lnTo>
                  <a:lnTo>
                    <a:pt x="10712" y="30063"/>
                  </a:lnTo>
                  <a:lnTo>
                    <a:pt x="11169" y="30423"/>
                  </a:lnTo>
                  <a:lnTo>
                    <a:pt x="11625" y="30782"/>
                  </a:lnTo>
                  <a:lnTo>
                    <a:pt x="12124" y="31122"/>
                  </a:lnTo>
                  <a:lnTo>
                    <a:pt x="7474" y="33230"/>
                  </a:lnTo>
                  <a:lnTo>
                    <a:pt x="19638" y="38780"/>
                  </a:lnTo>
                  <a:lnTo>
                    <a:pt x="24288" y="36662"/>
                  </a:lnTo>
                  <a:lnTo>
                    <a:pt x="25035" y="36889"/>
                  </a:lnTo>
                  <a:lnTo>
                    <a:pt x="25824" y="37097"/>
                  </a:lnTo>
                  <a:lnTo>
                    <a:pt x="26613" y="37305"/>
                  </a:lnTo>
                  <a:lnTo>
                    <a:pt x="27402" y="37494"/>
                  </a:lnTo>
                  <a:lnTo>
                    <a:pt x="28211" y="37683"/>
                  </a:lnTo>
                  <a:lnTo>
                    <a:pt x="29021" y="37863"/>
                  </a:lnTo>
                  <a:lnTo>
                    <a:pt x="29851" y="38033"/>
                  </a:lnTo>
                  <a:lnTo>
                    <a:pt x="30681" y="38203"/>
                  </a:lnTo>
                  <a:lnTo>
                    <a:pt x="31533" y="38354"/>
                  </a:lnTo>
                  <a:lnTo>
                    <a:pt x="32384" y="38506"/>
                  </a:lnTo>
                  <a:lnTo>
                    <a:pt x="33255" y="38638"/>
                  </a:lnTo>
                  <a:lnTo>
                    <a:pt x="34127" y="38770"/>
                  </a:lnTo>
                  <a:lnTo>
                    <a:pt x="35020" y="38893"/>
                  </a:lnTo>
                  <a:lnTo>
                    <a:pt x="35912" y="39007"/>
                  </a:lnTo>
                  <a:lnTo>
                    <a:pt x="36805" y="39111"/>
                  </a:lnTo>
                  <a:lnTo>
                    <a:pt x="37718" y="39205"/>
                  </a:lnTo>
                  <a:lnTo>
                    <a:pt x="37718" y="42183"/>
                  </a:lnTo>
                  <a:lnTo>
                    <a:pt x="54927" y="42183"/>
                  </a:lnTo>
                  <a:lnTo>
                    <a:pt x="54927" y="39205"/>
                  </a:lnTo>
                  <a:lnTo>
                    <a:pt x="55820" y="39111"/>
                  </a:lnTo>
                  <a:lnTo>
                    <a:pt x="56733" y="39007"/>
                  </a:lnTo>
                  <a:lnTo>
                    <a:pt x="57605" y="38893"/>
                  </a:lnTo>
                  <a:lnTo>
                    <a:pt x="58497" y="38770"/>
                  </a:lnTo>
                  <a:lnTo>
                    <a:pt x="59369" y="38638"/>
                  </a:lnTo>
                  <a:lnTo>
                    <a:pt x="60241" y="38506"/>
                  </a:lnTo>
                  <a:lnTo>
                    <a:pt x="61092" y="38354"/>
                  </a:lnTo>
                  <a:lnTo>
                    <a:pt x="61943" y="38203"/>
                  </a:lnTo>
                  <a:lnTo>
                    <a:pt x="62773" y="38033"/>
                  </a:lnTo>
                  <a:lnTo>
                    <a:pt x="63604" y="37863"/>
                  </a:lnTo>
                  <a:lnTo>
                    <a:pt x="64413" y="37683"/>
                  </a:lnTo>
                  <a:lnTo>
                    <a:pt x="65223" y="37494"/>
                  </a:lnTo>
                  <a:lnTo>
                    <a:pt x="66033" y="37305"/>
                  </a:lnTo>
                  <a:lnTo>
                    <a:pt x="66821" y="37097"/>
                  </a:lnTo>
                  <a:lnTo>
                    <a:pt x="67589" y="36889"/>
                  </a:lnTo>
                  <a:lnTo>
                    <a:pt x="68357" y="36662"/>
                  </a:lnTo>
                  <a:lnTo>
                    <a:pt x="72986" y="38780"/>
                  </a:lnTo>
                  <a:lnTo>
                    <a:pt x="85151" y="33230"/>
                  </a:lnTo>
                  <a:lnTo>
                    <a:pt x="80522" y="31122"/>
                  </a:lnTo>
                  <a:lnTo>
                    <a:pt x="80999" y="30782"/>
                  </a:lnTo>
                  <a:lnTo>
                    <a:pt x="81456" y="30423"/>
                  </a:lnTo>
                  <a:lnTo>
                    <a:pt x="81912" y="30063"/>
                  </a:lnTo>
                  <a:lnTo>
                    <a:pt x="82348" y="29704"/>
                  </a:lnTo>
                  <a:lnTo>
                    <a:pt x="82764" y="29335"/>
                  </a:lnTo>
                  <a:lnTo>
                    <a:pt x="83158" y="28967"/>
                  </a:lnTo>
                  <a:lnTo>
                    <a:pt x="83532" y="28589"/>
                  </a:lnTo>
                  <a:lnTo>
                    <a:pt x="83885" y="28201"/>
                  </a:lnTo>
                  <a:lnTo>
                    <a:pt x="84237" y="27823"/>
                  </a:lnTo>
                  <a:lnTo>
                    <a:pt x="84549" y="27426"/>
                  </a:lnTo>
                  <a:lnTo>
                    <a:pt x="84860" y="27038"/>
                  </a:lnTo>
                  <a:lnTo>
                    <a:pt x="85130" y="26641"/>
                  </a:lnTo>
                  <a:lnTo>
                    <a:pt x="85400" y="26235"/>
                  </a:lnTo>
                  <a:lnTo>
                    <a:pt x="85649" y="25828"/>
                  </a:lnTo>
                  <a:lnTo>
                    <a:pt x="85877" y="25422"/>
                  </a:lnTo>
                  <a:lnTo>
                    <a:pt x="86085" y="25006"/>
                  </a:lnTo>
                  <a:lnTo>
                    <a:pt x="92624" y="25006"/>
                  </a:lnTo>
                  <a:lnTo>
                    <a:pt x="92624" y="17169"/>
                  </a:lnTo>
                  <a:lnTo>
                    <a:pt x="86085" y="17169"/>
                  </a:lnTo>
                  <a:lnTo>
                    <a:pt x="85877" y="16762"/>
                  </a:lnTo>
                  <a:lnTo>
                    <a:pt x="85649" y="16346"/>
                  </a:lnTo>
                  <a:lnTo>
                    <a:pt x="85400" y="15940"/>
                  </a:lnTo>
                  <a:lnTo>
                    <a:pt x="85130" y="15543"/>
                  </a:lnTo>
                  <a:lnTo>
                    <a:pt x="84860" y="15146"/>
                  </a:lnTo>
                  <a:lnTo>
                    <a:pt x="84549" y="14748"/>
                  </a:lnTo>
                  <a:lnTo>
                    <a:pt x="84237" y="14361"/>
                  </a:lnTo>
                  <a:lnTo>
                    <a:pt x="83885" y="13973"/>
                  </a:lnTo>
                  <a:lnTo>
                    <a:pt x="83532" y="13595"/>
                  </a:lnTo>
                  <a:lnTo>
                    <a:pt x="83158" y="13217"/>
                  </a:lnTo>
                  <a:lnTo>
                    <a:pt x="82764" y="12839"/>
                  </a:lnTo>
                  <a:lnTo>
                    <a:pt x="82348" y="12480"/>
                  </a:lnTo>
                  <a:lnTo>
                    <a:pt x="81912" y="12111"/>
                  </a:lnTo>
                  <a:lnTo>
                    <a:pt x="81456" y="11752"/>
                  </a:lnTo>
                  <a:lnTo>
                    <a:pt x="80999" y="11402"/>
                  </a:lnTo>
                  <a:lnTo>
                    <a:pt x="80522" y="11052"/>
                  </a:lnTo>
                  <a:lnTo>
                    <a:pt x="85151" y="8944"/>
                  </a:lnTo>
                  <a:lnTo>
                    <a:pt x="72986" y="3404"/>
                  </a:lnTo>
                  <a:lnTo>
                    <a:pt x="68357" y="5512"/>
                  </a:lnTo>
                  <a:lnTo>
                    <a:pt x="67589" y="5295"/>
                  </a:lnTo>
                  <a:lnTo>
                    <a:pt x="66821" y="5087"/>
                  </a:lnTo>
                  <a:lnTo>
                    <a:pt x="66033" y="4879"/>
                  </a:lnTo>
                  <a:lnTo>
                    <a:pt x="65223" y="4680"/>
                  </a:lnTo>
                  <a:lnTo>
                    <a:pt x="64413" y="4491"/>
                  </a:lnTo>
                  <a:lnTo>
                    <a:pt x="63604" y="4312"/>
                  </a:lnTo>
                  <a:lnTo>
                    <a:pt x="62773" y="4141"/>
                  </a:lnTo>
                  <a:lnTo>
                    <a:pt x="61943" y="3981"/>
                  </a:lnTo>
                  <a:lnTo>
                    <a:pt x="61092" y="3820"/>
                  </a:lnTo>
                  <a:lnTo>
                    <a:pt x="60241" y="3678"/>
                  </a:lnTo>
                  <a:lnTo>
                    <a:pt x="59369" y="3536"/>
                  </a:lnTo>
                  <a:lnTo>
                    <a:pt x="58497" y="3404"/>
                  </a:lnTo>
                  <a:lnTo>
                    <a:pt x="57605" y="3291"/>
                  </a:lnTo>
                  <a:lnTo>
                    <a:pt x="56733" y="3177"/>
                  </a:lnTo>
                  <a:lnTo>
                    <a:pt x="55820" y="3073"/>
                  </a:lnTo>
                  <a:lnTo>
                    <a:pt x="54927" y="2979"/>
                  </a:lnTo>
                  <a:lnTo>
                    <a:pt x="5492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9"/>
          <p:cNvSpPr/>
          <p:nvPr/>
        </p:nvSpPr>
        <p:spPr>
          <a:xfrm>
            <a:off x="1929125" y="4102175"/>
            <a:ext cx="1252200" cy="45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12" name="Google Shape;1412;p59"/>
          <p:cNvSpPr txBox="1">
            <a:spLocks noGrp="1"/>
          </p:cNvSpPr>
          <p:nvPr>
            <p:ph type="subTitle" idx="1"/>
          </p:nvPr>
        </p:nvSpPr>
        <p:spPr>
          <a:xfrm>
            <a:off x="5234206" y="1509041"/>
            <a:ext cx="3909793" cy="2647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/>
            <a:r>
              <a:rPr lang="en-US" dirty="0"/>
              <a:t>About website:</a:t>
            </a:r>
          </a:p>
          <a:p>
            <a:pPr marL="127000" indent="0" algn="l"/>
            <a:endParaRPr lang="en-US" dirty="0"/>
          </a:p>
          <a:p>
            <a:pPr marL="412750" indent="-285750" algn="l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An ecommerce website for online fashion shopping.</a:t>
            </a:r>
          </a:p>
          <a:p>
            <a:pPr marL="412750" indent="-285750" algn="l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Is designed for both men and women</a:t>
            </a:r>
          </a:p>
          <a:p>
            <a:pPr marL="412750" indent="-285750" algn="l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Features all the functionalities of a typical ecommerce website</a:t>
            </a:r>
          </a:p>
        </p:txBody>
      </p:sp>
      <p:grpSp>
        <p:nvGrpSpPr>
          <p:cNvPr id="1413" name="Google Shape;1413;p59"/>
          <p:cNvGrpSpPr/>
          <p:nvPr/>
        </p:nvGrpSpPr>
        <p:grpSpPr>
          <a:xfrm>
            <a:off x="719997" y="1359276"/>
            <a:ext cx="3669453" cy="2797551"/>
            <a:chOff x="719997" y="1270151"/>
            <a:chExt cx="3669453" cy="2797551"/>
          </a:xfrm>
        </p:grpSpPr>
        <p:sp>
          <p:nvSpPr>
            <p:cNvPr id="1414" name="Google Shape;1414;p59"/>
            <p:cNvSpPr/>
            <p:nvPr/>
          </p:nvSpPr>
          <p:spPr>
            <a:xfrm>
              <a:off x="721950" y="1270650"/>
              <a:ext cx="3667500" cy="2314500"/>
            </a:xfrm>
            <a:prstGeom prst="roundRect">
              <a:avLst>
                <a:gd name="adj" fmla="val 370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6" name="Google Shape;1416;p59"/>
            <p:cNvGrpSpPr/>
            <p:nvPr/>
          </p:nvGrpSpPr>
          <p:grpSpPr>
            <a:xfrm>
              <a:off x="719997" y="1270151"/>
              <a:ext cx="3667492" cy="2797551"/>
              <a:chOff x="238125" y="1973675"/>
              <a:chExt cx="2558775" cy="1951825"/>
            </a:xfrm>
          </p:grpSpPr>
          <p:sp>
            <p:nvSpPr>
              <p:cNvPr id="1417" name="Google Shape;1417;p59"/>
              <p:cNvSpPr/>
              <p:nvPr/>
            </p:nvSpPr>
            <p:spPr>
              <a:xfrm>
                <a:off x="325550" y="2055000"/>
                <a:ext cx="2386075" cy="1459975"/>
              </a:xfrm>
              <a:custGeom>
                <a:avLst/>
                <a:gdLst/>
                <a:ahLst/>
                <a:cxnLst/>
                <a:rect l="l" t="t" r="r" b="b"/>
                <a:pathLst>
                  <a:path w="95443" h="58399" extrusionOk="0">
                    <a:moveTo>
                      <a:pt x="94925" y="516"/>
                    </a:moveTo>
                    <a:lnTo>
                      <a:pt x="94925" y="57881"/>
                    </a:lnTo>
                    <a:lnTo>
                      <a:pt x="518" y="57881"/>
                    </a:lnTo>
                    <a:lnTo>
                      <a:pt x="518" y="516"/>
                    </a:lnTo>
                    <a:close/>
                    <a:moveTo>
                      <a:pt x="260" y="0"/>
                    </a:moveTo>
                    <a:cubicBezTo>
                      <a:pt x="118" y="0"/>
                      <a:pt x="1" y="115"/>
                      <a:pt x="1" y="259"/>
                    </a:cubicBezTo>
                    <a:lnTo>
                      <a:pt x="1" y="58140"/>
                    </a:lnTo>
                    <a:cubicBezTo>
                      <a:pt x="1" y="58282"/>
                      <a:pt x="118" y="58399"/>
                      <a:pt x="260" y="58399"/>
                    </a:cubicBezTo>
                    <a:lnTo>
                      <a:pt x="95184" y="58399"/>
                    </a:lnTo>
                    <a:cubicBezTo>
                      <a:pt x="95326" y="58399"/>
                      <a:pt x="95441" y="58282"/>
                      <a:pt x="95441" y="58140"/>
                    </a:cubicBezTo>
                    <a:lnTo>
                      <a:pt x="95441" y="259"/>
                    </a:lnTo>
                    <a:cubicBezTo>
                      <a:pt x="95442" y="115"/>
                      <a:pt x="95326" y="0"/>
                      <a:pt x="95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9"/>
              <p:cNvSpPr/>
              <p:nvPr/>
            </p:nvSpPr>
            <p:spPr>
              <a:xfrm>
                <a:off x="1075325" y="3589700"/>
                <a:ext cx="8840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35363" h="13432" extrusionOk="0">
                    <a:moveTo>
                      <a:pt x="28176" y="0"/>
                    </a:moveTo>
                    <a:cubicBezTo>
                      <a:pt x="28078" y="0"/>
                      <a:pt x="27996" y="34"/>
                      <a:pt x="27932" y="102"/>
                    </a:cubicBezTo>
                    <a:cubicBezTo>
                      <a:pt x="27790" y="253"/>
                      <a:pt x="27790" y="509"/>
                      <a:pt x="27932" y="1118"/>
                    </a:cubicBezTo>
                    <a:cubicBezTo>
                      <a:pt x="27985" y="1344"/>
                      <a:pt x="28047" y="1651"/>
                      <a:pt x="28119" y="2009"/>
                    </a:cubicBezTo>
                    <a:cubicBezTo>
                      <a:pt x="28420" y="3516"/>
                      <a:pt x="28876" y="5791"/>
                      <a:pt x="29651" y="7179"/>
                    </a:cubicBezTo>
                    <a:cubicBezTo>
                      <a:pt x="30394" y="8514"/>
                      <a:pt x="31835" y="9775"/>
                      <a:pt x="32886" y="10698"/>
                    </a:cubicBezTo>
                    <a:cubicBezTo>
                      <a:pt x="33194" y="10968"/>
                      <a:pt x="33463" y="11203"/>
                      <a:pt x="33660" y="11396"/>
                    </a:cubicBezTo>
                    <a:cubicBezTo>
                      <a:pt x="34197" y="11917"/>
                      <a:pt x="34530" y="12027"/>
                      <a:pt x="34711" y="12085"/>
                    </a:cubicBezTo>
                    <a:cubicBezTo>
                      <a:pt x="34724" y="12089"/>
                      <a:pt x="34738" y="12094"/>
                      <a:pt x="34750" y="12098"/>
                    </a:cubicBezTo>
                    <a:cubicBezTo>
                      <a:pt x="34781" y="12255"/>
                      <a:pt x="34798" y="12433"/>
                      <a:pt x="34708" y="12569"/>
                    </a:cubicBezTo>
                    <a:cubicBezTo>
                      <a:pt x="34621" y="12698"/>
                      <a:pt x="34443" y="12789"/>
                      <a:pt x="34176" y="12841"/>
                    </a:cubicBezTo>
                    <a:cubicBezTo>
                      <a:pt x="33894" y="12897"/>
                      <a:pt x="33576" y="12915"/>
                      <a:pt x="33188" y="12915"/>
                    </a:cubicBezTo>
                    <a:cubicBezTo>
                      <a:pt x="32866" y="12915"/>
                      <a:pt x="32496" y="12902"/>
                      <a:pt x="32057" y="12888"/>
                    </a:cubicBezTo>
                    <a:cubicBezTo>
                      <a:pt x="31412" y="12865"/>
                      <a:pt x="30607" y="12837"/>
                      <a:pt x="29586" y="12837"/>
                    </a:cubicBezTo>
                    <a:lnTo>
                      <a:pt x="8800" y="12837"/>
                    </a:lnTo>
                    <a:cubicBezTo>
                      <a:pt x="7800" y="12837"/>
                      <a:pt x="6833" y="12841"/>
                      <a:pt x="5939" y="12847"/>
                    </a:cubicBezTo>
                    <a:cubicBezTo>
                      <a:pt x="5199" y="12851"/>
                      <a:pt x="4507" y="12855"/>
                      <a:pt x="3887" y="12855"/>
                    </a:cubicBezTo>
                    <a:cubicBezTo>
                      <a:pt x="3179" y="12855"/>
                      <a:pt x="2567" y="12850"/>
                      <a:pt x="2090" y="12837"/>
                    </a:cubicBezTo>
                    <a:lnTo>
                      <a:pt x="1783" y="12828"/>
                    </a:lnTo>
                    <a:cubicBezTo>
                      <a:pt x="706" y="12798"/>
                      <a:pt x="700" y="12793"/>
                      <a:pt x="570" y="12668"/>
                    </a:cubicBezTo>
                    <a:cubicBezTo>
                      <a:pt x="526" y="12627"/>
                      <a:pt x="520" y="12598"/>
                      <a:pt x="520" y="12571"/>
                    </a:cubicBezTo>
                    <a:cubicBezTo>
                      <a:pt x="520" y="12511"/>
                      <a:pt x="556" y="12333"/>
                      <a:pt x="912" y="11971"/>
                    </a:cubicBezTo>
                    <a:cubicBezTo>
                      <a:pt x="1108" y="11772"/>
                      <a:pt x="1452" y="11550"/>
                      <a:pt x="1848" y="11293"/>
                    </a:cubicBezTo>
                    <a:cubicBezTo>
                      <a:pt x="2410" y="10928"/>
                      <a:pt x="3111" y="10473"/>
                      <a:pt x="3670" y="9890"/>
                    </a:cubicBezTo>
                    <a:lnTo>
                      <a:pt x="4006" y="9544"/>
                    </a:lnTo>
                    <a:cubicBezTo>
                      <a:pt x="4870" y="8657"/>
                      <a:pt x="5947" y="7555"/>
                      <a:pt x="6528" y="6084"/>
                    </a:cubicBezTo>
                    <a:cubicBezTo>
                      <a:pt x="7009" y="4866"/>
                      <a:pt x="7250" y="2705"/>
                      <a:pt x="7410" y="1274"/>
                    </a:cubicBezTo>
                    <a:cubicBezTo>
                      <a:pt x="7465" y="775"/>
                      <a:pt x="7515" y="343"/>
                      <a:pt x="7558" y="87"/>
                    </a:cubicBezTo>
                    <a:lnTo>
                      <a:pt x="7048" y="0"/>
                    </a:lnTo>
                    <a:cubicBezTo>
                      <a:pt x="7002" y="269"/>
                      <a:pt x="6956" y="688"/>
                      <a:pt x="6896" y="1217"/>
                    </a:cubicBezTo>
                    <a:cubicBezTo>
                      <a:pt x="6739" y="2621"/>
                      <a:pt x="6503" y="4741"/>
                      <a:pt x="6047" y="5895"/>
                    </a:cubicBezTo>
                    <a:cubicBezTo>
                      <a:pt x="5506" y="7268"/>
                      <a:pt x="4512" y="8286"/>
                      <a:pt x="3637" y="9183"/>
                    </a:cubicBezTo>
                    <a:lnTo>
                      <a:pt x="3298" y="9533"/>
                    </a:lnTo>
                    <a:cubicBezTo>
                      <a:pt x="2779" y="10073"/>
                      <a:pt x="2136" y="10490"/>
                      <a:pt x="1568" y="10859"/>
                    </a:cubicBezTo>
                    <a:cubicBezTo>
                      <a:pt x="1145" y="11133"/>
                      <a:pt x="780" y="11369"/>
                      <a:pt x="546" y="11608"/>
                    </a:cubicBezTo>
                    <a:cubicBezTo>
                      <a:pt x="172" y="11988"/>
                      <a:pt x="0" y="12296"/>
                      <a:pt x="5" y="12578"/>
                    </a:cubicBezTo>
                    <a:cubicBezTo>
                      <a:pt x="6" y="12752"/>
                      <a:pt x="78" y="12911"/>
                      <a:pt x="211" y="13040"/>
                    </a:cubicBezTo>
                    <a:cubicBezTo>
                      <a:pt x="492" y="13309"/>
                      <a:pt x="611" y="13312"/>
                      <a:pt x="1770" y="13345"/>
                    </a:cubicBezTo>
                    <a:lnTo>
                      <a:pt x="2075" y="13354"/>
                    </a:lnTo>
                    <a:cubicBezTo>
                      <a:pt x="2547" y="13367"/>
                      <a:pt x="3149" y="13372"/>
                      <a:pt x="3843" y="13372"/>
                    </a:cubicBezTo>
                    <a:cubicBezTo>
                      <a:pt x="4476" y="13372"/>
                      <a:pt x="5185" y="13368"/>
                      <a:pt x="5944" y="13364"/>
                    </a:cubicBezTo>
                    <a:cubicBezTo>
                      <a:pt x="6836" y="13358"/>
                      <a:pt x="7802" y="13354"/>
                      <a:pt x="8802" y="13354"/>
                    </a:cubicBezTo>
                    <a:lnTo>
                      <a:pt x="29586" y="13354"/>
                    </a:lnTo>
                    <a:cubicBezTo>
                      <a:pt x="30598" y="13354"/>
                      <a:pt x="31397" y="13381"/>
                      <a:pt x="32040" y="13403"/>
                    </a:cubicBezTo>
                    <a:cubicBezTo>
                      <a:pt x="32484" y="13420"/>
                      <a:pt x="32860" y="13432"/>
                      <a:pt x="33192" y="13432"/>
                    </a:cubicBezTo>
                    <a:cubicBezTo>
                      <a:pt x="33609" y="13432"/>
                      <a:pt x="33956" y="13412"/>
                      <a:pt x="34274" y="13348"/>
                    </a:cubicBezTo>
                    <a:cubicBezTo>
                      <a:pt x="34682" y="13269"/>
                      <a:pt x="34972" y="13103"/>
                      <a:pt x="35137" y="12856"/>
                    </a:cubicBezTo>
                    <a:cubicBezTo>
                      <a:pt x="35363" y="12517"/>
                      <a:pt x="35282" y="12127"/>
                      <a:pt x="35252" y="11980"/>
                    </a:cubicBezTo>
                    <a:cubicBezTo>
                      <a:pt x="35195" y="11701"/>
                      <a:pt x="35007" y="11639"/>
                      <a:pt x="34871" y="11593"/>
                    </a:cubicBezTo>
                    <a:cubicBezTo>
                      <a:pt x="34721" y="11545"/>
                      <a:pt x="34470" y="11463"/>
                      <a:pt x="34019" y="11025"/>
                    </a:cubicBezTo>
                    <a:cubicBezTo>
                      <a:pt x="33815" y="10828"/>
                      <a:pt x="33540" y="10585"/>
                      <a:pt x="33225" y="10309"/>
                    </a:cubicBezTo>
                    <a:cubicBezTo>
                      <a:pt x="32202" y="9412"/>
                      <a:pt x="30800" y="8183"/>
                      <a:pt x="30101" y="6928"/>
                    </a:cubicBezTo>
                    <a:cubicBezTo>
                      <a:pt x="29367" y="5611"/>
                      <a:pt x="28902" y="3294"/>
                      <a:pt x="28625" y="1909"/>
                    </a:cubicBezTo>
                    <a:cubicBezTo>
                      <a:pt x="28552" y="1542"/>
                      <a:pt x="28489" y="1231"/>
                      <a:pt x="28435" y="1000"/>
                    </a:cubicBezTo>
                    <a:cubicBezTo>
                      <a:pt x="28376" y="749"/>
                      <a:pt x="28353" y="598"/>
                      <a:pt x="28346" y="510"/>
                    </a:cubicBezTo>
                    <a:cubicBezTo>
                      <a:pt x="28373" y="500"/>
                      <a:pt x="28400" y="486"/>
                      <a:pt x="28422" y="468"/>
                    </a:cubicBezTo>
                    <a:lnTo>
                      <a:pt x="28537" y="268"/>
                    </a:lnTo>
                    <a:lnTo>
                      <a:pt x="28247" y="234"/>
                    </a:lnTo>
                    <a:lnTo>
                      <a:pt x="28111" y="56"/>
                    </a:lnTo>
                    <a:cubicBezTo>
                      <a:pt x="28153" y="24"/>
                      <a:pt x="28202" y="8"/>
                      <a:pt x="28254" y="8"/>
                    </a:cubicBezTo>
                    <a:cubicBezTo>
                      <a:pt x="28256" y="8"/>
                      <a:pt x="28258" y="8"/>
                      <a:pt x="28261" y="8"/>
                    </a:cubicBezTo>
                    <a:cubicBezTo>
                      <a:pt x="28231" y="3"/>
                      <a:pt x="28203" y="0"/>
                      <a:pt x="2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9"/>
              <p:cNvSpPr/>
              <p:nvPr/>
            </p:nvSpPr>
            <p:spPr>
              <a:xfrm>
                <a:off x="238125" y="1973675"/>
                <a:ext cx="2558775" cy="1623600"/>
              </a:xfrm>
              <a:custGeom>
                <a:avLst/>
                <a:gdLst/>
                <a:ahLst/>
                <a:cxnLst/>
                <a:rect l="l" t="t" r="r" b="b"/>
                <a:pathLst>
                  <a:path w="102351" h="64944" extrusionOk="0">
                    <a:moveTo>
                      <a:pt x="99608" y="516"/>
                    </a:moveTo>
                    <a:cubicBezTo>
                      <a:pt x="100838" y="516"/>
                      <a:pt x="101835" y="1513"/>
                      <a:pt x="101835" y="2744"/>
                    </a:cubicBezTo>
                    <a:lnTo>
                      <a:pt x="101835" y="62200"/>
                    </a:lnTo>
                    <a:cubicBezTo>
                      <a:pt x="101833" y="63429"/>
                      <a:pt x="100836" y="64425"/>
                      <a:pt x="99608" y="64426"/>
                    </a:cubicBezTo>
                    <a:lnTo>
                      <a:pt x="2743" y="64426"/>
                    </a:lnTo>
                    <a:cubicBezTo>
                      <a:pt x="1514" y="64425"/>
                      <a:pt x="519" y="63429"/>
                      <a:pt x="517" y="62200"/>
                    </a:cubicBezTo>
                    <a:lnTo>
                      <a:pt x="517" y="2744"/>
                    </a:lnTo>
                    <a:cubicBezTo>
                      <a:pt x="519" y="1515"/>
                      <a:pt x="1514" y="518"/>
                      <a:pt x="2743" y="516"/>
                    </a:cubicBezTo>
                    <a:close/>
                    <a:moveTo>
                      <a:pt x="2743" y="1"/>
                    </a:moveTo>
                    <a:cubicBezTo>
                      <a:pt x="1230" y="1"/>
                      <a:pt x="0" y="1229"/>
                      <a:pt x="0" y="2744"/>
                    </a:cubicBezTo>
                    <a:lnTo>
                      <a:pt x="0" y="62200"/>
                    </a:lnTo>
                    <a:cubicBezTo>
                      <a:pt x="0" y="63713"/>
                      <a:pt x="1230" y="64943"/>
                      <a:pt x="2743" y="64943"/>
                    </a:cubicBezTo>
                    <a:lnTo>
                      <a:pt x="99608" y="64943"/>
                    </a:lnTo>
                    <a:cubicBezTo>
                      <a:pt x="101120" y="64943"/>
                      <a:pt x="102351" y="63713"/>
                      <a:pt x="102351" y="62200"/>
                    </a:cubicBezTo>
                    <a:lnTo>
                      <a:pt x="102351" y="2744"/>
                    </a:lnTo>
                    <a:cubicBezTo>
                      <a:pt x="102351" y="1228"/>
                      <a:pt x="101123" y="1"/>
                      <a:pt x="99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9"/>
              <p:cNvSpPr/>
              <p:nvPr/>
            </p:nvSpPr>
            <p:spPr>
              <a:xfrm>
                <a:off x="255425" y="1991200"/>
                <a:ext cx="2524175" cy="1588500"/>
              </a:xfrm>
              <a:custGeom>
                <a:avLst/>
                <a:gdLst/>
                <a:ahLst/>
                <a:cxnLst/>
                <a:rect l="l" t="t" r="r" b="b"/>
                <a:pathLst>
                  <a:path w="100967" h="63540" extrusionOk="0">
                    <a:moveTo>
                      <a:pt x="98640" y="518"/>
                    </a:moveTo>
                    <a:cubicBezTo>
                      <a:pt x="99639" y="518"/>
                      <a:pt x="100449" y="1328"/>
                      <a:pt x="100449" y="2328"/>
                    </a:cubicBezTo>
                    <a:lnTo>
                      <a:pt x="100449" y="61214"/>
                    </a:lnTo>
                    <a:cubicBezTo>
                      <a:pt x="100448" y="62212"/>
                      <a:pt x="99639" y="63022"/>
                      <a:pt x="98640" y="63024"/>
                    </a:cubicBezTo>
                    <a:lnTo>
                      <a:pt x="2328" y="63024"/>
                    </a:lnTo>
                    <a:cubicBezTo>
                      <a:pt x="1328" y="63022"/>
                      <a:pt x="519" y="62212"/>
                      <a:pt x="517" y="61214"/>
                    </a:cubicBezTo>
                    <a:lnTo>
                      <a:pt x="517" y="2328"/>
                    </a:lnTo>
                    <a:cubicBezTo>
                      <a:pt x="519" y="1328"/>
                      <a:pt x="1328" y="519"/>
                      <a:pt x="2328" y="518"/>
                    </a:cubicBezTo>
                    <a:close/>
                    <a:moveTo>
                      <a:pt x="2328" y="1"/>
                    </a:moveTo>
                    <a:cubicBezTo>
                      <a:pt x="1042" y="2"/>
                      <a:pt x="2" y="1043"/>
                      <a:pt x="0" y="2328"/>
                    </a:cubicBezTo>
                    <a:lnTo>
                      <a:pt x="0" y="61214"/>
                    </a:lnTo>
                    <a:cubicBezTo>
                      <a:pt x="2" y="62498"/>
                      <a:pt x="1042" y="63538"/>
                      <a:pt x="2328" y="63540"/>
                    </a:cubicBezTo>
                    <a:lnTo>
                      <a:pt x="98640" y="63540"/>
                    </a:lnTo>
                    <a:cubicBezTo>
                      <a:pt x="99925" y="63538"/>
                      <a:pt x="100965" y="62498"/>
                      <a:pt x="100967" y="61214"/>
                    </a:cubicBezTo>
                    <a:lnTo>
                      <a:pt x="100967" y="2328"/>
                    </a:lnTo>
                    <a:cubicBezTo>
                      <a:pt x="100967" y="1043"/>
                      <a:pt x="99925" y="1"/>
                      <a:pt x="98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9"/>
              <p:cNvSpPr/>
              <p:nvPr/>
            </p:nvSpPr>
            <p:spPr>
              <a:xfrm>
                <a:off x="1091150" y="3888075"/>
                <a:ext cx="856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273" h="1" extrusionOk="0">
                    <a:moveTo>
                      <a:pt x="1" y="0"/>
                    </a:moveTo>
                    <a:lnTo>
                      <a:pt x="34272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9"/>
              <p:cNvSpPr/>
              <p:nvPr/>
            </p:nvSpPr>
            <p:spPr>
              <a:xfrm>
                <a:off x="1091125" y="3881600"/>
                <a:ext cx="8568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34274" h="517" extrusionOk="0">
                    <a:moveTo>
                      <a:pt x="0" y="1"/>
                    </a:moveTo>
                    <a:lnTo>
                      <a:pt x="0" y="516"/>
                    </a:lnTo>
                    <a:lnTo>
                      <a:pt x="34273" y="516"/>
                    </a:lnTo>
                    <a:lnTo>
                      <a:pt x="342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6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9722968-D2FC-C1C5-C508-FD0C4B3D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42" y="1493425"/>
            <a:ext cx="3419961" cy="20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12CEE3F4-06DC-DF4C-6F66-C98689313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969054"/>
              </p:ext>
            </p:extLst>
          </p:nvPr>
        </p:nvGraphicFramePr>
        <p:xfrm>
          <a:off x="526093" y="100207"/>
          <a:ext cx="8043142" cy="490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" name="Google Shape;523;p39">
            <a:extLst>
              <a:ext uri="{FF2B5EF4-FFF2-40B4-BE49-F238E27FC236}">
                <a16:creationId xmlns:a16="http://schemas.microsoft.com/office/drawing/2014/main" id="{79C24D83-20CE-A252-CA8C-2120B86EF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0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Site map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80A8-DD98-0A58-328F-820704DE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32" y="2567491"/>
            <a:ext cx="3080723" cy="572700"/>
          </a:xfrm>
        </p:spPr>
        <p:txBody>
          <a:bodyPr/>
          <a:lstStyle/>
          <a:p>
            <a:r>
              <a:rPr lang="en-VN" dirty="0"/>
              <a:t>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A7859-FC11-77EC-DF77-62BA3216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13" y="-8517"/>
            <a:ext cx="5406887" cy="51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276709" y="2533561"/>
            <a:ext cx="4072971" cy="1507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TECHNOLOGICAL SOLUTION</a:t>
            </a:r>
            <a:endParaRPr dirty="0"/>
          </a:p>
        </p:txBody>
      </p:sp>
      <p:sp>
        <p:nvSpPr>
          <p:cNvPr id="402" name="Google Shape;402;p38"/>
          <p:cNvSpPr txBox="1">
            <a:spLocks noGrp="1"/>
          </p:cNvSpPr>
          <p:nvPr>
            <p:ph type="title" idx="2"/>
          </p:nvPr>
        </p:nvSpPr>
        <p:spPr>
          <a:xfrm>
            <a:off x="720000" y="1337825"/>
            <a:ext cx="3000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38"/>
          <p:cNvSpPr/>
          <p:nvPr/>
        </p:nvSpPr>
        <p:spPr>
          <a:xfrm rot="10800000">
            <a:off x="4140171" y="3845584"/>
            <a:ext cx="403442" cy="409102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669;p67">
            <a:extLst>
              <a:ext uri="{FF2B5EF4-FFF2-40B4-BE49-F238E27FC236}">
                <a16:creationId xmlns:a16="http://schemas.microsoft.com/office/drawing/2014/main" id="{9766DED9-1123-FCCF-2D95-584339D50A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0" b="16547"/>
          <a:stretch/>
        </p:blipFill>
        <p:spPr>
          <a:xfrm>
            <a:off x="4794322" y="1002990"/>
            <a:ext cx="4323679" cy="3061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40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/>
          <p:nvPr/>
        </p:nvSpPr>
        <p:spPr>
          <a:xfrm>
            <a:off x="984775" y="2324000"/>
            <a:ext cx="3147000" cy="2114700"/>
          </a:xfrm>
          <a:prstGeom prst="roundRect">
            <a:avLst>
              <a:gd name="adj" fmla="val 8631"/>
            </a:avLst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5012225" y="2324000"/>
            <a:ext cx="3147000" cy="2114700"/>
          </a:xfrm>
          <a:prstGeom prst="roundRect">
            <a:avLst>
              <a:gd name="adj" fmla="val 10633"/>
            </a:avLst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2120701" y="1438824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9"/>
          <p:cNvSpPr/>
          <p:nvPr/>
        </p:nvSpPr>
        <p:spPr>
          <a:xfrm>
            <a:off x="6148139" y="1438824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TECHNOLOGICAL SOLUTION</a:t>
            </a:r>
            <a:endParaRPr dirty="0"/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2"/>
          </p:nvPr>
        </p:nvSpPr>
        <p:spPr>
          <a:xfrm>
            <a:off x="5126550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4"/>
          </p:nvPr>
        </p:nvSpPr>
        <p:spPr>
          <a:xfrm>
            <a:off x="5409297" y="2958300"/>
            <a:ext cx="2749928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Database: </a:t>
            </a:r>
            <a:r>
              <a:rPr lang="en-US" dirty="0" err="1"/>
              <a:t>MySql</a:t>
            </a:r>
            <a:endParaRPr lang="en-US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Programming Language: PHP</a:t>
            </a:r>
          </a:p>
        </p:txBody>
      </p:sp>
      <p:sp>
        <p:nvSpPr>
          <p:cNvPr id="565" name="Google Shape;565;p39"/>
          <p:cNvSpPr txBox="1">
            <a:spLocks noGrp="1"/>
          </p:cNvSpPr>
          <p:nvPr>
            <p:ph type="subTitle" idx="3"/>
          </p:nvPr>
        </p:nvSpPr>
        <p:spPr>
          <a:xfrm>
            <a:off x="1381725" y="2981475"/>
            <a:ext cx="2352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</p:txBody>
      </p:sp>
      <p:sp>
        <p:nvSpPr>
          <p:cNvPr id="566" name="Google Shape;566;p39"/>
          <p:cNvSpPr txBox="1">
            <a:spLocks noGrp="1"/>
          </p:cNvSpPr>
          <p:nvPr>
            <p:ph type="subTitle" idx="1"/>
          </p:nvPr>
        </p:nvSpPr>
        <p:spPr>
          <a:xfrm>
            <a:off x="1099075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grpSp>
        <p:nvGrpSpPr>
          <p:cNvPr id="2" name="Google Shape;7515;p75">
            <a:extLst>
              <a:ext uri="{FF2B5EF4-FFF2-40B4-BE49-F238E27FC236}">
                <a16:creationId xmlns:a16="http://schemas.microsoft.com/office/drawing/2014/main" id="{7FC2FF6A-9CE1-559A-C3A2-31172358F105}"/>
              </a:ext>
            </a:extLst>
          </p:cNvPr>
          <p:cNvGrpSpPr/>
          <p:nvPr/>
        </p:nvGrpSpPr>
        <p:grpSpPr>
          <a:xfrm>
            <a:off x="2350266" y="1617344"/>
            <a:ext cx="415817" cy="355734"/>
            <a:chOff x="2137005" y="1523256"/>
            <a:chExt cx="415817" cy="355734"/>
          </a:xfrm>
        </p:grpSpPr>
        <p:sp>
          <p:nvSpPr>
            <p:cNvPr id="3" name="Google Shape;7516;p75">
              <a:extLst>
                <a:ext uri="{FF2B5EF4-FFF2-40B4-BE49-F238E27FC236}">
                  <a16:creationId xmlns:a16="http://schemas.microsoft.com/office/drawing/2014/main" id="{E14ADA65-8C13-9786-E682-D05CFC77C940}"/>
                </a:ext>
              </a:extLst>
            </p:cNvPr>
            <p:cNvSpPr/>
            <p:nvPr/>
          </p:nvSpPr>
          <p:spPr>
            <a:xfrm>
              <a:off x="2143027" y="1845139"/>
              <a:ext cx="403643" cy="27934"/>
            </a:xfrm>
            <a:custGeom>
              <a:avLst/>
              <a:gdLst/>
              <a:ahLst/>
              <a:cxnLst/>
              <a:rect l="l" t="t" r="r" b="b"/>
              <a:pathLst>
                <a:path w="15418" h="1067" extrusionOk="0">
                  <a:moveTo>
                    <a:pt x="294" y="0"/>
                  </a:moveTo>
                  <a:cubicBezTo>
                    <a:pt x="131" y="0"/>
                    <a:pt x="1" y="130"/>
                    <a:pt x="1" y="289"/>
                  </a:cubicBezTo>
                  <a:lnTo>
                    <a:pt x="1" y="774"/>
                  </a:lnTo>
                  <a:cubicBezTo>
                    <a:pt x="1" y="937"/>
                    <a:pt x="131" y="1062"/>
                    <a:pt x="294" y="1067"/>
                  </a:cubicBezTo>
                  <a:lnTo>
                    <a:pt x="15129" y="1067"/>
                  </a:lnTo>
                  <a:cubicBezTo>
                    <a:pt x="15287" y="1067"/>
                    <a:pt x="15417" y="937"/>
                    <a:pt x="15417" y="774"/>
                  </a:cubicBezTo>
                  <a:lnTo>
                    <a:pt x="15417" y="289"/>
                  </a:lnTo>
                  <a:cubicBezTo>
                    <a:pt x="15417" y="130"/>
                    <a:pt x="15287" y="0"/>
                    <a:pt x="151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17;p75">
              <a:extLst>
                <a:ext uri="{FF2B5EF4-FFF2-40B4-BE49-F238E27FC236}">
                  <a16:creationId xmlns:a16="http://schemas.microsoft.com/office/drawing/2014/main" id="{79427E40-37B7-3821-9BF2-B3601101BAB5}"/>
                </a:ext>
              </a:extLst>
            </p:cNvPr>
            <p:cNvSpPr/>
            <p:nvPr/>
          </p:nvSpPr>
          <p:spPr>
            <a:xfrm>
              <a:off x="2509520" y="1845139"/>
              <a:ext cx="37149" cy="27803"/>
            </a:xfrm>
            <a:custGeom>
              <a:avLst/>
              <a:gdLst/>
              <a:ahLst/>
              <a:cxnLst/>
              <a:rect l="l" t="t" r="r" b="b"/>
              <a:pathLst>
                <a:path w="1419" h="1062" extrusionOk="0">
                  <a:moveTo>
                    <a:pt x="1" y="0"/>
                  </a:moveTo>
                  <a:cubicBezTo>
                    <a:pt x="159" y="0"/>
                    <a:pt x="289" y="130"/>
                    <a:pt x="289" y="289"/>
                  </a:cubicBezTo>
                  <a:lnTo>
                    <a:pt x="289" y="774"/>
                  </a:lnTo>
                  <a:cubicBezTo>
                    <a:pt x="289" y="932"/>
                    <a:pt x="159" y="1062"/>
                    <a:pt x="1" y="1062"/>
                  </a:cubicBezTo>
                  <a:lnTo>
                    <a:pt x="1130" y="1062"/>
                  </a:lnTo>
                  <a:cubicBezTo>
                    <a:pt x="1288" y="1062"/>
                    <a:pt x="1418" y="932"/>
                    <a:pt x="1418" y="774"/>
                  </a:cubicBezTo>
                  <a:lnTo>
                    <a:pt x="1418" y="289"/>
                  </a:lnTo>
                  <a:cubicBezTo>
                    <a:pt x="1418" y="130"/>
                    <a:pt x="1288" y="0"/>
                    <a:pt x="1130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18;p75">
              <a:extLst>
                <a:ext uri="{FF2B5EF4-FFF2-40B4-BE49-F238E27FC236}">
                  <a16:creationId xmlns:a16="http://schemas.microsoft.com/office/drawing/2014/main" id="{5DB363FA-D720-557F-0724-7C460AE33FE9}"/>
                </a:ext>
              </a:extLst>
            </p:cNvPr>
            <p:cNvSpPr/>
            <p:nvPr/>
          </p:nvSpPr>
          <p:spPr>
            <a:xfrm>
              <a:off x="2158499" y="1612975"/>
              <a:ext cx="372803" cy="232190"/>
            </a:xfrm>
            <a:custGeom>
              <a:avLst/>
              <a:gdLst/>
              <a:ahLst/>
              <a:cxnLst/>
              <a:rect l="l" t="t" r="r" b="b"/>
              <a:pathLst>
                <a:path w="14240" h="8869" extrusionOk="0">
                  <a:moveTo>
                    <a:pt x="294" y="0"/>
                  </a:moveTo>
                  <a:cubicBezTo>
                    <a:pt x="130" y="0"/>
                    <a:pt x="1" y="130"/>
                    <a:pt x="1" y="293"/>
                  </a:cubicBezTo>
                  <a:lnTo>
                    <a:pt x="1" y="8580"/>
                  </a:lnTo>
                  <a:cubicBezTo>
                    <a:pt x="1" y="8739"/>
                    <a:pt x="130" y="8868"/>
                    <a:pt x="294" y="8868"/>
                  </a:cubicBezTo>
                  <a:lnTo>
                    <a:pt x="13947" y="8868"/>
                  </a:lnTo>
                  <a:cubicBezTo>
                    <a:pt x="14110" y="8868"/>
                    <a:pt x="14240" y="8734"/>
                    <a:pt x="14235" y="8575"/>
                  </a:cubicBezTo>
                  <a:lnTo>
                    <a:pt x="14235" y="288"/>
                  </a:lnTo>
                  <a:cubicBezTo>
                    <a:pt x="14235" y="130"/>
                    <a:pt x="14105" y="0"/>
                    <a:pt x="13947" y="0"/>
                  </a:cubicBezTo>
                  <a:close/>
                </a:path>
              </a:pathLst>
            </a:custGeom>
            <a:solidFill>
              <a:srgbClr val="C1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19;p75">
              <a:extLst>
                <a:ext uri="{FF2B5EF4-FFF2-40B4-BE49-F238E27FC236}">
                  <a16:creationId xmlns:a16="http://schemas.microsoft.com/office/drawing/2014/main" id="{A88F08BD-89BB-9E3D-34E2-ABD7A5C808A4}"/>
                </a:ext>
              </a:extLst>
            </p:cNvPr>
            <p:cNvSpPr/>
            <p:nvPr/>
          </p:nvSpPr>
          <p:spPr>
            <a:xfrm>
              <a:off x="2158499" y="1612975"/>
              <a:ext cx="372803" cy="232190"/>
            </a:xfrm>
            <a:custGeom>
              <a:avLst/>
              <a:gdLst/>
              <a:ahLst/>
              <a:cxnLst/>
              <a:rect l="l" t="t" r="r" b="b"/>
              <a:pathLst>
                <a:path w="14240" h="8869" extrusionOk="0">
                  <a:moveTo>
                    <a:pt x="13274" y="0"/>
                  </a:moveTo>
                  <a:lnTo>
                    <a:pt x="13274" y="7552"/>
                  </a:lnTo>
                  <a:cubicBezTo>
                    <a:pt x="13274" y="7711"/>
                    <a:pt x="13145" y="7840"/>
                    <a:pt x="12986" y="7840"/>
                  </a:cubicBezTo>
                  <a:lnTo>
                    <a:pt x="1" y="7840"/>
                  </a:lnTo>
                  <a:lnTo>
                    <a:pt x="1" y="8580"/>
                  </a:lnTo>
                  <a:cubicBezTo>
                    <a:pt x="1" y="8739"/>
                    <a:pt x="130" y="8868"/>
                    <a:pt x="294" y="8868"/>
                  </a:cubicBezTo>
                  <a:lnTo>
                    <a:pt x="13947" y="8868"/>
                  </a:lnTo>
                  <a:cubicBezTo>
                    <a:pt x="14105" y="8868"/>
                    <a:pt x="14235" y="8739"/>
                    <a:pt x="14235" y="8580"/>
                  </a:cubicBezTo>
                  <a:lnTo>
                    <a:pt x="14235" y="293"/>
                  </a:lnTo>
                  <a:cubicBezTo>
                    <a:pt x="14240" y="130"/>
                    <a:pt x="14110" y="0"/>
                    <a:pt x="1394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20;p75">
              <a:extLst>
                <a:ext uri="{FF2B5EF4-FFF2-40B4-BE49-F238E27FC236}">
                  <a16:creationId xmlns:a16="http://schemas.microsoft.com/office/drawing/2014/main" id="{DF9B8983-0FBB-CEAF-ABF6-D3A819848930}"/>
                </a:ext>
              </a:extLst>
            </p:cNvPr>
            <p:cNvSpPr/>
            <p:nvPr/>
          </p:nvSpPr>
          <p:spPr>
            <a:xfrm>
              <a:off x="2182899" y="1637244"/>
              <a:ext cx="324030" cy="183522"/>
            </a:xfrm>
            <a:custGeom>
              <a:avLst/>
              <a:gdLst/>
              <a:ahLst/>
              <a:cxnLst/>
              <a:rect l="l" t="t" r="r" b="b"/>
              <a:pathLst>
                <a:path w="12377" h="7010" extrusionOk="0">
                  <a:moveTo>
                    <a:pt x="1" y="0"/>
                  </a:moveTo>
                  <a:lnTo>
                    <a:pt x="1" y="7009"/>
                  </a:lnTo>
                  <a:lnTo>
                    <a:pt x="12376" y="7009"/>
                  </a:lnTo>
                  <a:lnTo>
                    <a:pt x="12376" y="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21;p75">
              <a:extLst>
                <a:ext uri="{FF2B5EF4-FFF2-40B4-BE49-F238E27FC236}">
                  <a16:creationId xmlns:a16="http://schemas.microsoft.com/office/drawing/2014/main" id="{51B4051F-BADC-81C9-784A-8DB110E1C9D0}"/>
                </a:ext>
              </a:extLst>
            </p:cNvPr>
            <p:cNvSpPr/>
            <p:nvPr/>
          </p:nvSpPr>
          <p:spPr>
            <a:xfrm>
              <a:off x="2182899" y="1637244"/>
              <a:ext cx="324030" cy="183522"/>
            </a:xfrm>
            <a:custGeom>
              <a:avLst/>
              <a:gdLst/>
              <a:ahLst/>
              <a:cxnLst/>
              <a:rect l="l" t="t" r="r" b="b"/>
              <a:pathLst>
                <a:path w="12377" h="7010" extrusionOk="0">
                  <a:moveTo>
                    <a:pt x="11559" y="0"/>
                  </a:moveTo>
                  <a:lnTo>
                    <a:pt x="11559" y="5318"/>
                  </a:lnTo>
                  <a:cubicBezTo>
                    <a:pt x="11559" y="5799"/>
                    <a:pt x="11165" y="6193"/>
                    <a:pt x="10680" y="6193"/>
                  </a:cubicBezTo>
                  <a:lnTo>
                    <a:pt x="1" y="6193"/>
                  </a:lnTo>
                  <a:lnTo>
                    <a:pt x="1" y="7009"/>
                  </a:lnTo>
                  <a:lnTo>
                    <a:pt x="12376" y="7009"/>
                  </a:lnTo>
                  <a:lnTo>
                    <a:pt x="12376" y="0"/>
                  </a:lnTo>
                  <a:close/>
                </a:path>
              </a:pathLst>
            </a:custGeom>
            <a:solidFill>
              <a:srgbClr val="AFB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22;p75">
              <a:extLst>
                <a:ext uri="{FF2B5EF4-FFF2-40B4-BE49-F238E27FC236}">
                  <a16:creationId xmlns:a16="http://schemas.microsoft.com/office/drawing/2014/main" id="{4961E29C-77A7-689C-4715-1CF27B338B82}"/>
                </a:ext>
              </a:extLst>
            </p:cNvPr>
            <p:cNvSpPr/>
            <p:nvPr/>
          </p:nvSpPr>
          <p:spPr>
            <a:xfrm>
              <a:off x="2238505" y="1808671"/>
              <a:ext cx="81263" cy="36495"/>
            </a:xfrm>
            <a:custGeom>
              <a:avLst/>
              <a:gdLst/>
              <a:ahLst/>
              <a:cxnLst/>
              <a:rect l="l" t="t" r="r" b="b"/>
              <a:pathLst>
                <a:path w="3104" h="1394" extrusionOk="0">
                  <a:moveTo>
                    <a:pt x="586" y="0"/>
                  </a:moveTo>
                  <a:cubicBezTo>
                    <a:pt x="260" y="0"/>
                    <a:pt x="0" y="264"/>
                    <a:pt x="0" y="591"/>
                  </a:cubicBezTo>
                  <a:lnTo>
                    <a:pt x="0" y="1393"/>
                  </a:lnTo>
                  <a:lnTo>
                    <a:pt x="3104" y="1393"/>
                  </a:lnTo>
                  <a:lnTo>
                    <a:pt x="3099" y="591"/>
                  </a:lnTo>
                  <a:cubicBezTo>
                    <a:pt x="3099" y="264"/>
                    <a:pt x="2835" y="0"/>
                    <a:pt x="2508" y="0"/>
                  </a:cubicBezTo>
                  <a:close/>
                </a:path>
              </a:pathLst>
            </a:custGeom>
            <a:solidFill>
              <a:srgbClr val="F5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23;p75">
              <a:extLst>
                <a:ext uri="{FF2B5EF4-FFF2-40B4-BE49-F238E27FC236}">
                  <a16:creationId xmlns:a16="http://schemas.microsoft.com/office/drawing/2014/main" id="{E239C8C3-A12C-F3B2-7DBB-F0AF8621B7E4}"/>
                </a:ext>
              </a:extLst>
            </p:cNvPr>
            <p:cNvSpPr/>
            <p:nvPr/>
          </p:nvSpPr>
          <p:spPr>
            <a:xfrm>
              <a:off x="2280498" y="1808671"/>
              <a:ext cx="39270" cy="36495"/>
            </a:xfrm>
            <a:custGeom>
              <a:avLst/>
              <a:gdLst/>
              <a:ahLst/>
              <a:cxnLst/>
              <a:rect l="l" t="t" r="r" b="b"/>
              <a:pathLst>
                <a:path w="1500" h="1394" extrusionOk="0">
                  <a:moveTo>
                    <a:pt x="1" y="0"/>
                  </a:moveTo>
                  <a:cubicBezTo>
                    <a:pt x="323" y="0"/>
                    <a:pt x="587" y="264"/>
                    <a:pt x="587" y="591"/>
                  </a:cubicBezTo>
                  <a:lnTo>
                    <a:pt x="587" y="1393"/>
                  </a:lnTo>
                  <a:lnTo>
                    <a:pt x="1500" y="1393"/>
                  </a:lnTo>
                  <a:lnTo>
                    <a:pt x="1500" y="591"/>
                  </a:lnTo>
                  <a:cubicBezTo>
                    <a:pt x="1500" y="264"/>
                    <a:pt x="1235" y="0"/>
                    <a:pt x="909" y="0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24;p75">
              <a:extLst>
                <a:ext uri="{FF2B5EF4-FFF2-40B4-BE49-F238E27FC236}">
                  <a16:creationId xmlns:a16="http://schemas.microsoft.com/office/drawing/2014/main" id="{E66EA645-A3C7-EC19-E698-D71D67CF11F2}"/>
                </a:ext>
              </a:extLst>
            </p:cNvPr>
            <p:cNvSpPr/>
            <p:nvPr/>
          </p:nvSpPr>
          <p:spPr>
            <a:xfrm>
              <a:off x="2326417" y="1529330"/>
              <a:ext cx="32332" cy="27620"/>
            </a:xfrm>
            <a:custGeom>
              <a:avLst/>
              <a:gdLst/>
              <a:ahLst/>
              <a:cxnLst/>
              <a:rect l="l" t="t" r="r" b="b"/>
              <a:pathLst>
                <a:path w="1235" h="1055" extrusionOk="0">
                  <a:moveTo>
                    <a:pt x="706" y="0"/>
                  </a:moveTo>
                  <a:cubicBezTo>
                    <a:pt x="236" y="0"/>
                    <a:pt x="0" y="567"/>
                    <a:pt x="332" y="899"/>
                  </a:cubicBezTo>
                  <a:cubicBezTo>
                    <a:pt x="439" y="1007"/>
                    <a:pt x="573" y="1055"/>
                    <a:pt x="703" y="1055"/>
                  </a:cubicBezTo>
                  <a:cubicBezTo>
                    <a:pt x="974" y="1055"/>
                    <a:pt x="1235" y="847"/>
                    <a:pt x="1235" y="529"/>
                  </a:cubicBezTo>
                  <a:cubicBezTo>
                    <a:pt x="1235" y="236"/>
                    <a:pt x="995" y="0"/>
                    <a:pt x="706" y="0"/>
                  </a:cubicBezTo>
                  <a:close/>
                </a:path>
              </a:pathLst>
            </a:custGeom>
            <a:solidFill>
              <a:srgbClr val="8EA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25;p75">
              <a:extLst>
                <a:ext uri="{FF2B5EF4-FFF2-40B4-BE49-F238E27FC236}">
                  <a16:creationId xmlns:a16="http://schemas.microsoft.com/office/drawing/2014/main" id="{3977B879-C5F9-1865-C555-51F794EFAB63}"/>
                </a:ext>
              </a:extLst>
            </p:cNvPr>
            <p:cNvSpPr/>
            <p:nvPr/>
          </p:nvSpPr>
          <p:spPr>
            <a:xfrm>
              <a:off x="2137005" y="1523256"/>
              <a:ext cx="415817" cy="355734"/>
            </a:xfrm>
            <a:custGeom>
              <a:avLst/>
              <a:gdLst/>
              <a:ahLst/>
              <a:cxnLst/>
              <a:rect l="l" t="t" r="r" b="b"/>
              <a:pathLst>
                <a:path w="15883" h="13588" extrusionOk="0">
                  <a:moveTo>
                    <a:pt x="7940" y="465"/>
                  </a:moveTo>
                  <a:cubicBezTo>
                    <a:pt x="7953" y="465"/>
                    <a:pt x="7966" y="466"/>
                    <a:pt x="7980" y="468"/>
                  </a:cubicBezTo>
                  <a:cubicBezTo>
                    <a:pt x="8124" y="487"/>
                    <a:pt x="8234" y="612"/>
                    <a:pt x="8234" y="761"/>
                  </a:cubicBezTo>
                  <a:cubicBezTo>
                    <a:pt x="8234" y="939"/>
                    <a:pt x="8087" y="1056"/>
                    <a:pt x="7935" y="1056"/>
                  </a:cubicBezTo>
                  <a:cubicBezTo>
                    <a:pt x="7858" y="1056"/>
                    <a:pt x="7780" y="1026"/>
                    <a:pt x="7720" y="958"/>
                  </a:cubicBezTo>
                  <a:cubicBezTo>
                    <a:pt x="7547" y="761"/>
                    <a:pt x="7690" y="465"/>
                    <a:pt x="7940" y="465"/>
                  </a:cubicBezTo>
                  <a:close/>
                  <a:moveTo>
                    <a:pt x="8681" y="929"/>
                  </a:moveTo>
                  <a:lnTo>
                    <a:pt x="10963" y="3196"/>
                  </a:lnTo>
                  <a:lnTo>
                    <a:pt x="4920" y="3196"/>
                  </a:lnTo>
                  <a:lnTo>
                    <a:pt x="7202" y="929"/>
                  </a:lnTo>
                  <a:cubicBezTo>
                    <a:pt x="7278" y="1275"/>
                    <a:pt x="7586" y="1520"/>
                    <a:pt x="7941" y="1520"/>
                  </a:cubicBezTo>
                  <a:cubicBezTo>
                    <a:pt x="8297" y="1520"/>
                    <a:pt x="8604" y="1275"/>
                    <a:pt x="8681" y="929"/>
                  </a:cubicBezTo>
                  <a:close/>
                  <a:moveTo>
                    <a:pt x="6210" y="11136"/>
                  </a:moveTo>
                  <a:cubicBezTo>
                    <a:pt x="6445" y="11136"/>
                    <a:pt x="6431" y="11138"/>
                    <a:pt x="6457" y="11142"/>
                  </a:cubicBezTo>
                  <a:cubicBezTo>
                    <a:pt x="6625" y="11176"/>
                    <a:pt x="6745" y="11320"/>
                    <a:pt x="6745" y="11493"/>
                  </a:cubicBezTo>
                  <a:lnTo>
                    <a:pt x="6745" y="12060"/>
                  </a:lnTo>
                  <a:lnTo>
                    <a:pt x="4113" y="12060"/>
                  </a:lnTo>
                  <a:lnTo>
                    <a:pt x="4113" y="11493"/>
                  </a:lnTo>
                  <a:cubicBezTo>
                    <a:pt x="4113" y="11296"/>
                    <a:pt x="4271" y="11138"/>
                    <a:pt x="4468" y="11138"/>
                  </a:cubicBezTo>
                  <a:cubicBezTo>
                    <a:pt x="5491" y="11138"/>
                    <a:pt x="5975" y="11136"/>
                    <a:pt x="6210" y="11136"/>
                  </a:cubicBezTo>
                  <a:close/>
                  <a:moveTo>
                    <a:pt x="14768" y="3658"/>
                  </a:moveTo>
                  <a:cubicBezTo>
                    <a:pt x="14802" y="3662"/>
                    <a:pt x="14826" y="3686"/>
                    <a:pt x="14826" y="3715"/>
                  </a:cubicBezTo>
                  <a:lnTo>
                    <a:pt x="14826" y="12002"/>
                  </a:lnTo>
                  <a:cubicBezTo>
                    <a:pt x="14826" y="12031"/>
                    <a:pt x="14802" y="12055"/>
                    <a:pt x="14768" y="12060"/>
                  </a:cubicBezTo>
                  <a:lnTo>
                    <a:pt x="7211" y="12060"/>
                  </a:lnTo>
                  <a:lnTo>
                    <a:pt x="7211" y="11594"/>
                  </a:lnTo>
                  <a:lnTo>
                    <a:pt x="14129" y="11594"/>
                  </a:lnTo>
                  <a:cubicBezTo>
                    <a:pt x="14254" y="11594"/>
                    <a:pt x="14360" y="11488"/>
                    <a:pt x="14360" y="11363"/>
                  </a:cubicBezTo>
                  <a:lnTo>
                    <a:pt x="14360" y="4354"/>
                  </a:lnTo>
                  <a:cubicBezTo>
                    <a:pt x="14360" y="4229"/>
                    <a:pt x="14254" y="4124"/>
                    <a:pt x="14129" y="4124"/>
                  </a:cubicBezTo>
                  <a:lnTo>
                    <a:pt x="4189" y="4124"/>
                  </a:lnTo>
                  <a:cubicBezTo>
                    <a:pt x="3877" y="4124"/>
                    <a:pt x="3877" y="4590"/>
                    <a:pt x="4189" y="4590"/>
                  </a:cubicBezTo>
                  <a:lnTo>
                    <a:pt x="13894" y="4590"/>
                  </a:lnTo>
                  <a:lnTo>
                    <a:pt x="13894" y="11133"/>
                  </a:lnTo>
                  <a:lnTo>
                    <a:pt x="7130" y="11133"/>
                  </a:lnTo>
                  <a:cubicBezTo>
                    <a:pt x="7000" y="10873"/>
                    <a:pt x="6750" y="10696"/>
                    <a:pt x="6462" y="10672"/>
                  </a:cubicBezTo>
                  <a:cubicBezTo>
                    <a:pt x="6430" y="10670"/>
                    <a:pt x="6193" y="10669"/>
                    <a:pt x="5891" y="10669"/>
                  </a:cubicBezTo>
                  <a:cubicBezTo>
                    <a:pt x="5286" y="10669"/>
                    <a:pt x="4418" y="10672"/>
                    <a:pt x="4396" y="10672"/>
                  </a:cubicBezTo>
                  <a:cubicBezTo>
                    <a:pt x="4108" y="10696"/>
                    <a:pt x="3853" y="10873"/>
                    <a:pt x="3728" y="11133"/>
                  </a:cubicBezTo>
                  <a:lnTo>
                    <a:pt x="1984" y="11133"/>
                  </a:lnTo>
                  <a:lnTo>
                    <a:pt x="1984" y="4590"/>
                  </a:lnTo>
                  <a:lnTo>
                    <a:pt x="3320" y="4590"/>
                  </a:lnTo>
                  <a:cubicBezTo>
                    <a:pt x="3627" y="4590"/>
                    <a:pt x="3627" y="4124"/>
                    <a:pt x="3320" y="4124"/>
                  </a:cubicBezTo>
                  <a:lnTo>
                    <a:pt x="1754" y="4124"/>
                  </a:lnTo>
                  <a:cubicBezTo>
                    <a:pt x="1624" y="4124"/>
                    <a:pt x="1523" y="4229"/>
                    <a:pt x="1523" y="4354"/>
                  </a:cubicBezTo>
                  <a:lnTo>
                    <a:pt x="1523" y="11363"/>
                  </a:lnTo>
                  <a:cubicBezTo>
                    <a:pt x="1523" y="11488"/>
                    <a:pt x="1624" y="11594"/>
                    <a:pt x="1754" y="11594"/>
                  </a:cubicBezTo>
                  <a:lnTo>
                    <a:pt x="3647" y="11594"/>
                  </a:lnTo>
                  <a:lnTo>
                    <a:pt x="3647" y="12060"/>
                  </a:lnTo>
                  <a:lnTo>
                    <a:pt x="1115" y="12060"/>
                  </a:lnTo>
                  <a:cubicBezTo>
                    <a:pt x="1081" y="12055"/>
                    <a:pt x="1057" y="12031"/>
                    <a:pt x="1057" y="12002"/>
                  </a:cubicBezTo>
                  <a:lnTo>
                    <a:pt x="1057" y="3715"/>
                  </a:lnTo>
                  <a:cubicBezTo>
                    <a:pt x="1057" y="3686"/>
                    <a:pt x="1081" y="3662"/>
                    <a:pt x="1115" y="3658"/>
                  </a:cubicBezTo>
                  <a:close/>
                  <a:moveTo>
                    <a:pt x="7941" y="1"/>
                  </a:moveTo>
                  <a:cubicBezTo>
                    <a:pt x="7654" y="1"/>
                    <a:pt x="7367" y="110"/>
                    <a:pt x="7149" y="328"/>
                  </a:cubicBezTo>
                  <a:lnTo>
                    <a:pt x="4257" y="3196"/>
                  </a:lnTo>
                  <a:lnTo>
                    <a:pt x="1115" y="3196"/>
                  </a:lnTo>
                  <a:cubicBezTo>
                    <a:pt x="827" y="3196"/>
                    <a:pt x="591" y="3427"/>
                    <a:pt x="591" y="3715"/>
                  </a:cubicBezTo>
                  <a:lnTo>
                    <a:pt x="591" y="12002"/>
                  </a:lnTo>
                  <a:cubicBezTo>
                    <a:pt x="591" y="12021"/>
                    <a:pt x="591" y="12041"/>
                    <a:pt x="591" y="12060"/>
                  </a:cubicBezTo>
                  <a:lnTo>
                    <a:pt x="524" y="12060"/>
                  </a:lnTo>
                  <a:cubicBezTo>
                    <a:pt x="236" y="12060"/>
                    <a:pt x="0" y="12295"/>
                    <a:pt x="0" y="12584"/>
                  </a:cubicBezTo>
                  <a:lnTo>
                    <a:pt x="0" y="13069"/>
                  </a:lnTo>
                  <a:cubicBezTo>
                    <a:pt x="0" y="13357"/>
                    <a:pt x="236" y="13588"/>
                    <a:pt x="524" y="13588"/>
                  </a:cubicBezTo>
                  <a:lnTo>
                    <a:pt x="9897" y="13588"/>
                  </a:lnTo>
                  <a:cubicBezTo>
                    <a:pt x="10204" y="13588"/>
                    <a:pt x="10204" y="13122"/>
                    <a:pt x="9897" y="13122"/>
                  </a:cubicBezTo>
                  <a:lnTo>
                    <a:pt x="524" y="13122"/>
                  </a:lnTo>
                  <a:cubicBezTo>
                    <a:pt x="490" y="13122"/>
                    <a:pt x="466" y="13098"/>
                    <a:pt x="466" y="13069"/>
                  </a:cubicBezTo>
                  <a:lnTo>
                    <a:pt x="466" y="12579"/>
                  </a:lnTo>
                  <a:cubicBezTo>
                    <a:pt x="466" y="12550"/>
                    <a:pt x="490" y="12526"/>
                    <a:pt x="524" y="12526"/>
                  </a:cubicBezTo>
                  <a:lnTo>
                    <a:pt x="15359" y="12526"/>
                  </a:lnTo>
                  <a:cubicBezTo>
                    <a:pt x="15392" y="12526"/>
                    <a:pt x="15417" y="12550"/>
                    <a:pt x="15417" y="12579"/>
                  </a:cubicBezTo>
                  <a:lnTo>
                    <a:pt x="15417" y="13069"/>
                  </a:lnTo>
                  <a:cubicBezTo>
                    <a:pt x="15417" y="13098"/>
                    <a:pt x="15392" y="13122"/>
                    <a:pt x="15359" y="13122"/>
                  </a:cubicBezTo>
                  <a:lnTo>
                    <a:pt x="10761" y="13122"/>
                  </a:lnTo>
                  <a:cubicBezTo>
                    <a:pt x="10454" y="13122"/>
                    <a:pt x="10454" y="13588"/>
                    <a:pt x="10761" y="13588"/>
                  </a:cubicBezTo>
                  <a:lnTo>
                    <a:pt x="15359" y="13588"/>
                  </a:lnTo>
                  <a:cubicBezTo>
                    <a:pt x="15647" y="13588"/>
                    <a:pt x="15882" y="13357"/>
                    <a:pt x="15882" y="13069"/>
                  </a:cubicBezTo>
                  <a:lnTo>
                    <a:pt x="15882" y="12584"/>
                  </a:lnTo>
                  <a:cubicBezTo>
                    <a:pt x="15878" y="12295"/>
                    <a:pt x="15647" y="12065"/>
                    <a:pt x="15359" y="12060"/>
                  </a:cubicBezTo>
                  <a:lnTo>
                    <a:pt x="15287" y="12060"/>
                  </a:lnTo>
                  <a:cubicBezTo>
                    <a:pt x="15292" y="12041"/>
                    <a:pt x="15292" y="12026"/>
                    <a:pt x="15292" y="12007"/>
                  </a:cubicBezTo>
                  <a:lnTo>
                    <a:pt x="15292" y="3720"/>
                  </a:lnTo>
                  <a:cubicBezTo>
                    <a:pt x="15292" y="3432"/>
                    <a:pt x="15056" y="3196"/>
                    <a:pt x="14768" y="3196"/>
                  </a:cubicBezTo>
                  <a:lnTo>
                    <a:pt x="11621" y="3196"/>
                  </a:lnTo>
                  <a:lnTo>
                    <a:pt x="8734" y="328"/>
                  </a:lnTo>
                  <a:cubicBezTo>
                    <a:pt x="8515" y="110"/>
                    <a:pt x="8228" y="1"/>
                    <a:pt x="794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042;p80">
            <a:extLst>
              <a:ext uri="{FF2B5EF4-FFF2-40B4-BE49-F238E27FC236}">
                <a16:creationId xmlns:a16="http://schemas.microsoft.com/office/drawing/2014/main" id="{DC544526-51EA-06A6-EBCE-64D6B379713C}"/>
              </a:ext>
            </a:extLst>
          </p:cNvPr>
          <p:cNvGrpSpPr/>
          <p:nvPr/>
        </p:nvGrpSpPr>
        <p:grpSpPr>
          <a:xfrm>
            <a:off x="6396641" y="1670527"/>
            <a:ext cx="378154" cy="352230"/>
            <a:chOff x="6065458" y="2434229"/>
            <a:chExt cx="378154" cy="352230"/>
          </a:xfrm>
        </p:grpSpPr>
        <p:sp>
          <p:nvSpPr>
            <p:cNvPr id="14" name="Google Shape;17043;p80">
              <a:extLst>
                <a:ext uri="{FF2B5EF4-FFF2-40B4-BE49-F238E27FC236}">
                  <a16:creationId xmlns:a16="http://schemas.microsoft.com/office/drawing/2014/main" id="{460392F8-5338-6E66-4681-7CA89D00B89E}"/>
                </a:ext>
              </a:extLst>
            </p:cNvPr>
            <p:cNvSpPr/>
            <p:nvPr/>
          </p:nvSpPr>
          <p:spPr>
            <a:xfrm>
              <a:off x="6071054" y="2493936"/>
              <a:ext cx="285001" cy="235653"/>
            </a:xfrm>
            <a:custGeom>
              <a:avLst/>
              <a:gdLst/>
              <a:ahLst/>
              <a:cxnLst/>
              <a:rect l="l" t="t" r="r" b="b"/>
              <a:pathLst>
                <a:path w="10950" h="9054" extrusionOk="0">
                  <a:moveTo>
                    <a:pt x="0" y="0"/>
                  </a:moveTo>
                  <a:lnTo>
                    <a:pt x="0" y="6967"/>
                  </a:lnTo>
                  <a:cubicBezTo>
                    <a:pt x="0" y="8117"/>
                    <a:pt x="2453" y="9053"/>
                    <a:pt x="5475" y="9053"/>
                  </a:cubicBezTo>
                  <a:cubicBezTo>
                    <a:pt x="5640" y="9053"/>
                    <a:pt x="5806" y="9050"/>
                    <a:pt x="5968" y="9043"/>
                  </a:cubicBezTo>
                  <a:cubicBezTo>
                    <a:pt x="8761" y="8951"/>
                    <a:pt x="10950" y="8054"/>
                    <a:pt x="10950" y="6967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44;p80">
              <a:extLst>
                <a:ext uri="{FF2B5EF4-FFF2-40B4-BE49-F238E27FC236}">
                  <a16:creationId xmlns:a16="http://schemas.microsoft.com/office/drawing/2014/main" id="{34AF1BAB-9B7D-04C1-D009-59EBF607B547}"/>
                </a:ext>
              </a:extLst>
            </p:cNvPr>
            <p:cNvSpPr/>
            <p:nvPr/>
          </p:nvSpPr>
          <p:spPr>
            <a:xfrm>
              <a:off x="6212071" y="2555387"/>
              <a:ext cx="143984" cy="174020"/>
            </a:xfrm>
            <a:custGeom>
              <a:avLst/>
              <a:gdLst/>
              <a:ahLst/>
              <a:cxnLst/>
              <a:rect l="l" t="t" r="r" b="b"/>
              <a:pathLst>
                <a:path w="5532" h="6686" extrusionOk="0">
                  <a:moveTo>
                    <a:pt x="3646" y="0"/>
                  </a:moveTo>
                  <a:cubicBezTo>
                    <a:pt x="3308" y="0"/>
                    <a:pt x="3030" y="275"/>
                    <a:pt x="3030" y="616"/>
                  </a:cubicBezTo>
                  <a:lnTo>
                    <a:pt x="3030" y="1151"/>
                  </a:lnTo>
                  <a:cubicBezTo>
                    <a:pt x="2808" y="1253"/>
                    <a:pt x="2597" y="1372"/>
                    <a:pt x="2400" y="1517"/>
                  </a:cubicBezTo>
                  <a:lnTo>
                    <a:pt x="1939" y="1249"/>
                  </a:lnTo>
                  <a:cubicBezTo>
                    <a:pt x="1841" y="1192"/>
                    <a:pt x="1733" y="1165"/>
                    <a:pt x="1628" y="1165"/>
                  </a:cubicBezTo>
                  <a:cubicBezTo>
                    <a:pt x="1414" y="1165"/>
                    <a:pt x="1208" y="1276"/>
                    <a:pt x="1095" y="1474"/>
                  </a:cubicBezTo>
                  <a:lnTo>
                    <a:pt x="170" y="3075"/>
                  </a:lnTo>
                  <a:cubicBezTo>
                    <a:pt x="1" y="3371"/>
                    <a:pt x="99" y="3747"/>
                    <a:pt x="395" y="3920"/>
                  </a:cubicBezTo>
                  <a:lnTo>
                    <a:pt x="859" y="4184"/>
                  </a:lnTo>
                  <a:cubicBezTo>
                    <a:pt x="849" y="4307"/>
                    <a:pt x="842" y="4426"/>
                    <a:pt x="842" y="4550"/>
                  </a:cubicBezTo>
                  <a:cubicBezTo>
                    <a:pt x="842" y="4669"/>
                    <a:pt x="845" y="4792"/>
                    <a:pt x="859" y="4912"/>
                  </a:cubicBezTo>
                  <a:lnTo>
                    <a:pt x="395" y="5179"/>
                  </a:lnTo>
                  <a:cubicBezTo>
                    <a:pt x="99" y="5352"/>
                    <a:pt x="1" y="5728"/>
                    <a:pt x="170" y="6024"/>
                  </a:cubicBezTo>
                  <a:lnTo>
                    <a:pt x="550" y="6685"/>
                  </a:lnTo>
                  <a:cubicBezTo>
                    <a:pt x="3343" y="6590"/>
                    <a:pt x="5532" y="5697"/>
                    <a:pt x="5532" y="4606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45;p80">
              <a:extLst>
                <a:ext uri="{FF2B5EF4-FFF2-40B4-BE49-F238E27FC236}">
                  <a16:creationId xmlns:a16="http://schemas.microsoft.com/office/drawing/2014/main" id="{EFFD8554-5CF6-43FB-060E-7B8B6173579D}"/>
                </a:ext>
              </a:extLst>
            </p:cNvPr>
            <p:cNvSpPr/>
            <p:nvPr/>
          </p:nvSpPr>
          <p:spPr>
            <a:xfrm>
              <a:off x="6071054" y="2493936"/>
              <a:ext cx="285001" cy="65511"/>
            </a:xfrm>
            <a:custGeom>
              <a:avLst/>
              <a:gdLst/>
              <a:ahLst/>
              <a:cxnLst/>
              <a:rect l="l" t="t" r="r" b="b"/>
              <a:pathLst>
                <a:path w="10950" h="2517" extrusionOk="0">
                  <a:moveTo>
                    <a:pt x="0" y="0"/>
                  </a:moveTo>
                  <a:lnTo>
                    <a:pt x="0" y="989"/>
                  </a:lnTo>
                  <a:cubicBezTo>
                    <a:pt x="317" y="1330"/>
                    <a:pt x="806" y="1633"/>
                    <a:pt x="1450" y="1879"/>
                  </a:cubicBezTo>
                  <a:cubicBezTo>
                    <a:pt x="2530" y="2291"/>
                    <a:pt x="3962" y="2516"/>
                    <a:pt x="5475" y="2516"/>
                  </a:cubicBezTo>
                  <a:cubicBezTo>
                    <a:pt x="6988" y="2516"/>
                    <a:pt x="8416" y="2291"/>
                    <a:pt x="9500" y="1879"/>
                  </a:cubicBezTo>
                  <a:cubicBezTo>
                    <a:pt x="10140" y="1633"/>
                    <a:pt x="10633" y="1330"/>
                    <a:pt x="10950" y="989"/>
                  </a:cubicBezTo>
                  <a:lnTo>
                    <a:pt x="10950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046;p80">
              <a:extLst>
                <a:ext uri="{FF2B5EF4-FFF2-40B4-BE49-F238E27FC236}">
                  <a16:creationId xmlns:a16="http://schemas.microsoft.com/office/drawing/2014/main" id="{1389EC2B-E717-B3CE-E93C-FB269648E8B0}"/>
                </a:ext>
              </a:extLst>
            </p:cNvPr>
            <p:cNvSpPr/>
            <p:nvPr/>
          </p:nvSpPr>
          <p:spPr>
            <a:xfrm>
              <a:off x="6071054" y="2590914"/>
              <a:ext cx="285001" cy="138570"/>
            </a:xfrm>
            <a:custGeom>
              <a:avLst/>
              <a:gdLst/>
              <a:ahLst/>
              <a:cxnLst/>
              <a:rect l="l" t="t" r="r" b="b"/>
              <a:pathLst>
                <a:path w="10950" h="5324" extrusionOk="0">
                  <a:moveTo>
                    <a:pt x="0" y="0"/>
                  </a:moveTo>
                  <a:lnTo>
                    <a:pt x="0" y="3237"/>
                  </a:lnTo>
                  <a:cubicBezTo>
                    <a:pt x="0" y="4391"/>
                    <a:pt x="2453" y="5324"/>
                    <a:pt x="5475" y="5324"/>
                  </a:cubicBezTo>
                  <a:cubicBezTo>
                    <a:pt x="5640" y="5324"/>
                    <a:pt x="5806" y="5320"/>
                    <a:pt x="5968" y="5317"/>
                  </a:cubicBezTo>
                  <a:cubicBezTo>
                    <a:pt x="8761" y="5222"/>
                    <a:pt x="10950" y="4328"/>
                    <a:pt x="10950" y="3237"/>
                  </a:cubicBezTo>
                  <a:lnTo>
                    <a:pt x="10950" y="0"/>
                  </a:lnTo>
                  <a:cubicBezTo>
                    <a:pt x="10950" y="1147"/>
                    <a:pt x="8518" y="2080"/>
                    <a:pt x="5510" y="2087"/>
                  </a:cubicBezTo>
                  <a:lnTo>
                    <a:pt x="5475" y="2087"/>
                  </a:ln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047;p80">
              <a:extLst>
                <a:ext uri="{FF2B5EF4-FFF2-40B4-BE49-F238E27FC236}">
                  <a16:creationId xmlns:a16="http://schemas.microsoft.com/office/drawing/2014/main" id="{A02A4D55-CA8D-988E-B03A-49C74AD67DB9}"/>
                </a:ext>
              </a:extLst>
            </p:cNvPr>
            <p:cNvSpPr/>
            <p:nvPr/>
          </p:nvSpPr>
          <p:spPr>
            <a:xfrm>
              <a:off x="6212071" y="2590914"/>
              <a:ext cx="143984" cy="138388"/>
            </a:xfrm>
            <a:custGeom>
              <a:avLst/>
              <a:gdLst/>
              <a:ahLst/>
              <a:cxnLst/>
              <a:rect l="l" t="t" r="r" b="b"/>
              <a:pathLst>
                <a:path w="5532" h="5317" extrusionOk="0">
                  <a:moveTo>
                    <a:pt x="5532" y="0"/>
                  </a:moveTo>
                  <a:cubicBezTo>
                    <a:pt x="5532" y="1147"/>
                    <a:pt x="3100" y="2080"/>
                    <a:pt x="92" y="2087"/>
                  </a:cubicBezTo>
                  <a:cubicBezTo>
                    <a:pt x="113" y="2280"/>
                    <a:pt x="226" y="2453"/>
                    <a:pt x="395" y="2551"/>
                  </a:cubicBezTo>
                  <a:lnTo>
                    <a:pt x="859" y="2819"/>
                  </a:lnTo>
                  <a:cubicBezTo>
                    <a:pt x="849" y="2938"/>
                    <a:pt x="842" y="3061"/>
                    <a:pt x="842" y="3181"/>
                  </a:cubicBezTo>
                  <a:cubicBezTo>
                    <a:pt x="842" y="3304"/>
                    <a:pt x="845" y="3424"/>
                    <a:pt x="859" y="3543"/>
                  </a:cubicBezTo>
                  <a:lnTo>
                    <a:pt x="395" y="3811"/>
                  </a:lnTo>
                  <a:cubicBezTo>
                    <a:pt x="99" y="3983"/>
                    <a:pt x="1" y="4360"/>
                    <a:pt x="170" y="4655"/>
                  </a:cubicBezTo>
                  <a:lnTo>
                    <a:pt x="550" y="5317"/>
                  </a:lnTo>
                  <a:cubicBezTo>
                    <a:pt x="3343" y="5222"/>
                    <a:pt x="5532" y="4328"/>
                    <a:pt x="5532" y="3237"/>
                  </a:cubicBezTo>
                  <a:lnTo>
                    <a:pt x="5532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048;p80">
              <a:extLst>
                <a:ext uri="{FF2B5EF4-FFF2-40B4-BE49-F238E27FC236}">
                  <a16:creationId xmlns:a16="http://schemas.microsoft.com/office/drawing/2014/main" id="{504314B4-E9B5-FDFF-6A88-CC2472892BC8}"/>
                </a:ext>
              </a:extLst>
            </p:cNvPr>
            <p:cNvSpPr/>
            <p:nvPr/>
          </p:nvSpPr>
          <p:spPr>
            <a:xfrm>
              <a:off x="6071054" y="2590914"/>
              <a:ext cx="285001" cy="66682"/>
            </a:xfrm>
            <a:custGeom>
              <a:avLst/>
              <a:gdLst/>
              <a:ahLst/>
              <a:cxnLst/>
              <a:rect l="l" t="t" r="r" b="b"/>
              <a:pathLst>
                <a:path w="10950" h="2562" extrusionOk="0">
                  <a:moveTo>
                    <a:pt x="0" y="0"/>
                  </a:moveTo>
                  <a:lnTo>
                    <a:pt x="0" y="1024"/>
                  </a:lnTo>
                  <a:cubicBezTo>
                    <a:pt x="317" y="1369"/>
                    <a:pt x="806" y="1675"/>
                    <a:pt x="1457" y="1921"/>
                  </a:cubicBezTo>
                  <a:cubicBezTo>
                    <a:pt x="2537" y="2333"/>
                    <a:pt x="3962" y="2562"/>
                    <a:pt x="5475" y="2562"/>
                  </a:cubicBezTo>
                  <a:cubicBezTo>
                    <a:pt x="6988" y="2562"/>
                    <a:pt x="8413" y="2333"/>
                    <a:pt x="9493" y="1921"/>
                  </a:cubicBezTo>
                  <a:cubicBezTo>
                    <a:pt x="10140" y="1675"/>
                    <a:pt x="10633" y="1369"/>
                    <a:pt x="10950" y="1024"/>
                  </a:cubicBezTo>
                  <a:lnTo>
                    <a:pt x="10950" y="0"/>
                  </a:lnTo>
                  <a:cubicBezTo>
                    <a:pt x="10950" y="1154"/>
                    <a:pt x="8497" y="2087"/>
                    <a:pt x="5475" y="2087"/>
                  </a:cubicBez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049;p80">
              <a:extLst>
                <a:ext uri="{FF2B5EF4-FFF2-40B4-BE49-F238E27FC236}">
                  <a16:creationId xmlns:a16="http://schemas.microsoft.com/office/drawing/2014/main" id="{27C507BF-47B0-0C21-1734-05BFC681AAC8}"/>
                </a:ext>
              </a:extLst>
            </p:cNvPr>
            <p:cNvSpPr/>
            <p:nvPr/>
          </p:nvSpPr>
          <p:spPr>
            <a:xfrm>
              <a:off x="6071054" y="2439616"/>
              <a:ext cx="285001" cy="108639"/>
            </a:xfrm>
            <a:custGeom>
              <a:avLst/>
              <a:gdLst/>
              <a:ahLst/>
              <a:cxnLst/>
              <a:rect l="l" t="t" r="r" b="b"/>
              <a:pathLst>
                <a:path w="10950" h="4174" extrusionOk="0">
                  <a:moveTo>
                    <a:pt x="5475" y="1"/>
                  </a:moveTo>
                  <a:cubicBezTo>
                    <a:pt x="2449" y="1"/>
                    <a:pt x="0" y="937"/>
                    <a:pt x="0" y="2087"/>
                  </a:cubicBezTo>
                  <a:cubicBezTo>
                    <a:pt x="0" y="3241"/>
                    <a:pt x="2449" y="4174"/>
                    <a:pt x="5475" y="4174"/>
                  </a:cubicBezTo>
                  <a:cubicBezTo>
                    <a:pt x="8497" y="4174"/>
                    <a:pt x="10950" y="3241"/>
                    <a:pt x="10950" y="2087"/>
                  </a:cubicBezTo>
                  <a:cubicBezTo>
                    <a:pt x="10950" y="937"/>
                    <a:pt x="8497" y="1"/>
                    <a:pt x="5475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7050;p80">
              <a:extLst>
                <a:ext uri="{FF2B5EF4-FFF2-40B4-BE49-F238E27FC236}">
                  <a16:creationId xmlns:a16="http://schemas.microsoft.com/office/drawing/2014/main" id="{D3235BE9-1042-C380-A4C1-96B493A6C67B}"/>
                </a:ext>
              </a:extLst>
            </p:cNvPr>
            <p:cNvSpPr/>
            <p:nvPr/>
          </p:nvSpPr>
          <p:spPr>
            <a:xfrm>
              <a:off x="6224720" y="2566448"/>
              <a:ext cx="212567" cy="214519"/>
            </a:xfrm>
            <a:custGeom>
              <a:avLst/>
              <a:gdLst/>
              <a:ahLst/>
              <a:cxnLst/>
              <a:rect l="l" t="t" r="r" b="b"/>
              <a:pathLst>
                <a:path w="8167" h="8242" extrusionOk="0">
                  <a:moveTo>
                    <a:pt x="3160" y="1"/>
                  </a:moveTo>
                  <a:cubicBezTo>
                    <a:pt x="3054" y="1"/>
                    <a:pt x="2970" y="85"/>
                    <a:pt x="2970" y="191"/>
                  </a:cubicBezTo>
                  <a:lnTo>
                    <a:pt x="2970" y="1014"/>
                  </a:lnTo>
                  <a:cubicBezTo>
                    <a:pt x="2597" y="1148"/>
                    <a:pt x="2249" y="1349"/>
                    <a:pt x="1946" y="1605"/>
                  </a:cubicBezTo>
                  <a:lnTo>
                    <a:pt x="1232" y="1194"/>
                  </a:lnTo>
                  <a:cubicBezTo>
                    <a:pt x="1203" y="1176"/>
                    <a:pt x="1171" y="1168"/>
                    <a:pt x="1139" y="1168"/>
                  </a:cubicBezTo>
                  <a:cubicBezTo>
                    <a:pt x="1074" y="1168"/>
                    <a:pt x="1010" y="1203"/>
                    <a:pt x="975" y="1264"/>
                  </a:cubicBezTo>
                  <a:lnTo>
                    <a:pt x="53" y="2861"/>
                  </a:lnTo>
                  <a:cubicBezTo>
                    <a:pt x="0" y="2953"/>
                    <a:pt x="32" y="3066"/>
                    <a:pt x="120" y="3118"/>
                  </a:cubicBezTo>
                  <a:lnTo>
                    <a:pt x="834" y="3530"/>
                  </a:lnTo>
                  <a:cubicBezTo>
                    <a:pt x="764" y="3921"/>
                    <a:pt x="764" y="4322"/>
                    <a:pt x="834" y="4712"/>
                  </a:cubicBezTo>
                  <a:lnTo>
                    <a:pt x="120" y="5124"/>
                  </a:lnTo>
                  <a:cubicBezTo>
                    <a:pt x="32" y="5177"/>
                    <a:pt x="0" y="5293"/>
                    <a:pt x="53" y="5381"/>
                  </a:cubicBezTo>
                  <a:lnTo>
                    <a:pt x="975" y="6982"/>
                  </a:lnTo>
                  <a:cubicBezTo>
                    <a:pt x="1010" y="7040"/>
                    <a:pt x="1074" y="7074"/>
                    <a:pt x="1138" y="7074"/>
                  </a:cubicBezTo>
                  <a:cubicBezTo>
                    <a:pt x="1170" y="7074"/>
                    <a:pt x="1203" y="7066"/>
                    <a:pt x="1232" y="7048"/>
                  </a:cubicBezTo>
                  <a:lnTo>
                    <a:pt x="1946" y="6637"/>
                  </a:lnTo>
                  <a:cubicBezTo>
                    <a:pt x="2249" y="6894"/>
                    <a:pt x="2597" y="7094"/>
                    <a:pt x="2970" y="7231"/>
                  </a:cubicBezTo>
                  <a:lnTo>
                    <a:pt x="2970" y="8051"/>
                  </a:lnTo>
                  <a:cubicBezTo>
                    <a:pt x="2970" y="8157"/>
                    <a:pt x="3054" y="8241"/>
                    <a:pt x="3160" y="8241"/>
                  </a:cubicBezTo>
                  <a:lnTo>
                    <a:pt x="5007" y="8241"/>
                  </a:lnTo>
                  <a:cubicBezTo>
                    <a:pt x="5109" y="8241"/>
                    <a:pt x="5193" y="8157"/>
                    <a:pt x="5193" y="8051"/>
                  </a:cubicBezTo>
                  <a:lnTo>
                    <a:pt x="5193" y="7231"/>
                  </a:lnTo>
                  <a:cubicBezTo>
                    <a:pt x="5570" y="7094"/>
                    <a:pt x="5915" y="6894"/>
                    <a:pt x="6217" y="6637"/>
                  </a:cubicBezTo>
                  <a:lnTo>
                    <a:pt x="6932" y="7048"/>
                  </a:lnTo>
                  <a:cubicBezTo>
                    <a:pt x="6962" y="7066"/>
                    <a:pt x="6995" y="7074"/>
                    <a:pt x="7027" y="7074"/>
                  </a:cubicBezTo>
                  <a:cubicBezTo>
                    <a:pt x="7093" y="7074"/>
                    <a:pt x="7156" y="7040"/>
                    <a:pt x="7188" y="6982"/>
                  </a:cubicBezTo>
                  <a:lnTo>
                    <a:pt x="8114" y="5381"/>
                  </a:lnTo>
                  <a:cubicBezTo>
                    <a:pt x="8167" y="5293"/>
                    <a:pt x="8135" y="5177"/>
                    <a:pt x="8043" y="5124"/>
                  </a:cubicBezTo>
                  <a:lnTo>
                    <a:pt x="7333" y="4712"/>
                  </a:lnTo>
                  <a:cubicBezTo>
                    <a:pt x="7368" y="4519"/>
                    <a:pt x="7386" y="4322"/>
                    <a:pt x="7386" y="4121"/>
                  </a:cubicBezTo>
                  <a:cubicBezTo>
                    <a:pt x="7386" y="3924"/>
                    <a:pt x="7368" y="3727"/>
                    <a:pt x="7333" y="3530"/>
                  </a:cubicBezTo>
                  <a:lnTo>
                    <a:pt x="8043" y="3122"/>
                  </a:lnTo>
                  <a:cubicBezTo>
                    <a:pt x="8135" y="3069"/>
                    <a:pt x="8167" y="2953"/>
                    <a:pt x="8114" y="2861"/>
                  </a:cubicBezTo>
                  <a:lnTo>
                    <a:pt x="7188" y="1264"/>
                  </a:lnTo>
                  <a:cubicBezTo>
                    <a:pt x="7155" y="1203"/>
                    <a:pt x="7092" y="1168"/>
                    <a:pt x="7026" y="1168"/>
                  </a:cubicBezTo>
                  <a:cubicBezTo>
                    <a:pt x="6994" y="1168"/>
                    <a:pt x="6962" y="1176"/>
                    <a:pt x="6932" y="1194"/>
                  </a:cubicBezTo>
                  <a:lnTo>
                    <a:pt x="6217" y="1605"/>
                  </a:lnTo>
                  <a:cubicBezTo>
                    <a:pt x="5915" y="1349"/>
                    <a:pt x="5570" y="1148"/>
                    <a:pt x="5193" y="1014"/>
                  </a:cubicBezTo>
                  <a:lnTo>
                    <a:pt x="5193" y="191"/>
                  </a:lnTo>
                  <a:cubicBezTo>
                    <a:pt x="5193" y="85"/>
                    <a:pt x="5109" y="1"/>
                    <a:pt x="5007" y="1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051;p80">
              <a:extLst>
                <a:ext uri="{FF2B5EF4-FFF2-40B4-BE49-F238E27FC236}">
                  <a16:creationId xmlns:a16="http://schemas.microsoft.com/office/drawing/2014/main" id="{CE3189F7-63FD-C427-3CC0-B20818B34A8D}"/>
                </a:ext>
              </a:extLst>
            </p:cNvPr>
            <p:cNvSpPr/>
            <p:nvPr/>
          </p:nvSpPr>
          <p:spPr>
            <a:xfrm>
              <a:off x="6288175" y="2633964"/>
              <a:ext cx="82637" cy="79514"/>
            </a:xfrm>
            <a:custGeom>
              <a:avLst/>
              <a:gdLst/>
              <a:ahLst/>
              <a:cxnLst/>
              <a:rect l="l" t="t" r="r" b="b"/>
              <a:pathLst>
                <a:path w="3175" h="3055" extrusionOk="0">
                  <a:moveTo>
                    <a:pt x="1648" y="0"/>
                  </a:moveTo>
                  <a:cubicBezTo>
                    <a:pt x="1251" y="0"/>
                    <a:pt x="859" y="156"/>
                    <a:pt x="567" y="450"/>
                  </a:cubicBezTo>
                  <a:cubicBezTo>
                    <a:pt x="131" y="887"/>
                    <a:pt x="1" y="1541"/>
                    <a:pt x="236" y="2111"/>
                  </a:cubicBezTo>
                  <a:cubicBezTo>
                    <a:pt x="472" y="2685"/>
                    <a:pt x="1028" y="3054"/>
                    <a:pt x="1647" y="3054"/>
                  </a:cubicBezTo>
                  <a:cubicBezTo>
                    <a:pt x="2488" y="3054"/>
                    <a:pt x="3171" y="2371"/>
                    <a:pt x="3174" y="1527"/>
                  </a:cubicBezTo>
                  <a:cubicBezTo>
                    <a:pt x="3174" y="911"/>
                    <a:pt x="2801" y="355"/>
                    <a:pt x="2231" y="116"/>
                  </a:cubicBezTo>
                  <a:cubicBezTo>
                    <a:pt x="2043" y="38"/>
                    <a:pt x="1845" y="0"/>
                    <a:pt x="1648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52;p80">
              <a:extLst>
                <a:ext uri="{FF2B5EF4-FFF2-40B4-BE49-F238E27FC236}">
                  <a16:creationId xmlns:a16="http://schemas.microsoft.com/office/drawing/2014/main" id="{CE1B3598-21CD-E65C-F5D2-8081FDDB8A85}"/>
                </a:ext>
              </a:extLst>
            </p:cNvPr>
            <p:cNvSpPr/>
            <p:nvPr/>
          </p:nvSpPr>
          <p:spPr>
            <a:xfrm>
              <a:off x="6303011" y="2645676"/>
              <a:ext cx="56063" cy="5606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0"/>
                  </a:moveTo>
                  <a:cubicBezTo>
                    <a:pt x="483" y="0"/>
                    <a:pt x="1" y="482"/>
                    <a:pt x="1" y="1077"/>
                  </a:cubicBezTo>
                  <a:cubicBezTo>
                    <a:pt x="1" y="1672"/>
                    <a:pt x="483" y="2154"/>
                    <a:pt x="1077" y="2154"/>
                  </a:cubicBezTo>
                  <a:cubicBezTo>
                    <a:pt x="1672" y="2154"/>
                    <a:pt x="2154" y="1672"/>
                    <a:pt x="2154" y="1077"/>
                  </a:cubicBezTo>
                  <a:cubicBezTo>
                    <a:pt x="2154" y="482"/>
                    <a:pt x="1672" y="0"/>
                    <a:pt x="1077" y="0"/>
                  </a:cubicBez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7053;p80">
              <a:extLst>
                <a:ext uri="{FF2B5EF4-FFF2-40B4-BE49-F238E27FC236}">
                  <a16:creationId xmlns:a16="http://schemas.microsoft.com/office/drawing/2014/main" id="{37436F1F-F321-9F10-9781-C8F660DD46EB}"/>
                </a:ext>
              </a:extLst>
            </p:cNvPr>
            <p:cNvSpPr/>
            <p:nvPr/>
          </p:nvSpPr>
          <p:spPr>
            <a:xfrm>
              <a:off x="6065458" y="2434229"/>
              <a:ext cx="378154" cy="352230"/>
            </a:xfrm>
            <a:custGeom>
              <a:avLst/>
              <a:gdLst/>
              <a:ahLst/>
              <a:cxnLst/>
              <a:rect l="l" t="t" r="r" b="b"/>
              <a:pathLst>
                <a:path w="14529" h="13533" extrusionOk="0">
                  <a:moveTo>
                    <a:pt x="426" y="6918"/>
                  </a:moveTo>
                  <a:cubicBezTo>
                    <a:pt x="722" y="7213"/>
                    <a:pt x="1165" y="7477"/>
                    <a:pt x="1742" y="7695"/>
                  </a:cubicBezTo>
                  <a:cubicBezTo>
                    <a:pt x="2798" y="8100"/>
                    <a:pt x="4202" y="8321"/>
                    <a:pt x="5690" y="8321"/>
                  </a:cubicBezTo>
                  <a:cubicBezTo>
                    <a:pt x="5810" y="8321"/>
                    <a:pt x="5929" y="8321"/>
                    <a:pt x="6049" y="8318"/>
                  </a:cubicBezTo>
                  <a:cubicBezTo>
                    <a:pt x="6073" y="8343"/>
                    <a:pt x="6105" y="8367"/>
                    <a:pt x="6137" y="8385"/>
                  </a:cubicBezTo>
                  <a:lnTo>
                    <a:pt x="6724" y="8723"/>
                  </a:lnTo>
                  <a:cubicBezTo>
                    <a:pt x="6679" y="9043"/>
                    <a:pt x="6679" y="9366"/>
                    <a:pt x="6724" y="9687"/>
                  </a:cubicBezTo>
                  <a:lnTo>
                    <a:pt x="6137" y="10024"/>
                  </a:lnTo>
                  <a:cubicBezTo>
                    <a:pt x="5943" y="10133"/>
                    <a:pt x="5880" y="10380"/>
                    <a:pt x="5989" y="10570"/>
                  </a:cubicBezTo>
                  <a:lnTo>
                    <a:pt x="6309" y="11122"/>
                  </a:lnTo>
                  <a:cubicBezTo>
                    <a:pt x="6105" y="11129"/>
                    <a:pt x="5898" y="11136"/>
                    <a:pt x="5690" y="11136"/>
                  </a:cubicBezTo>
                  <a:cubicBezTo>
                    <a:pt x="4251" y="11136"/>
                    <a:pt x="2903" y="10922"/>
                    <a:pt x="1894" y="10538"/>
                  </a:cubicBezTo>
                  <a:cubicBezTo>
                    <a:pt x="961" y="10183"/>
                    <a:pt x="426" y="9718"/>
                    <a:pt x="426" y="9261"/>
                  </a:cubicBezTo>
                  <a:lnTo>
                    <a:pt x="426" y="6918"/>
                  </a:lnTo>
                  <a:close/>
                  <a:moveTo>
                    <a:pt x="5751" y="0"/>
                  </a:moveTo>
                  <a:cubicBezTo>
                    <a:pt x="5730" y="0"/>
                    <a:pt x="5708" y="0"/>
                    <a:pt x="5686" y="0"/>
                  </a:cubicBezTo>
                  <a:cubicBezTo>
                    <a:pt x="4198" y="0"/>
                    <a:pt x="2798" y="218"/>
                    <a:pt x="1739" y="623"/>
                  </a:cubicBezTo>
                  <a:cubicBezTo>
                    <a:pt x="616" y="1052"/>
                    <a:pt x="1" y="1647"/>
                    <a:pt x="1" y="2294"/>
                  </a:cubicBezTo>
                  <a:lnTo>
                    <a:pt x="1" y="9261"/>
                  </a:lnTo>
                  <a:cubicBezTo>
                    <a:pt x="1" y="9912"/>
                    <a:pt x="616" y="10506"/>
                    <a:pt x="1739" y="10932"/>
                  </a:cubicBezTo>
                  <a:cubicBezTo>
                    <a:pt x="2794" y="11333"/>
                    <a:pt x="4198" y="11558"/>
                    <a:pt x="5686" y="11558"/>
                  </a:cubicBezTo>
                  <a:cubicBezTo>
                    <a:pt x="5975" y="11558"/>
                    <a:pt x="6260" y="11548"/>
                    <a:pt x="6545" y="11530"/>
                  </a:cubicBezTo>
                  <a:lnTo>
                    <a:pt x="6911" y="12167"/>
                  </a:lnTo>
                  <a:cubicBezTo>
                    <a:pt x="6984" y="12294"/>
                    <a:pt x="7118" y="12366"/>
                    <a:pt x="7256" y="12366"/>
                  </a:cubicBezTo>
                  <a:cubicBezTo>
                    <a:pt x="7324" y="12366"/>
                    <a:pt x="7393" y="12349"/>
                    <a:pt x="7456" y="12311"/>
                  </a:cubicBezTo>
                  <a:lnTo>
                    <a:pt x="8044" y="11974"/>
                  </a:lnTo>
                  <a:cubicBezTo>
                    <a:pt x="8297" y="12171"/>
                    <a:pt x="8579" y="12332"/>
                    <a:pt x="8874" y="12456"/>
                  </a:cubicBezTo>
                  <a:lnTo>
                    <a:pt x="8874" y="13131"/>
                  </a:lnTo>
                  <a:cubicBezTo>
                    <a:pt x="8874" y="13353"/>
                    <a:pt x="9054" y="13532"/>
                    <a:pt x="9275" y="13532"/>
                  </a:cubicBezTo>
                  <a:lnTo>
                    <a:pt x="11122" y="13532"/>
                  </a:lnTo>
                  <a:cubicBezTo>
                    <a:pt x="11344" y="13532"/>
                    <a:pt x="11524" y="13353"/>
                    <a:pt x="11524" y="13131"/>
                  </a:cubicBezTo>
                  <a:lnTo>
                    <a:pt x="11524" y="12456"/>
                  </a:lnTo>
                  <a:cubicBezTo>
                    <a:pt x="11823" y="12332"/>
                    <a:pt x="12101" y="12171"/>
                    <a:pt x="12354" y="11974"/>
                  </a:cubicBezTo>
                  <a:lnTo>
                    <a:pt x="12942" y="12311"/>
                  </a:lnTo>
                  <a:cubicBezTo>
                    <a:pt x="13006" y="12349"/>
                    <a:pt x="13075" y="12366"/>
                    <a:pt x="13143" y="12366"/>
                  </a:cubicBezTo>
                  <a:cubicBezTo>
                    <a:pt x="13281" y="12366"/>
                    <a:pt x="13415" y="12294"/>
                    <a:pt x="13490" y="12167"/>
                  </a:cubicBezTo>
                  <a:lnTo>
                    <a:pt x="14412" y="10566"/>
                  </a:lnTo>
                  <a:cubicBezTo>
                    <a:pt x="14469" y="10475"/>
                    <a:pt x="14483" y="10369"/>
                    <a:pt x="14458" y="10264"/>
                  </a:cubicBezTo>
                  <a:cubicBezTo>
                    <a:pt x="14430" y="10162"/>
                    <a:pt x="14363" y="10074"/>
                    <a:pt x="14268" y="10021"/>
                  </a:cubicBezTo>
                  <a:lnTo>
                    <a:pt x="13684" y="9683"/>
                  </a:lnTo>
                  <a:cubicBezTo>
                    <a:pt x="13726" y="9363"/>
                    <a:pt x="13726" y="9039"/>
                    <a:pt x="13684" y="8723"/>
                  </a:cubicBezTo>
                  <a:lnTo>
                    <a:pt x="14268" y="8385"/>
                  </a:lnTo>
                  <a:cubicBezTo>
                    <a:pt x="14462" y="8272"/>
                    <a:pt x="14528" y="8029"/>
                    <a:pt x="14416" y="7836"/>
                  </a:cubicBezTo>
                  <a:lnTo>
                    <a:pt x="14131" y="7343"/>
                  </a:lnTo>
                  <a:cubicBezTo>
                    <a:pt x="14086" y="7266"/>
                    <a:pt x="14019" y="7234"/>
                    <a:pt x="13953" y="7234"/>
                  </a:cubicBezTo>
                  <a:cubicBezTo>
                    <a:pt x="13808" y="7234"/>
                    <a:pt x="13666" y="7386"/>
                    <a:pt x="13765" y="7554"/>
                  </a:cubicBezTo>
                  <a:lnTo>
                    <a:pt x="14036" y="8029"/>
                  </a:lnTo>
                  <a:lnTo>
                    <a:pt x="13346" y="8427"/>
                  </a:lnTo>
                  <a:cubicBezTo>
                    <a:pt x="13269" y="8473"/>
                    <a:pt x="13227" y="8561"/>
                    <a:pt x="13241" y="8649"/>
                  </a:cubicBezTo>
                  <a:cubicBezTo>
                    <a:pt x="13307" y="9015"/>
                    <a:pt x="13307" y="9388"/>
                    <a:pt x="13241" y="9753"/>
                  </a:cubicBezTo>
                  <a:cubicBezTo>
                    <a:pt x="13227" y="9841"/>
                    <a:pt x="13269" y="9929"/>
                    <a:pt x="13346" y="9975"/>
                  </a:cubicBezTo>
                  <a:lnTo>
                    <a:pt x="14036" y="10373"/>
                  </a:lnTo>
                  <a:lnTo>
                    <a:pt x="13139" y="11931"/>
                  </a:lnTo>
                  <a:lnTo>
                    <a:pt x="12445" y="11534"/>
                  </a:lnTo>
                  <a:cubicBezTo>
                    <a:pt x="12413" y="11514"/>
                    <a:pt x="12376" y="11505"/>
                    <a:pt x="12340" y="11505"/>
                  </a:cubicBezTo>
                  <a:cubicBezTo>
                    <a:pt x="12290" y="11505"/>
                    <a:pt x="12241" y="11522"/>
                    <a:pt x="12203" y="11555"/>
                  </a:cubicBezTo>
                  <a:cubicBezTo>
                    <a:pt x="11918" y="11794"/>
                    <a:pt x="11594" y="11984"/>
                    <a:pt x="11242" y="12107"/>
                  </a:cubicBezTo>
                  <a:cubicBezTo>
                    <a:pt x="11158" y="12139"/>
                    <a:pt x="11101" y="12220"/>
                    <a:pt x="11101" y="12308"/>
                  </a:cubicBezTo>
                  <a:lnTo>
                    <a:pt x="11101" y="13107"/>
                  </a:lnTo>
                  <a:lnTo>
                    <a:pt x="9303" y="13107"/>
                  </a:lnTo>
                  <a:lnTo>
                    <a:pt x="9303" y="12308"/>
                  </a:lnTo>
                  <a:cubicBezTo>
                    <a:pt x="9303" y="12220"/>
                    <a:pt x="9247" y="12139"/>
                    <a:pt x="9163" y="12107"/>
                  </a:cubicBezTo>
                  <a:cubicBezTo>
                    <a:pt x="8814" y="11984"/>
                    <a:pt x="8487" y="11794"/>
                    <a:pt x="8206" y="11555"/>
                  </a:cubicBezTo>
                  <a:cubicBezTo>
                    <a:pt x="8165" y="11522"/>
                    <a:pt x="8116" y="11505"/>
                    <a:pt x="8067" y="11505"/>
                  </a:cubicBezTo>
                  <a:cubicBezTo>
                    <a:pt x="8032" y="11505"/>
                    <a:pt x="7996" y="11514"/>
                    <a:pt x="7963" y="11534"/>
                  </a:cubicBezTo>
                  <a:lnTo>
                    <a:pt x="7270" y="11931"/>
                  </a:lnTo>
                  <a:lnTo>
                    <a:pt x="6369" y="10373"/>
                  </a:lnTo>
                  <a:lnTo>
                    <a:pt x="7062" y="9975"/>
                  </a:lnTo>
                  <a:cubicBezTo>
                    <a:pt x="7140" y="9929"/>
                    <a:pt x="7178" y="9841"/>
                    <a:pt x="7164" y="9753"/>
                  </a:cubicBezTo>
                  <a:cubicBezTo>
                    <a:pt x="7097" y="9388"/>
                    <a:pt x="7097" y="9015"/>
                    <a:pt x="7164" y="8649"/>
                  </a:cubicBezTo>
                  <a:cubicBezTo>
                    <a:pt x="7178" y="8561"/>
                    <a:pt x="7140" y="8473"/>
                    <a:pt x="7062" y="8427"/>
                  </a:cubicBezTo>
                  <a:lnTo>
                    <a:pt x="6369" y="8029"/>
                  </a:lnTo>
                  <a:lnTo>
                    <a:pt x="7270" y="6471"/>
                  </a:lnTo>
                  <a:lnTo>
                    <a:pt x="7963" y="6868"/>
                  </a:lnTo>
                  <a:cubicBezTo>
                    <a:pt x="7996" y="6888"/>
                    <a:pt x="8033" y="6898"/>
                    <a:pt x="8070" y="6898"/>
                  </a:cubicBezTo>
                  <a:cubicBezTo>
                    <a:pt x="8118" y="6898"/>
                    <a:pt x="8166" y="6881"/>
                    <a:pt x="8206" y="6847"/>
                  </a:cubicBezTo>
                  <a:cubicBezTo>
                    <a:pt x="8487" y="6608"/>
                    <a:pt x="8814" y="6418"/>
                    <a:pt x="9163" y="6295"/>
                  </a:cubicBezTo>
                  <a:cubicBezTo>
                    <a:pt x="9247" y="6263"/>
                    <a:pt x="9303" y="6182"/>
                    <a:pt x="9303" y="6094"/>
                  </a:cubicBezTo>
                  <a:lnTo>
                    <a:pt x="9303" y="5296"/>
                  </a:lnTo>
                  <a:lnTo>
                    <a:pt x="11105" y="5296"/>
                  </a:lnTo>
                  <a:lnTo>
                    <a:pt x="11105" y="6094"/>
                  </a:lnTo>
                  <a:cubicBezTo>
                    <a:pt x="11105" y="6182"/>
                    <a:pt x="11161" y="6263"/>
                    <a:pt x="11246" y="6295"/>
                  </a:cubicBezTo>
                  <a:cubicBezTo>
                    <a:pt x="11594" y="6418"/>
                    <a:pt x="11918" y="6608"/>
                    <a:pt x="12203" y="6847"/>
                  </a:cubicBezTo>
                  <a:cubicBezTo>
                    <a:pt x="12241" y="6881"/>
                    <a:pt x="12289" y="6898"/>
                    <a:pt x="12337" y="6898"/>
                  </a:cubicBezTo>
                  <a:cubicBezTo>
                    <a:pt x="12374" y="6898"/>
                    <a:pt x="12412" y="6888"/>
                    <a:pt x="12445" y="6868"/>
                  </a:cubicBezTo>
                  <a:lnTo>
                    <a:pt x="13139" y="6471"/>
                  </a:lnTo>
                  <a:lnTo>
                    <a:pt x="13318" y="6777"/>
                  </a:lnTo>
                  <a:cubicBezTo>
                    <a:pt x="13362" y="6854"/>
                    <a:pt x="13428" y="6886"/>
                    <a:pt x="13494" y="6886"/>
                  </a:cubicBezTo>
                  <a:cubicBezTo>
                    <a:pt x="13638" y="6886"/>
                    <a:pt x="13781" y="6732"/>
                    <a:pt x="13684" y="6566"/>
                  </a:cubicBezTo>
                  <a:lnTo>
                    <a:pt x="13494" y="6235"/>
                  </a:lnTo>
                  <a:cubicBezTo>
                    <a:pt x="13421" y="6108"/>
                    <a:pt x="13287" y="6036"/>
                    <a:pt x="13148" y="6036"/>
                  </a:cubicBezTo>
                  <a:cubicBezTo>
                    <a:pt x="13079" y="6036"/>
                    <a:pt x="13009" y="6053"/>
                    <a:pt x="12945" y="6091"/>
                  </a:cubicBezTo>
                  <a:lnTo>
                    <a:pt x="12361" y="6429"/>
                  </a:lnTo>
                  <a:cubicBezTo>
                    <a:pt x="12108" y="6231"/>
                    <a:pt x="11826" y="6070"/>
                    <a:pt x="11527" y="5946"/>
                  </a:cubicBezTo>
                  <a:lnTo>
                    <a:pt x="11527" y="5271"/>
                  </a:lnTo>
                  <a:cubicBezTo>
                    <a:pt x="11527" y="5148"/>
                    <a:pt x="11471" y="5035"/>
                    <a:pt x="11379" y="4958"/>
                  </a:cubicBezTo>
                  <a:lnTo>
                    <a:pt x="11379" y="2294"/>
                  </a:lnTo>
                  <a:cubicBezTo>
                    <a:pt x="11379" y="1478"/>
                    <a:pt x="10426" y="771"/>
                    <a:pt x="8769" y="352"/>
                  </a:cubicBezTo>
                  <a:cubicBezTo>
                    <a:pt x="8744" y="345"/>
                    <a:pt x="8720" y="341"/>
                    <a:pt x="8698" y="341"/>
                  </a:cubicBezTo>
                  <a:cubicBezTo>
                    <a:pt x="8471" y="341"/>
                    <a:pt x="8403" y="706"/>
                    <a:pt x="8663" y="760"/>
                  </a:cubicBezTo>
                  <a:cubicBezTo>
                    <a:pt x="10078" y="1119"/>
                    <a:pt x="10954" y="1707"/>
                    <a:pt x="10954" y="2294"/>
                  </a:cubicBezTo>
                  <a:cubicBezTo>
                    <a:pt x="10954" y="2752"/>
                    <a:pt x="10419" y="3220"/>
                    <a:pt x="9486" y="3572"/>
                  </a:cubicBezTo>
                  <a:cubicBezTo>
                    <a:pt x="8477" y="3955"/>
                    <a:pt x="7129" y="4170"/>
                    <a:pt x="5690" y="4170"/>
                  </a:cubicBezTo>
                  <a:cubicBezTo>
                    <a:pt x="5092" y="4170"/>
                    <a:pt x="4497" y="4131"/>
                    <a:pt x="3903" y="4054"/>
                  </a:cubicBezTo>
                  <a:cubicBezTo>
                    <a:pt x="3893" y="4053"/>
                    <a:pt x="3884" y="4052"/>
                    <a:pt x="3876" y="4052"/>
                  </a:cubicBezTo>
                  <a:cubicBezTo>
                    <a:pt x="3628" y="4052"/>
                    <a:pt x="3585" y="4428"/>
                    <a:pt x="3846" y="4472"/>
                  </a:cubicBezTo>
                  <a:cubicBezTo>
                    <a:pt x="4458" y="4553"/>
                    <a:pt x="5074" y="4592"/>
                    <a:pt x="5690" y="4592"/>
                  </a:cubicBezTo>
                  <a:cubicBezTo>
                    <a:pt x="7178" y="4592"/>
                    <a:pt x="8579" y="4374"/>
                    <a:pt x="9638" y="3966"/>
                  </a:cubicBezTo>
                  <a:cubicBezTo>
                    <a:pt x="10215" y="3747"/>
                    <a:pt x="10658" y="3484"/>
                    <a:pt x="10954" y="3188"/>
                  </a:cubicBezTo>
                  <a:lnTo>
                    <a:pt x="10954" y="4870"/>
                  </a:lnTo>
                  <a:lnTo>
                    <a:pt x="9282" y="4870"/>
                  </a:lnTo>
                  <a:cubicBezTo>
                    <a:pt x="9061" y="4870"/>
                    <a:pt x="8881" y="5049"/>
                    <a:pt x="8881" y="5271"/>
                  </a:cubicBezTo>
                  <a:lnTo>
                    <a:pt x="8881" y="5950"/>
                  </a:lnTo>
                  <a:cubicBezTo>
                    <a:pt x="8582" y="6070"/>
                    <a:pt x="8301" y="6231"/>
                    <a:pt x="8047" y="6429"/>
                  </a:cubicBezTo>
                  <a:lnTo>
                    <a:pt x="7460" y="6091"/>
                  </a:lnTo>
                  <a:cubicBezTo>
                    <a:pt x="7396" y="6055"/>
                    <a:pt x="7327" y="6038"/>
                    <a:pt x="7259" y="6038"/>
                  </a:cubicBezTo>
                  <a:cubicBezTo>
                    <a:pt x="7120" y="6038"/>
                    <a:pt x="6986" y="6109"/>
                    <a:pt x="6911" y="6239"/>
                  </a:cubicBezTo>
                  <a:lnTo>
                    <a:pt x="5989" y="7836"/>
                  </a:lnTo>
                  <a:cubicBezTo>
                    <a:pt x="5978" y="7853"/>
                    <a:pt x="5968" y="7875"/>
                    <a:pt x="5961" y="7892"/>
                  </a:cubicBezTo>
                  <a:cubicBezTo>
                    <a:pt x="5869" y="7892"/>
                    <a:pt x="5778" y="7896"/>
                    <a:pt x="5686" y="7896"/>
                  </a:cubicBezTo>
                  <a:cubicBezTo>
                    <a:pt x="4251" y="7896"/>
                    <a:pt x="2903" y="7685"/>
                    <a:pt x="1890" y="7298"/>
                  </a:cubicBezTo>
                  <a:cubicBezTo>
                    <a:pt x="958" y="6942"/>
                    <a:pt x="423" y="6478"/>
                    <a:pt x="423" y="6024"/>
                  </a:cubicBezTo>
                  <a:lnTo>
                    <a:pt x="423" y="3192"/>
                  </a:lnTo>
                  <a:cubicBezTo>
                    <a:pt x="908" y="3670"/>
                    <a:pt x="1784" y="4071"/>
                    <a:pt x="2960" y="4321"/>
                  </a:cubicBezTo>
                  <a:cubicBezTo>
                    <a:pt x="2978" y="4326"/>
                    <a:pt x="2997" y="4328"/>
                    <a:pt x="3015" y="4328"/>
                  </a:cubicBezTo>
                  <a:cubicBezTo>
                    <a:pt x="3113" y="4328"/>
                    <a:pt x="3199" y="4260"/>
                    <a:pt x="3220" y="4159"/>
                  </a:cubicBezTo>
                  <a:cubicBezTo>
                    <a:pt x="3248" y="4043"/>
                    <a:pt x="3167" y="3927"/>
                    <a:pt x="3048" y="3909"/>
                  </a:cubicBezTo>
                  <a:cubicBezTo>
                    <a:pt x="1454" y="3565"/>
                    <a:pt x="423" y="2931"/>
                    <a:pt x="423" y="2294"/>
                  </a:cubicBezTo>
                  <a:cubicBezTo>
                    <a:pt x="423" y="1840"/>
                    <a:pt x="958" y="1373"/>
                    <a:pt x="1890" y="1021"/>
                  </a:cubicBezTo>
                  <a:cubicBezTo>
                    <a:pt x="2903" y="634"/>
                    <a:pt x="4247" y="423"/>
                    <a:pt x="5686" y="423"/>
                  </a:cubicBezTo>
                  <a:cubicBezTo>
                    <a:pt x="6397" y="423"/>
                    <a:pt x="7108" y="475"/>
                    <a:pt x="7812" y="588"/>
                  </a:cubicBezTo>
                  <a:cubicBezTo>
                    <a:pt x="7826" y="591"/>
                    <a:pt x="7840" y="592"/>
                    <a:pt x="7854" y="592"/>
                  </a:cubicBezTo>
                  <a:cubicBezTo>
                    <a:pt x="7954" y="592"/>
                    <a:pt x="8043" y="517"/>
                    <a:pt x="8061" y="415"/>
                  </a:cubicBezTo>
                  <a:cubicBezTo>
                    <a:pt x="8079" y="296"/>
                    <a:pt x="7998" y="187"/>
                    <a:pt x="7878" y="169"/>
                  </a:cubicBezTo>
                  <a:cubicBezTo>
                    <a:pt x="7175" y="56"/>
                    <a:pt x="6465" y="0"/>
                    <a:pt x="5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54;p80">
              <a:extLst>
                <a:ext uri="{FF2B5EF4-FFF2-40B4-BE49-F238E27FC236}">
                  <a16:creationId xmlns:a16="http://schemas.microsoft.com/office/drawing/2014/main" id="{A14A98D4-8793-A4BE-C4BC-7DBCB80B7BEA}"/>
                </a:ext>
              </a:extLst>
            </p:cNvPr>
            <p:cNvSpPr/>
            <p:nvPr/>
          </p:nvSpPr>
          <p:spPr>
            <a:xfrm>
              <a:off x="6286171" y="2640184"/>
              <a:ext cx="78395" cy="67099"/>
            </a:xfrm>
            <a:custGeom>
              <a:avLst/>
              <a:gdLst/>
              <a:ahLst/>
              <a:cxnLst/>
              <a:rect l="l" t="t" r="r" b="b"/>
              <a:pathLst>
                <a:path w="3012" h="2578" extrusionOk="0">
                  <a:moveTo>
                    <a:pt x="1717" y="424"/>
                  </a:moveTo>
                  <a:cubicBezTo>
                    <a:pt x="2163" y="424"/>
                    <a:pt x="2590" y="770"/>
                    <a:pt x="2590" y="1292"/>
                  </a:cubicBezTo>
                  <a:cubicBezTo>
                    <a:pt x="2586" y="1767"/>
                    <a:pt x="2199" y="2154"/>
                    <a:pt x="1724" y="2154"/>
                  </a:cubicBezTo>
                  <a:lnTo>
                    <a:pt x="1724" y="2157"/>
                  </a:lnTo>
                  <a:cubicBezTo>
                    <a:pt x="954" y="2157"/>
                    <a:pt x="567" y="1225"/>
                    <a:pt x="1112" y="679"/>
                  </a:cubicBezTo>
                  <a:cubicBezTo>
                    <a:pt x="1288" y="503"/>
                    <a:pt x="1505" y="424"/>
                    <a:pt x="1717" y="424"/>
                  </a:cubicBezTo>
                  <a:close/>
                  <a:moveTo>
                    <a:pt x="1724" y="0"/>
                  </a:moveTo>
                  <a:cubicBezTo>
                    <a:pt x="574" y="0"/>
                    <a:pt x="0" y="1390"/>
                    <a:pt x="813" y="2199"/>
                  </a:cubicBezTo>
                  <a:cubicBezTo>
                    <a:pt x="1060" y="2447"/>
                    <a:pt x="1390" y="2578"/>
                    <a:pt x="1726" y="2578"/>
                  </a:cubicBezTo>
                  <a:cubicBezTo>
                    <a:pt x="1891" y="2578"/>
                    <a:pt x="2058" y="2546"/>
                    <a:pt x="2217" y="2481"/>
                  </a:cubicBezTo>
                  <a:cubicBezTo>
                    <a:pt x="2699" y="2280"/>
                    <a:pt x="3012" y="1812"/>
                    <a:pt x="3012" y="1288"/>
                  </a:cubicBezTo>
                  <a:cubicBezTo>
                    <a:pt x="3012" y="577"/>
                    <a:pt x="2435" y="0"/>
                    <a:pt x="17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fe Internet Usage by Slidesgo">
  <a:themeElements>
    <a:clrScheme name="Simple Light">
      <a:dk1>
        <a:srgbClr val="0C547A"/>
      </a:dk1>
      <a:lt1>
        <a:srgbClr val="FFFFFF"/>
      </a:lt1>
      <a:dk2>
        <a:srgbClr val="0090DD"/>
      </a:dk2>
      <a:lt2>
        <a:srgbClr val="0090DD"/>
      </a:lt2>
      <a:accent1>
        <a:srgbClr val="41A4FF"/>
      </a:accent1>
      <a:accent2>
        <a:srgbClr val="8D4FAB"/>
      </a:accent2>
      <a:accent3>
        <a:srgbClr val="FC9FFF"/>
      </a:accent3>
      <a:accent4>
        <a:srgbClr val="8D4FAB"/>
      </a:accent4>
      <a:accent5>
        <a:srgbClr val="41A4FF"/>
      </a:accent5>
      <a:accent6>
        <a:srgbClr val="FC9FFF"/>
      </a:accent6>
      <a:hlink>
        <a:srgbClr val="0090D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155</Words>
  <Application>Microsoft Macintosh PowerPoint</Application>
  <PresentationFormat>On-screen Show (16:9)</PresentationFormat>
  <Paragraphs>61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Maven Pro Black</vt:lpstr>
      <vt:lpstr>Calibri</vt:lpstr>
      <vt:lpstr>Carme</vt:lpstr>
      <vt:lpstr>Bebas Neue</vt:lpstr>
      <vt:lpstr>Wingdings</vt:lpstr>
      <vt:lpstr>Arial</vt:lpstr>
      <vt:lpstr>Barlow</vt:lpstr>
      <vt:lpstr>Maven Pro</vt:lpstr>
      <vt:lpstr>Safe Internet Usage by Slidesgo</vt:lpstr>
      <vt:lpstr>Web  programming  report</vt:lpstr>
      <vt:lpstr>Team members and contribution</vt:lpstr>
      <vt:lpstr>TABLE OF CONTENTS</vt:lpstr>
      <vt:lpstr>INTRODUCTION</vt:lpstr>
      <vt:lpstr>Introduction</vt:lpstr>
      <vt:lpstr>Site map</vt:lpstr>
      <vt:lpstr>Use case</vt:lpstr>
      <vt:lpstr>TECHNOLOGICAL SOLUTION</vt:lpstr>
      <vt:lpstr>TECHNOLOGICAL SOLUTION</vt:lpstr>
      <vt:lpstr>Database and model</vt:lpstr>
      <vt:lpstr>Database and model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website</dc:title>
  <cp:lastModifiedBy>NGUYEN THI NGA 20184296</cp:lastModifiedBy>
  <cp:revision>8</cp:revision>
  <dcterms:modified xsi:type="dcterms:W3CDTF">2022-07-25T08:50:21Z</dcterms:modified>
</cp:coreProperties>
</file>