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65" r:id="rId3"/>
    <p:sldId id="283" r:id="rId4"/>
    <p:sldId id="284" r:id="rId5"/>
    <p:sldId id="285" r:id="rId6"/>
    <p:sldId id="266" r:id="rId7"/>
    <p:sldId id="278" r:id="rId8"/>
    <p:sldId id="277" r:id="rId9"/>
    <p:sldId id="267" r:id="rId10"/>
    <p:sldId id="268" r:id="rId11"/>
    <p:sldId id="269" r:id="rId12"/>
    <p:sldId id="270" r:id="rId13"/>
    <p:sldId id="271" r:id="rId14"/>
    <p:sldId id="272" r:id="rId15"/>
    <p:sldId id="273" r:id="rId16"/>
    <p:sldId id="274" r:id="rId17"/>
    <p:sldId id="276" r:id="rId18"/>
    <p:sldId id="279" r:id="rId19"/>
    <p:sldId id="280" r:id="rId20"/>
    <p:sldId id="282" r:id="rId21"/>
    <p:sldId id="281" r:id="rId22"/>
  </p:sldIdLst>
  <p:sldSz cx="12179300" cy="9134475" type="ledger"/>
  <p:notesSz cx="9144000" cy="6858000"/>
  <p:defaultTextStyle>
    <a:defPPr>
      <a:defRPr lang="en-US"/>
    </a:defPPr>
    <a:lvl1pPr marL="0" algn="l" defTabSz="1217889" rtl="0" eaLnBrk="1" latinLnBrk="0" hangingPunct="1">
      <a:defRPr sz="2400" kern="1200">
        <a:solidFill>
          <a:schemeClr val="tx1"/>
        </a:solidFill>
        <a:latin typeface="+mn-lt"/>
        <a:ea typeface="+mn-ea"/>
        <a:cs typeface="+mn-cs"/>
      </a:defRPr>
    </a:lvl1pPr>
    <a:lvl2pPr marL="608945" algn="l" defTabSz="1217889" rtl="0" eaLnBrk="1" latinLnBrk="0" hangingPunct="1">
      <a:defRPr sz="2400" kern="1200">
        <a:solidFill>
          <a:schemeClr val="tx1"/>
        </a:solidFill>
        <a:latin typeface="+mn-lt"/>
        <a:ea typeface="+mn-ea"/>
        <a:cs typeface="+mn-cs"/>
      </a:defRPr>
    </a:lvl2pPr>
    <a:lvl3pPr marL="1217889" algn="l" defTabSz="1217889" rtl="0" eaLnBrk="1" latinLnBrk="0" hangingPunct="1">
      <a:defRPr sz="2400" kern="1200">
        <a:solidFill>
          <a:schemeClr val="tx1"/>
        </a:solidFill>
        <a:latin typeface="+mn-lt"/>
        <a:ea typeface="+mn-ea"/>
        <a:cs typeface="+mn-cs"/>
      </a:defRPr>
    </a:lvl3pPr>
    <a:lvl4pPr marL="1826834" algn="l" defTabSz="1217889" rtl="0" eaLnBrk="1" latinLnBrk="0" hangingPunct="1">
      <a:defRPr sz="2400" kern="1200">
        <a:solidFill>
          <a:schemeClr val="tx1"/>
        </a:solidFill>
        <a:latin typeface="+mn-lt"/>
        <a:ea typeface="+mn-ea"/>
        <a:cs typeface="+mn-cs"/>
      </a:defRPr>
    </a:lvl4pPr>
    <a:lvl5pPr marL="2435779" algn="l" defTabSz="1217889" rtl="0" eaLnBrk="1" latinLnBrk="0" hangingPunct="1">
      <a:defRPr sz="2400" kern="1200">
        <a:solidFill>
          <a:schemeClr val="tx1"/>
        </a:solidFill>
        <a:latin typeface="+mn-lt"/>
        <a:ea typeface="+mn-ea"/>
        <a:cs typeface="+mn-cs"/>
      </a:defRPr>
    </a:lvl5pPr>
    <a:lvl6pPr marL="3044723" algn="l" defTabSz="1217889" rtl="0" eaLnBrk="1" latinLnBrk="0" hangingPunct="1">
      <a:defRPr sz="2400" kern="1200">
        <a:solidFill>
          <a:schemeClr val="tx1"/>
        </a:solidFill>
        <a:latin typeface="+mn-lt"/>
        <a:ea typeface="+mn-ea"/>
        <a:cs typeface="+mn-cs"/>
      </a:defRPr>
    </a:lvl6pPr>
    <a:lvl7pPr marL="3653668" algn="l" defTabSz="1217889" rtl="0" eaLnBrk="1" latinLnBrk="0" hangingPunct="1">
      <a:defRPr sz="2400" kern="1200">
        <a:solidFill>
          <a:schemeClr val="tx1"/>
        </a:solidFill>
        <a:latin typeface="+mn-lt"/>
        <a:ea typeface="+mn-ea"/>
        <a:cs typeface="+mn-cs"/>
      </a:defRPr>
    </a:lvl7pPr>
    <a:lvl8pPr marL="4262613" algn="l" defTabSz="1217889" rtl="0" eaLnBrk="1" latinLnBrk="0" hangingPunct="1">
      <a:defRPr sz="2400" kern="1200">
        <a:solidFill>
          <a:schemeClr val="tx1"/>
        </a:solidFill>
        <a:latin typeface="+mn-lt"/>
        <a:ea typeface="+mn-ea"/>
        <a:cs typeface="+mn-cs"/>
      </a:defRPr>
    </a:lvl8pPr>
    <a:lvl9pPr marL="4871557" algn="l" defTabSz="1217889"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7">
          <p15:clr>
            <a:srgbClr val="A4A3A4"/>
          </p15:clr>
        </p15:guide>
        <p15:guide id="2" pos="38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99FF"/>
    <a:srgbClr val="ECE5B8"/>
    <a:srgbClr val="FDA7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4" autoAdjust="0"/>
  </p:normalViewPr>
  <p:slideViewPr>
    <p:cSldViewPr>
      <p:cViewPr varScale="1">
        <p:scale>
          <a:sx n="53" d="100"/>
          <a:sy n="53" d="100"/>
        </p:scale>
        <p:origin x="1356" y="54"/>
      </p:cViewPr>
      <p:guideLst>
        <p:guide orient="horz" pos="2877"/>
        <p:guide pos="383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6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685085" y="7125774"/>
            <a:ext cx="11494216" cy="317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121789" tIns="60894" rIns="121789" bIns="60894" anchor="t" compatLnSpc="1"/>
          <a:lstStyle/>
          <a:p>
            <a:endParaRPr kumimoji="0" lang="en-US"/>
          </a:p>
        </p:txBody>
      </p:sp>
      <p:sp>
        <p:nvSpPr>
          <p:cNvPr id="29" name="Title 28"/>
          <p:cNvSpPr>
            <a:spLocks noGrp="1"/>
          </p:cNvSpPr>
          <p:nvPr>
            <p:ph type="ctrTitle"/>
          </p:nvPr>
        </p:nvSpPr>
        <p:spPr>
          <a:xfrm>
            <a:off x="507471" y="6464476"/>
            <a:ext cx="11265853" cy="1628136"/>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507471" y="5176203"/>
            <a:ext cx="11265853" cy="1217930"/>
          </a:xfrm>
        </p:spPr>
        <p:txBody>
          <a:bodyPr anchor="b"/>
          <a:lstStyle>
            <a:lvl1pPr marL="0" indent="0" algn="l">
              <a:buNone/>
              <a:defRPr sz="3200">
                <a:solidFill>
                  <a:schemeClr val="tx2">
                    <a:shade val="75000"/>
                  </a:schemeClr>
                </a:solidFill>
              </a:defRPr>
            </a:lvl1pPr>
            <a:lvl2pPr marL="608945" indent="0" algn="ctr">
              <a:buNone/>
            </a:lvl2pPr>
            <a:lvl3pPr marL="1217889" indent="0" algn="ctr">
              <a:buNone/>
            </a:lvl3pPr>
            <a:lvl4pPr marL="1826834" indent="0" algn="ctr">
              <a:buNone/>
            </a:lvl4pPr>
            <a:lvl5pPr marL="2435779" indent="0" algn="ctr">
              <a:buNone/>
            </a:lvl5pPr>
            <a:lvl6pPr marL="3044723" indent="0" algn="ctr">
              <a:buNone/>
            </a:lvl6pPr>
            <a:lvl7pPr marL="3653668" indent="0" algn="ctr">
              <a:buNone/>
            </a:lvl7pPr>
            <a:lvl8pPr marL="4262613" indent="0" algn="ctr">
              <a:buNone/>
            </a:lvl8pPr>
            <a:lvl9pPr marL="4871557"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1D8BD707-D9CF-40AE-B4C6-C98DA3205C09}" type="datetimeFigureOut">
              <a:rPr lang="en-US" smtClean="0"/>
              <a:pPr/>
              <a:t>10/11/2018</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10961370" y="8622944"/>
            <a:ext cx="1010882" cy="328841"/>
          </a:xfrm>
        </p:spPr>
        <p:txBody>
          <a:bodyPr/>
          <a:lstStyle/>
          <a:p>
            <a:fld id="{B6F15528-21DE-4FAA-801E-634DDDAF4B2B}" type="slidenum">
              <a:rPr lang="en-US" smtClean="0"/>
              <a:pPr/>
              <a:t>‹#›</a:t>
            </a:fld>
            <a:endParaRPr lang="en-US"/>
          </a:p>
        </p:txBody>
      </p:sp>
    </p:spTree>
  </p:cSld>
  <p:clrMapOvr>
    <a:masterClrMapping/>
  </p:clrMapOvr>
  <p:transition spd="med">
    <p:pull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pull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34475" y="731607"/>
            <a:ext cx="2435860" cy="7793906"/>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8965" y="731607"/>
            <a:ext cx="8322522" cy="779390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pull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D8BD707-D9CF-40AE-B4C6-C98DA3205C09}" type="datetimeFigureOut">
              <a:rPr lang="en-US" smtClean="0"/>
              <a:pPr/>
              <a:t>10/11/2018</a:t>
            </a:fld>
            <a:endParaRPr lang="en-US"/>
          </a:p>
        </p:txBody>
      </p:sp>
      <p:sp>
        <p:nvSpPr>
          <p:cNvPr id="19" name="Footer Placeholder 18"/>
          <p:cNvSpPr>
            <a:spLocks noGrp="1"/>
          </p:cNvSpPr>
          <p:nvPr>
            <p:ph type="ftr" sz="quarter" idx="11"/>
          </p:nvPr>
        </p:nvSpPr>
        <p:spPr>
          <a:xfrm>
            <a:off x="4770226" y="101496"/>
            <a:ext cx="3856778" cy="384832"/>
          </a:xfrm>
        </p:spPr>
        <p:txBody>
          <a:bodyPr/>
          <a:lstStyle/>
          <a:p>
            <a:endParaRPr lang="en-US"/>
          </a:p>
        </p:txBody>
      </p:sp>
      <p:sp>
        <p:nvSpPr>
          <p:cNvPr id="16" name="Slide Number Placeholder 15"/>
          <p:cNvSpPr>
            <a:spLocks noGrp="1"/>
          </p:cNvSpPr>
          <p:nvPr>
            <p:ph type="sldNum" sz="quarter" idx="12"/>
          </p:nvPr>
        </p:nvSpPr>
        <p:spPr>
          <a:xfrm>
            <a:off x="10961370" y="8622944"/>
            <a:ext cx="1010882" cy="328841"/>
          </a:xfrm>
        </p:spPr>
        <p:txBody>
          <a:bodyPr/>
          <a:lstStyle/>
          <a:p>
            <a:fld id="{B6F15528-21DE-4FAA-801E-634DDDAF4B2B}" type="slidenum">
              <a:rPr lang="en-US" smtClean="0"/>
              <a:pPr/>
              <a:t>‹#›</a:t>
            </a:fld>
            <a:endParaRPr lang="en-US"/>
          </a:p>
        </p:txBody>
      </p:sp>
    </p:spTree>
  </p:cSld>
  <p:clrMapOvr>
    <a:masterClrMapping/>
  </p:clrMapOvr>
  <p:transition spd="med">
    <p:pull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685085" y="4588420"/>
            <a:ext cx="11494216" cy="317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121789" tIns="60894" rIns="121789" bIns="60894" anchor="t" compatLnSpc="1"/>
          <a:lstStyle/>
          <a:p>
            <a:endParaRPr kumimoji="0" lang="en-US"/>
          </a:p>
        </p:txBody>
      </p:sp>
      <p:sp>
        <p:nvSpPr>
          <p:cNvPr id="6" name="Text Placeholder 5"/>
          <p:cNvSpPr>
            <a:spLocks noGrp="1"/>
          </p:cNvSpPr>
          <p:nvPr>
            <p:ph type="body" idx="1"/>
          </p:nvPr>
        </p:nvSpPr>
        <p:spPr>
          <a:xfrm>
            <a:off x="507471" y="2232872"/>
            <a:ext cx="11265853" cy="1623907"/>
          </a:xfrm>
        </p:spPr>
        <p:txBody>
          <a:bodyPr anchor="b"/>
          <a:lstStyle>
            <a:lvl1pPr marL="0" indent="0" algn="r">
              <a:buNone/>
              <a:defRPr sz="2700">
                <a:solidFill>
                  <a:schemeClr val="tx2">
                    <a:shade val="75000"/>
                  </a:schemeClr>
                </a:solidFill>
              </a:defRPr>
            </a:lvl1pPr>
            <a:lvl2pPr>
              <a:buNone/>
              <a:defRPr sz="2400">
                <a:solidFill>
                  <a:schemeClr val="tx1">
                    <a:tint val="75000"/>
                  </a:schemeClr>
                </a:solidFill>
              </a:defRPr>
            </a:lvl2pPr>
            <a:lvl3pPr>
              <a:buNone/>
              <a:defRPr sz="2100">
                <a:solidFill>
                  <a:schemeClr val="tx1">
                    <a:tint val="75000"/>
                  </a:schemeClr>
                </a:solidFill>
              </a:defRPr>
            </a:lvl3pPr>
            <a:lvl4pPr>
              <a:buNone/>
              <a:defRPr sz="1900">
                <a:solidFill>
                  <a:schemeClr val="tx1">
                    <a:tint val="75000"/>
                  </a:schemeClr>
                </a:solidFill>
              </a:defRPr>
            </a:lvl4pPr>
            <a:lvl5pPr>
              <a:buNone/>
              <a:defRPr sz="19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1D8BD707-D9CF-40AE-B4C6-C98DA3205C09}" type="datetimeFigureOut">
              <a:rPr lang="en-US" smtClean="0"/>
              <a:pPr/>
              <a:t>10/11/2018</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a:xfrm>
            <a:off x="240383" y="3925356"/>
            <a:ext cx="11570335" cy="1578121"/>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spd="med">
    <p:pull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401917" y="608965"/>
            <a:ext cx="11570335" cy="1120496"/>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405977" y="2131378"/>
            <a:ext cx="5582179" cy="6292638"/>
          </a:xfrm>
        </p:spPr>
        <p:txBody>
          <a:bodyPr/>
          <a:lstStyle>
            <a:lvl1pPr>
              <a:defRPr sz="3700"/>
            </a:lvl1pPr>
            <a:lvl2pPr>
              <a:defRPr sz="3200"/>
            </a:lvl2pPr>
            <a:lvl3pPr>
              <a:defRPr sz="2700"/>
            </a:lvl3pPr>
            <a:lvl4pPr>
              <a:defRPr sz="2400"/>
            </a:lvl4pPr>
            <a:lvl5pPr>
              <a:defRPr sz="24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6191144" y="2131378"/>
            <a:ext cx="5785168" cy="6292638"/>
          </a:xfrm>
        </p:spPr>
        <p:txBody>
          <a:bodyPr/>
          <a:lstStyle>
            <a:lvl1pPr>
              <a:defRPr sz="3700"/>
            </a:lvl1pPr>
            <a:lvl2pPr>
              <a:defRPr sz="3200"/>
            </a:lvl2pPr>
            <a:lvl3pPr>
              <a:defRPr sz="2700"/>
            </a:lvl3pPr>
            <a:lvl4pPr>
              <a:defRPr sz="2400"/>
            </a:lvl4pPr>
            <a:lvl5pPr>
              <a:defRPr sz="24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1D8BD707-D9CF-40AE-B4C6-C98DA3205C09}" type="datetimeFigureOut">
              <a:rPr lang="en-US" smtClean="0"/>
              <a:pPr/>
              <a:t>10/11/2018</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pull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405977" y="7206087"/>
            <a:ext cx="11468841" cy="1175641"/>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374869" y="888074"/>
            <a:ext cx="5714782" cy="852127"/>
          </a:xfrm>
        </p:spPr>
        <p:txBody>
          <a:bodyPr anchor="ctr"/>
          <a:lstStyle>
            <a:lvl1pPr marL="0" indent="0">
              <a:buNone/>
              <a:defRPr sz="2400" b="0" cap="all" baseline="0">
                <a:solidFill>
                  <a:schemeClr val="accent1">
                    <a:shade val="50000"/>
                  </a:schemeClr>
                </a:solidFill>
                <a:latin typeface="+mj-lt"/>
                <a:ea typeface="+mj-ea"/>
                <a:cs typeface="+mj-cs"/>
              </a:defRPr>
            </a:lvl1pPr>
            <a:lvl2pPr>
              <a:buNone/>
              <a:defRPr sz="2700" b="1"/>
            </a:lvl2pPr>
            <a:lvl3pPr>
              <a:buNone/>
              <a:defRPr sz="2400" b="1"/>
            </a:lvl3pPr>
            <a:lvl4pPr>
              <a:buNone/>
              <a:defRPr sz="2100" b="1"/>
            </a:lvl4pPr>
            <a:lvl5pPr>
              <a:buNone/>
              <a:defRPr sz="21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6186917" y="888074"/>
            <a:ext cx="5717027" cy="852127"/>
          </a:xfrm>
        </p:spPr>
        <p:txBody>
          <a:bodyPr anchor="ctr"/>
          <a:lstStyle>
            <a:lvl1pPr marL="0" indent="0">
              <a:buNone/>
              <a:defRPr sz="2400" b="0" cap="all" baseline="0">
                <a:solidFill>
                  <a:schemeClr val="accent1">
                    <a:shade val="50000"/>
                  </a:schemeClr>
                </a:solidFill>
                <a:latin typeface="+mj-lt"/>
                <a:ea typeface="+mj-ea"/>
                <a:cs typeface="+mj-cs"/>
              </a:defRPr>
            </a:lvl1pPr>
            <a:lvl2pPr>
              <a:buNone/>
              <a:defRPr sz="2700" b="1"/>
            </a:lvl2pPr>
            <a:lvl3pPr>
              <a:buNone/>
              <a:defRPr sz="2400" b="1"/>
            </a:lvl3pPr>
            <a:lvl4pPr>
              <a:buNone/>
              <a:defRPr sz="2100" b="1"/>
            </a:lvl4pPr>
            <a:lvl5pPr>
              <a:buNone/>
              <a:defRPr sz="21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374869" y="1752890"/>
            <a:ext cx="5714782" cy="5250209"/>
          </a:xfrm>
        </p:spPr>
        <p:txBody>
          <a:bodyPr/>
          <a:lstStyle>
            <a:lvl1pPr>
              <a:defRPr sz="3200"/>
            </a:lvl1pPr>
            <a:lvl2pPr>
              <a:defRPr sz="2700"/>
            </a:lvl2pPr>
            <a:lvl3pPr>
              <a:defRPr sz="2400"/>
            </a:lvl3pPr>
            <a:lvl4pPr>
              <a:defRPr sz="2100"/>
            </a:lvl4pPr>
            <a:lvl5pPr>
              <a:defRPr sz="21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6191851" y="1752890"/>
            <a:ext cx="5712092" cy="5250209"/>
          </a:xfrm>
        </p:spPr>
        <p:txBody>
          <a:bodyPr/>
          <a:lstStyle>
            <a:lvl1pPr>
              <a:defRPr sz="3200"/>
            </a:lvl1pPr>
            <a:lvl2pPr>
              <a:defRPr sz="2700"/>
            </a:lvl2pPr>
            <a:lvl3pPr>
              <a:defRPr sz="2400"/>
            </a:lvl3pPr>
            <a:lvl4pPr>
              <a:defRPr sz="2100"/>
            </a:lvl4pPr>
            <a:lvl5pPr>
              <a:defRPr sz="21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1D8BD707-D9CF-40AE-B4C6-C98DA3205C09}" type="datetimeFigureOut">
              <a:rPr lang="en-US" smtClean="0"/>
              <a:pPr/>
              <a:t>10/11/2018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961370" y="8627004"/>
            <a:ext cx="1014942" cy="328841"/>
          </a:xfrm>
        </p:spPr>
        <p:txBody>
          <a:bodyPr/>
          <a:lstStyle/>
          <a:p>
            <a:fld id="{B6F15528-21DE-4FAA-801E-634DDDAF4B2B}" type="slidenum">
              <a:rPr lang="en-US" smtClean="0"/>
              <a:pPr/>
              <a:t>‹#›</a:t>
            </a:fld>
            <a:endParaRPr lang="en-US"/>
          </a:p>
        </p:txBody>
      </p:sp>
      <p:sp>
        <p:nvSpPr>
          <p:cNvPr id="11" name="Straight Connector 10"/>
          <p:cNvSpPr>
            <a:spLocks noChangeShapeType="1"/>
          </p:cNvSpPr>
          <p:nvPr/>
        </p:nvSpPr>
        <p:spPr bwMode="auto">
          <a:xfrm>
            <a:off x="685085" y="8018041"/>
            <a:ext cx="11494216" cy="317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121789" tIns="60894" rIns="121789" bIns="60894" anchor="t" compatLnSpc="1"/>
          <a:lstStyle/>
          <a:p>
            <a:endParaRPr kumimoji="0" lang="en-US"/>
          </a:p>
        </p:txBody>
      </p:sp>
    </p:spTree>
  </p:cSld>
  <p:clrMapOvr>
    <a:masterClrMapping/>
  </p:clrMapOvr>
  <p:transition spd="med">
    <p:pull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401917" y="608965"/>
            <a:ext cx="11570335" cy="1120496"/>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10/11/2018</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pull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10/11/2018</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pull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685085" y="7790701"/>
            <a:ext cx="11494216" cy="317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121789" tIns="60894" rIns="121789" bIns="60894" anchor="t" compatLnSpc="1"/>
          <a:lstStyle/>
          <a:p>
            <a:endParaRPr kumimoji="0" lang="en-US"/>
          </a:p>
        </p:txBody>
      </p:sp>
      <p:sp>
        <p:nvSpPr>
          <p:cNvPr id="12" name="Title 11"/>
          <p:cNvSpPr>
            <a:spLocks noGrp="1"/>
          </p:cNvSpPr>
          <p:nvPr>
            <p:ph type="title"/>
          </p:nvPr>
        </p:nvSpPr>
        <p:spPr>
          <a:xfrm>
            <a:off x="608965" y="7307582"/>
            <a:ext cx="11265853" cy="693543"/>
          </a:xfrm>
        </p:spPr>
        <p:txBody>
          <a:bodyPr anchor="ctr"/>
          <a:lstStyle>
            <a:lvl1pPr algn="l">
              <a:buNone/>
              <a:defRPr sz="27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608967" y="811953"/>
            <a:ext cx="4006906" cy="6394133"/>
          </a:xfrm>
        </p:spPr>
        <p:txBody>
          <a:bodyPr/>
          <a:lstStyle>
            <a:lvl1pPr marL="0" indent="0">
              <a:buNone/>
              <a:defRPr sz="1900"/>
            </a:lvl1pPr>
            <a:lvl2pPr>
              <a:buNone/>
              <a:defRPr sz="1600"/>
            </a:lvl2pPr>
            <a:lvl3pPr>
              <a:buNone/>
              <a:defRPr sz="1300"/>
            </a:lvl3pPr>
            <a:lvl4pPr>
              <a:buNone/>
              <a:defRPr sz="1200"/>
            </a:lvl4pPr>
            <a:lvl5pPr>
              <a:buNone/>
              <a:defRPr sz="12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4761769" y="811953"/>
            <a:ext cx="7113051" cy="6394133"/>
          </a:xfrm>
        </p:spPr>
        <p:txBody>
          <a:bodyPr/>
          <a:lstStyle>
            <a:lvl1pPr>
              <a:defRPr sz="4300"/>
            </a:lvl1pPr>
            <a:lvl2pPr>
              <a:defRPr sz="3700"/>
            </a:lvl2pPr>
            <a:lvl3pPr>
              <a:defRPr sz="3200"/>
            </a:lvl3pPr>
            <a:lvl4pPr>
              <a:defRPr sz="2700"/>
            </a:lvl4pPr>
            <a:lvl5pPr>
              <a:defRPr sz="27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D8BD707-D9CF-40AE-B4C6-C98DA3205C09}" type="datetimeFigureOut">
              <a:rPr lang="en-US" smtClean="0"/>
              <a:pPr/>
              <a:t>10/11/2018</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pull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4668732" y="821322"/>
            <a:ext cx="6698615" cy="487172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43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10/11/2018</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B6F15528-21DE-4FAA-801E-634DDDAF4B2B}" type="slidenum">
              <a:rPr lang="en-US" smtClean="0"/>
              <a:pPr/>
              <a:t>‹#›</a:t>
            </a:fld>
            <a:endParaRPr lang="en-US"/>
          </a:p>
        </p:txBody>
      </p:sp>
      <p:sp>
        <p:nvSpPr>
          <p:cNvPr id="17" name="Title 16"/>
          <p:cNvSpPr>
            <a:spLocks noGrp="1"/>
          </p:cNvSpPr>
          <p:nvPr>
            <p:ph type="title"/>
          </p:nvPr>
        </p:nvSpPr>
        <p:spPr>
          <a:xfrm>
            <a:off x="507471" y="6651411"/>
            <a:ext cx="7815051" cy="695659"/>
          </a:xfrm>
        </p:spPr>
        <p:txBody>
          <a:bodyPr anchor="ctr"/>
          <a:lstStyle>
            <a:lvl1pPr algn="l">
              <a:buNone/>
              <a:defRPr sz="27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507471" y="7369940"/>
            <a:ext cx="7815051" cy="1023400"/>
          </a:xfrm>
        </p:spPr>
        <p:txBody>
          <a:bodyPr lIns="146147" tIns="0"/>
          <a:lstStyle>
            <a:lvl1pPr marL="0" indent="0">
              <a:buNone/>
              <a:defRPr sz="1900"/>
            </a:lvl1pPr>
            <a:lvl2pPr>
              <a:defRPr sz="1600"/>
            </a:lvl2pPr>
            <a:lvl3pPr>
              <a:defRPr sz="1300"/>
            </a:lvl3pPr>
            <a:lvl4pPr>
              <a:defRPr sz="1200"/>
            </a:lvl4pPr>
            <a:lvl5pPr>
              <a:defRPr sz="1200"/>
            </a:lvl5pPr>
          </a:lstStyle>
          <a:p>
            <a:pPr lvl="0" eaLnBrk="1" latinLnBrk="0" hangingPunct="1"/>
            <a:r>
              <a:rPr kumimoji="0" lang="en-US" smtClean="0"/>
              <a:t>Click to edit Master text styles</a:t>
            </a:r>
          </a:p>
        </p:txBody>
      </p:sp>
    </p:spTree>
  </p:cSld>
  <p:clrMapOvr>
    <a:masterClrMapping/>
  </p:clrMapOvr>
  <p:transition spd="med">
    <p:pull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685085" y="1399740"/>
            <a:ext cx="11494216" cy="317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121789" tIns="60894" rIns="121789" bIns="60894" anchor="t" compatLnSpc="1"/>
          <a:lstStyle/>
          <a:p>
            <a:endParaRPr kumimoji="0" lang="en-US"/>
          </a:p>
        </p:txBody>
      </p:sp>
      <p:sp>
        <p:nvSpPr>
          <p:cNvPr id="8" name="Text Placeholder 7"/>
          <p:cNvSpPr>
            <a:spLocks noGrp="1"/>
          </p:cNvSpPr>
          <p:nvPr>
            <p:ph type="body" idx="1"/>
          </p:nvPr>
        </p:nvSpPr>
        <p:spPr>
          <a:xfrm>
            <a:off x="405977" y="2070060"/>
            <a:ext cx="11570335" cy="6028331"/>
          </a:xfrm>
          <a:prstGeom prst="rect">
            <a:avLst/>
          </a:prstGeom>
        </p:spPr>
        <p:txBody>
          <a:bodyPr vert="horz" lIns="121789" tIns="60894" rIns="121789" bIns="60894">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8627004" y="101496"/>
            <a:ext cx="3349308" cy="384832"/>
          </a:xfrm>
          <a:prstGeom prst="rect">
            <a:avLst/>
          </a:prstGeom>
        </p:spPr>
        <p:txBody>
          <a:bodyPr vert="horz" lIns="121789" tIns="60894" rIns="121789" bIns="60894"/>
          <a:lstStyle>
            <a:lvl1pPr algn="l" eaLnBrk="1" latinLnBrk="0" hangingPunct="1">
              <a:defRPr kumimoji="0" sz="1600">
                <a:solidFill>
                  <a:schemeClr val="accent1">
                    <a:shade val="75000"/>
                  </a:schemeClr>
                </a:solidFill>
              </a:defRPr>
            </a:lvl1pPr>
          </a:lstStyle>
          <a:p>
            <a:fld id="{1D8BD707-D9CF-40AE-B4C6-C98DA3205C09}" type="datetimeFigureOut">
              <a:rPr lang="en-US" smtClean="0"/>
              <a:pPr/>
              <a:t>10/11/2018</a:t>
            </a:fld>
            <a:endParaRPr lang="en-US"/>
          </a:p>
        </p:txBody>
      </p:sp>
      <p:sp>
        <p:nvSpPr>
          <p:cNvPr id="28" name="Footer Placeholder 27"/>
          <p:cNvSpPr>
            <a:spLocks noGrp="1"/>
          </p:cNvSpPr>
          <p:nvPr>
            <p:ph type="ftr" sz="quarter" idx="3"/>
          </p:nvPr>
        </p:nvSpPr>
        <p:spPr>
          <a:xfrm>
            <a:off x="4161261" y="101496"/>
            <a:ext cx="4465743" cy="384832"/>
          </a:xfrm>
          <a:prstGeom prst="rect">
            <a:avLst/>
          </a:prstGeom>
        </p:spPr>
        <p:txBody>
          <a:bodyPr vert="horz" lIns="121789" tIns="60894" rIns="121789" bIns="60894"/>
          <a:lstStyle>
            <a:lvl1pPr algn="r" eaLnBrk="1" latinLnBrk="0" hangingPunct="1">
              <a:defRPr kumimoji="0" sz="16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10961370" y="8627006"/>
            <a:ext cx="1014942" cy="325627"/>
          </a:xfrm>
          <a:prstGeom prst="rect">
            <a:avLst/>
          </a:prstGeom>
        </p:spPr>
        <p:txBody>
          <a:bodyPr vert="horz" lIns="121789" tIns="60894" rIns="121789" bIns="60894"/>
          <a:lstStyle>
            <a:lvl1pPr algn="r" eaLnBrk="1" latinLnBrk="0" hangingPunct="1">
              <a:defRPr kumimoji="0" sz="1600">
                <a:solidFill>
                  <a:schemeClr val="accent1">
                    <a:shade val="75000"/>
                  </a:schemeClr>
                </a:solidFill>
              </a:defRPr>
            </a:lvl1pPr>
          </a:lstStyle>
          <a:p>
            <a:fld id="{B6F15528-21DE-4FAA-801E-634DDDAF4B2B}" type="slidenum">
              <a:rPr lang="en-US" smtClean="0"/>
              <a:pPr/>
              <a:t>‹#›</a:t>
            </a:fld>
            <a:endParaRPr lang="en-US"/>
          </a:p>
        </p:txBody>
      </p:sp>
      <p:sp>
        <p:nvSpPr>
          <p:cNvPr id="10" name="Title Placeholder 9"/>
          <p:cNvSpPr>
            <a:spLocks noGrp="1"/>
          </p:cNvSpPr>
          <p:nvPr>
            <p:ph type="title"/>
          </p:nvPr>
        </p:nvSpPr>
        <p:spPr>
          <a:xfrm>
            <a:off x="405977" y="608965"/>
            <a:ext cx="11570335" cy="1116436"/>
          </a:xfrm>
          <a:prstGeom prst="rect">
            <a:avLst/>
          </a:prstGeom>
        </p:spPr>
        <p:txBody>
          <a:bodyPr vert="horz" lIns="121789" tIns="60894" rIns="121789" bIns="60894"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685085" y="1399740"/>
            <a:ext cx="11494216" cy="317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121789" tIns="60894" rIns="121789" bIns="60894" anchor="t" compatLnSpc="1"/>
          <a:lstStyle/>
          <a:p>
            <a:endParaRPr kumimoji="0" lang="en-US"/>
          </a:p>
        </p:txBody>
      </p:sp>
      <p:sp>
        <p:nvSpPr>
          <p:cNvPr id="12" name="Straight Connector 11"/>
          <p:cNvSpPr>
            <a:spLocks noChangeShapeType="1"/>
          </p:cNvSpPr>
          <p:nvPr/>
        </p:nvSpPr>
        <p:spPr bwMode="auto">
          <a:xfrm>
            <a:off x="685085" y="1409181"/>
            <a:ext cx="11494216" cy="317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121789" tIns="60894" rIns="121789" bIns="60894"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pull dir="d"/>
  </p:transition>
  <p:txStyles>
    <p:titleStyle>
      <a:lvl1pPr algn="l" rtl="0" eaLnBrk="1" latinLnBrk="0" hangingPunct="1">
        <a:spcBef>
          <a:spcPct val="0"/>
        </a:spcBef>
        <a:buNone/>
        <a:defRPr kumimoji="0" sz="48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456709" indent="-456709" algn="l" rtl="0" eaLnBrk="1" latinLnBrk="0" hangingPunct="1">
        <a:spcBef>
          <a:spcPct val="20000"/>
        </a:spcBef>
        <a:buClr>
          <a:schemeClr val="accent1"/>
        </a:buClr>
        <a:buSzPct val="70000"/>
        <a:buFont typeface="Wingdings 2"/>
        <a:buChar char=""/>
        <a:defRPr kumimoji="0" sz="4300" kern="1200">
          <a:solidFill>
            <a:schemeClr val="tx2"/>
          </a:solidFill>
          <a:latin typeface="+mn-lt"/>
          <a:ea typeface="+mn-ea"/>
          <a:cs typeface="+mn-cs"/>
        </a:defRPr>
      </a:lvl1pPr>
      <a:lvl2pPr marL="989535" indent="-380590" algn="l" rtl="0" eaLnBrk="1" latinLnBrk="0" hangingPunct="1">
        <a:spcBef>
          <a:spcPct val="20000"/>
        </a:spcBef>
        <a:buClr>
          <a:schemeClr val="accent1"/>
        </a:buClr>
        <a:buSzPct val="70000"/>
        <a:buFont typeface="Wingdings 2"/>
        <a:buChar char=""/>
        <a:defRPr kumimoji="0" sz="3700" kern="1200">
          <a:solidFill>
            <a:schemeClr val="tx2"/>
          </a:solidFill>
          <a:latin typeface="+mn-lt"/>
          <a:ea typeface="+mn-ea"/>
          <a:cs typeface="+mn-cs"/>
        </a:defRPr>
      </a:lvl2pPr>
      <a:lvl3pPr marL="1522362" indent="-304472"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3pPr>
      <a:lvl4pPr marL="2131306" indent="-304472" algn="l" rtl="0" eaLnBrk="1" latinLnBrk="0" hangingPunct="1">
        <a:spcBef>
          <a:spcPct val="20000"/>
        </a:spcBef>
        <a:buClr>
          <a:schemeClr val="accent1"/>
        </a:buClr>
        <a:buSzPct val="70000"/>
        <a:buFont typeface="Wingdings 2"/>
        <a:buChar char=""/>
        <a:defRPr kumimoji="0" sz="2700" kern="1200">
          <a:solidFill>
            <a:schemeClr val="tx2"/>
          </a:solidFill>
          <a:latin typeface="+mn-lt"/>
          <a:ea typeface="+mn-ea"/>
          <a:cs typeface="+mn-cs"/>
        </a:defRPr>
      </a:lvl4pPr>
      <a:lvl5pPr marL="2740251" indent="-304472" algn="l" rtl="0" eaLnBrk="1" latinLnBrk="0" hangingPunct="1">
        <a:spcBef>
          <a:spcPct val="20000"/>
        </a:spcBef>
        <a:buClr>
          <a:schemeClr val="accent1"/>
        </a:buClr>
        <a:buSzPct val="60000"/>
        <a:buFont typeface="Wingdings 2"/>
        <a:buChar char=""/>
        <a:defRPr kumimoji="0" sz="2400" kern="1200">
          <a:solidFill>
            <a:schemeClr val="tx2"/>
          </a:solidFill>
          <a:latin typeface="+mn-lt"/>
          <a:ea typeface="+mn-ea"/>
          <a:cs typeface="+mn-cs"/>
        </a:defRPr>
      </a:lvl5pPr>
      <a:lvl6pPr marL="3349196" indent="-304472" algn="l" rtl="0" eaLnBrk="1" latinLnBrk="0" hangingPunct="1">
        <a:spcBef>
          <a:spcPct val="20000"/>
        </a:spcBef>
        <a:buClr>
          <a:schemeClr val="accent1"/>
        </a:buClr>
        <a:buSzPct val="60000"/>
        <a:buFont typeface="Wingdings 2"/>
        <a:buChar char=""/>
        <a:defRPr kumimoji="0" sz="2400" kern="1200">
          <a:solidFill>
            <a:schemeClr val="tx2"/>
          </a:solidFill>
          <a:latin typeface="+mn-lt"/>
          <a:ea typeface="+mn-ea"/>
          <a:cs typeface="+mn-cs"/>
        </a:defRPr>
      </a:lvl6pPr>
      <a:lvl7pPr marL="3958140" indent="-304472" algn="l" rtl="0" eaLnBrk="1" latinLnBrk="0" hangingPunct="1">
        <a:spcBef>
          <a:spcPct val="20000"/>
        </a:spcBef>
        <a:buClr>
          <a:schemeClr val="accent1"/>
        </a:buClr>
        <a:buSzPct val="60000"/>
        <a:buFont typeface="Wingdings 2"/>
        <a:buChar char=""/>
        <a:defRPr kumimoji="0" sz="2100" kern="1200">
          <a:solidFill>
            <a:schemeClr val="tx2"/>
          </a:solidFill>
          <a:latin typeface="+mn-lt"/>
          <a:ea typeface="+mn-ea"/>
          <a:cs typeface="+mn-cs"/>
        </a:defRPr>
      </a:lvl7pPr>
      <a:lvl8pPr marL="4567085" indent="-304472" algn="l" rtl="0" eaLnBrk="1" latinLnBrk="0" hangingPunct="1">
        <a:spcBef>
          <a:spcPct val="20000"/>
        </a:spcBef>
        <a:buClr>
          <a:schemeClr val="accent1"/>
        </a:buClr>
        <a:buSzPct val="60000"/>
        <a:buFont typeface="Wingdings 2"/>
        <a:buChar char=""/>
        <a:defRPr kumimoji="0" sz="2100" kern="1200" baseline="0">
          <a:solidFill>
            <a:schemeClr val="tx2"/>
          </a:solidFill>
          <a:latin typeface="+mn-lt"/>
          <a:ea typeface="+mn-ea"/>
          <a:cs typeface="+mn-cs"/>
        </a:defRPr>
      </a:lvl8pPr>
      <a:lvl9pPr marL="5176030" indent="-304472" algn="l" rtl="0" eaLnBrk="1" latinLnBrk="0" hangingPunct="1">
        <a:spcBef>
          <a:spcPct val="20000"/>
        </a:spcBef>
        <a:buClr>
          <a:schemeClr val="accent1"/>
        </a:buClr>
        <a:buSzPct val="60000"/>
        <a:buFont typeface="Wingdings 2"/>
        <a:buChar char=""/>
        <a:defRPr kumimoji="0" sz="19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608945" algn="l" rtl="0" eaLnBrk="1" latinLnBrk="0" hangingPunct="1">
        <a:defRPr kumimoji="0" kern="1200">
          <a:solidFill>
            <a:schemeClr val="tx1"/>
          </a:solidFill>
          <a:latin typeface="+mn-lt"/>
          <a:ea typeface="+mn-ea"/>
          <a:cs typeface="+mn-cs"/>
        </a:defRPr>
      </a:lvl2pPr>
      <a:lvl3pPr marL="1217889" algn="l" rtl="0" eaLnBrk="1" latinLnBrk="0" hangingPunct="1">
        <a:defRPr kumimoji="0" kern="1200">
          <a:solidFill>
            <a:schemeClr val="tx1"/>
          </a:solidFill>
          <a:latin typeface="+mn-lt"/>
          <a:ea typeface="+mn-ea"/>
          <a:cs typeface="+mn-cs"/>
        </a:defRPr>
      </a:lvl3pPr>
      <a:lvl4pPr marL="1826834" algn="l" rtl="0" eaLnBrk="1" latinLnBrk="0" hangingPunct="1">
        <a:defRPr kumimoji="0" kern="1200">
          <a:solidFill>
            <a:schemeClr val="tx1"/>
          </a:solidFill>
          <a:latin typeface="+mn-lt"/>
          <a:ea typeface="+mn-ea"/>
          <a:cs typeface="+mn-cs"/>
        </a:defRPr>
      </a:lvl4pPr>
      <a:lvl5pPr marL="2435779" algn="l" rtl="0" eaLnBrk="1" latinLnBrk="0" hangingPunct="1">
        <a:defRPr kumimoji="0" kern="1200">
          <a:solidFill>
            <a:schemeClr val="tx1"/>
          </a:solidFill>
          <a:latin typeface="+mn-lt"/>
          <a:ea typeface="+mn-ea"/>
          <a:cs typeface="+mn-cs"/>
        </a:defRPr>
      </a:lvl5pPr>
      <a:lvl6pPr marL="3044723" algn="l" rtl="0" eaLnBrk="1" latinLnBrk="0" hangingPunct="1">
        <a:defRPr kumimoji="0" kern="1200">
          <a:solidFill>
            <a:schemeClr val="tx1"/>
          </a:solidFill>
          <a:latin typeface="+mn-lt"/>
          <a:ea typeface="+mn-ea"/>
          <a:cs typeface="+mn-cs"/>
        </a:defRPr>
      </a:lvl6pPr>
      <a:lvl7pPr marL="3653668" algn="l" rtl="0" eaLnBrk="1" latinLnBrk="0" hangingPunct="1">
        <a:defRPr kumimoji="0" kern="1200">
          <a:solidFill>
            <a:schemeClr val="tx1"/>
          </a:solidFill>
          <a:latin typeface="+mn-lt"/>
          <a:ea typeface="+mn-ea"/>
          <a:cs typeface="+mn-cs"/>
        </a:defRPr>
      </a:lvl7pPr>
      <a:lvl8pPr marL="4262613" algn="l" rtl="0" eaLnBrk="1" latinLnBrk="0" hangingPunct="1">
        <a:defRPr kumimoji="0" kern="1200">
          <a:solidFill>
            <a:schemeClr val="tx1"/>
          </a:solidFill>
          <a:latin typeface="+mn-lt"/>
          <a:ea typeface="+mn-ea"/>
          <a:cs typeface="+mn-cs"/>
        </a:defRPr>
      </a:lvl8pPr>
      <a:lvl9pPr marL="4871557"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gif"/><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3d image of colorful container - stock photo"/>
          <p:cNvPicPr>
            <a:picLocks noChangeAspect="1" noChangeArrowheads="1"/>
          </p:cNvPicPr>
          <p:nvPr/>
        </p:nvPicPr>
        <p:blipFill>
          <a:blip r:embed="rId2">
            <a:lum bright="-30000"/>
          </a:blip>
          <a:srcRect/>
          <a:stretch>
            <a:fillRect/>
          </a:stretch>
        </p:blipFill>
        <p:spPr bwMode="auto">
          <a:xfrm>
            <a:off x="0" y="0"/>
            <a:ext cx="12179300" cy="9134475"/>
          </a:xfrm>
          <a:prstGeom prst="rect">
            <a:avLst/>
          </a:prstGeom>
          <a:noFill/>
        </p:spPr>
      </p:pic>
      <p:sp>
        <p:nvSpPr>
          <p:cNvPr id="7" name="Rectangle 6"/>
          <p:cNvSpPr/>
          <p:nvPr/>
        </p:nvSpPr>
        <p:spPr>
          <a:xfrm>
            <a:off x="913449" y="1217930"/>
            <a:ext cx="10491934" cy="6709396"/>
          </a:xfrm>
          <a:prstGeom prst="rect">
            <a:avLst/>
          </a:prstGeom>
          <a:noFill/>
        </p:spPr>
        <p:txBody>
          <a:bodyPr wrap="square" lIns="121789" tIns="60894" rIns="121789" bIns="60894">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10700" b="1" spc="67" dirty="0" smtClean="0">
                <a:ln w="11430"/>
                <a:solidFill>
                  <a:srgbClr val="92D050"/>
                </a:solidFill>
                <a:effectLst>
                  <a:outerShdw blurRad="76200" dist="50800" dir="5400000" algn="tl" rotWithShape="0">
                    <a:srgbClr val="000000">
                      <a:alpha val="65000"/>
                    </a:srgbClr>
                  </a:outerShdw>
                </a:effectLst>
              </a:rPr>
              <a:t>WELCOME TO THE CLASS </a:t>
            </a:r>
          </a:p>
          <a:p>
            <a:pPr algn="ctr"/>
            <a:r>
              <a:rPr lang="en-US" sz="10700" b="1" spc="67" dirty="0" smtClean="0">
                <a:ln w="11430"/>
                <a:solidFill>
                  <a:srgbClr val="92D050"/>
                </a:solidFill>
                <a:effectLst>
                  <a:outerShdw blurRad="76200" dist="50800" dir="5400000" algn="tl" rotWithShape="0">
                    <a:srgbClr val="000000">
                      <a:alpha val="65000"/>
                    </a:srgbClr>
                  </a:outerShdw>
                </a:effectLst>
              </a:rPr>
              <a:t>ON CONTAINER SURVEY</a:t>
            </a:r>
            <a:endParaRPr lang="en-US" sz="10700" b="1" spc="67" dirty="0">
              <a:ln w="11430"/>
              <a:solidFill>
                <a:srgbClr val="92D050"/>
              </a:solidFill>
              <a:effectLst>
                <a:outerShdw blurRad="76200" dist="50800" dir="5400000" algn="tl" rotWithShape="0">
                  <a:srgbClr val="000000">
                    <a:alpha val="65000"/>
                  </a:srgbClr>
                </a:outerShdw>
              </a:effectLst>
            </a:endParaRP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amond(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16436" y="608966"/>
            <a:ext cx="9641946" cy="644646"/>
          </a:xfrm>
          <a:prstGeom prst="round2SameRect">
            <a:avLst/>
          </a:prstGeom>
          <a:solidFill>
            <a:srgbClr val="92D050"/>
          </a:solidFill>
          <a:scene3d>
            <a:camera prst="orthographicFront"/>
            <a:lightRig rig="threePt" dir="t"/>
          </a:scene3d>
          <a:sp3d>
            <a:bevelT/>
          </a:sp3d>
        </p:spPr>
        <p:txBody>
          <a:bodyPr wrap="square" lIns="121789" tIns="60894" rIns="121789" bIns="60894" rtlCol="0">
            <a:spAutoFit/>
          </a:bodyPr>
          <a:lstStyle/>
          <a:p>
            <a:pPr algn="ctr"/>
            <a:r>
              <a:rPr lang="en-US" sz="3200" b="1" dirty="0" smtClean="0">
                <a:latin typeface="Times New Roman" pitchFamily="18" charset="0"/>
                <a:cs typeface="Times New Roman" pitchFamily="18" charset="0"/>
              </a:rPr>
              <a:t>LOCATION CODING EXPLANATION</a:t>
            </a:r>
            <a:endParaRPr lang="en-US" sz="3200" b="1" dirty="0">
              <a:latin typeface="Times New Roman" pitchFamily="18" charset="0"/>
              <a:cs typeface="Times New Roman" pitchFamily="18" charset="0"/>
            </a:endParaRPr>
          </a:p>
        </p:txBody>
      </p:sp>
      <p:graphicFrame>
        <p:nvGraphicFramePr>
          <p:cNvPr id="5" name="Table 4"/>
          <p:cNvGraphicFramePr>
            <a:graphicFrameLocks noGrp="1"/>
          </p:cNvGraphicFramePr>
          <p:nvPr/>
        </p:nvGraphicFramePr>
        <p:xfrm>
          <a:off x="6698615" y="2131378"/>
          <a:ext cx="4567237" cy="6776422"/>
        </p:xfrm>
        <a:graphic>
          <a:graphicData uri="http://schemas.openxmlformats.org/drawingml/2006/table">
            <a:tbl>
              <a:tblPr/>
              <a:tblGrid>
                <a:gridCol w="2537354"/>
                <a:gridCol w="2029883"/>
              </a:tblGrid>
              <a:tr h="730758">
                <a:tc gridSpan="2">
                  <a:txBody>
                    <a:bodyPr/>
                    <a:lstStyle/>
                    <a:p>
                      <a:pPr algn="ctr" fontAlgn="b"/>
                      <a:r>
                        <a:rPr lang="en-US" sz="2400" b="1" i="0" u="none" strike="noStrike" dirty="0">
                          <a:latin typeface="Times New Roman"/>
                        </a:rPr>
                        <a:t>CONTAINER SEGMENT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r>
              <a:tr h="687904">
                <a:tc>
                  <a:txBody>
                    <a:bodyPr/>
                    <a:lstStyle/>
                    <a:p>
                      <a:pPr algn="ctr" fontAlgn="b"/>
                      <a:r>
                        <a:rPr lang="en-US" sz="2100" b="1" i="0" u="none" strike="noStrike" dirty="0">
                          <a:latin typeface="Times New Roman"/>
                        </a:rPr>
                        <a:t>DESCRIPTION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100" b="1" i="0" u="none" strike="noStrike" dirty="0">
                          <a:latin typeface="Times New Roman"/>
                        </a:rPr>
                        <a:t>CODE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59120">
                <a:tc>
                  <a:txBody>
                    <a:bodyPr/>
                    <a:lstStyle/>
                    <a:p>
                      <a:pPr algn="ctr" fontAlgn="b"/>
                      <a:r>
                        <a:rPr lang="en-US" sz="2100" b="1" i="0" u="none" strike="noStrike" dirty="0">
                          <a:latin typeface="Times New Roman"/>
                        </a:rPr>
                        <a:t>UPPER COMPONENT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100" b="1" i="0" u="none" strike="noStrike" dirty="0">
                          <a:latin typeface="Times New Roman"/>
                        </a:rPr>
                        <a:t>H</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59120">
                <a:tc>
                  <a:txBody>
                    <a:bodyPr/>
                    <a:lstStyle/>
                    <a:p>
                      <a:pPr algn="ctr" fontAlgn="b"/>
                      <a:r>
                        <a:rPr lang="en-US" sz="2100" b="1" i="0" u="none" strike="noStrike" dirty="0">
                          <a:latin typeface="Times New Roman"/>
                        </a:rPr>
                        <a:t>LOWER COMPONENT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100" b="1" i="0" u="none" strike="noStrike" dirty="0">
                          <a:latin typeface="Times New Roman"/>
                        </a:rPr>
                        <a:t>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87904">
                <a:tc>
                  <a:txBody>
                    <a:bodyPr/>
                    <a:lstStyle/>
                    <a:p>
                      <a:pPr algn="ctr" fontAlgn="b"/>
                      <a:r>
                        <a:rPr lang="en-US" sz="2100" b="1" i="0" u="none" strike="noStrike">
                          <a:latin typeface="Times New Roman"/>
                        </a:rPr>
                        <a:t>TOP HALF</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100" b="1" i="0" u="none" strike="noStrike" dirty="0">
                          <a:latin typeface="Times New Roman"/>
                        </a:rPr>
                        <a:t>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87904">
                <a:tc>
                  <a:txBody>
                    <a:bodyPr/>
                    <a:lstStyle/>
                    <a:p>
                      <a:pPr algn="ctr" fontAlgn="b"/>
                      <a:r>
                        <a:rPr lang="en-US" sz="2100" b="1" i="0" u="none" strike="noStrike">
                          <a:latin typeface="Times New Roman"/>
                        </a:rPr>
                        <a:t>BOTTOM HALF</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100" b="1" i="0" u="none" strike="noStrike" dirty="0">
                          <a:latin typeface="Times New Roman"/>
                        </a:rPr>
                        <a:t>B</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87904">
                <a:tc>
                  <a:txBody>
                    <a:bodyPr/>
                    <a:lstStyle/>
                    <a:p>
                      <a:pPr algn="ctr" fontAlgn="b"/>
                      <a:r>
                        <a:rPr lang="en-US" sz="2100" b="1" i="0" u="none" strike="noStrike">
                          <a:latin typeface="Times New Roman"/>
                        </a:rPr>
                        <a:t>LEFT HALF</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100" b="1" i="0" u="none" strike="noStrike" dirty="0">
                          <a:latin typeface="Times New Roman"/>
                        </a:rPr>
                        <a:t>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87904">
                <a:tc>
                  <a:txBody>
                    <a:bodyPr/>
                    <a:lstStyle/>
                    <a:p>
                      <a:pPr algn="ctr" fontAlgn="b"/>
                      <a:r>
                        <a:rPr lang="en-US" sz="2100" b="1" i="0" u="none" strike="noStrike">
                          <a:latin typeface="Times New Roman"/>
                        </a:rPr>
                        <a:t>RIGHT HALF</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100" b="1" i="0" u="none" strike="noStrike" dirty="0">
                          <a:latin typeface="Times New Roman"/>
                        </a:rPr>
                        <a:t>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87904">
                <a:tc>
                  <a:txBody>
                    <a:bodyPr/>
                    <a:lstStyle/>
                    <a:p>
                      <a:pPr algn="ctr" fontAlgn="b"/>
                      <a:r>
                        <a:rPr lang="en-US" sz="2100" b="1" i="0" u="none" strike="noStrike" dirty="0">
                          <a:latin typeface="Times New Roman"/>
                        </a:rPr>
                        <a:t>BOTH HALVES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100" b="1" i="0" u="none" strike="noStrike" dirty="0">
                          <a:latin typeface="Times New Roman"/>
                        </a:rPr>
                        <a:t>X</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6" name="TextBox 5"/>
          <p:cNvSpPr txBox="1"/>
          <p:nvPr/>
        </p:nvSpPr>
        <p:spPr>
          <a:xfrm>
            <a:off x="6901603" y="1522414"/>
            <a:ext cx="4161261" cy="491930"/>
          </a:xfrm>
          <a:prstGeom prst="rect">
            <a:avLst/>
          </a:prstGeom>
          <a:noFill/>
        </p:spPr>
        <p:txBody>
          <a:bodyPr wrap="square" lIns="121789" tIns="60894" rIns="121789" bIns="60894" rtlCol="0">
            <a:spAutoFit/>
          </a:bodyPr>
          <a:lstStyle/>
          <a:p>
            <a:pPr algn="ctr"/>
            <a:r>
              <a:rPr lang="en-US" b="1" dirty="0" smtClean="0">
                <a:latin typeface="Times New Roman" pitchFamily="18" charset="0"/>
                <a:cs typeface="Times New Roman" pitchFamily="18" charset="0"/>
              </a:rPr>
              <a:t>SECOND CHARACTER</a:t>
            </a:r>
            <a:endParaRPr lang="en-US" b="1" dirty="0">
              <a:latin typeface="Times New Roman" pitchFamily="18" charset="0"/>
              <a:cs typeface="Times New Roman" pitchFamily="18" charset="0"/>
            </a:endParaRPr>
          </a:p>
        </p:txBody>
      </p:sp>
      <p:graphicFrame>
        <p:nvGraphicFramePr>
          <p:cNvPr id="7" name="Table 6"/>
          <p:cNvGraphicFramePr>
            <a:graphicFrameLocks noGrp="1"/>
          </p:cNvGraphicFramePr>
          <p:nvPr/>
        </p:nvGraphicFramePr>
        <p:xfrm>
          <a:off x="608966" y="2435862"/>
          <a:ext cx="5394871" cy="1902775"/>
        </p:xfrm>
        <a:graphic>
          <a:graphicData uri="http://schemas.openxmlformats.org/drawingml/2006/table">
            <a:tbl>
              <a:tblPr/>
              <a:tblGrid>
                <a:gridCol w="154355"/>
                <a:gridCol w="173386"/>
                <a:gridCol w="506713"/>
                <a:gridCol w="506713"/>
                <a:gridCol w="506713"/>
                <a:gridCol w="506713"/>
                <a:gridCol w="506713"/>
                <a:gridCol w="506713"/>
                <a:gridCol w="506713"/>
                <a:gridCol w="506713"/>
                <a:gridCol w="506713"/>
                <a:gridCol w="506713"/>
              </a:tblGrid>
              <a:tr h="200118">
                <a:tc>
                  <a:txBody>
                    <a:bodyPr/>
                    <a:lstStyle/>
                    <a:p>
                      <a:pPr algn="l" fontAlgn="b"/>
                      <a:endParaRPr lang="en-US" sz="1300" b="1" i="0" u="none" strike="noStrike" dirty="0">
                        <a:latin typeface="Arial"/>
                      </a:endParaRPr>
                    </a:p>
                  </a:txBody>
                  <a:tcPr marL="0" marR="0" marT="0" marB="0" anchor="b">
                    <a:lnL>
                      <a:noFill/>
                    </a:lnL>
                    <a:lnR>
                      <a:noFill/>
                    </a:lnR>
                    <a:lnT>
                      <a:noFill/>
                    </a:lnT>
                    <a:lnB>
                      <a:noFill/>
                    </a:lnB>
                  </a:tcPr>
                </a:tc>
                <a:tc>
                  <a:txBody>
                    <a:bodyPr/>
                    <a:lstStyle/>
                    <a:p>
                      <a:pPr algn="l" fontAlgn="b"/>
                      <a:endParaRPr lang="en-US" sz="1300" b="1" i="0" u="none" strike="noStrike">
                        <a:latin typeface="Arial"/>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300" b="1" i="0" u="none" strike="noStrike" dirty="0">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1" i="0" u="none" strike="noStrike">
                          <a:latin typeface="Times New Roman"/>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1" i="0" u="none" strike="noStrike">
                          <a:latin typeface="Times New Roman"/>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1" i="0" u="none" strike="noStrike" dirty="0">
                          <a:latin typeface="Times New Roman"/>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1" i="0" u="none" strike="noStrike">
                          <a:latin typeface="Times New Roman"/>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1" i="0" u="none" strike="noStrike">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1" i="0" u="none" strike="noStrike">
                          <a:latin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1" i="0" u="none" strike="noStrike">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1" i="0" u="none" strike="noStrike">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1" i="0" u="none" strike="noStrike">
                          <a:latin typeface="Times New Roman"/>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118">
                <a:tc>
                  <a:txBody>
                    <a:bodyPr/>
                    <a:lstStyle/>
                    <a:p>
                      <a:pPr algn="l" fontAlgn="b"/>
                      <a:endParaRPr lang="en-US" sz="1300" b="1" i="0" u="none" strike="noStrike">
                        <a:latin typeface="Arial"/>
                      </a:endParaRPr>
                    </a:p>
                  </a:txBody>
                  <a:tcPr marL="0" marR="0" marT="0" marB="0" anchor="b">
                    <a:lnL>
                      <a:noFill/>
                    </a:lnL>
                    <a:lnR>
                      <a:noFill/>
                    </a:lnR>
                    <a:lnT>
                      <a:noFill/>
                    </a:lnT>
                    <a:lnB>
                      <a:noFill/>
                    </a:lnB>
                  </a:tcPr>
                </a:tc>
                <a:tc>
                  <a:txBody>
                    <a:bodyPr/>
                    <a:lstStyle/>
                    <a:p>
                      <a:pPr algn="r" fontAlgn="b"/>
                      <a:r>
                        <a:rPr lang="en-US" sz="1300" b="1" i="0" u="none" strike="noStrike">
                          <a:latin typeface="Times New Roman"/>
                        </a:rPr>
                        <a:t>H</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300" b="1"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300" b="1" i="0" u="none" strike="noStrike">
                          <a:latin typeface="Arial"/>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300" b="1" i="0" u="none" strike="noStrike">
                          <a:latin typeface="Arial"/>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300" b="1" i="0" u="none" strike="noStrike">
                          <a:latin typeface="Arial"/>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300" b="1" i="0" u="none" strike="noStrike">
                          <a:latin typeface="Arial"/>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300" b="1" i="0" u="none" strike="noStrike">
                          <a:latin typeface="Arial"/>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300" b="1" i="0" u="none" strike="noStrike">
                          <a:latin typeface="Arial"/>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300" b="1" i="0" u="none" strike="noStrike">
                          <a:latin typeface="Arial"/>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300" b="1" i="0" u="none" strike="noStrike">
                          <a:latin typeface="Arial"/>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300" b="1" i="0" u="none" strike="noStrike">
                          <a:latin typeface="Arial"/>
                        </a:rPr>
                        <a:t> </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r>
              <a:tr h="212626">
                <a:tc>
                  <a:txBody>
                    <a:bodyPr/>
                    <a:lstStyle/>
                    <a:p>
                      <a:pPr algn="l" fontAlgn="b"/>
                      <a:endParaRPr lang="en-US" sz="1300" b="1" i="0" u="none" strike="noStrike">
                        <a:latin typeface="Arial"/>
                      </a:endParaRPr>
                    </a:p>
                  </a:txBody>
                  <a:tcPr marL="0" marR="0" marT="0" marB="0" anchor="b">
                    <a:lnL>
                      <a:noFill/>
                    </a:lnL>
                    <a:lnR>
                      <a:noFill/>
                    </a:lnR>
                    <a:lnT>
                      <a:noFill/>
                    </a:lnT>
                    <a:lnB>
                      <a:noFill/>
                    </a:lnB>
                  </a:tcPr>
                </a:tc>
                <a:tc>
                  <a:txBody>
                    <a:bodyPr/>
                    <a:lstStyle/>
                    <a:p>
                      <a:pPr algn="r" fontAlgn="b"/>
                      <a:endParaRPr lang="en-US" sz="1300" b="1" i="0" u="none" strike="noStrike">
                        <a:latin typeface="Times New Roman"/>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rowSpan="3">
                  <a:txBody>
                    <a:bodyPr/>
                    <a:lstStyle/>
                    <a:p>
                      <a:pPr algn="ctr" fontAlgn="b"/>
                      <a:r>
                        <a:rPr lang="en-US" sz="1300" b="1"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300" b="1"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300" b="1"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300" b="1"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300" b="1"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300" b="1"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300" b="1"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300" b="1"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300" b="1"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300" b="1"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118">
                <a:tc>
                  <a:txBody>
                    <a:bodyPr/>
                    <a:lstStyle/>
                    <a:p>
                      <a:pPr algn="ctr" fontAlgn="b"/>
                      <a:r>
                        <a:rPr lang="en-US" sz="1300" b="1" i="0" u="none" strike="noStrike">
                          <a:latin typeface="Times New Roman"/>
                        </a:rPr>
                        <a:t>L</a:t>
                      </a:r>
                    </a:p>
                  </a:txBody>
                  <a:tcPr marL="0" marR="0" marT="0" marB="0" anchor="b">
                    <a:lnL>
                      <a:noFill/>
                    </a:lnL>
                    <a:lnR>
                      <a:noFill/>
                    </a:lnR>
                    <a:lnT>
                      <a:noFill/>
                    </a:lnT>
                    <a:lnB>
                      <a:noFill/>
                    </a:lnB>
                  </a:tcPr>
                </a:tc>
                <a:tc>
                  <a:txBody>
                    <a:bodyPr/>
                    <a:lstStyle/>
                    <a:p>
                      <a:pPr algn="r" fontAlgn="b"/>
                      <a:r>
                        <a:rPr lang="en-US" sz="1300" b="1" i="0" u="none" strike="noStrike">
                          <a:latin typeface="Times New Roman"/>
                        </a:rPr>
                        <a:t>T</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r>
              <a:tr h="0">
                <a:tc>
                  <a:txBody>
                    <a:bodyPr/>
                    <a:lstStyle/>
                    <a:p>
                      <a:pPr algn="l" fontAlgn="b"/>
                      <a:endParaRPr lang="en-US" sz="1300" b="1" i="0" u="none" strike="noStrike">
                        <a:latin typeface="Arial"/>
                      </a:endParaRPr>
                    </a:p>
                  </a:txBody>
                  <a:tcPr marL="0" marR="0" marT="0" marB="0" anchor="b">
                    <a:lnL>
                      <a:noFill/>
                    </a:lnL>
                    <a:lnR>
                      <a:noFill/>
                    </a:lnR>
                    <a:lnT>
                      <a:noFill/>
                    </a:lnT>
                    <a:lnB>
                      <a:noFill/>
                    </a:lnB>
                  </a:tcPr>
                </a:tc>
                <a:tc>
                  <a:txBody>
                    <a:bodyPr/>
                    <a:lstStyle/>
                    <a:p>
                      <a:pPr algn="r" fontAlgn="b"/>
                      <a:endParaRPr lang="en-US" sz="1300" b="1" i="0" u="none" strike="noStrike">
                        <a:latin typeface="Times New Roman"/>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r>
              <a:tr h="284870">
                <a:tc>
                  <a:txBody>
                    <a:bodyPr/>
                    <a:lstStyle/>
                    <a:p>
                      <a:pPr algn="l" fontAlgn="b"/>
                      <a:endParaRPr lang="en-US" sz="1300" b="1" i="0" u="none" strike="noStrike">
                        <a:latin typeface="Arial"/>
                      </a:endParaRPr>
                    </a:p>
                  </a:txBody>
                  <a:tcPr marL="0" marR="0" marT="0" marB="0" anchor="b">
                    <a:lnL>
                      <a:noFill/>
                    </a:lnL>
                    <a:lnR>
                      <a:noFill/>
                    </a:lnR>
                    <a:lnT>
                      <a:noFill/>
                    </a:lnT>
                    <a:lnB>
                      <a:noFill/>
                    </a:lnB>
                  </a:tcPr>
                </a:tc>
                <a:tc>
                  <a:txBody>
                    <a:bodyPr/>
                    <a:lstStyle/>
                    <a:p>
                      <a:pPr algn="l" fontAlgn="b"/>
                      <a:r>
                        <a:rPr lang="en-US" sz="1300" b="1" i="0" u="none" strike="noStrike" dirty="0" smtClean="0">
                          <a:latin typeface="Times New Roman"/>
                        </a:rPr>
                        <a:t> B</a:t>
                      </a:r>
                      <a:endParaRPr lang="en-US" sz="1300" b="1" i="0" u="none" strike="noStrike" dirty="0">
                        <a:latin typeface="Arial"/>
                      </a:endParaRPr>
                    </a:p>
                  </a:txBody>
                  <a:tcPr marL="0" marR="0" marT="0" marB="0">
                    <a:lnL>
                      <a:noFill/>
                    </a:lnL>
                    <a:lnR w="6350" cap="flat" cmpd="sng" algn="ctr">
                      <a:solidFill>
                        <a:srgbClr val="000000"/>
                      </a:solidFill>
                      <a:prstDash val="solid"/>
                      <a:round/>
                      <a:headEnd type="none" w="med" len="med"/>
                      <a:tailEnd type="none" w="med" len="med"/>
                    </a:lnR>
                    <a:lnT>
                      <a:noFill/>
                    </a:lnT>
                    <a:lnB>
                      <a:noFill/>
                    </a:lnB>
                  </a:tcPr>
                </a:tc>
                <a:tc rowSpan="2">
                  <a:txBody>
                    <a:bodyPr/>
                    <a:lstStyle/>
                    <a:p>
                      <a:pPr algn="ctr" fontAlgn="b"/>
                      <a:r>
                        <a:rPr lang="en-US" sz="1300" b="1"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1"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1"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1"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1"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1"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1"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1"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1"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1"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118">
                <a:tc>
                  <a:txBody>
                    <a:bodyPr/>
                    <a:lstStyle/>
                    <a:p>
                      <a:pPr algn="l" fontAlgn="b"/>
                      <a:endParaRPr lang="en-US" sz="1300" b="1" i="0" u="none" strike="noStrike">
                        <a:latin typeface="Arial"/>
                      </a:endParaRPr>
                    </a:p>
                  </a:txBody>
                  <a:tcPr marL="0" marR="0" marT="0" marB="0" anchor="b">
                    <a:lnL>
                      <a:noFill/>
                    </a:lnL>
                    <a:lnR>
                      <a:noFill/>
                    </a:lnR>
                    <a:lnT>
                      <a:noFill/>
                    </a:lnT>
                    <a:lnB>
                      <a:noFill/>
                    </a:lnB>
                  </a:tcPr>
                </a:tc>
                <a:tc>
                  <a:txBody>
                    <a:bodyPr/>
                    <a:lstStyle/>
                    <a:p>
                      <a:pPr algn="r" fontAlgn="b"/>
                      <a:endParaRPr lang="en-US" sz="1300" b="1" i="0" u="none" strike="noStrike">
                        <a:latin typeface="Times New Roman"/>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r>
              <a:tr h="200118">
                <a:tc>
                  <a:txBody>
                    <a:bodyPr/>
                    <a:lstStyle/>
                    <a:p>
                      <a:pPr algn="l" fontAlgn="b"/>
                      <a:endParaRPr lang="en-US" sz="1300" b="1" i="0" u="none" strike="noStrike">
                        <a:latin typeface="Arial"/>
                      </a:endParaRPr>
                    </a:p>
                  </a:txBody>
                  <a:tcPr marL="0" marR="0" marT="0" marB="0" anchor="b">
                    <a:lnL>
                      <a:noFill/>
                    </a:lnL>
                    <a:lnR>
                      <a:noFill/>
                    </a:lnR>
                    <a:lnT>
                      <a:noFill/>
                    </a:lnT>
                    <a:lnB>
                      <a:noFill/>
                    </a:lnB>
                  </a:tcPr>
                </a:tc>
                <a:tc>
                  <a:txBody>
                    <a:bodyPr/>
                    <a:lstStyle/>
                    <a:p>
                      <a:pPr algn="r" fontAlgn="b"/>
                      <a:r>
                        <a:rPr lang="en-US" sz="1300" b="1" i="0" u="none" strike="noStrike">
                          <a:latin typeface="Times New Roman"/>
                        </a:rPr>
                        <a:t>G</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300" b="1"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300" b="1" i="0" u="none" strike="noStrike">
                          <a:latin typeface="Arial"/>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300" b="1" i="0" u="none" strike="noStrike">
                          <a:latin typeface="Arial"/>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300" b="1" i="0" u="none" strike="noStrike">
                          <a:latin typeface="Arial"/>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300" b="1" i="0" u="none" strike="noStrike">
                          <a:latin typeface="Arial"/>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300" b="1" i="0" u="none" strike="noStrike">
                          <a:latin typeface="Arial"/>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300" b="1" i="0" u="none" strike="noStrike">
                          <a:latin typeface="Arial"/>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300" b="1" i="0" u="none" strike="noStrike">
                          <a:latin typeface="Arial"/>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300" b="1" i="0" u="none" strike="noStrike">
                          <a:latin typeface="Arial"/>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300" b="1" i="0" u="none" strike="noStrike">
                          <a:latin typeface="Arial"/>
                        </a:rPr>
                        <a:t> </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r>
              <a:tr h="206569">
                <a:tc>
                  <a:txBody>
                    <a:bodyPr/>
                    <a:lstStyle/>
                    <a:p>
                      <a:pPr algn="l" fontAlgn="b"/>
                      <a:endParaRPr lang="en-US" sz="1300" b="1" i="0" u="none" strike="noStrike">
                        <a:latin typeface="Arial"/>
                      </a:endParaRPr>
                    </a:p>
                  </a:txBody>
                  <a:tcPr marL="0" marR="0" marT="0" marB="0" anchor="b">
                    <a:lnL>
                      <a:noFill/>
                    </a:lnL>
                    <a:lnR>
                      <a:noFill/>
                    </a:lnR>
                    <a:lnT>
                      <a:noFill/>
                    </a:lnT>
                    <a:lnB>
                      <a:noFill/>
                    </a:lnB>
                  </a:tcPr>
                </a:tc>
                <a:tc>
                  <a:txBody>
                    <a:bodyPr/>
                    <a:lstStyle/>
                    <a:p>
                      <a:pPr algn="l" fontAlgn="b"/>
                      <a:endParaRPr lang="en-US" sz="1300" b="1" i="0" u="none" strike="noStrike">
                        <a:latin typeface="Arial"/>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300" b="1" i="0" u="none" strike="noStrike">
                          <a:latin typeface="Times New Roman"/>
                        </a:rPr>
                        <a:t>Front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300" b="1" i="0" u="none" strike="noStrike">
                        <a:latin typeface="Times New Roman"/>
                      </a:endParaRP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300" b="1" i="0" u="none" strike="noStrike">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300" b="1" i="0" u="none" strike="noStrike" dirty="0">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300" b="1" i="0" u="none" strike="noStrike" dirty="0">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300" b="1" i="0" u="none" strike="noStrike">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300" b="1" i="0" u="none" strike="noStrike">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300" b="1" i="0" u="none" strike="noStrike">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300" b="1" i="0" u="none" strike="noStrike">
                        <a:latin typeface="Times New Roman"/>
                      </a:endParaRP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300" b="1" i="0" u="none" strike="noStrike" dirty="0">
                          <a:latin typeface="Times New Roman"/>
                        </a:rPr>
                        <a:t>Door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nvGraphicFramePr>
        <p:xfrm>
          <a:off x="710461" y="5442554"/>
          <a:ext cx="5405444" cy="2122300"/>
        </p:xfrm>
        <a:graphic>
          <a:graphicData uri="http://schemas.openxmlformats.org/drawingml/2006/table">
            <a:tbl>
              <a:tblPr/>
              <a:tblGrid>
                <a:gridCol w="164928"/>
                <a:gridCol w="173386"/>
                <a:gridCol w="506713"/>
                <a:gridCol w="506713"/>
                <a:gridCol w="506713"/>
                <a:gridCol w="506713"/>
                <a:gridCol w="506713"/>
                <a:gridCol w="506713"/>
                <a:gridCol w="506713"/>
                <a:gridCol w="506713"/>
                <a:gridCol w="506713"/>
                <a:gridCol w="506713"/>
              </a:tblGrid>
              <a:tr h="273435">
                <a:tc>
                  <a:txBody>
                    <a:bodyPr/>
                    <a:lstStyle/>
                    <a:p>
                      <a:pPr algn="l" fontAlgn="b"/>
                      <a:endParaRPr lang="en-US" sz="1300" b="1" i="0" u="none" strike="noStrike" dirty="0">
                        <a:latin typeface="Times New Roman" pitchFamily="18" charset="0"/>
                        <a:cs typeface="Times New Roman" pitchFamily="18" charset="0"/>
                      </a:endParaRPr>
                    </a:p>
                  </a:txBody>
                  <a:tcPr marL="0" marR="0" marT="0" marB="0" anchor="b">
                    <a:lnL>
                      <a:noFill/>
                    </a:lnL>
                    <a:lnR>
                      <a:noFill/>
                    </a:lnR>
                    <a:lnT>
                      <a:noFill/>
                    </a:lnT>
                    <a:lnB>
                      <a:noFill/>
                    </a:lnB>
                  </a:tcPr>
                </a:tc>
                <a:tc>
                  <a:txBody>
                    <a:bodyPr/>
                    <a:lstStyle/>
                    <a:p>
                      <a:pPr algn="r" fontAlgn="b"/>
                      <a:endParaRPr lang="en-US" sz="1300" b="1" i="0" u="none" strike="noStrike">
                        <a:latin typeface="Times New Roman" pitchFamily="18" charset="0"/>
                        <a:cs typeface="Times New Roman" pitchFamily="18" charset="0"/>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300" b="1" i="0" u="none" strike="noStrike">
                          <a:latin typeface="Times New Roman" pitchFamily="18" charset="0"/>
                          <a:cs typeface="Times New Roman" pitchFamily="18" charset="0"/>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1" i="0" u="none" strike="noStrike">
                          <a:latin typeface="Times New Roman" pitchFamily="18" charset="0"/>
                          <a:cs typeface="Times New Roman" pitchFamily="18" charset="0"/>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1" i="0" u="none" strike="noStrike">
                          <a:latin typeface="Times New Roman" pitchFamily="18" charset="0"/>
                          <a:cs typeface="Times New Roman" pitchFamily="18" charset="0"/>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1" i="0" u="none" strike="noStrike">
                          <a:latin typeface="Times New Roman" pitchFamily="18" charset="0"/>
                          <a:cs typeface="Times New Roman" pitchFamily="18" charset="0"/>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1" i="0" u="none" strike="noStrike">
                          <a:latin typeface="Times New Roman" pitchFamily="18" charset="0"/>
                          <a:cs typeface="Times New Roman" pitchFamily="18" charset="0"/>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1" i="0" u="none" strike="noStrike">
                          <a:latin typeface="Times New Roman" pitchFamily="18" charset="0"/>
                          <a:cs typeface="Times New Roman" pitchFamily="18" charset="0"/>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1" i="0" u="none" strike="noStrike">
                          <a:latin typeface="Times New Roman" pitchFamily="18" charset="0"/>
                          <a:cs typeface="Times New Roman" pitchFamily="18" charset="0"/>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1" i="0" u="none" strike="noStrike">
                          <a:latin typeface="Times New Roman" pitchFamily="18" charset="0"/>
                          <a:cs typeface="Times New Roman" pitchFamily="18" charset="0"/>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1" i="0" u="none" strike="noStrike">
                          <a:latin typeface="Times New Roman" pitchFamily="18" charset="0"/>
                          <a:cs typeface="Times New Roman" pitchFamily="18" charset="0"/>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1" i="0" u="none" strike="noStrike">
                          <a:latin typeface="Times New Roman" pitchFamily="18" charset="0"/>
                          <a:cs typeface="Times New Roman" pitchFamily="18" charset="0"/>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0525">
                <a:tc>
                  <a:txBody>
                    <a:bodyPr/>
                    <a:lstStyle/>
                    <a:p>
                      <a:pPr algn="l" fontAlgn="b"/>
                      <a:endParaRPr lang="en-US" sz="1300" b="1" i="0" u="none" strike="noStrike">
                        <a:latin typeface="Times New Roman" pitchFamily="18" charset="0"/>
                        <a:cs typeface="Times New Roman" pitchFamily="18" charset="0"/>
                      </a:endParaRPr>
                    </a:p>
                  </a:txBody>
                  <a:tcPr marL="0" marR="0" marT="0" marB="0" anchor="b">
                    <a:lnL>
                      <a:noFill/>
                    </a:lnL>
                    <a:lnR>
                      <a:noFill/>
                    </a:lnR>
                    <a:lnT>
                      <a:noFill/>
                    </a:lnT>
                    <a:lnB>
                      <a:noFill/>
                    </a:lnB>
                  </a:tcPr>
                </a:tc>
                <a:tc>
                  <a:txBody>
                    <a:bodyPr/>
                    <a:lstStyle/>
                    <a:p>
                      <a:pPr algn="r" fontAlgn="b"/>
                      <a:r>
                        <a:rPr lang="en-US" sz="1300" b="1" i="0" u="none" strike="noStrike">
                          <a:latin typeface="Times New Roman" pitchFamily="18" charset="0"/>
                          <a:cs typeface="Times New Roman" pitchFamily="18" charset="0"/>
                        </a:rPr>
                        <a:t>H</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3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300" b="1" i="0" u="none" strike="noStrike">
                          <a:latin typeface="Times New Roman" pitchFamily="18" charset="0"/>
                          <a:cs typeface="Times New Roman" pitchFamily="18"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300" b="1" i="0" u="none" strike="noStrike" dirty="0">
                          <a:latin typeface="Times New Roman" pitchFamily="18" charset="0"/>
                          <a:cs typeface="Times New Roman" pitchFamily="18"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300" b="1" i="0" u="none" strike="noStrike">
                          <a:latin typeface="Times New Roman" pitchFamily="18" charset="0"/>
                          <a:cs typeface="Times New Roman" pitchFamily="18"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300" b="1" i="0" u="none" strike="noStrike">
                          <a:latin typeface="Times New Roman" pitchFamily="18" charset="0"/>
                          <a:cs typeface="Times New Roman" pitchFamily="18"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300" b="1" i="0" u="none" strike="noStrike">
                          <a:latin typeface="Times New Roman" pitchFamily="18" charset="0"/>
                          <a:cs typeface="Times New Roman" pitchFamily="18"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300" b="1" i="0" u="none" strike="noStrike">
                          <a:latin typeface="Times New Roman" pitchFamily="18" charset="0"/>
                          <a:cs typeface="Times New Roman" pitchFamily="18"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300" b="1" i="0" u="none" strike="noStrike">
                          <a:latin typeface="Times New Roman" pitchFamily="18" charset="0"/>
                          <a:cs typeface="Times New Roman" pitchFamily="18"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300" b="1" i="0" u="none" strike="noStrike">
                          <a:latin typeface="Times New Roman" pitchFamily="18" charset="0"/>
                          <a:cs typeface="Times New Roman" pitchFamily="18"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300" b="1" i="0" u="none" strike="noStrike">
                          <a:latin typeface="Times New Roman" pitchFamily="18" charset="0"/>
                          <a:cs typeface="Times New Roman" pitchFamily="18" charset="0"/>
                        </a:rPr>
                        <a:t> </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r>
              <a:tr h="290525">
                <a:tc>
                  <a:txBody>
                    <a:bodyPr/>
                    <a:lstStyle/>
                    <a:p>
                      <a:pPr algn="l" fontAlgn="b"/>
                      <a:endParaRPr lang="en-US" sz="1300" b="1" i="0" u="none" strike="noStrike">
                        <a:latin typeface="Times New Roman" pitchFamily="18" charset="0"/>
                        <a:cs typeface="Times New Roman" pitchFamily="18" charset="0"/>
                      </a:endParaRPr>
                    </a:p>
                  </a:txBody>
                  <a:tcPr marL="0" marR="0" marT="0" marB="0" anchor="b">
                    <a:lnL>
                      <a:noFill/>
                    </a:lnL>
                    <a:lnR>
                      <a:noFill/>
                    </a:lnR>
                    <a:lnT>
                      <a:noFill/>
                    </a:lnT>
                    <a:lnB>
                      <a:noFill/>
                    </a:lnB>
                  </a:tcPr>
                </a:tc>
                <a:tc>
                  <a:txBody>
                    <a:bodyPr/>
                    <a:lstStyle/>
                    <a:p>
                      <a:pPr algn="r" fontAlgn="b"/>
                      <a:endParaRPr lang="en-US" sz="1300" b="1" i="0" u="none" strike="noStrike">
                        <a:latin typeface="Times New Roman" pitchFamily="18" charset="0"/>
                        <a:cs typeface="Times New Roman" pitchFamily="18" charset="0"/>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rowSpan="2">
                  <a:txBody>
                    <a:bodyPr/>
                    <a:lstStyle/>
                    <a:p>
                      <a:pPr algn="l" fontAlgn="b"/>
                      <a:r>
                        <a:rPr lang="en-US" sz="1300" b="1" i="0" u="none" strike="noStrike">
                          <a:latin typeface="Times New Roman" pitchFamily="18" charset="0"/>
                          <a:cs typeface="Times New Roman" pitchFamily="18"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5198">
                <a:tc>
                  <a:txBody>
                    <a:bodyPr/>
                    <a:lstStyle/>
                    <a:p>
                      <a:pPr algn="ctr" fontAlgn="b"/>
                      <a:r>
                        <a:rPr lang="en-US" sz="1300" b="1" i="0" u="none" strike="noStrike">
                          <a:latin typeface="Times New Roman" pitchFamily="18" charset="0"/>
                          <a:cs typeface="Times New Roman" pitchFamily="18" charset="0"/>
                        </a:rPr>
                        <a:t>R</a:t>
                      </a:r>
                    </a:p>
                  </a:txBody>
                  <a:tcPr marL="0" marR="0" marT="0" marB="0" anchor="b">
                    <a:lnL>
                      <a:noFill/>
                    </a:lnL>
                    <a:lnR>
                      <a:noFill/>
                    </a:lnR>
                    <a:lnT>
                      <a:noFill/>
                    </a:lnT>
                    <a:lnB>
                      <a:noFill/>
                    </a:lnB>
                  </a:tcPr>
                </a:tc>
                <a:tc>
                  <a:txBody>
                    <a:bodyPr/>
                    <a:lstStyle/>
                    <a:p>
                      <a:pPr algn="r" fontAlgn="b"/>
                      <a:r>
                        <a:rPr lang="en-US" sz="1300" b="1" i="0" u="none" strike="noStrike" dirty="0">
                          <a:latin typeface="Times New Roman" pitchFamily="18" charset="0"/>
                          <a:cs typeface="Times New Roman" pitchFamily="18" charset="0"/>
                        </a:rPr>
                        <a:t>T</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r>
              <a:tr h="290525">
                <a:tc>
                  <a:txBody>
                    <a:bodyPr/>
                    <a:lstStyle/>
                    <a:p>
                      <a:pPr algn="l" fontAlgn="b"/>
                      <a:endParaRPr lang="en-US" sz="1300" b="1" i="0" u="none" strike="noStrike">
                        <a:latin typeface="Times New Roman" pitchFamily="18" charset="0"/>
                        <a:cs typeface="Times New Roman" pitchFamily="18" charset="0"/>
                      </a:endParaRPr>
                    </a:p>
                  </a:txBody>
                  <a:tcPr marL="0" marR="0" marT="0" marB="0" anchor="b">
                    <a:lnL>
                      <a:noFill/>
                    </a:lnL>
                    <a:lnR>
                      <a:noFill/>
                    </a:lnR>
                    <a:lnT>
                      <a:noFill/>
                    </a:lnT>
                    <a:lnB>
                      <a:noFill/>
                    </a:lnB>
                  </a:tcPr>
                </a:tc>
                <a:tc>
                  <a:txBody>
                    <a:bodyPr/>
                    <a:lstStyle/>
                    <a:p>
                      <a:pPr algn="r" fontAlgn="b"/>
                      <a:r>
                        <a:rPr lang="en-US" sz="1300" b="1" i="0" u="none" strike="noStrike">
                          <a:latin typeface="Times New Roman" pitchFamily="18" charset="0"/>
                          <a:cs typeface="Times New Roman" pitchFamily="18" charset="0"/>
                        </a:rPr>
                        <a:t>B</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rowSpan="2">
                  <a:txBody>
                    <a:bodyPr/>
                    <a:lstStyle/>
                    <a:p>
                      <a:pPr algn="ctr" fontAlgn="b"/>
                      <a:r>
                        <a:rPr lang="en-US" sz="13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0525">
                <a:tc>
                  <a:txBody>
                    <a:bodyPr/>
                    <a:lstStyle/>
                    <a:p>
                      <a:pPr algn="l" fontAlgn="b"/>
                      <a:endParaRPr lang="en-US" sz="1300" b="1" i="0" u="none" strike="noStrike">
                        <a:latin typeface="Times New Roman" pitchFamily="18" charset="0"/>
                        <a:cs typeface="Times New Roman" pitchFamily="18" charset="0"/>
                      </a:endParaRPr>
                    </a:p>
                  </a:txBody>
                  <a:tcPr marL="0" marR="0" marT="0" marB="0" anchor="b">
                    <a:lnL>
                      <a:noFill/>
                    </a:lnL>
                    <a:lnR>
                      <a:noFill/>
                    </a:lnR>
                    <a:lnT>
                      <a:noFill/>
                    </a:lnT>
                    <a:lnB>
                      <a:noFill/>
                    </a:lnB>
                  </a:tcPr>
                </a:tc>
                <a:tc>
                  <a:txBody>
                    <a:bodyPr/>
                    <a:lstStyle/>
                    <a:p>
                      <a:pPr algn="r" fontAlgn="b"/>
                      <a:endParaRPr lang="en-US" sz="1300" b="1" i="0" u="none" strike="noStrike">
                        <a:latin typeface="Times New Roman" pitchFamily="18" charset="0"/>
                        <a:cs typeface="Times New Roman" pitchFamily="18" charset="0"/>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r>
              <a:tr h="290525">
                <a:tc>
                  <a:txBody>
                    <a:bodyPr/>
                    <a:lstStyle/>
                    <a:p>
                      <a:pPr algn="l" fontAlgn="b"/>
                      <a:endParaRPr lang="en-US" sz="1300" b="1" i="0" u="none" strike="noStrike">
                        <a:latin typeface="Times New Roman" pitchFamily="18" charset="0"/>
                        <a:cs typeface="Times New Roman" pitchFamily="18" charset="0"/>
                      </a:endParaRPr>
                    </a:p>
                  </a:txBody>
                  <a:tcPr marL="0" marR="0" marT="0" marB="0" anchor="b">
                    <a:lnL>
                      <a:noFill/>
                    </a:lnL>
                    <a:lnR>
                      <a:noFill/>
                    </a:lnR>
                    <a:lnT>
                      <a:noFill/>
                    </a:lnT>
                    <a:lnB>
                      <a:noFill/>
                    </a:lnB>
                  </a:tcPr>
                </a:tc>
                <a:tc>
                  <a:txBody>
                    <a:bodyPr/>
                    <a:lstStyle/>
                    <a:p>
                      <a:pPr algn="r" fontAlgn="b"/>
                      <a:r>
                        <a:rPr lang="en-US" sz="1300" b="1" i="0" u="none" strike="noStrike">
                          <a:latin typeface="Times New Roman" pitchFamily="18" charset="0"/>
                          <a:cs typeface="Times New Roman" pitchFamily="18" charset="0"/>
                        </a:rPr>
                        <a:t>G</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3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300" b="1" i="0" u="none" strike="noStrike">
                          <a:latin typeface="Times New Roman" pitchFamily="18" charset="0"/>
                          <a:cs typeface="Times New Roman" pitchFamily="18"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300" b="1" i="0" u="none" strike="noStrike">
                          <a:latin typeface="Times New Roman" pitchFamily="18" charset="0"/>
                          <a:cs typeface="Times New Roman" pitchFamily="18"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300" b="1" i="0" u="none" strike="noStrike">
                          <a:latin typeface="Times New Roman" pitchFamily="18" charset="0"/>
                          <a:cs typeface="Times New Roman" pitchFamily="18"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300" b="1" i="0" u="none" strike="noStrike">
                          <a:latin typeface="Times New Roman" pitchFamily="18" charset="0"/>
                          <a:cs typeface="Times New Roman" pitchFamily="18"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300" b="1" i="0" u="none" strike="noStrike">
                          <a:latin typeface="Times New Roman" pitchFamily="18" charset="0"/>
                          <a:cs typeface="Times New Roman" pitchFamily="18"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300" b="1" i="0" u="none" strike="noStrike">
                          <a:latin typeface="Times New Roman" pitchFamily="18" charset="0"/>
                          <a:cs typeface="Times New Roman" pitchFamily="18"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300" b="1" i="0" u="none" strike="noStrike">
                          <a:latin typeface="Times New Roman" pitchFamily="18" charset="0"/>
                          <a:cs typeface="Times New Roman" pitchFamily="18"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300" b="1" i="0" u="none" strike="noStrike">
                          <a:latin typeface="Times New Roman" pitchFamily="18" charset="0"/>
                          <a:cs typeface="Times New Roman" pitchFamily="18"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300" b="1" i="0" u="none" strike="noStrike">
                          <a:latin typeface="Times New Roman" pitchFamily="18" charset="0"/>
                          <a:cs typeface="Times New Roman" pitchFamily="18" charset="0"/>
                        </a:rPr>
                        <a:t> </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r>
              <a:tr h="192552">
                <a:tc>
                  <a:txBody>
                    <a:bodyPr/>
                    <a:lstStyle/>
                    <a:p>
                      <a:pPr algn="l" fontAlgn="b"/>
                      <a:endParaRPr lang="en-US" sz="1300" b="1" i="0" u="none" strike="noStrike">
                        <a:latin typeface="Times New Roman" pitchFamily="18" charset="0"/>
                        <a:cs typeface="Times New Roman" pitchFamily="18" charset="0"/>
                      </a:endParaRPr>
                    </a:p>
                  </a:txBody>
                  <a:tcPr marL="0" marR="0" marT="0" marB="0" anchor="b">
                    <a:lnL>
                      <a:noFill/>
                    </a:lnL>
                    <a:lnR>
                      <a:noFill/>
                    </a:lnR>
                    <a:lnT>
                      <a:noFill/>
                    </a:lnT>
                    <a:lnB>
                      <a:noFill/>
                    </a:lnB>
                  </a:tcPr>
                </a:tc>
                <a:tc>
                  <a:txBody>
                    <a:bodyPr/>
                    <a:lstStyle/>
                    <a:p>
                      <a:pPr algn="l" fontAlgn="b"/>
                      <a:endParaRPr lang="en-US" sz="1300" b="1" i="0" u="none" strike="noStrike">
                        <a:latin typeface="Times New Roman" pitchFamily="18" charset="0"/>
                        <a:cs typeface="Times New Roman" pitchFamily="18" charset="0"/>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300" b="1" i="0" u="none" strike="noStrike">
                          <a:latin typeface="Times New Roman" pitchFamily="18" charset="0"/>
                          <a:cs typeface="Times New Roman" pitchFamily="18" charset="0"/>
                        </a:rPr>
                        <a:t>Door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300" b="1" i="0" u="none" strike="noStrike">
                        <a:latin typeface="Times New Roman" pitchFamily="18" charset="0"/>
                        <a:cs typeface="Times New Roman" pitchFamily="18" charset="0"/>
                      </a:endParaRP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300" b="1" i="0" u="none" strike="noStrike">
                        <a:latin typeface="Times New Roman" pitchFamily="18" charset="0"/>
                        <a:cs typeface="Times New Roman" pitchFamily="18"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300" b="1" i="0" u="none" strike="noStrike">
                        <a:latin typeface="Times New Roman" pitchFamily="18" charset="0"/>
                        <a:cs typeface="Times New Roman" pitchFamily="18"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300" b="1" i="0" u="none" strike="noStrike">
                        <a:latin typeface="Times New Roman" pitchFamily="18" charset="0"/>
                        <a:cs typeface="Times New Roman" pitchFamily="18"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300" b="1" i="0" u="none" strike="noStrike">
                        <a:latin typeface="Times New Roman" pitchFamily="18" charset="0"/>
                        <a:cs typeface="Times New Roman" pitchFamily="18"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300" b="1" i="0" u="none" strike="noStrike">
                        <a:latin typeface="Times New Roman" pitchFamily="18" charset="0"/>
                        <a:cs typeface="Times New Roman" pitchFamily="18"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300" b="1" i="0" u="none" strike="noStrike">
                        <a:latin typeface="Times New Roman" pitchFamily="18" charset="0"/>
                        <a:cs typeface="Times New Roman" pitchFamily="18"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300" b="1" i="0" u="none" strike="noStrike">
                        <a:latin typeface="Times New Roman" pitchFamily="18" charset="0"/>
                        <a:cs typeface="Times New Roman" pitchFamily="18" charset="0"/>
                      </a:endParaRP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300" b="1" i="0" u="none" strike="noStrike" dirty="0">
                          <a:latin typeface="Times New Roman" pitchFamily="18" charset="0"/>
                          <a:cs typeface="Times New Roman" pitchFamily="18" charset="0"/>
                        </a:rPr>
                        <a:t>Front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med">
    <p:pull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217930" y="757237"/>
          <a:ext cx="9641945" cy="8175966"/>
        </p:xfrm>
        <a:graphic>
          <a:graphicData uri="http://schemas.openxmlformats.org/drawingml/2006/table">
            <a:tbl>
              <a:tblPr/>
              <a:tblGrid>
                <a:gridCol w="1098305"/>
                <a:gridCol w="938138"/>
                <a:gridCol w="1098305"/>
                <a:gridCol w="1098305"/>
                <a:gridCol w="1098305"/>
                <a:gridCol w="1098305"/>
                <a:gridCol w="1149789"/>
                <a:gridCol w="946057"/>
                <a:gridCol w="1116436"/>
              </a:tblGrid>
              <a:tr h="225962">
                <a:tc>
                  <a:txBody>
                    <a:bodyPr/>
                    <a:lstStyle/>
                    <a:p>
                      <a:pPr algn="r" fontAlgn="b"/>
                      <a:r>
                        <a:rPr lang="en-US" sz="1200" b="1" i="0" u="none" strike="noStrike" dirty="0">
                          <a:latin typeface="Times New Roman"/>
                        </a:rPr>
                        <a:t>H</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dirty="0">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latin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latin typeface="Times New Roman"/>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a:latin typeface="Times New Roman"/>
                        </a:rPr>
                        <a:t>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200" b="1" i="0" u="none" strike="noStrike">
                          <a:latin typeface="Times New Roman"/>
                        </a:rPr>
                        <a:t>1            2</a:t>
                      </a:r>
                      <a:endParaRPr lang="en-US" sz="1200" b="0" i="0" u="none" strike="noStrike">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dirty="0">
                          <a:latin typeface="Times New Roman"/>
                        </a:rPr>
                        <a:t>  </a:t>
                      </a:r>
                      <a:r>
                        <a:rPr lang="en-US" sz="1200" b="1" i="0" u="none" strike="noStrike" dirty="0" smtClean="0">
                          <a:latin typeface="Times New Roman"/>
                        </a:rPr>
                        <a:t>   3                4             </a:t>
                      </a:r>
                      <a:endParaRPr lang="en-US" sz="1200" b="0" i="0" u="none" strike="noStrike" dirty="0">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9383">
                <a:tc>
                  <a:txBody>
                    <a:bodyPr/>
                    <a:lstStyle/>
                    <a:p>
                      <a:pPr algn="l" fontAlgn="b"/>
                      <a:endParaRPr lang="en-US" sz="1200" b="1" i="0" u="none" strike="noStrike">
                        <a:latin typeface="Times New Roman"/>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rowSpan="3">
                  <a:txBody>
                    <a:bodyPr/>
                    <a:lstStyle/>
                    <a:p>
                      <a:pPr algn="ctr" fontAlgn="b"/>
                      <a:r>
                        <a:rPr lang="en-US" sz="1200" b="1" i="0" u="none" strike="noStrike" dirty="0">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2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2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2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2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1200" b="1" i="0" u="none" strike="noStrike">
                        <a:latin typeface="Times New Roman"/>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2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9383">
                <a:tc>
                  <a:txBody>
                    <a:bodyPr/>
                    <a:lstStyle/>
                    <a:p>
                      <a:pPr algn="r" fontAlgn="b"/>
                      <a:r>
                        <a:rPr lang="en-US" sz="1200" b="1" i="0" u="none" strike="noStrike">
                          <a:latin typeface="Times New Roman"/>
                        </a:rPr>
                        <a:t>T</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r" fontAlgn="b"/>
                      <a:r>
                        <a:rPr lang="en-US" sz="1200" b="1" i="0" u="none" strike="noStrike">
                          <a:latin typeface="Times New Roman"/>
                        </a:rPr>
                        <a:t>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2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dirty="0">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9383">
                <a:tc>
                  <a:txBody>
                    <a:bodyPr/>
                    <a:lstStyle/>
                    <a:p>
                      <a:pPr algn="l" fontAlgn="b"/>
                      <a:r>
                        <a:rPr lang="en-US" sz="1200" b="1" i="0" u="none" strike="noStrike" dirty="0">
                          <a:latin typeface="Times New Roman"/>
                        </a:rPr>
                        <a:t>L</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b"/>
                      <a:r>
                        <a:rPr lang="en-US" sz="1200" b="1" i="0" u="none" strike="noStrike">
                          <a:latin typeface="Times New Roman"/>
                        </a:rPr>
                        <a:t>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200" b="1" i="0" u="none" strike="noStrike" dirty="0">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9383">
                <a:tc>
                  <a:txBody>
                    <a:bodyPr/>
                    <a:lstStyle/>
                    <a:p>
                      <a:pPr algn="r" fontAlgn="b"/>
                      <a:r>
                        <a:rPr lang="en-US" sz="1200" b="1" i="0" u="none" strike="noStrike">
                          <a:latin typeface="Times New Roman"/>
                        </a:rPr>
                        <a:t>B</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rowSpan="3">
                  <a:txBody>
                    <a:bodyPr/>
                    <a:lstStyle/>
                    <a:p>
                      <a:pPr algn="ctr" fontAlgn="b"/>
                      <a:r>
                        <a:rPr lang="en-US" sz="1200" b="1" i="0" u="none" strike="noStrike" dirty="0">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2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2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2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2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1200" b="1" i="0" u="none" strike="noStrike">
                        <a:latin typeface="Times New Roman"/>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2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9383">
                <a:tc>
                  <a:txBody>
                    <a:bodyPr/>
                    <a:lstStyle/>
                    <a:p>
                      <a:pPr algn="l" fontAlgn="b"/>
                      <a:endParaRPr lang="en-US" sz="1200" b="1" i="0" u="none" strike="noStrike">
                        <a:latin typeface="Times New Roman"/>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r" fontAlgn="b"/>
                      <a:r>
                        <a:rPr lang="en-US" sz="1200" b="1" i="0" u="none" strike="noStrike">
                          <a:latin typeface="Times New Roman"/>
                        </a:rPr>
                        <a:t>B</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200" b="1" i="0" u="none" strike="noStrike" dirty="0" smtClean="0">
                          <a:latin typeface="Times New Roman"/>
                        </a:rPr>
                        <a:t> </a:t>
                      </a:r>
                      <a:endParaRPr lang="en-US" sz="1200" b="1" i="0" u="none" strike="noStrike" dirty="0">
                        <a:latin typeface="Times New Roman"/>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dirty="0">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9383">
                <a:tc>
                  <a:txBody>
                    <a:bodyPr/>
                    <a:lstStyle/>
                    <a:p>
                      <a:pPr algn="l" fontAlgn="b"/>
                      <a:endParaRPr lang="en-US" sz="1200" b="1" i="0" u="none" strike="noStrike" dirty="0">
                        <a:latin typeface="Times New Roman"/>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r" fontAlgn="b"/>
                      <a:endParaRPr lang="en-US" sz="1200" b="1" i="0" u="none" strike="noStrike">
                        <a:latin typeface="Times New Roman"/>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200" b="1" i="0" u="none" strike="noStrike" dirty="0">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5962">
                <a:tc>
                  <a:txBody>
                    <a:bodyPr/>
                    <a:lstStyle/>
                    <a:p>
                      <a:pPr algn="r" fontAlgn="b"/>
                      <a:r>
                        <a:rPr lang="en-US" sz="1200" b="1" i="0" u="none" strike="noStrike">
                          <a:latin typeface="Times New Roman"/>
                        </a:rPr>
                        <a:t>G</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latin typeface="Times New Roman"/>
                        </a:rPr>
                        <a:t>FRONT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200" b="1" i="0" u="none" strike="noStrike">
                        <a:latin typeface="Times New Roman"/>
                      </a:endParaRP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200" b="1" i="0" u="none" strike="noStrike">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200" b="1" i="0" u="none" strike="noStrike">
                        <a:latin typeface="Times New Roman"/>
                      </a:endParaRP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a:latin typeface="Times New Roman"/>
                        </a:rPr>
                        <a:t>DOOR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a:latin typeface="Times New Roman"/>
                        </a:rPr>
                        <a:t>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2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5748">
                <a:tc>
                  <a:txBody>
                    <a:bodyPr/>
                    <a:lstStyle/>
                    <a:p>
                      <a:pPr algn="l" fontAlgn="b"/>
                      <a:endParaRPr lang="en-US" sz="1200" b="1" i="0" u="none" strike="noStrike">
                        <a:latin typeface="Times New Roman"/>
                      </a:endParaRPr>
                    </a:p>
                  </a:txBody>
                  <a:tcPr marL="0" marR="0" marT="0" marB="0" anchor="b">
                    <a:lnL>
                      <a:noFill/>
                    </a:lnL>
                    <a:lnR>
                      <a:noFill/>
                    </a:lnR>
                    <a:lnT>
                      <a:noFill/>
                    </a:lnT>
                    <a:lnB>
                      <a:noFill/>
                    </a:lnB>
                  </a:tcPr>
                </a:tc>
                <a:tc>
                  <a:txBody>
                    <a:bodyPr/>
                    <a:lstStyle/>
                    <a:p>
                      <a:pPr algn="ctr" fontAlgn="b"/>
                      <a:endParaRPr lang="en-US" sz="1200" b="1" i="0" u="none" strike="noStrike">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200" b="1" i="0" u="none" strike="noStrike">
                        <a:latin typeface="Times New Roman"/>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200" b="1" i="0" u="none" strike="noStrike">
                        <a:latin typeface="Times New Roman"/>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200" b="1" i="0" u="none" strike="noStrike">
                        <a:latin typeface="Times New Roman"/>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200" b="1" i="0" u="none" strike="noStrike">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1200" b="1" i="0" u="none" strike="noStrike">
                        <a:latin typeface="Times New Roman"/>
                      </a:endParaRPr>
                    </a:p>
                  </a:txBody>
                  <a:tcPr marL="0" marR="0" marT="0" marB="0" anchor="b">
                    <a:lnL>
                      <a:noFill/>
                    </a:lnL>
                    <a:lnR>
                      <a:noFill/>
                    </a:lnR>
                    <a:lnT>
                      <a:noFill/>
                    </a:lnT>
                    <a:lnB>
                      <a:noFill/>
                    </a:lnB>
                  </a:tcPr>
                </a:tc>
                <a:tc>
                  <a:txBody>
                    <a:bodyPr/>
                    <a:lstStyle/>
                    <a:p>
                      <a:pPr algn="l" fontAlgn="b"/>
                      <a:endParaRPr lang="en-US" sz="1200" b="0" i="0" u="none" strike="noStrike">
                        <a:latin typeface="Arial"/>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latin typeface="Arial"/>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5962">
                <a:tc>
                  <a:txBody>
                    <a:bodyPr/>
                    <a:lstStyle/>
                    <a:p>
                      <a:pPr algn="r" fontAlgn="b"/>
                      <a:r>
                        <a:rPr lang="en-US" sz="1200" b="1" i="0" u="none" strike="noStrike">
                          <a:latin typeface="Times New Roman"/>
                        </a:rPr>
                        <a:t>H</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latin typeface="Times New Roman"/>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latin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1200" b="1" i="0" u="none" strike="noStrike">
                        <a:latin typeface="Times New Roman"/>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200" b="1" i="0" u="none" strike="noStrike" dirty="0" smtClean="0">
                          <a:latin typeface="Times New Roman"/>
                        </a:rPr>
                        <a:t>4                  3</a:t>
                      </a:r>
                      <a:endParaRPr lang="en-US" sz="1200" b="0" i="0" u="none" strike="noStrike" dirty="0">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dirty="0" smtClean="0">
                          <a:latin typeface="Times New Roman"/>
                        </a:rPr>
                        <a:t>     2                   1</a:t>
                      </a:r>
                      <a:endParaRPr lang="en-US" sz="1200" b="1" i="0" u="none" strike="noStrike" dirty="0">
                        <a:latin typeface="Times New Roman"/>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9383">
                <a:tc>
                  <a:txBody>
                    <a:bodyPr/>
                    <a:lstStyle/>
                    <a:p>
                      <a:pPr algn="l" fontAlgn="b"/>
                      <a:endParaRPr lang="en-US" sz="1200" b="1" i="0" u="none" strike="noStrike">
                        <a:latin typeface="Times New Roman"/>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rowSpan="3">
                  <a:txBody>
                    <a:bodyPr/>
                    <a:lstStyle/>
                    <a:p>
                      <a:pPr algn="ctr" fontAlgn="b"/>
                      <a:r>
                        <a:rPr lang="en-US" sz="12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2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2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2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2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a:latin typeface="Times New Roman"/>
                        </a:rPr>
                        <a:t>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200" b="0"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l" fontAlgn="b"/>
                      <a:r>
                        <a:rPr lang="en-US" sz="1200" b="0" i="0" u="none" strike="noStrike">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r>
              <a:tr h="169383">
                <a:tc>
                  <a:txBody>
                    <a:bodyPr/>
                    <a:lstStyle/>
                    <a:p>
                      <a:pPr algn="r" fontAlgn="b"/>
                      <a:r>
                        <a:rPr lang="en-US" sz="1200" b="1" i="0" u="none" strike="noStrike">
                          <a:latin typeface="Times New Roman"/>
                        </a:rPr>
                        <a:t>T</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r" fontAlgn="b"/>
                      <a:endParaRPr lang="en-US" sz="1200" b="1" i="0" u="none" strike="noStrike">
                        <a:latin typeface="Times New Roman"/>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rowSpan="3">
                  <a:txBody>
                    <a:bodyPr/>
                    <a:lstStyle/>
                    <a:p>
                      <a:pPr algn="ctr" fontAlgn="b"/>
                      <a:r>
                        <a:rPr lang="en-US" sz="1200" b="0"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200" b="0"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9383">
                <a:tc>
                  <a:txBody>
                    <a:bodyPr/>
                    <a:lstStyle/>
                    <a:p>
                      <a:pPr algn="l" fontAlgn="b"/>
                      <a:r>
                        <a:rPr lang="en-US" sz="1200" b="1" i="0" u="none" strike="noStrike">
                          <a:latin typeface="Times New Roman"/>
                        </a:rPr>
                        <a:t>R</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r" fontAlgn="b"/>
                      <a:r>
                        <a:rPr lang="en-US" sz="1200" b="1" i="0" u="none" strike="noStrike">
                          <a:latin typeface="Times New Roman"/>
                        </a:rPr>
                        <a:t>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vMerge="1">
                  <a:txBody>
                    <a:bodyPr/>
                    <a:lstStyle/>
                    <a:p>
                      <a:endParaRPr lang="en-US"/>
                    </a:p>
                  </a:txBody>
                  <a:tcPr/>
                </a:tc>
              </a:tr>
              <a:tr h="169383">
                <a:tc>
                  <a:txBody>
                    <a:bodyPr/>
                    <a:lstStyle/>
                    <a:p>
                      <a:pPr algn="r" fontAlgn="b"/>
                      <a:r>
                        <a:rPr lang="en-US" sz="1200" b="1" i="0" u="none" strike="noStrike">
                          <a:latin typeface="Times New Roman"/>
                        </a:rPr>
                        <a:t>B</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rowSpan="3">
                  <a:txBody>
                    <a:bodyPr/>
                    <a:lstStyle/>
                    <a:p>
                      <a:pPr algn="ctr" fontAlgn="b"/>
                      <a:r>
                        <a:rPr lang="en-US" sz="12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2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2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2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2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latin typeface="Times New Roman"/>
                        </a:rPr>
                        <a:t>F</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vMerge="1">
                  <a:txBody>
                    <a:bodyPr/>
                    <a:lstStyle/>
                    <a:p>
                      <a:endParaRPr lang="en-US"/>
                    </a:p>
                  </a:txBody>
                  <a:tcPr/>
                </a:tc>
              </a:tr>
              <a:tr h="169383">
                <a:tc>
                  <a:txBody>
                    <a:bodyPr/>
                    <a:lstStyle/>
                    <a:p>
                      <a:pPr algn="l" fontAlgn="b"/>
                      <a:endParaRPr lang="en-US" sz="1200" b="1" i="0" u="none" strike="noStrike">
                        <a:latin typeface="Times New Roman"/>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r" fontAlgn="b"/>
                      <a:endParaRPr lang="en-US" sz="1200" b="1" i="0" u="none" strike="noStrike">
                        <a:latin typeface="Times New Roman"/>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rowSpan="3">
                  <a:txBody>
                    <a:bodyPr/>
                    <a:lstStyle/>
                    <a:p>
                      <a:pPr algn="ctr" fontAlgn="b"/>
                      <a:r>
                        <a:rPr lang="en-US" sz="1200" b="0"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200" b="0"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9383">
                <a:tc>
                  <a:txBody>
                    <a:bodyPr/>
                    <a:lstStyle/>
                    <a:p>
                      <a:pPr algn="l" fontAlgn="b"/>
                      <a:endParaRPr lang="en-US" sz="1200" b="1" i="0" u="none" strike="noStrike">
                        <a:latin typeface="Times New Roman"/>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r" fontAlgn="b"/>
                      <a:r>
                        <a:rPr lang="en-US" sz="1200" b="1" i="0" u="none" strike="noStrike">
                          <a:latin typeface="Times New Roman"/>
                        </a:rPr>
                        <a:t>B</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vMerge="1">
                  <a:txBody>
                    <a:bodyPr/>
                    <a:lstStyle/>
                    <a:p>
                      <a:endParaRPr lang="en-US"/>
                    </a:p>
                  </a:txBody>
                  <a:tcPr/>
                </a:tc>
              </a:tr>
              <a:tr h="169383">
                <a:tc>
                  <a:txBody>
                    <a:bodyPr/>
                    <a:lstStyle/>
                    <a:p>
                      <a:pPr algn="r" fontAlgn="b"/>
                      <a:r>
                        <a:rPr lang="en-US" sz="1200" b="1" i="0" u="none" strike="noStrike">
                          <a:latin typeface="Times New Roman"/>
                        </a:rPr>
                        <a:t>G</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latin typeface="Times New Roman"/>
                        </a:rPr>
                        <a:t>DOOR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200" b="1" i="0" u="none" strike="noStrike">
                        <a:latin typeface="Times New Roman"/>
                      </a:endParaRP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200" b="1" i="0" u="none" strike="noStrike">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200" b="1" i="0" u="none" strike="noStrike">
                        <a:latin typeface="Times New Roman"/>
                      </a:endParaRP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a:latin typeface="Times New Roman"/>
                        </a:rPr>
                        <a:t>FRONT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1200" b="1" i="0" u="none" strike="noStrike">
                        <a:latin typeface="Times New Roman"/>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vMerge="1">
                  <a:txBody>
                    <a:bodyPr/>
                    <a:lstStyle/>
                    <a:p>
                      <a:endParaRPr lang="en-US"/>
                    </a:p>
                  </a:txBody>
                  <a:tcPr/>
                </a:tc>
              </a:tr>
              <a:tr h="169383">
                <a:tc>
                  <a:txBody>
                    <a:bodyPr/>
                    <a:lstStyle/>
                    <a:p>
                      <a:pPr algn="ctr" fontAlgn="b"/>
                      <a:endParaRPr lang="en-US" sz="1200" b="1" i="0" u="none" strike="noStrike">
                        <a:latin typeface="Times New Roman"/>
                      </a:endParaRPr>
                    </a:p>
                  </a:txBody>
                  <a:tcPr marL="0" marR="0" marT="0" marB="0" anchor="b">
                    <a:lnL>
                      <a:noFill/>
                    </a:lnL>
                    <a:lnR>
                      <a:noFill/>
                    </a:lnR>
                    <a:lnT>
                      <a:noFill/>
                    </a:lnT>
                    <a:lnB>
                      <a:noFill/>
                    </a:lnB>
                  </a:tcPr>
                </a:tc>
                <a:tc>
                  <a:txBody>
                    <a:bodyPr/>
                    <a:lstStyle/>
                    <a:p>
                      <a:pPr algn="ctr" fontAlgn="b"/>
                      <a:endParaRPr lang="en-US" sz="1200" b="1" i="0" u="none" strike="noStrike">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200" b="1" i="0" u="none" strike="noStrike">
                        <a:latin typeface="Times New Roman"/>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200" b="1" i="0" u="none" strike="noStrike">
                        <a:latin typeface="Times New Roman"/>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200" b="1" i="0" u="none" strike="noStrike">
                        <a:latin typeface="Times New Roman"/>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200" b="1" i="0" u="none" strike="noStrike">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a:latin typeface="Times New Roman"/>
                        </a:rPr>
                        <a:t>G</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200" b="0"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l" fontAlgn="b"/>
                      <a:r>
                        <a:rPr lang="en-US" sz="1200" b="0"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r>
              <a:tr h="169383">
                <a:tc>
                  <a:txBody>
                    <a:bodyPr/>
                    <a:lstStyle/>
                    <a:p>
                      <a:pPr algn="r" fontAlgn="b"/>
                      <a:r>
                        <a:rPr lang="en-US" sz="1200" b="1" i="0" u="none" strike="noStrike">
                          <a:latin typeface="Times New Roman"/>
                        </a:rPr>
                        <a:t>H</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latin typeface="Times New Roman"/>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latin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200" b="0" i="0" u="none" strike="noStrike">
                        <a:latin typeface="Arial"/>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200" b="0" i="0" u="none" strike="noStrike">
                        <a:latin typeface="Arial"/>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r>
              <a:tr h="169383">
                <a:tc>
                  <a:txBody>
                    <a:bodyPr/>
                    <a:lstStyle/>
                    <a:p>
                      <a:pPr algn="l" fontAlgn="b"/>
                      <a:endParaRPr lang="en-US" sz="1200" b="1" i="0" u="none" strike="noStrike">
                        <a:latin typeface="Times New Roman"/>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rowSpan="3">
                  <a:txBody>
                    <a:bodyPr/>
                    <a:lstStyle/>
                    <a:p>
                      <a:pPr algn="ctr" fontAlgn="b"/>
                      <a:r>
                        <a:rPr lang="en-US" sz="12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2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2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2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2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200" b="0" i="0" u="none" strike="noStrike">
                        <a:latin typeface="Arial"/>
                      </a:endParaRPr>
                    </a:p>
                  </a:txBody>
                  <a:tcPr marL="0" marR="0" marT="0" marB="0" anchor="b">
                    <a:lnL>
                      <a:noFill/>
                    </a:lnL>
                    <a:lnR>
                      <a:noFill/>
                    </a:lnR>
                    <a:lnT>
                      <a:noFill/>
                    </a:lnT>
                    <a:lnB>
                      <a:noFill/>
                    </a:lnB>
                  </a:tcPr>
                </a:tc>
                <a:tc>
                  <a:txBody>
                    <a:bodyPr/>
                    <a:lstStyle/>
                    <a:p>
                      <a:pPr algn="l" fontAlgn="b"/>
                      <a:endParaRPr lang="en-US" sz="1200" b="0" i="0" u="none" strike="noStrike">
                        <a:latin typeface="Arial"/>
                      </a:endParaRPr>
                    </a:p>
                  </a:txBody>
                  <a:tcPr marL="0" marR="0" marT="0" marB="0" anchor="b">
                    <a:lnL>
                      <a:noFill/>
                    </a:lnL>
                    <a:lnR>
                      <a:noFill/>
                    </a:lnR>
                    <a:lnT>
                      <a:noFill/>
                    </a:lnT>
                    <a:lnB>
                      <a:noFill/>
                    </a:lnB>
                  </a:tcPr>
                </a:tc>
              </a:tr>
              <a:tr h="169383">
                <a:tc>
                  <a:txBody>
                    <a:bodyPr/>
                    <a:lstStyle/>
                    <a:p>
                      <a:pPr algn="r" fontAlgn="b"/>
                      <a:r>
                        <a:rPr lang="en-US" sz="1200" b="1" i="0" u="none" strike="noStrike">
                          <a:latin typeface="Times New Roman"/>
                        </a:rPr>
                        <a:t>T</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endParaRPr lang="en-US" sz="12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200" b="0" i="0" u="none" strike="noStrike">
                        <a:latin typeface="Arial"/>
                      </a:endParaRPr>
                    </a:p>
                  </a:txBody>
                  <a:tcPr marL="0" marR="0" marT="0" marB="0" anchor="b">
                    <a:lnL>
                      <a:noFill/>
                    </a:lnL>
                    <a:lnR>
                      <a:noFill/>
                    </a:lnR>
                    <a:lnT>
                      <a:noFill/>
                    </a:lnT>
                    <a:lnB>
                      <a:noFill/>
                    </a:lnB>
                  </a:tcPr>
                </a:tc>
                <a:tc>
                  <a:txBody>
                    <a:bodyPr/>
                    <a:lstStyle/>
                    <a:p>
                      <a:pPr algn="l" fontAlgn="b"/>
                      <a:endParaRPr lang="en-US" sz="1200" b="0" i="0" u="none" strike="noStrike">
                        <a:latin typeface="Arial"/>
                      </a:endParaRPr>
                    </a:p>
                  </a:txBody>
                  <a:tcPr marL="0" marR="0" marT="0" marB="0" anchor="b">
                    <a:lnL>
                      <a:noFill/>
                    </a:lnL>
                    <a:lnR>
                      <a:noFill/>
                    </a:lnR>
                    <a:lnT>
                      <a:noFill/>
                    </a:lnT>
                    <a:lnB>
                      <a:noFill/>
                    </a:lnB>
                  </a:tcPr>
                </a:tc>
              </a:tr>
              <a:tr h="169383">
                <a:tc>
                  <a:txBody>
                    <a:bodyPr/>
                    <a:lstStyle/>
                    <a:p>
                      <a:pPr algn="l" fontAlgn="b"/>
                      <a:r>
                        <a:rPr lang="en-US" sz="1200" b="1" i="0" u="none" strike="noStrike">
                          <a:latin typeface="Times New Roman"/>
                        </a:rPr>
                        <a:t>T</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endParaRPr lang="en-US" sz="12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200" b="0" i="0" u="none" strike="noStrike">
                        <a:latin typeface="Arial"/>
                      </a:endParaRPr>
                    </a:p>
                  </a:txBody>
                  <a:tcPr marL="0" marR="0" marT="0" marB="0" anchor="b">
                    <a:lnL>
                      <a:noFill/>
                    </a:lnL>
                    <a:lnR>
                      <a:noFill/>
                    </a:lnR>
                    <a:lnT>
                      <a:noFill/>
                    </a:lnT>
                    <a:lnB>
                      <a:noFill/>
                    </a:lnB>
                  </a:tcPr>
                </a:tc>
                <a:tc>
                  <a:txBody>
                    <a:bodyPr/>
                    <a:lstStyle/>
                    <a:p>
                      <a:pPr algn="l" fontAlgn="b"/>
                      <a:endParaRPr lang="en-US" sz="1200" b="0" i="0" u="none" strike="noStrike">
                        <a:latin typeface="Arial"/>
                      </a:endParaRPr>
                    </a:p>
                  </a:txBody>
                  <a:tcPr marL="0" marR="0" marT="0" marB="0" anchor="b">
                    <a:lnL>
                      <a:noFill/>
                    </a:lnL>
                    <a:lnR>
                      <a:noFill/>
                    </a:lnR>
                    <a:lnT>
                      <a:noFill/>
                    </a:lnT>
                    <a:lnB>
                      <a:noFill/>
                    </a:lnB>
                  </a:tcPr>
                </a:tc>
              </a:tr>
              <a:tr h="169383">
                <a:tc>
                  <a:txBody>
                    <a:bodyPr/>
                    <a:lstStyle/>
                    <a:p>
                      <a:pPr algn="r" fontAlgn="b"/>
                      <a:r>
                        <a:rPr lang="en-US" sz="1200" b="1" i="0" u="none" strike="noStrike">
                          <a:latin typeface="Times New Roman"/>
                        </a:rPr>
                        <a:t>B</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rowSpan="3">
                  <a:txBody>
                    <a:bodyPr/>
                    <a:lstStyle/>
                    <a:p>
                      <a:pPr algn="ctr" fontAlgn="b"/>
                      <a:r>
                        <a:rPr lang="en-US" sz="12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2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2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2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2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200" b="0" i="0" u="none" strike="noStrike">
                        <a:latin typeface="Arial"/>
                      </a:endParaRPr>
                    </a:p>
                  </a:txBody>
                  <a:tcPr marL="0" marR="0" marT="0" marB="0" anchor="b">
                    <a:lnL>
                      <a:noFill/>
                    </a:lnL>
                    <a:lnR>
                      <a:noFill/>
                    </a:lnR>
                    <a:lnT>
                      <a:noFill/>
                    </a:lnT>
                    <a:lnB>
                      <a:noFill/>
                    </a:lnB>
                  </a:tcPr>
                </a:tc>
                <a:tc>
                  <a:txBody>
                    <a:bodyPr/>
                    <a:lstStyle/>
                    <a:p>
                      <a:pPr algn="l" fontAlgn="b"/>
                      <a:endParaRPr lang="en-US" sz="1200" b="0" i="0" u="none" strike="noStrike">
                        <a:latin typeface="Arial"/>
                      </a:endParaRPr>
                    </a:p>
                  </a:txBody>
                  <a:tcPr marL="0" marR="0" marT="0" marB="0" anchor="b">
                    <a:lnL>
                      <a:noFill/>
                    </a:lnL>
                    <a:lnR>
                      <a:noFill/>
                    </a:lnR>
                    <a:lnT>
                      <a:noFill/>
                    </a:lnT>
                    <a:lnB>
                      <a:noFill/>
                    </a:lnB>
                  </a:tcPr>
                </a:tc>
              </a:tr>
              <a:tr h="169383">
                <a:tc>
                  <a:txBody>
                    <a:bodyPr/>
                    <a:lstStyle/>
                    <a:p>
                      <a:pPr algn="l" fontAlgn="b"/>
                      <a:endParaRPr lang="en-US" sz="1200" b="1" i="0" u="none" strike="noStrike">
                        <a:latin typeface="Times New Roman"/>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endParaRPr lang="en-US" sz="12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200" b="0" i="0" u="none" strike="noStrike">
                        <a:latin typeface="Arial"/>
                      </a:endParaRPr>
                    </a:p>
                  </a:txBody>
                  <a:tcPr marL="0" marR="0" marT="0" marB="0" anchor="b">
                    <a:lnL>
                      <a:noFill/>
                    </a:lnL>
                    <a:lnR>
                      <a:noFill/>
                    </a:lnR>
                    <a:lnT>
                      <a:noFill/>
                    </a:lnT>
                    <a:lnB>
                      <a:noFill/>
                    </a:lnB>
                  </a:tcPr>
                </a:tc>
                <a:tc>
                  <a:txBody>
                    <a:bodyPr/>
                    <a:lstStyle/>
                    <a:p>
                      <a:pPr algn="l" fontAlgn="b"/>
                      <a:endParaRPr lang="en-US" sz="1200" b="0" i="0" u="none" strike="noStrike">
                        <a:latin typeface="Arial"/>
                      </a:endParaRPr>
                    </a:p>
                  </a:txBody>
                  <a:tcPr marL="0" marR="0" marT="0" marB="0" anchor="b">
                    <a:lnL>
                      <a:noFill/>
                    </a:lnL>
                    <a:lnR>
                      <a:noFill/>
                    </a:lnR>
                    <a:lnT>
                      <a:noFill/>
                    </a:lnT>
                    <a:lnB>
                      <a:noFill/>
                    </a:lnB>
                  </a:tcPr>
                </a:tc>
              </a:tr>
              <a:tr h="169383">
                <a:tc>
                  <a:txBody>
                    <a:bodyPr/>
                    <a:lstStyle/>
                    <a:p>
                      <a:pPr algn="l" fontAlgn="b"/>
                      <a:endParaRPr lang="en-US" sz="1200" b="1" i="0" u="none" strike="noStrike">
                        <a:latin typeface="Times New Roman"/>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endParaRPr lang="en-US" sz="12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200" b="0" i="0" u="none" strike="noStrike">
                        <a:latin typeface="Arial"/>
                      </a:endParaRPr>
                    </a:p>
                  </a:txBody>
                  <a:tcPr marL="0" marR="0" marT="0" marB="0" anchor="b">
                    <a:lnL>
                      <a:noFill/>
                    </a:lnL>
                    <a:lnR>
                      <a:noFill/>
                    </a:lnR>
                    <a:lnT>
                      <a:noFill/>
                    </a:lnT>
                    <a:lnB>
                      <a:noFill/>
                    </a:lnB>
                  </a:tcPr>
                </a:tc>
                <a:tc>
                  <a:txBody>
                    <a:bodyPr/>
                    <a:lstStyle/>
                    <a:p>
                      <a:pPr algn="l" fontAlgn="b"/>
                      <a:endParaRPr lang="en-US" sz="1200" b="0" i="0" u="none" strike="noStrike">
                        <a:latin typeface="Arial"/>
                      </a:endParaRPr>
                    </a:p>
                  </a:txBody>
                  <a:tcPr marL="0" marR="0" marT="0" marB="0" anchor="b">
                    <a:lnL>
                      <a:noFill/>
                    </a:lnL>
                    <a:lnR>
                      <a:noFill/>
                    </a:lnR>
                    <a:lnT>
                      <a:noFill/>
                    </a:lnT>
                    <a:lnB>
                      <a:noFill/>
                    </a:lnB>
                  </a:tcPr>
                </a:tc>
              </a:tr>
              <a:tr h="169383">
                <a:tc>
                  <a:txBody>
                    <a:bodyPr/>
                    <a:lstStyle/>
                    <a:p>
                      <a:pPr algn="r" fontAlgn="b"/>
                      <a:r>
                        <a:rPr lang="en-US" sz="1200" b="1" i="0" u="none" strike="noStrike">
                          <a:latin typeface="Times New Roman"/>
                        </a:rPr>
                        <a:t>G</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latin typeface="Times New Roman"/>
                        </a:rPr>
                        <a:t>DOOR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200" b="1" i="0" u="none" strike="noStrike">
                        <a:latin typeface="Times New Roman"/>
                      </a:endParaRP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200" b="1" i="0" u="none" strike="noStrike">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200" b="1" i="0" u="none" strike="noStrike">
                        <a:latin typeface="Times New Roman"/>
                      </a:endParaRP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a:latin typeface="Times New Roman"/>
                        </a:rPr>
                        <a:t>FRONT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200" b="0" i="0" u="none" strike="noStrike">
                        <a:latin typeface="Arial"/>
                      </a:endParaRPr>
                    </a:p>
                  </a:txBody>
                  <a:tcPr marL="0" marR="0" marT="0" marB="0" anchor="b">
                    <a:lnL>
                      <a:noFill/>
                    </a:lnL>
                    <a:lnR>
                      <a:noFill/>
                    </a:lnR>
                    <a:lnT>
                      <a:noFill/>
                    </a:lnT>
                    <a:lnB>
                      <a:noFill/>
                    </a:lnB>
                  </a:tcPr>
                </a:tc>
                <a:tc>
                  <a:txBody>
                    <a:bodyPr/>
                    <a:lstStyle/>
                    <a:p>
                      <a:pPr algn="l" fontAlgn="b"/>
                      <a:endParaRPr lang="en-US" sz="1200" b="0" i="0" u="none" strike="noStrike">
                        <a:latin typeface="Arial"/>
                      </a:endParaRPr>
                    </a:p>
                  </a:txBody>
                  <a:tcPr marL="0" marR="0" marT="0" marB="0" anchor="b">
                    <a:lnL>
                      <a:noFill/>
                    </a:lnL>
                    <a:lnR>
                      <a:noFill/>
                    </a:lnR>
                    <a:lnT>
                      <a:noFill/>
                    </a:lnT>
                    <a:lnB>
                      <a:noFill/>
                    </a:lnB>
                  </a:tcPr>
                </a:tc>
              </a:tr>
              <a:tr h="169383">
                <a:tc>
                  <a:txBody>
                    <a:bodyPr/>
                    <a:lstStyle/>
                    <a:p>
                      <a:pPr algn="ctr" fontAlgn="b"/>
                      <a:endParaRPr lang="en-US" sz="1200" b="1" i="0" u="none" strike="noStrike">
                        <a:latin typeface="Times New Roman"/>
                      </a:endParaRPr>
                    </a:p>
                  </a:txBody>
                  <a:tcPr marL="0" marR="0" marT="0" marB="0" anchor="b">
                    <a:lnL>
                      <a:noFill/>
                    </a:lnL>
                    <a:lnR>
                      <a:noFill/>
                    </a:lnR>
                    <a:lnT>
                      <a:noFill/>
                    </a:lnT>
                    <a:lnB>
                      <a:noFill/>
                    </a:lnB>
                  </a:tcPr>
                </a:tc>
                <a:tc>
                  <a:txBody>
                    <a:bodyPr/>
                    <a:lstStyle/>
                    <a:p>
                      <a:pPr algn="ctr" fontAlgn="b"/>
                      <a:endParaRPr lang="en-US" sz="1200" b="1" i="0" u="none" strike="noStrike">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200" b="1" i="0" u="none" strike="noStrike">
                        <a:latin typeface="Times New Roman"/>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200" b="1" i="0" u="none" strike="noStrike">
                        <a:latin typeface="Times New Roman"/>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200" b="1" i="0" u="none" strike="noStrike">
                        <a:latin typeface="Times New Roman"/>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200" b="1" i="0" u="none" strike="noStrike">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latin typeface="Arial"/>
                      </a:endParaRPr>
                    </a:p>
                  </a:txBody>
                  <a:tcPr marL="0" marR="0" marT="0" marB="0" anchor="b">
                    <a:lnL>
                      <a:noFill/>
                    </a:lnL>
                    <a:lnR>
                      <a:noFill/>
                    </a:lnR>
                    <a:lnT>
                      <a:noFill/>
                    </a:lnT>
                    <a:lnB>
                      <a:noFill/>
                    </a:lnB>
                  </a:tcPr>
                </a:tc>
                <a:tc>
                  <a:txBody>
                    <a:bodyPr/>
                    <a:lstStyle/>
                    <a:p>
                      <a:pPr algn="l" fontAlgn="b"/>
                      <a:endParaRPr lang="en-US" sz="1200" b="0" i="0" u="none" strike="noStrike">
                        <a:latin typeface="Arial"/>
                      </a:endParaRPr>
                    </a:p>
                  </a:txBody>
                  <a:tcPr marL="0" marR="0" marT="0" marB="0" anchor="b">
                    <a:lnL>
                      <a:noFill/>
                    </a:lnL>
                    <a:lnR>
                      <a:noFill/>
                    </a:lnR>
                    <a:lnT>
                      <a:noFill/>
                    </a:lnT>
                    <a:lnB>
                      <a:noFill/>
                    </a:lnB>
                  </a:tcPr>
                </a:tc>
                <a:tc>
                  <a:txBody>
                    <a:bodyPr/>
                    <a:lstStyle/>
                    <a:p>
                      <a:pPr algn="l" fontAlgn="b"/>
                      <a:endParaRPr lang="en-US" sz="1200" b="0" i="0" u="none" strike="noStrike" dirty="0">
                        <a:latin typeface="Arial"/>
                      </a:endParaRPr>
                    </a:p>
                  </a:txBody>
                  <a:tcPr marL="0" marR="0" marT="0" marB="0" anchor="b">
                    <a:lnL>
                      <a:noFill/>
                    </a:lnL>
                    <a:lnR>
                      <a:noFill/>
                    </a:lnR>
                    <a:lnT>
                      <a:noFill/>
                    </a:lnT>
                    <a:lnB>
                      <a:noFill/>
                    </a:lnB>
                  </a:tcPr>
                </a:tc>
              </a:tr>
              <a:tr h="169383">
                <a:tc>
                  <a:txBody>
                    <a:bodyPr/>
                    <a:lstStyle/>
                    <a:p>
                      <a:pPr algn="r" fontAlgn="b"/>
                      <a:r>
                        <a:rPr lang="en-US" sz="1200" b="1" i="0" u="none" strike="noStrike">
                          <a:latin typeface="Times New Roman"/>
                        </a:rPr>
                        <a:t>H</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latin typeface="Times New Roman"/>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latin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200" b="0" i="0" u="none" strike="noStrike">
                        <a:latin typeface="Arial"/>
                      </a:endParaRPr>
                    </a:p>
                  </a:txBody>
                  <a:tcPr marL="0" marR="0" marT="0" marB="0" anchor="b">
                    <a:lnL>
                      <a:noFill/>
                    </a:lnL>
                    <a:lnR>
                      <a:noFill/>
                    </a:lnR>
                    <a:lnT>
                      <a:noFill/>
                    </a:lnT>
                    <a:lnB>
                      <a:noFill/>
                    </a:lnB>
                  </a:tcPr>
                </a:tc>
                <a:tc>
                  <a:txBody>
                    <a:bodyPr/>
                    <a:lstStyle/>
                    <a:p>
                      <a:pPr algn="l" fontAlgn="b"/>
                      <a:endParaRPr lang="en-US" sz="1200" b="0" i="0" u="none" strike="noStrike">
                        <a:latin typeface="Arial"/>
                      </a:endParaRPr>
                    </a:p>
                  </a:txBody>
                  <a:tcPr marL="0" marR="0" marT="0" marB="0" anchor="b">
                    <a:lnL>
                      <a:noFill/>
                    </a:lnL>
                    <a:lnR>
                      <a:noFill/>
                    </a:lnR>
                    <a:lnT>
                      <a:noFill/>
                    </a:lnT>
                    <a:lnB>
                      <a:noFill/>
                    </a:lnB>
                  </a:tcPr>
                </a:tc>
              </a:tr>
              <a:tr h="169383">
                <a:tc>
                  <a:txBody>
                    <a:bodyPr/>
                    <a:lstStyle/>
                    <a:p>
                      <a:pPr algn="l" fontAlgn="b"/>
                      <a:endParaRPr lang="en-US" sz="1200" b="1" i="0" u="none" strike="noStrike">
                        <a:latin typeface="Times New Roman"/>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rowSpan="3">
                  <a:txBody>
                    <a:bodyPr/>
                    <a:lstStyle/>
                    <a:p>
                      <a:pPr algn="ctr" fontAlgn="b"/>
                      <a:r>
                        <a:rPr lang="en-US" sz="12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2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2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2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2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200" b="0" i="0" u="none" strike="noStrike">
                        <a:latin typeface="Arial"/>
                      </a:endParaRPr>
                    </a:p>
                  </a:txBody>
                  <a:tcPr marL="0" marR="0" marT="0" marB="0" anchor="b">
                    <a:lnL>
                      <a:noFill/>
                    </a:lnL>
                    <a:lnR>
                      <a:noFill/>
                    </a:lnR>
                    <a:lnT>
                      <a:noFill/>
                    </a:lnT>
                    <a:lnB>
                      <a:noFill/>
                    </a:lnB>
                  </a:tcPr>
                </a:tc>
                <a:tc>
                  <a:txBody>
                    <a:bodyPr/>
                    <a:lstStyle/>
                    <a:p>
                      <a:pPr algn="l" fontAlgn="b"/>
                      <a:endParaRPr lang="en-US" sz="1200" b="0" i="0" u="none" strike="noStrike">
                        <a:latin typeface="Arial"/>
                      </a:endParaRPr>
                    </a:p>
                  </a:txBody>
                  <a:tcPr marL="0" marR="0" marT="0" marB="0" anchor="b">
                    <a:lnL>
                      <a:noFill/>
                    </a:lnL>
                    <a:lnR>
                      <a:noFill/>
                    </a:lnR>
                    <a:lnT>
                      <a:noFill/>
                    </a:lnT>
                    <a:lnB>
                      <a:noFill/>
                    </a:lnB>
                  </a:tcPr>
                </a:tc>
              </a:tr>
              <a:tr h="169383">
                <a:tc>
                  <a:txBody>
                    <a:bodyPr/>
                    <a:lstStyle/>
                    <a:p>
                      <a:pPr algn="r" fontAlgn="b"/>
                      <a:r>
                        <a:rPr lang="en-US" sz="1200" b="1" i="0" u="none" strike="noStrike">
                          <a:latin typeface="Times New Roman"/>
                        </a:rPr>
                        <a:t>T</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endParaRPr lang="en-US" sz="12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200" b="0" i="0" u="none" strike="noStrike">
                        <a:latin typeface="Arial"/>
                      </a:endParaRPr>
                    </a:p>
                  </a:txBody>
                  <a:tcPr marL="0" marR="0" marT="0" marB="0" anchor="b">
                    <a:lnL>
                      <a:noFill/>
                    </a:lnL>
                    <a:lnR>
                      <a:noFill/>
                    </a:lnR>
                    <a:lnT>
                      <a:noFill/>
                    </a:lnT>
                    <a:lnB>
                      <a:noFill/>
                    </a:lnB>
                  </a:tcPr>
                </a:tc>
                <a:tc>
                  <a:txBody>
                    <a:bodyPr/>
                    <a:lstStyle/>
                    <a:p>
                      <a:pPr algn="l" fontAlgn="b"/>
                      <a:endParaRPr lang="en-US" sz="1200" b="0" i="0" u="none" strike="noStrike">
                        <a:latin typeface="Arial"/>
                      </a:endParaRPr>
                    </a:p>
                  </a:txBody>
                  <a:tcPr marL="0" marR="0" marT="0" marB="0" anchor="b">
                    <a:lnL>
                      <a:noFill/>
                    </a:lnL>
                    <a:lnR>
                      <a:noFill/>
                    </a:lnR>
                    <a:lnT>
                      <a:noFill/>
                    </a:lnT>
                    <a:lnB>
                      <a:noFill/>
                    </a:lnB>
                  </a:tcPr>
                </a:tc>
              </a:tr>
              <a:tr h="169383">
                <a:tc>
                  <a:txBody>
                    <a:bodyPr/>
                    <a:lstStyle/>
                    <a:p>
                      <a:pPr algn="l" fontAlgn="b"/>
                      <a:r>
                        <a:rPr lang="en-US" sz="1200" b="1" i="0" u="none" strike="noStrike">
                          <a:latin typeface="Times New Roman"/>
                        </a:rPr>
                        <a:t>B</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endParaRPr lang="en-US" sz="12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200" b="0" i="0" u="none" strike="noStrike">
                        <a:latin typeface="Arial"/>
                      </a:endParaRPr>
                    </a:p>
                  </a:txBody>
                  <a:tcPr marL="0" marR="0" marT="0" marB="0" anchor="b">
                    <a:lnL>
                      <a:noFill/>
                    </a:lnL>
                    <a:lnR>
                      <a:noFill/>
                    </a:lnR>
                    <a:lnT>
                      <a:noFill/>
                    </a:lnT>
                    <a:lnB>
                      <a:noFill/>
                    </a:lnB>
                  </a:tcPr>
                </a:tc>
                <a:tc>
                  <a:txBody>
                    <a:bodyPr/>
                    <a:lstStyle/>
                    <a:p>
                      <a:pPr algn="l" fontAlgn="b"/>
                      <a:endParaRPr lang="en-US" sz="1200" b="0" i="0" u="none" strike="noStrike" dirty="0">
                        <a:latin typeface="Arial"/>
                      </a:endParaRPr>
                    </a:p>
                  </a:txBody>
                  <a:tcPr marL="0" marR="0" marT="0" marB="0" anchor="b">
                    <a:lnL>
                      <a:noFill/>
                    </a:lnL>
                    <a:lnR>
                      <a:noFill/>
                    </a:lnR>
                    <a:lnT>
                      <a:noFill/>
                    </a:lnT>
                    <a:lnB>
                      <a:noFill/>
                    </a:lnB>
                  </a:tcPr>
                </a:tc>
              </a:tr>
              <a:tr h="169383">
                <a:tc>
                  <a:txBody>
                    <a:bodyPr/>
                    <a:lstStyle/>
                    <a:p>
                      <a:pPr algn="r" fontAlgn="b"/>
                      <a:r>
                        <a:rPr lang="en-US" sz="1200" b="1" i="0" u="none" strike="noStrike">
                          <a:latin typeface="Times New Roman"/>
                        </a:rPr>
                        <a:t>B</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rowSpan="3">
                  <a:txBody>
                    <a:bodyPr/>
                    <a:lstStyle/>
                    <a:p>
                      <a:pPr algn="ctr" fontAlgn="b"/>
                      <a:r>
                        <a:rPr lang="en-US" sz="12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2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2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2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2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200" b="0" i="0" u="none" strike="noStrike">
                        <a:latin typeface="Arial"/>
                      </a:endParaRPr>
                    </a:p>
                  </a:txBody>
                  <a:tcPr marL="0" marR="0" marT="0" marB="0" anchor="b">
                    <a:lnL>
                      <a:noFill/>
                    </a:lnL>
                    <a:lnR>
                      <a:noFill/>
                    </a:lnR>
                    <a:lnT>
                      <a:noFill/>
                    </a:lnT>
                    <a:lnB>
                      <a:noFill/>
                    </a:lnB>
                  </a:tcPr>
                </a:tc>
                <a:tc>
                  <a:txBody>
                    <a:bodyPr/>
                    <a:lstStyle/>
                    <a:p>
                      <a:pPr algn="l" fontAlgn="b"/>
                      <a:endParaRPr lang="en-US" sz="1200" b="0" i="0" u="none" strike="noStrike">
                        <a:latin typeface="Arial"/>
                      </a:endParaRPr>
                    </a:p>
                  </a:txBody>
                  <a:tcPr marL="0" marR="0" marT="0" marB="0" anchor="b">
                    <a:lnL>
                      <a:noFill/>
                    </a:lnL>
                    <a:lnR>
                      <a:noFill/>
                    </a:lnR>
                    <a:lnT>
                      <a:noFill/>
                    </a:lnT>
                    <a:lnB>
                      <a:noFill/>
                    </a:lnB>
                  </a:tcPr>
                </a:tc>
              </a:tr>
              <a:tr h="169383">
                <a:tc>
                  <a:txBody>
                    <a:bodyPr/>
                    <a:lstStyle/>
                    <a:p>
                      <a:pPr algn="l" fontAlgn="b"/>
                      <a:endParaRPr lang="en-US" sz="1200" b="1" i="0" u="none" strike="noStrike">
                        <a:latin typeface="Times New Roman"/>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endParaRPr lang="en-US" sz="12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200" b="0" i="0" u="none" strike="noStrike">
                        <a:latin typeface="Arial"/>
                      </a:endParaRPr>
                    </a:p>
                  </a:txBody>
                  <a:tcPr marL="0" marR="0" marT="0" marB="0" anchor="b">
                    <a:lnL>
                      <a:noFill/>
                    </a:lnL>
                    <a:lnR>
                      <a:noFill/>
                    </a:lnR>
                    <a:lnT>
                      <a:noFill/>
                    </a:lnT>
                    <a:lnB>
                      <a:noFill/>
                    </a:lnB>
                  </a:tcPr>
                </a:tc>
                <a:tc>
                  <a:txBody>
                    <a:bodyPr/>
                    <a:lstStyle/>
                    <a:p>
                      <a:pPr algn="l" fontAlgn="b"/>
                      <a:endParaRPr lang="en-US" sz="1200" b="0" i="0" u="none" strike="noStrike">
                        <a:latin typeface="Arial"/>
                      </a:endParaRPr>
                    </a:p>
                  </a:txBody>
                  <a:tcPr marL="0" marR="0" marT="0" marB="0" anchor="b">
                    <a:lnL>
                      <a:noFill/>
                    </a:lnL>
                    <a:lnR>
                      <a:noFill/>
                    </a:lnR>
                    <a:lnT>
                      <a:noFill/>
                    </a:lnT>
                    <a:lnB>
                      <a:noFill/>
                    </a:lnB>
                  </a:tcPr>
                </a:tc>
              </a:tr>
              <a:tr h="169383">
                <a:tc>
                  <a:txBody>
                    <a:bodyPr/>
                    <a:lstStyle/>
                    <a:p>
                      <a:pPr algn="l" fontAlgn="b"/>
                      <a:endParaRPr lang="en-US" sz="1200" b="1" i="0" u="none" strike="noStrike">
                        <a:latin typeface="Times New Roman"/>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endParaRPr lang="en-US" sz="12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200" b="0" i="0" u="none" strike="noStrike">
                        <a:latin typeface="Arial"/>
                      </a:endParaRPr>
                    </a:p>
                  </a:txBody>
                  <a:tcPr marL="0" marR="0" marT="0" marB="0" anchor="b">
                    <a:lnL>
                      <a:noFill/>
                    </a:lnL>
                    <a:lnR>
                      <a:noFill/>
                    </a:lnR>
                    <a:lnT>
                      <a:noFill/>
                    </a:lnT>
                    <a:lnB>
                      <a:noFill/>
                    </a:lnB>
                  </a:tcPr>
                </a:tc>
                <a:tc>
                  <a:txBody>
                    <a:bodyPr/>
                    <a:lstStyle/>
                    <a:p>
                      <a:pPr algn="l" fontAlgn="b"/>
                      <a:endParaRPr lang="en-US" sz="1200" b="0" i="0" u="none" strike="noStrike">
                        <a:latin typeface="Arial"/>
                      </a:endParaRPr>
                    </a:p>
                  </a:txBody>
                  <a:tcPr marL="0" marR="0" marT="0" marB="0" anchor="b">
                    <a:lnL>
                      <a:noFill/>
                    </a:lnL>
                    <a:lnR>
                      <a:noFill/>
                    </a:lnR>
                    <a:lnT>
                      <a:noFill/>
                    </a:lnT>
                    <a:lnB>
                      <a:noFill/>
                    </a:lnB>
                  </a:tcPr>
                </a:tc>
              </a:tr>
              <a:tr h="169383">
                <a:tc>
                  <a:txBody>
                    <a:bodyPr/>
                    <a:lstStyle/>
                    <a:p>
                      <a:pPr algn="r" fontAlgn="b"/>
                      <a:r>
                        <a:rPr lang="en-US" sz="1200" b="1" i="0" u="none" strike="noStrike">
                          <a:latin typeface="Times New Roman"/>
                        </a:rPr>
                        <a:t>G</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latin typeface="Times New Roman"/>
                        </a:rPr>
                        <a:t>DOOR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200" b="1" i="0" u="none" strike="noStrike">
                        <a:latin typeface="Times New Roman"/>
                      </a:endParaRP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200" b="1" i="0" u="none" strike="noStrike">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200" b="1" i="0" u="none" strike="noStrike">
                        <a:latin typeface="Times New Roman"/>
                      </a:endParaRP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a:latin typeface="Times New Roman"/>
                        </a:rPr>
                        <a:t>FRONT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200" b="0" i="0" u="none" strike="noStrike">
                        <a:latin typeface="Arial"/>
                      </a:endParaRPr>
                    </a:p>
                  </a:txBody>
                  <a:tcPr marL="0" marR="0" marT="0" marB="0" anchor="b">
                    <a:lnL>
                      <a:noFill/>
                    </a:lnL>
                    <a:lnR>
                      <a:noFill/>
                    </a:lnR>
                    <a:lnT>
                      <a:noFill/>
                    </a:lnT>
                    <a:lnB>
                      <a:noFill/>
                    </a:lnB>
                  </a:tcPr>
                </a:tc>
                <a:tc>
                  <a:txBody>
                    <a:bodyPr/>
                    <a:lstStyle/>
                    <a:p>
                      <a:pPr algn="l" fontAlgn="b"/>
                      <a:endParaRPr lang="en-US" sz="1200" b="0" i="0" u="none" strike="noStrike">
                        <a:latin typeface="Arial"/>
                      </a:endParaRPr>
                    </a:p>
                  </a:txBody>
                  <a:tcPr marL="0" marR="0" marT="0" marB="0" anchor="b">
                    <a:lnL>
                      <a:noFill/>
                    </a:lnL>
                    <a:lnR>
                      <a:noFill/>
                    </a:lnR>
                    <a:lnT>
                      <a:noFill/>
                    </a:lnT>
                    <a:lnB>
                      <a:noFill/>
                    </a:lnB>
                  </a:tcPr>
                </a:tc>
              </a:tr>
              <a:tr h="169383">
                <a:tc>
                  <a:txBody>
                    <a:bodyPr/>
                    <a:lstStyle/>
                    <a:p>
                      <a:pPr algn="ctr" fontAlgn="b"/>
                      <a:endParaRPr lang="en-US" sz="1200" b="1" i="0" u="none" strike="noStrike">
                        <a:latin typeface="Times New Roman"/>
                      </a:endParaRPr>
                    </a:p>
                  </a:txBody>
                  <a:tcPr marL="0" marR="0" marT="0" marB="0" anchor="b">
                    <a:lnL>
                      <a:noFill/>
                    </a:lnL>
                    <a:lnR>
                      <a:noFill/>
                    </a:lnR>
                    <a:lnT>
                      <a:noFill/>
                    </a:lnT>
                    <a:lnB>
                      <a:noFill/>
                    </a:lnB>
                  </a:tcPr>
                </a:tc>
                <a:tc>
                  <a:txBody>
                    <a:bodyPr/>
                    <a:lstStyle/>
                    <a:p>
                      <a:pPr algn="ctr" fontAlgn="b"/>
                      <a:endParaRPr lang="en-US" sz="1200" b="1" i="0" u="none" strike="noStrike">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200" b="1" i="0" u="none" strike="noStrike">
                        <a:latin typeface="Times New Roman"/>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200" b="1" i="0" u="none" strike="noStrike">
                        <a:latin typeface="Times New Roman"/>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200" b="1" i="0" u="none" strike="noStrike">
                        <a:latin typeface="Times New Roman"/>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200" b="1" i="0" u="none" strike="noStrike">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latin typeface="Arial"/>
                      </a:endParaRPr>
                    </a:p>
                  </a:txBody>
                  <a:tcPr marL="0" marR="0" marT="0" marB="0" anchor="b">
                    <a:lnL>
                      <a:noFill/>
                    </a:lnL>
                    <a:lnR>
                      <a:noFill/>
                    </a:lnR>
                    <a:lnT>
                      <a:noFill/>
                    </a:lnT>
                    <a:lnB>
                      <a:noFill/>
                    </a:lnB>
                  </a:tcPr>
                </a:tc>
                <a:tc>
                  <a:txBody>
                    <a:bodyPr/>
                    <a:lstStyle/>
                    <a:p>
                      <a:pPr algn="l" fontAlgn="b"/>
                      <a:endParaRPr lang="en-US" sz="1200" b="0" i="0" u="none" strike="noStrike">
                        <a:latin typeface="Arial"/>
                      </a:endParaRPr>
                    </a:p>
                  </a:txBody>
                  <a:tcPr marL="0" marR="0" marT="0" marB="0" anchor="b">
                    <a:lnL>
                      <a:noFill/>
                    </a:lnL>
                    <a:lnR>
                      <a:noFill/>
                    </a:lnR>
                    <a:lnT>
                      <a:noFill/>
                    </a:lnT>
                    <a:lnB>
                      <a:noFill/>
                    </a:lnB>
                  </a:tcPr>
                </a:tc>
                <a:tc>
                  <a:txBody>
                    <a:bodyPr/>
                    <a:lstStyle/>
                    <a:p>
                      <a:pPr algn="l" fontAlgn="b"/>
                      <a:endParaRPr lang="en-US" sz="1200" b="0" i="0" u="none" strike="noStrike">
                        <a:latin typeface="Arial"/>
                      </a:endParaRPr>
                    </a:p>
                  </a:txBody>
                  <a:tcPr marL="0" marR="0" marT="0" marB="0" anchor="b">
                    <a:lnL>
                      <a:noFill/>
                    </a:lnL>
                    <a:lnR>
                      <a:noFill/>
                    </a:lnR>
                    <a:lnT>
                      <a:noFill/>
                    </a:lnT>
                    <a:lnB>
                      <a:noFill/>
                    </a:lnB>
                  </a:tcPr>
                </a:tc>
              </a:tr>
              <a:tr h="169383">
                <a:tc>
                  <a:txBody>
                    <a:bodyPr/>
                    <a:lstStyle/>
                    <a:p>
                      <a:pPr algn="r" fontAlgn="b"/>
                      <a:r>
                        <a:rPr lang="en-US" sz="1200" b="1" i="0" u="none" strike="noStrike">
                          <a:latin typeface="Times New Roman"/>
                        </a:rPr>
                        <a:t>H</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latin typeface="Times New Roman"/>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latin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200" b="0" i="0" u="none" strike="noStrike">
                        <a:latin typeface="Arial"/>
                      </a:endParaRPr>
                    </a:p>
                  </a:txBody>
                  <a:tcPr marL="0" marR="0" marT="0" marB="0" anchor="b">
                    <a:lnL>
                      <a:noFill/>
                    </a:lnL>
                    <a:lnR>
                      <a:noFill/>
                    </a:lnR>
                    <a:lnT>
                      <a:noFill/>
                    </a:lnT>
                    <a:lnB>
                      <a:noFill/>
                    </a:lnB>
                  </a:tcPr>
                </a:tc>
                <a:tc>
                  <a:txBody>
                    <a:bodyPr/>
                    <a:lstStyle/>
                    <a:p>
                      <a:pPr algn="l" fontAlgn="b"/>
                      <a:endParaRPr lang="en-US" sz="1200" b="0" i="0" u="none" strike="noStrike">
                        <a:latin typeface="Arial"/>
                      </a:endParaRPr>
                    </a:p>
                  </a:txBody>
                  <a:tcPr marL="0" marR="0" marT="0" marB="0" anchor="b">
                    <a:lnL>
                      <a:noFill/>
                    </a:lnL>
                    <a:lnR>
                      <a:noFill/>
                    </a:lnR>
                    <a:lnT>
                      <a:noFill/>
                    </a:lnT>
                    <a:lnB>
                      <a:noFill/>
                    </a:lnB>
                  </a:tcPr>
                </a:tc>
              </a:tr>
              <a:tr h="169383">
                <a:tc>
                  <a:txBody>
                    <a:bodyPr/>
                    <a:lstStyle/>
                    <a:p>
                      <a:pPr algn="l" fontAlgn="b"/>
                      <a:endParaRPr lang="en-US" sz="1200" b="1" i="0" u="none" strike="noStrike">
                        <a:latin typeface="Times New Roman"/>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rowSpan="3">
                  <a:txBody>
                    <a:bodyPr/>
                    <a:lstStyle/>
                    <a:p>
                      <a:pPr algn="ctr" fontAlgn="b"/>
                      <a:r>
                        <a:rPr lang="en-US" sz="12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2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2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2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2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200" b="0" i="0" u="none" strike="noStrike">
                        <a:latin typeface="Arial"/>
                      </a:endParaRPr>
                    </a:p>
                  </a:txBody>
                  <a:tcPr marL="0" marR="0" marT="0" marB="0" anchor="b">
                    <a:lnL>
                      <a:noFill/>
                    </a:lnL>
                    <a:lnR>
                      <a:noFill/>
                    </a:lnR>
                    <a:lnT>
                      <a:noFill/>
                    </a:lnT>
                    <a:lnB>
                      <a:noFill/>
                    </a:lnB>
                  </a:tcPr>
                </a:tc>
                <a:tc>
                  <a:txBody>
                    <a:bodyPr/>
                    <a:lstStyle/>
                    <a:p>
                      <a:pPr algn="l" fontAlgn="b"/>
                      <a:endParaRPr lang="en-US" sz="1200" b="0" i="0" u="none" strike="noStrike">
                        <a:latin typeface="Arial"/>
                      </a:endParaRPr>
                    </a:p>
                  </a:txBody>
                  <a:tcPr marL="0" marR="0" marT="0" marB="0" anchor="b">
                    <a:lnL>
                      <a:noFill/>
                    </a:lnL>
                    <a:lnR>
                      <a:noFill/>
                    </a:lnR>
                    <a:lnT>
                      <a:noFill/>
                    </a:lnT>
                    <a:lnB>
                      <a:noFill/>
                    </a:lnB>
                  </a:tcPr>
                </a:tc>
              </a:tr>
              <a:tr h="169383">
                <a:tc>
                  <a:txBody>
                    <a:bodyPr/>
                    <a:lstStyle/>
                    <a:p>
                      <a:pPr algn="r" fontAlgn="b"/>
                      <a:r>
                        <a:rPr lang="en-US" sz="1200" b="1" i="0" u="none" strike="noStrike">
                          <a:latin typeface="Times New Roman"/>
                        </a:rPr>
                        <a:t>T</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endParaRPr lang="en-US" sz="12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200" b="0" i="0" u="none" strike="noStrike">
                        <a:latin typeface="Arial"/>
                      </a:endParaRPr>
                    </a:p>
                  </a:txBody>
                  <a:tcPr marL="0" marR="0" marT="0" marB="0" anchor="b">
                    <a:lnL>
                      <a:noFill/>
                    </a:lnL>
                    <a:lnR>
                      <a:noFill/>
                    </a:lnR>
                    <a:lnT>
                      <a:noFill/>
                    </a:lnT>
                    <a:lnB>
                      <a:noFill/>
                    </a:lnB>
                  </a:tcPr>
                </a:tc>
                <a:tc>
                  <a:txBody>
                    <a:bodyPr/>
                    <a:lstStyle/>
                    <a:p>
                      <a:pPr algn="l" fontAlgn="b"/>
                      <a:endParaRPr lang="en-US" sz="1200" b="0" i="0" u="none" strike="noStrike">
                        <a:latin typeface="Arial"/>
                      </a:endParaRPr>
                    </a:p>
                  </a:txBody>
                  <a:tcPr marL="0" marR="0" marT="0" marB="0" anchor="b">
                    <a:lnL>
                      <a:noFill/>
                    </a:lnL>
                    <a:lnR>
                      <a:noFill/>
                    </a:lnR>
                    <a:lnT>
                      <a:noFill/>
                    </a:lnT>
                    <a:lnB>
                      <a:noFill/>
                    </a:lnB>
                  </a:tcPr>
                </a:tc>
              </a:tr>
              <a:tr h="169383">
                <a:tc>
                  <a:txBody>
                    <a:bodyPr/>
                    <a:lstStyle/>
                    <a:p>
                      <a:pPr algn="l" fontAlgn="b"/>
                      <a:r>
                        <a:rPr lang="en-US" sz="1200" b="1" i="0" u="none" strike="noStrike">
                          <a:latin typeface="Times New Roman"/>
                        </a:rPr>
                        <a:t>U</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endParaRPr lang="en-US" sz="12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200" b="0" i="0" u="none" strike="noStrike">
                        <a:latin typeface="Arial"/>
                      </a:endParaRPr>
                    </a:p>
                  </a:txBody>
                  <a:tcPr marL="0" marR="0" marT="0" marB="0" anchor="b">
                    <a:lnL>
                      <a:noFill/>
                    </a:lnL>
                    <a:lnR>
                      <a:noFill/>
                    </a:lnR>
                    <a:lnT>
                      <a:noFill/>
                    </a:lnT>
                    <a:lnB>
                      <a:noFill/>
                    </a:lnB>
                  </a:tcPr>
                </a:tc>
                <a:tc>
                  <a:txBody>
                    <a:bodyPr/>
                    <a:lstStyle/>
                    <a:p>
                      <a:pPr algn="l" fontAlgn="b"/>
                      <a:endParaRPr lang="en-US" sz="1200" b="0" i="0" u="none" strike="noStrike">
                        <a:latin typeface="Arial"/>
                      </a:endParaRPr>
                    </a:p>
                  </a:txBody>
                  <a:tcPr marL="0" marR="0" marT="0" marB="0" anchor="b">
                    <a:lnL>
                      <a:noFill/>
                    </a:lnL>
                    <a:lnR>
                      <a:noFill/>
                    </a:lnR>
                    <a:lnT>
                      <a:noFill/>
                    </a:lnT>
                    <a:lnB>
                      <a:noFill/>
                    </a:lnB>
                  </a:tcPr>
                </a:tc>
              </a:tr>
              <a:tr h="169383">
                <a:tc>
                  <a:txBody>
                    <a:bodyPr/>
                    <a:lstStyle/>
                    <a:p>
                      <a:pPr algn="r" fontAlgn="b"/>
                      <a:r>
                        <a:rPr lang="en-US" sz="1200" b="1" i="0" u="none" strike="noStrike">
                          <a:latin typeface="Times New Roman"/>
                        </a:rPr>
                        <a:t>B</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rowSpan="3">
                  <a:txBody>
                    <a:bodyPr/>
                    <a:lstStyle/>
                    <a:p>
                      <a:pPr algn="ctr" fontAlgn="b"/>
                      <a:r>
                        <a:rPr lang="en-US" sz="12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2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2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2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2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200" b="0" i="0" u="none" strike="noStrike">
                        <a:latin typeface="Arial"/>
                      </a:endParaRPr>
                    </a:p>
                  </a:txBody>
                  <a:tcPr marL="0" marR="0" marT="0" marB="0" anchor="b">
                    <a:lnL>
                      <a:noFill/>
                    </a:lnL>
                    <a:lnR>
                      <a:noFill/>
                    </a:lnR>
                    <a:lnT>
                      <a:noFill/>
                    </a:lnT>
                    <a:lnB>
                      <a:noFill/>
                    </a:lnB>
                  </a:tcPr>
                </a:tc>
                <a:tc>
                  <a:txBody>
                    <a:bodyPr/>
                    <a:lstStyle/>
                    <a:p>
                      <a:pPr algn="l" fontAlgn="b"/>
                      <a:endParaRPr lang="en-US" sz="1200" b="0" i="0" u="none" strike="noStrike">
                        <a:latin typeface="Arial"/>
                      </a:endParaRPr>
                    </a:p>
                  </a:txBody>
                  <a:tcPr marL="0" marR="0" marT="0" marB="0" anchor="b">
                    <a:lnL>
                      <a:noFill/>
                    </a:lnL>
                    <a:lnR>
                      <a:noFill/>
                    </a:lnR>
                    <a:lnT>
                      <a:noFill/>
                    </a:lnT>
                    <a:lnB>
                      <a:noFill/>
                    </a:lnB>
                  </a:tcPr>
                </a:tc>
              </a:tr>
              <a:tr h="169383">
                <a:tc>
                  <a:txBody>
                    <a:bodyPr/>
                    <a:lstStyle/>
                    <a:p>
                      <a:pPr algn="l" fontAlgn="b"/>
                      <a:endParaRPr lang="en-US" sz="1200" b="1" i="0" u="none" strike="noStrike">
                        <a:latin typeface="Times New Roman"/>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endParaRPr lang="en-US" sz="12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200" b="0" i="0" u="none" strike="noStrike">
                        <a:latin typeface="Arial"/>
                      </a:endParaRPr>
                    </a:p>
                  </a:txBody>
                  <a:tcPr marL="0" marR="0" marT="0" marB="0" anchor="b">
                    <a:lnL>
                      <a:noFill/>
                    </a:lnL>
                    <a:lnR>
                      <a:noFill/>
                    </a:lnR>
                    <a:lnT>
                      <a:noFill/>
                    </a:lnT>
                    <a:lnB>
                      <a:noFill/>
                    </a:lnB>
                  </a:tcPr>
                </a:tc>
                <a:tc>
                  <a:txBody>
                    <a:bodyPr/>
                    <a:lstStyle/>
                    <a:p>
                      <a:pPr algn="l" fontAlgn="b"/>
                      <a:endParaRPr lang="en-US" sz="1200" b="0" i="0" u="none" strike="noStrike">
                        <a:latin typeface="Arial"/>
                      </a:endParaRPr>
                    </a:p>
                  </a:txBody>
                  <a:tcPr marL="0" marR="0" marT="0" marB="0" anchor="b">
                    <a:lnL>
                      <a:noFill/>
                    </a:lnL>
                    <a:lnR>
                      <a:noFill/>
                    </a:lnR>
                    <a:lnT>
                      <a:noFill/>
                    </a:lnT>
                    <a:lnB>
                      <a:noFill/>
                    </a:lnB>
                  </a:tcPr>
                </a:tc>
              </a:tr>
              <a:tr h="169383">
                <a:tc>
                  <a:txBody>
                    <a:bodyPr/>
                    <a:lstStyle/>
                    <a:p>
                      <a:pPr algn="l" fontAlgn="b"/>
                      <a:endParaRPr lang="en-US" sz="1200" b="1" i="0" u="none" strike="noStrike">
                        <a:latin typeface="Times New Roman"/>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endParaRPr lang="en-US" sz="12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200" b="0" i="0" u="none" strike="noStrike">
                        <a:latin typeface="Arial"/>
                      </a:endParaRPr>
                    </a:p>
                  </a:txBody>
                  <a:tcPr marL="0" marR="0" marT="0" marB="0" anchor="b">
                    <a:lnL>
                      <a:noFill/>
                    </a:lnL>
                    <a:lnR>
                      <a:noFill/>
                    </a:lnR>
                    <a:lnT>
                      <a:noFill/>
                    </a:lnT>
                    <a:lnB>
                      <a:noFill/>
                    </a:lnB>
                  </a:tcPr>
                </a:tc>
                <a:tc>
                  <a:txBody>
                    <a:bodyPr/>
                    <a:lstStyle/>
                    <a:p>
                      <a:pPr algn="l" fontAlgn="b"/>
                      <a:endParaRPr lang="en-US" sz="1200" b="0" i="0" u="none" strike="noStrike">
                        <a:latin typeface="Arial"/>
                      </a:endParaRPr>
                    </a:p>
                  </a:txBody>
                  <a:tcPr marL="0" marR="0" marT="0" marB="0" anchor="b">
                    <a:lnL>
                      <a:noFill/>
                    </a:lnL>
                    <a:lnR>
                      <a:noFill/>
                    </a:lnR>
                    <a:lnT>
                      <a:noFill/>
                    </a:lnT>
                    <a:lnB>
                      <a:noFill/>
                    </a:lnB>
                  </a:tcPr>
                </a:tc>
              </a:tr>
              <a:tr h="169383">
                <a:tc>
                  <a:txBody>
                    <a:bodyPr/>
                    <a:lstStyle/>
                    <a:p>
                      <a:pPr algn="r" fontAlgn="b"/>
                      <a:r>
                        <a:rPr lang="en-US" sz="1200" b="1" i="0" u="none" strike="noStrike">
                          <a:latin typeface="Times New Roman"/>
                        </a:rPr>
                        <a:t>G</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latin typeface="Times New Roman"/>
                        </a:rPr>
                        <a:t>DOOR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200" b="1" i="0" u="none" strike="noStrike">
                        <a:latin typeface="Times New Roman"/>
                      </a:endParaRP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200" b="1" i="0" u="none" strike="noStrike">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200" b="1" i="0" u="none" strike="noStrike">
                        <a:latin typeface="Times New Roman"/>
                      </a:endParaRP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a:latin typeface="Times New Roman"/>
                        </a:rPr>
                        <a:t>FRONT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200" b="0" i="0" u="none" strike="noStrike">
                        <a:latin typeface="Arial"/>
                      </a:endParaRPr>
                    </a:p>
                  </a:txBody>
                  <a:tcPr marL="0" marR="0" marT="0" marB="0" anchor="b">
                    <a:lnL>
                      <a:noFill/>
                    </a:lnL>
                    <a:lnR>
                      <a:noFill/>
                    </a:lnR>
                    <a:lnT>
                      <a:noFill/>
                    </a:lnT>
                    <a:lnB>
                      <a:noFill/>
                    </a:lnB>
                  </a:tcPr>
                </a:tc>
                <a:tc>
                  <a:txBody>
                    <a:bodyPr/>
                    <a:lstStyle/>
                    <a:p>
                      <a:pPr algn="l" fontAlgn="b"/>
                      <a:endParaRPr lang="en-US" sz="1200" b="0" i="0" u="none" strike="noStrike" dirty="0">
                        <a:latin typeface="Arial"/>
                      </a:endParaRPr>
                    </a:p>
                  </a:txBody>
                  <a:tcPr marL="0" marR="0" marT="0" marB="0" anchor="b">
                    <a:lnL>
                      <a:noFill/>
                    </a:lnL>
                    <a:lnR>
                      <a:noFill/>
                    </a:lnR>
                    <a:lnT>
                      <a:noFill/>
                    </a:lnT>
                    <a:lnB>
                      <a:noFill/>
                    </a:lnB>
                  </a:tcPr>
                </a:tc>
              </a:tr>
            </a:tbl>
          </a:graphicData>
        </a:graphic>
      </p:graphicFrame>
      <p:cxnSp>
        <p:nvCxnSpPr>
          <p:cNvPr id="12" name="Straight Connector 11"/>
          <p:cNvCxnSpPr/>
          <p:nvPr/>
        </p:nvCxnSpPr>
        <p:spPr>
          <a:xfrm rot="5400000">
            <a:off x="8651612" y="1543527"/>
            <a:ext cx="1577129" cy="4548"/>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rot="5400000">
            <a:off x="9251951" y="1557336"/>
            <a:ext cx="1600200" cy="2"/>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rot="5400000">
            <a:off x="9556751" y="1557338"/>
            <a:ext cx="1600201" cy="1"/>
          </a:xfrm>
          <a:prstGeom prst="line">
            <a:avLst/>
          </a:prstGeom>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2537354" y="202990"/>
            <a:ext cx="5582179" cy="491930"/>
          </a:xfrm>
          <a:prstGeom prst="rect">
            <a:avLst/>
          </a:prstGeom>
          <a:noFill/>
        </p:spPr>
        <p:txBody>
          <a:bodyPr wrap="square" lIns="121789" tIns="60894" rIns="121789" bIns="60894" rtlCol="0">
            <a:spAutoFit/>
          </a:bodyPr>
          <a:lstStyle/>
          <a:p>
            <a:pPr algn="r"/>
            <a:r>
              <a:rPr lang="en-US" b="1" u="sng" dirty="0" smtClean="0">
                <a:latin typeface="Times New Roman" pitchFamily="18" charset="0"/>
                <a:cs typeface="Times New Roman" pitchFamily="18" charset="0"/>
              </a:rPr>
              <a:t>(SECTION) LOCATION CODES-20”</a:t>
            </a:r>
            <a:endParaRPr lang="en-US" b="1" u="sng" dirty="0">
              <a:latin typeface="Times New Roman" pitchFamily="18" charset="0"/>
              <a:cs typeface="Times New Roman" pitchFamily="18" charset="0"/>
            </a:endParaRPr>
          </a:p>
        </p:txBody>
      </p:sp>
    </p:spTree>
  </p:cSld>
  <p:clrMapOvr>
    <a:masterClrMapping/>
  </p:clrMapOvr>
  <p:transition spd="med">
    <p:pull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608968" y="757237"/>
          <a:ext cx="6341586" cy="8214360"/>
        </p:xfrm>
        <a:graphic>
          <a:graphicData uri="http://schemas.openxmlformats.org/drawingml/2006/table">
            <a:tbl>
              <a:tblPr/>
              <a:tblGrid>
                <a:gridCol w="383909"/>
                <a:gridCol w="270157"/>
                <a:gridCol w="568752"/>
                <a:gridCol w="568752"/>
                <a:gridCol w="568752"/>
                <a:gridCol w="568752"/>
                <a:gridCol w="568752"/>
                <a:gridCol w="568752"/>
                <a:gridCol w="568752"/>
                <a:gridCol w="568752"/>
                <a:gridCol w="568752"/>
                <a:gridCol w="568752"/>
              </a:tblGrid>
              <a:tr h="147424">
                <a:tc>
                  <a:txBody>
                    <a:bodyPr/>
                    <a:lstStyle/>
                    <a:p>
                      <a:pPr algn="l" fontAlgn="b"/>
                      <a:endParaRPr lang="en-US" sz="1100" b="1" i="0" u="none" strike="noStrike" dirty="0">
                        <a:latin typeface="Times New Roman" pitchFamily="18" charset="0"/>
                        <a:cs typeface="Times New Roman" pitchFamily="18" charset="0"/>
                      </a:endParaRPr>
                    </a:p>
                  </a:txBody>
                  <a:tcPr marL="0" marR="0" marT="0" marB="0" anchor="b">
                    <a:lnL>
                      <a:noFill/>
                    </a:lnL>
                    <a:lnR>
                      <a:noFill/>
                    </a:lnR>
                    <a:lnT>
                      <a:noFill/>
                    </a:lnT>
                    <a:lnB>
                      <a:noFill/>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a:noFill/>
                    </a:lnT>
                    <a:lnB>
                      <a:noFill/>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r>
              <a:tr h="147424">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a:noFill/>
                    </a:lnT>
                    <a:lnB>
                      <a:noFill/>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1" i="0" u="none" strike="noStrike">
                          <a:latin typeface="Times New Roman" pitchFamily="18" charset="0"/>
                          <a:cs typeface="Times New Roman" pitchFamily="18" charset="0"/>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latin typeface="Times New Roman" pitchFamily="18" charset="0"/>
                          <a:cs typeface="Times New Roman" pitchFamily="18" charset="0"/>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latin typeface="Times New Roman" pitchFamily="18" charset="0"/>
                          <a:cs typeface="Times New Roman" pitchFamily="18" charset="0"/>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latin typeface="Times New Roman" pitchFamily="18" charset="0"/>
                          <a:cs typeface="Times New Roman" pitchFamily="18" charset="0"/>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latin typeface="Times New Roman" pitchFamily="18" charset="0"/>
                          <a:cs typeface="Times New Roman" pitchFamily="18" charset="0"/>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latin typeface="Times New Roman" pitchFamily="18" charset="0"/>
                          <a:cs typeface="Times New Roman" pitchFamily="18" charset="0"/>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latin typeface="Times New Roman" pitchFamily="18" charset="0"/>
                          <a:cs typeface="Times New Roman" pitchFamily="18" charset="0"/>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latin typeface="Times New Roman" pitchFamily="18" charset="0"/>
                          <a:cs typeface="Times New Roman" pitchFamily="18" charset="0"/>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latin typeface="Times New Roman" pitchFamily="18" charset="0"/>
                          <a:cs typeface="Times New Roman" pitchFamily="18" charset="0"/>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latin typeface="Times New Roman" pitchFamily="18" charset="0"/>
                          <a:cs typeface="Times New Roman" pitchFamily="18" charset="0"/>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7424">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a:noFill/>
                    </a:lnT>
                    <a:lnB>
                      <a:noFill/>
                    </a:lnB>
                  </a:tcPr>
                </a:tc>
                <a:tc>
                  <a:txBody>
                    <a:bodyPr/>
                    <a:lstStyle/>
                    <a:p>
                      <a:pPr algn="r" fontAlgn="b"/>
                      <a:r>
                        <a:rPr lang="en-US" sz="1100" b="1" i="0" u="none" strike="noStrike">
                          <a:latin typeface="Times New Roman" pitchFamily="18" charset="0"/>
                          <a:cs typeface="Times New Roman" pitchFamily="18" charset="0"/>
                        </a:rPr>
                        <a:t>H</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100" b="1" i="0" u="none" strike="noStrike">
                          <a:latin typeface="Times New Roman" pitchFamily="18" charset="0"/>
                          <a:cs typeface="Times New Roman" pitchFamily="18"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100" b="1" i="0" u="none" strike="noStrike">
                          <a:latin typeface="Times New Roman" pitchFamily="18" charset="0"/>
                          <a:cs typeface="Times New Roman" pitchFamily="18"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100" b="1" i="0" u="none" strike="noStrike">
                          <a:latin typeface="Times New Roman" pitchFamily="18" charset="0"/>
                          <a:cs typeface="Times New Roman" pitchFamily="18"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100" b="1" i="0" u="none" strike="noStrike">
                          <a:latin typeface="Times New Roman" pitchFamily="18" charset="0"/>
                          <a:cs typeface="Times New Roman" pitchFamily="18"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100" b="1" i="0" u="none" strike="noStrike">
                          <a:latin typeface="Times New Roman" pitchFamily="18" charset="0"/>
                          <a:cs typeface="Times New Roman" pitchFamily="18"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100" b="1" i="0" u="none" strike="noStrike">
                          <a:latin typeface="Times New Roman" pitchFamily="18" charset="0"/>
                          <a:cs typeface="Times New Roman" pitchFamily="18"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100" b="1" i="0" u="none" strike="noStrike">
                          <a:latin typeface="Times New Roman" pitchFamily="18" charset="0"/>
                          <a:cs typeface="Times New Roman" pitchFamily="18"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100" b="1" i="0" u="none" strike="noStrike">
                          <a:latin typeface="Times New Roman" pitchFamily="18" charset="0"/>
                          <a:cs typeface="Times New Roman" pitchFamily="18"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100" b="1" i="0" u="none" strike="noStrike">
                          <a:latin typeface="Times New Roman" pitchFamily="18" charset="0"/>
                          <a:cs typeface="Times New Roman" pitchFamily="18" charset="0"/>
                        </a:rPr>
                        <a:t> </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r>
              <a:tr h="147424">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a:noFill/>
                    </a:lnT>
                    <a:lnB>
                      <a:noFill/>
                    </a:lnB>
                  </a:tcPr>
                </a:tc>
                <a:tc>
                  <a:txBody>
                    <a:bodyPr/>
                    <a:lstStyle/>
                    <a:p>
                      <a:pPr algn="r" fontAlgn="b"/>
                      <a:endParaRPr lang="en-US" sz="1100" b="1" i="0" u="none" strike="noStrike">
                        <a:latin typeface="Times New Roman" pitchFamily="18" charset="0"/>
                        <a:cs typeface="Times New Roman" pitchFamily="18" charset="0"/>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rowSpan="3">
                  <a:txBody>
                    <a:bodyPr/>
                    <a:lstStyle/>
                    <a:p>
                      <a:pPr algn="ctr"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100" b="1" i="0" u="none" strike="noStrike" dirty="0">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7424">
                <a:tc>
                  <a:txBody>
                    <a:bodyPr/>
                    <a:lstStyle/>
                    <a:p>
                      <a:pPr algn="ctr" fontAlgn="b"/>
                      <a:r>
                        <a:rPr lang="en-US" sz="1100" b="1" i="0" u="none" strike="noStrike">
                          <a:latin typeface="Times New Roman" pitchFamily="18" charset="0"/>
                          <a:cs typeface="Times New Roman" pitchFamily="18" charset="0"/>
                        </a:rPr>
                        <a:t>L</a:t>
                      </a:r>
                    </a:p>
                  </a:txBody>
                  <a:tcPr marL="0" marR="0" marT="0" marB="0" anchor="b">
                    <a:lnL>
                      <a:noFill/>
                    </a:lnL>
                    <a:lnR>
                      <a:noFill/>
                    </a:lnR>
                    <a:lnT>
                      <a:noFill/>
                    </a:lnT>
                    <a:lnB>
                      <a:noFill/>
                    </a:lnB>
                  </a:tcPr>
                </a:tc>
                <a:tc>
                  <a:txBody>
                    <a:bodyPr/>
                    <a:lstStyle/>
                    <a:p>
                      <a:pPr algn="r" fontAlgn="b"/>
                      <a:r>
                        <a:rPr lang="en-US" sz="1100" b="1" i="0" u="none" strike="noStrike">
                          <a:latin typeface="Times New Roman" pitchFamily="18" charset="0"/>
                          <a:cs typeface="Times New Roman" pitchFamily="18" charset="0"/>
                        </a:rPr>
                        <a:t>T</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r>
              <a:tr h="147424">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a:noFill/>
                    </a:lnT>
                    <a:lnB>
                      <a:noFill/>
                    </a:lnB>
                  </a:tcPr>
                </a:tc>
                <a:tc>
                  <a:txBody>
                    <a:bodyPr/>
                    <a:lstStyle/>
                    <a:p>
                      <a:pPr algn="r" fontAlgn="b"/>
                      <a:endParaRPr lang="en-US" sz="1100" b="1" i="0" u="none" strike="noStrike">
                        <a:latin typeface="Times New Roman" pitchFamily="18" charset="0"/>
                        <a:cs typeface="Times New Roman" pitchFamily="18" charset="0"/>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r>
              <a:tr h="147424">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a:noFill/>
                    </a:lnT>
                    <a:lnB>
                      <a:noFill/>
                    </a:lnB>
                  </a:tcPr>
                </a:tc>
                <a:tc>
                  <a:txBody>
                    <a:bodyPr/>
                    <a:lstStyle/>
                    <a:p>
                      <a:pPr algn="l" fontAlgn="b"/>
                      <a:r>
                        <a:rPr lang="en-US" sz="1100" b="1" i="0" u="none" strike="noStrike" dirty="0" smtClean="0">
                          <a:latin typeface="Times New Roman" pitchFamily="18" charset="0"/>
                          <a:cs typeface="Times New Roman" pitchFamily="18" charset="0"/>
                        </a:rPr>
                        <a:t>     B</a:t>
                      </a:r>
                      <a:endParaRPr lang="en-US" sz="1100" b="1" i="0" u="none" strike="noStrike" dirty="0">
                        <a:latin typeface="Times New Roman" pitchFamily="18" charset="0"/>
                        <a:cs typeface="Times New Roman" pitchFamily="18" charset="0"/>
                      </a:endParaRPr>
                    </a:p>
                  </a:txBody>
                  <a:tcPr marL="0" marR="0" marT="0" marB="0">
                    <a:lnL>
                      <a:noFill/>
                    </a:lnL>
                    <a:lnR w="6350" cap="flat" cmpd="sng" algn="ctr">
                      <a:solidFill>
                        <a:srgbClr val="000000"/>
                      </a:solidFill>
                      <a:prstDash val="solid"/>
                      <a:round/>
                      <a:headEnd type="none" w="med" len="med"/>
                      <a:tailEnd type="none" w="med" len="med"/>
                    </a:lnR>
                    <a:lnT>
                      <a:noFill/>
                    </a:lnT>
                    <a:lnB>
                      <a:noFill/>
                    </a:lnB>
                  </a:tcPr>
                </a:tc>
                <a:tc rowSpan="2">
                  <a:txBody>
                    <a:bodyPr/>
                    <a:lstStyle/>
                    <a:p>
                      <a:pPr algn="ctr"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7424">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a:noFill/>
                    </a:lnT>
                    <a:lnB>
                      <a:noFill/>
                    </a:lnB>
                  </a:tcPr>
                </a:tc>
                <a:tc>
                  <a:txBody>
                    <a:bodyPr/>
                    <a:lstStyle/>
                    <a:p>
                      <a:pPr algn="r" fontAlgn="b"/>
                      <a:endParaRPr lang="en-US" sz="1100" b="1" i="0" u="none" strike="noStrike">
                        <a:latin typeface="Times New Roman" pitchFamily="18" charset="0"/>
                        <a:cs typeface="Times New Roman" pitchFamily="18" charset="0"/>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r>
              <a:tr h="147424">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a:noFill/>
                    </a:lnT>
                    <a:lnB>
                      <a:noFill/>
                    </a:lnB>
                  </a:tcPr>
                </a:tc>
                <a:tc>
                  <a:txBody>
                    <a:bodyPr/>
                    <a:lstStyle/>
                    <a:p>
                      <a:pPr algn="r" fontAlgn="b"/>
                      <a:r>
                        <a:rPr lang="en-US" sz="1100" b="1" i="0" u="none" strike="noStrike">
                          <a:latin typeface="Times New Roman" pitchFamily="18" charset="0"/>
                          <a:cs typeface="Times New Roman" pitchFamily="18" charset="0"/>
                        </a:rPr>
                        <a:t>G</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100" b="1" i="0" u="none" strike="noStrike">
                          <a:latin typeface="Times New Roman" pitchFamily="18" charset="0"/>
                          <a:cs typeface="Times New Roman" pitchFamily="18"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100" b="1" i="0" u="none" strike="noStrike">
                          <a:latin typeface="Times New Roman" pitchFamily="18" charset="0"/>
                          <a:cs typeface="Times New Roman" pitchFamily="18"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100" b="1" i="0" u="none" strike="noStrike">
                          <a:latin typeface="Times New Roman" pitchFamily="18" charset="0"/>
                          <a:cs typeface="Times New Roman" pitchFamily="18"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100" b="1" i="0" u="none" strike="noStrike">
                          <a:latin typeface="Times New Roman" pitchFamily="18" charset="0"/>
                          <a:cs typeface="Times New Roman" pitchFamily="18"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100" b="1" i="0" u="none" strike="noStrike">
                          <a:latin typeface="Times New Roman" pitchFamily="18" charset="0"/>
                          <a:cs typeface="Times New Roman" pitchFamily="18"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100" b="1" i="0" u="none" strike="noStrike">
                          <a:latin typeface="Times New Roman" pitchFamily="18" charset="0"/>
                          <a:cs typeface="Times New Roman" pitchFamily="18"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100" b="1" i="0" u="none" strike="noStrike">
                          <a:latin typeface="Times New Roman" pitchFamily="18" charset="0"/>
                          <a:cs typeface="Times New Roman" pitchFamily="18"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100" b="1" i="0" u="none" strike="noStrike">
                          <a:latin typeface="Times New Roman" pitchFamily="18" charset="0"/>
                          <a:cs typeface="Times New Roman" pitchFamily="18"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100" b="1" i="0" u="none" strike="noStrike">
                          <a:latin typeface="Times New Roman" pitchFamily="18" charset="0"/>
                          <a:cs typeface="Times New Roman" pitchFamily="18" charset="0"/>
                        </a:rPr>
                        <a:t> </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r>
              <a:tr h="147424">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a:noFill/>
                    </a:lnT>
                    <a:lnB>
                      <a:noFill/>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100" b="1" i="0" u="none" strike="noStrike">
                          <a:latin typeface="Times New Roman" pitchFamily="18" charset="0"/>
                          <a:cs typeface="Times New Roman" pitchFamily="18" charset="0"/>
                        </a:rPr>
                        <a:t>Front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100" b="1" i="0" u="none" strike="noStrike">
                          <a:latin typeface="Times New Roman" pitchFamily="18" charset="0"/>
                          <a:cs typeface="Times New Roman" pitchFamily="18" charset="0"/>
                        </a:rPr>
                        <a:t>Door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7424">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a:noFill/>
                    </a:lnT>
                    <a:lnB>
                      <a:noFill/>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a:noFill/>
                    </a:lnT>
                    <a:lnB>
                      <a:noFill/>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7424">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a:noFill/>
                    </a:lnT>
                    <a:lnB>
                      <a:noFill/>
                    </a:lnB>
                  </a:tcPr>
                </a:tc>
                <a:tc>
                  <a:txBody>
                    <a:bodyPr/>
                    <a:lstStyle/>
                    <a:p>
                      <a:pPr algn="r" fontAlgn="b"/>
                      <a:endParaRPr lang="en-US" sz="1100" b="1" i="0" u="none" strike="noStrike">
                        <a:latin typeface="Times New Roman" pitchFamily="18" charset="0"/>
                        <a:cs typeface="Times New Roman" pitchFamily="18" charset="0"/>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1" i="0" u="none" strike="noStrike">
                          <a:latin typeface="Times New Roman" pitchFamily="18" charset="0"/>
                          <a:cs typeface="Times New Roman" pitchFamily="18" charset="0"/>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latin typeface="Times New Roman" pitchFamily="18" charset="0"/>
                          <a:cs typeface="Times New Roman" pitchFamily="18" charset="0"/>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latin typeface="Times New Roman" pitchFamily="18" charset="0"/>
                          <a:cs typeface="Times New Roman" pitchFamily="18" charset="0"/>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latin typeface="Times New Roman" pitchFamily="18" charset="0"/>
                          <a:cs typeface="Times New Roman" pitchFamily="18" charset="0"/>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latin typeface="Times New Roman" pitchFamily="18" charset="0"/>
                          <a:cs typeface="Times New Roman" pitchFamily="18" charset="0"/>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latin typeface="Times New Roman" pitchFamily="18" charset="0"/>
                          <a:cs typeface="Times New Roman" pitchFamily="18" charset="0"/>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latin typeface="Times New Roman" pitchFamily="18" charset="0"/>
                          <a:cs typeface="Times New Roman" pitchFamily="18" charset="0"/>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latin typeface="Times New Roman" pitchFamily="18" charset="0"/>
                          <a:cs typeface="Times New Roman" pitchFamily="18" charset="0"/>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latin typeface="Times New Roman" pitchFamily="18" charset="0"/>
                          <a:cs typeface="Times New Roman" pitchFamily="18" charset="0"/>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latin typeface="Times New Roman" pitchFamily="18" charset="0"/>
                          <a:cs typeface="Times New Roman" pitchFamily="18" charset="0"/>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7424">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a:noFill/>
                    </a:lnT>
                    <a:lnB>
                      <a:noFill/>
                    </a:lnB>
                  </a:tcPr>
                </a:tc>
                <a:tc>
                  <a:txBody>
                    <a:bodyPr/>
                    <a:lstStyle/>
                    <a:p>
                      <a:pPr algn="r" fontAlgn="b"/>
                      <a:r>
                        <a:rPr lang="en-US" sz="1100" b="1" i="0" u="none" strike="noStrike">
                          <a:latin typeface="Times New Roman" pitchFamily="18" charset="0"/>
                          <a:cs typeface="Times New Roman" pitchFamily="18" charset="0"/>
                        </a:rPr>
                        <a:t>H</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100" b="1" i="0" u="none" strike="noStrike">
                          <a:latin typeface="Times New Roman" pitchFamily="18" charset="0"/>
                          <a:cs typeface="Times New Roman" pitchFamily="18"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100" b="1" i="0" u="none" strike="noStrike">
                          <a:latin typeface="Times New Roman" pitchFamily="18" charset="0"/>
                          <a:cs typeface="Times New Roman" pitchFamily="18"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100" b="1" i="0" u="none" strike="noStrike">
                          <a:latin typeface="Times New Roman" pitchFamily="18" charset="0"/>
                          <a:cs typeface="Times New Roman" pitchFamily="18"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100" b="1" i="0" u="none" strike="noStrike">
                          <a:latin typeface="Times New Roman" pitchFamily="18" charset="0"/>
                          <a:cs typeface="Times New Roman" pitchFamily="18"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100" b="1" i="0" u="none" strike="noStrike">
                          <a:latin typeface="Times New Roman" pitchFamily="18" charset="0"/>
                          <a:cs typeface="Times New Roman" pitchFamily="18"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100" b="1" i="0" u="none" strike="noStrike">
                          <a:latin typeface="Times New Roman" pitchFamily="18" charset="0"/>
                          <a:cs typeface="Times New Roman" pitchFamily="18"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100" b="1" i="0" u="none" strike="noStrike">
                          <a:latin typeface="Times New Roman" pitchFamily="18" charset="0"/>
                          <a:cs typeface="Times New Roman" pitchFamily="18"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100" b="1" i="0" u="none" strike="noStrike">
                          <a:latin typeface="Times New Roman" pitchFamily="18" charset="0"/>
                          <a:cs typeface="Times New Roman" pitchFamily="18"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100" b="1" i="0" u="none" strike="noStrike">
                          <a:latin typeface="Times New Roman" pitchFamily="18" charset="0"/>
                          <a:cs typeface="Times New Roman" pitchFamily="18" charset="0"/>
                        </a:rPr>
                        <a:t> </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r>
              <a:tr h="147424">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a:noFill/>
                    </a:lnT>
                    <a:lnB>
                      <a:noFill/>
                    </a:lnB>
                  </a:tcPr>
                </a:tc>
                <a:tc>
                  <a:txBody>
                    <a:bodyPr/>
                    <a:lstStyle/>
                    <a:p>
                      <a:pPr algn="r" fontAlgn="b"/>
                      <a:endParaRPr lang="en-US" sz="1100" b="1" i="0" u="none" strike="noStrike">
                        <a:latin typeface="Times New Roman" pitchFamily="18" charset="0"/>
                        <a:cs typeface="Times New Roman" pitchFamily="18" charset="0"/>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rowSpan="3">
                  <a:txBody>
                    <a:bodyPr/>
                    <a:lstStyle/>
                    <a:p>
                      <a:pPr algn="l" fontAlgn="b"/>
                      <a:r>
                        <a:rPr lang="en-US" sz="1100" b="1" i="0" u="none" strike="noStrike">
                          <a:latin typeface="Times New Roman" pitchFamily="18" charset="0"/>
                          <a:cs typeface="Times New Roman" pitchFamily="18"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100" b="1" i="0" u="none" strike="noStrike" dirty="0">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7424">
                <a:tc>
                  <a:txBody>
                    <a:bodyPr/>
                    <a:lstStyle/>
                    <a:p>
                      <a:pPr algn="ctr" fontAlgn="b"/>
                      <a:r>
                        <a:rPr lang="en-US" sz="1100" b="1" i="0" u="none" strike="noStrike">
                          <a:latin typeface="Times New Roman" pitchFamily="18" charset="0"/>
                          <a:cs typeface="Times New Roman" pitchFamily="18" charset="0"/>
                        </a:rPr>
                        <a:t>R</a:t>
                      </a:r>
                    </a:p>
                  </a:txBody>
                  <a:tcPr marL="0" marR="0" marT="0" marB="0" anchor="b">
                    <a:lnL>
                      <a:noFill/>
                    </a:lnL>
                    <a:lnR>
                      <a:noFill/>
                    </a:lnR>
                    <a:lnT>
                      <a:noFill/>
                    </a:lnT>
                    <a:lnB>
                      <a:noFill/>
                    </a:lnB>
                  </a:tcPr>
                </a:tc>
                <a:tc>
                  <a:txBody>
                    <a:bodyPr/>
                    <a:lstStyle/>
                    <a:p>
                      <a:pPr algn="r" fontAlgn="b"/>
                      <a:r>
                        <a:rPr lang="en-US" sz="1100" b="1" i="0" u="none" strike="noStrike">
                          <a:latin typeface="Times New Roman" pitchFamily="18" charset="0"/>
                          <a:cs typeface="Times New Roman" pitchFamily="18" charset="0"/>
                        </a:rPr>
                        <a:t>T</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r>
              <a:tr h="147424">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a:noFill/>
                    </a:lnT>
                    <a:lnB>
                      <a:noFill/>
                    </a:lnB>
                  </a:tcPr>
                </a:tc>
                <a:tc>
                  <a:txBody>
                    <a:bodyPr/>
                    <a:lstStyle/>
                    <a:p>
                      <a:pPr algn="r" fontAlgn="b"/>
                      <a:endParaRPr lang="en-US" sz="1100" b="1" i="0" u="none" strike="noStrike">
                        <a:latin typeface="Times New Roman" pitchFamily="18" charset="0"/>
                        <a:cs typeface="Times New Roman" pitchFamily="18" charset="0"/>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r>
              <a:tr h="147424">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a:noFill/>
                    </a:lnT>
                    <a:lnB>
                      <a:noFill/>
                    </a:lnB>
                  </a:tcPr>
                </a:tc>
                <a:tc>
                  <a:txBody>
                    <a:bodyPr/>
                    <a:lstStyle/>
                    <a:p>
                      <a:pPr algn="r" fontAlgn="b"/>
                      <a:r>
                        <a:rPr lang="en-US" sz="1100" b="1" i="0" u="none" strike="noStrike">
                          <a:latin typeface="Times New Roman" pitchFamily="18" charset="0"/>
                          <a:cs typeface="Times New Roman" pitchFamily="18" charset="0"/>
                        </a:rPr>
                        <a:t>B</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rowSpan="2">
                  <a:txBody>
                    <a:bodyPr/>
                    <a:lstStyle/>
                    <a:p>
                      <a:pPr algn="ctr"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7424">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a:noFill/>
                    </a:lnT>
                    <a:lnB>
                      <a:noFill/>
                    </a:lnB>
                  </a:tcPr>
                </a:tc>
                <a:tc>
                  <a:txBody>
                    <a:bodyPr/>
                    <a:lstStyle/>
                    <a:p>
                      <a:pPr algn="r" fontAlgn="b"/>
                      <a:endParaRPr lang="en-US" sz="1100" b="1" i="0" u="none" strike="noStrike">
                        <a:latin typeface="Times New Roman" pitchFamily="18" charset="0"/>
                        <a:cs typeface="Times New Roman" pitchFamily="18" charset="0"/>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r>
              <a:tr h="147424">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a:noFill/>
                    </a:lnT>
                    <a:lnB>
                      <a:noFill/>
                    </a:lnB>
                  </a:tcPr>
                </a:tc>
                <a:tc>
                  <a:txBody>
                    <a:bodyPr/>
                    <a:lstStyle/>
                    <a:p>
                      <a:pPr algn="r" fontAlgn="b"/>
                      <a:r>
                        <a:rPr lang="en-US" sz="1100" b="1" i="0" u="none" strike="noStrike">
                          <a:latin typeface="Times New Roman" pitchFamily="18" charset="0"/>
                          <a:cs typeface="Times New Roman" pitchFamily="18" charset="0"/>
                        </a:rPr>
                        <a:t>G</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100" b="1" i="0" u="none" strike="noStrike">
                          <a:latin typeface="Times New Roman" pitchFamily="18" charset="0"/>
                          <a:cs typeface="Times New Roman" pitchFamily="18"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100" b="1" i="0" u="none" strike="noStrike">
                          <a:latin typeface="Times New Roman" pitchFamily="18" charset="0"/>
                          <a:cs typeface="Times New Roman" pitchFamily="18"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100" b="1" i="0" u="none" strike="noStrike">
                          <a:latin typeface="Times New Roman" pitchFamily="18" charset="0"/>
                          <a:cs typeface="Times New Roman" pitchFamily="18"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100" b="1" i="0" u="none" strike="noStrike">
                          <a:latin typeface="Times New Roman" pitchFamily="18" charset="0"/>
                          <a:cs typeface="Times New Roman" pitchFamily="18"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100" b="1" i="0" u="none" strike="noStrike">
                          <a:latin typeface="Times New Roman" pitchFamily="18" charset="0"/>
                          <a:cs typeface="Times New Roman" pitchFamily="18"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100" b="1" i="0" u="none" strike="noStrike">
                          <a:latin typeface="Times New Roman" pitchFamily="18" charset="0"/>
                          <a:cs typeface="Times New Roman" pitchFamily="18"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100" b="1" i="0" u="none" strike="noStrike">
                          <a:latin typeface="Times New Roman" pitchFamily="18" charset="0"/>
                          <a:cs typeface="Times New Roman" pitchFamily="18"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100" b="1" i="0" u="none" strike="noStrike">
                          <a:latin typeface="Times New Roman" pitchFamily="18" charset="0"/>
                          <a:cs typeface="Times New Roman" pitchFamily="18"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100" b="1" i="0" u="none" strike="noStrike">
                          <a:latin typeface="Times New Roman" pitchFamily="18" charset="0"/>
                          <a:cs typeface="Times New Roman" pitchFamily="18" charset="0"/>
                        </a:rPr>
                        <a:t> </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r>
              <a:tr h="147424">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a:noFill/>
                    </a:lnT>
                    <a:lnB>
                      <a:noFill/>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100" b="1" i="0" u="none" strike="noStrike">
                          <a:latin typeface="Times New Roman" pitchFamily="18" charset="0"/>
                          <a:cs typeface="Times New Roman" pitchFamily="18" charset="0"/>
                        </a:rPr>
                        <a:t>Door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100" b="1" i="0" u="none" strike="noStrike">
                          <a:latin typeface="Times New Roman" pitchFamily="18" charset="0"/>
                          <a:cs typeface="Times New Roman" pitchFamily="18" charset="0"/>
                        </a:rPr>
                        <a:t>Front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7424">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a:noFill/>
                    </a:lnT>
                    <a:lnB>
                      <a:noFill/>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a:noFill/>
                    </a:lnT>
                    <a:lnB>
                      <a:noFill/>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7424">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a:noFill/>
                    </a:lnT>
                    <a:lnB>
                      <a:noFill/>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1" i="0" u="none" strike="noStrike">
                          <a:latin typeface="Times New Roman" pitchFamily="18" charset="0"/>
                          <a:cs typeface="Times New Roman" pitchFamily="18" charset="0"/>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latin typeface="Times New Roman" pitchFamily="18" charset="0"/>
                          <a:cs typeface="Times New Roman" pitchFamily="18" charset="0"/>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latin typeface="Times New Roman" pitchFamily="18" charset="0"/>
                          <a:cs typeface="Times New Roman" pitchFamily="18" charset="0"/>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latin typeface="Times New Roman" pitchFamily="18" charset="0"/>
                          <a:cs typeface="Times New Roman" pitchFamily="18" charset="0"/>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latin typeface="Times New Roman" pitchFamily="18" charset="0"/>
                          <a:cs typeface="Times New Roman" pitchFamily="18" charset="0"/>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latin typeface="Times New Roman" pitchFamily="18" charset="0"/>
                          <a:cs typeface="Times New Roman" pitchFamily="18" charset="0"/>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latin typeface="Times New Roman" pitchFamily="18" charset="0"/>
                          <a:cs typeface="Times New Roman" pitchFamily="18" charset="0"/>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latin typeface="Times New Roman" pitchFamily="18" charset="0"/>
                          <a:cs typeface="Times New Roman" pitchFamily="18" charset="0"/>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latin typeface="Times New Roman" pitchFamily="18" charset="0"/>
                          <a:cs typeface="Times New Roman" pitchFamily="18" charset="0"/>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latin typeface="Times New Roman" pitchFamily="18" charset="0"/>
                          <a:cs typeface="Times New Roman" pitchFamily="18" charset="0"/>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7424">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a:noFill/>
                    </a:lnT>
                    <a:lnB>
                      <a:noFill/>
                    </a:lnB>
                  </a:tcPr>
                </a:tc>
                <a:tc>
                  <a:txBody>
                    <a:bodyPr/>
                    <a:lstStyle/>
                    <a:p>
                      <a:pPr algn="r" fontAlgn="b"/>
                      <a:r>
                        <a:rPr lang="en-US" sz="1100" b="1" i="0" u="none" strike="noStrike">
                          <a:latin typeface="Times New Roman" pitchFamily="18" charset="0"/>
                          <a:cs typeface="Times New Roman" pitchFamily="18" charset="0"/>
                        </a:rPr>
                        <a:t>H</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100" b="1" i="0" u="none" strike="noStrike">
                          <a:latin typeface="Times New Roman" pitchFamily="18" charset="0"/>
                          <a:cs typeface="Times New Roman" pitchFamily="18"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100" b="1" i="0" u="none" strike="noStrike">
                          <a:latin typeface="Times New Roman" pitchFamily="18" charset="0"/>
                          <a:cs typeface="Times New Roman" pitchFamily="18"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100" b="1" i="0" u="none" strike="noStrike">
                          <a:latin typeface="Times New Roman" pitchFamily="18" charset="0"/>
                          <a:cs typeface="Times New Roman" pitchFamily="18"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100" b="1" i="0" u="none" strike="noStrike">
                          <a:latin typeface="Times New Roman" pitchFamily="18" charset="0"/>
                          <a:cs typeface="Times New Roman" pitchFamily="18"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100" b="1" i="0" u="none" strike="noStrike">
                          <a:latin typeface="Times New Roman" pitchFamily="18" charset="0"/>
                          <a:cs typeface="Times New Roman" pitchFamily="18"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100" b="1" i="0" u="none" strike="noStrike">
                          <a:latin typeface="Times New Roman" pitchFamily="18" charset="0"/>
                          <a:cs typeface="Times New Roman" pitchFamily="18"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100" b="1" i="0" u="none" strike="noStrike">
                          <a:latin typeface="Times New Roman" pitchFamily="18" charset="0"/>
                          <a:cs typeface="Times New Roman" pitchFamily="18"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100" b="1" i="0" u="none" strike="noStrike">
                          <a:latin typeface="Times New Roman" pitchFamily="18" charset="0"/>
                          <a:cs typeface="Times New Roman" pitchFamily="18"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100" b="1" i="0" u="none" strike="noStrike">
                          <a:latin typeface="Times New Roman" pitchFamily="18" charset="0"/>
                          <a:cs typeface="Times New Roman" pitchFamily="18" charset="0"/>
                        </a:rPr>
                        <a:t> </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r>
              <a:tr h="147424">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a:noFill/>
                    </a:lnT>
                    <a:lnB>
                      <a:noFill/>
                    </a:lnB>
                  </a:tcPr>
                </a:tc>
                <a:tc>
                  <a:txBody>
                    <a:bodyPr/>
                    <a:lstStyle/>
                    <a:p>
                      <a:pPr algn="r" fontAlgn="b"/>
                      <a:endParaRPr lang="en-US" sz="1100" b="1" i="0" u="none" strike="noStrike">
                        <a:latin typeface="Times New Roman" pitchFamily="18" charset="0"/>
                        <a:cs typeface="Times New Roman" pitchFamily="18" charset="0"/>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rowSpan="3">
                  <a:txBody>
                    <a:bodyPr/>
                    <a:lstStyle/>
                    <a:p>
                      <a:pPr algn="ctr"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7424">
                <a:tc>
                  <a:txBody>
                    <a:bodyPr/>
                    <a:lstStyle/>
                    <a:p>
                      <a:pPr algn="ctr" fontAlgn="b"/>
                      <a:r>
                        <a:rPr lang="en-US" sz="1100" b="1" i="0" u="none" strike="noStrike">
                          <a:latin typeface="Times New Roman" pitchFamily="18" charset="0"/>
                          <a:cs typeface="Times New Roman" pitchFamily="18" charset="0"/>
                        </a:rPr>
                        <a:t>T</a:t>
                      </a:r>
                    </a:p>
                  </a:txBody>
                  <a:tcPr marL="0" marR="0" marT="0" marB="0" anchor="b">
                    <a:lnL>
                      <a:noFill/>
                    </a:lnL>
                    <a:lnR>
                      <a:noFill/>
                    </a:lnR>
                    <a:lnT>
                      <a:noFill/>
                    </a:lnT>
                    <a:lnB>
                      <a:noFill/>
                    </a:lnB>
                  </a:tcPr>
                </a:tc>
                <a:tc>
                  <a:txBody>
                    <a:bodyPr/>
                    <a:lstStyle/>
                    <a:p>
                      <a:pPr algn="r" fontAlgn="b"/>
                      <a:r>
                        <a:rPr lang="en-US" sz="1100" b="1" i="0" u="none" strike="noStrike">
                          <a:latin typeface="Times New Roman" pitchFamily="18" charset="0"/>
                          <a:cs typeface="Times New Roman" pitchFamily="18" charset="0"/>
                        </a:rPr>
                        <a:t>T</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r>
              <a:tr h="147424">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a:noFill/>
                    </a:lnT>
                    <a:lnB>
                      <a:noFill/>
                    </a:lnB>
                  </a:tcPr>
                </a:tc>
                <a:tc>
                  <a:txBody>
                    <a:bodyPr/>
                    <a:lstStyle/>
                    <a:p>
                      <a:pPr algn="r" fontAlgn="b"/>
                      <a:endParaRPr lang="en-US" sz="1100" b="1" i="0" u="none" strike="noStrike">
                        <a:latin typeface="Times New Roman" pitchFamily="18" charset="0"/>
                        <a:cs typeface="Times New Roman" pitchFamily="18" charset="0"/>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r>
              <a:tr h="147424">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a:noFill/>
                    </a:lnT>
                    <a:lnB>
                      <a:noFill/>
                    </a:lnB>
                  </a:tcPr>
                </a:tc>
                <a:tc>
                  <a:txBody>
                    <a:bodyPr/>
                    <a:lstStyle/>
                    <a:p>
                      <a:pPr algn="r" fontAlgn="b"/>
                      <a:r>
                        <a:rPr lang="en-US" sz="1100" b="1" i="0" u="none" strike="noStrike">
                          <a:latin typeface="Times New Roman" pitchFamily="18" charset="0"/>
                          <a:cs typeface="Times New Roman" pitchFamily="18" charset="0"/>
                        </a:rPr>
                        <a:t>B</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rowSpan="2">
                  <a:txBody>
                    <a:bodyPr/>
                    <a:lstStyle/>
                    <a:p>
                      <a:pPr algn="ctr"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7424">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a:noFill/>
                    </a:lnT>
                    <a:lnB>
                      <a:noFill/>
                    </a:lnB>
                  </a:tcPr>
                </a:tc>
                <a:tc>
                  <a:txBody>
                    <a:bodyPr/>
                    <a:lstStyle/>
                    <a:p>
                      <a:pPr algn="r" fontAlgn="b"/>
                      <a:endParaRPr lang="en-US" sz="1100" b="1" i="0" u="none" strike="noStrike">
                        <a:latin typeface="Times New Roman" pitchFamily="18" charset="0"/>
                        <a:cs typeface="Times New Roman" pitchFamily="18" charset="0"/>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r>
              <a:tr h="147424">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a:noFill/>
                    </a:lnT>
                    <a:lnB>
                      <a:noFill/>
                    </a:lnB>
                  </a:tcPr>
                </a:tc>
                <a:tc>
                  <a:txBody>
                    <a:bodyPr/>
                    <a:lstStyle/>
                    <a:p>
                      <a:pPr algn="r" fontAlgn="b"/>
                      <a:r>
                        <a:rPr lang="en-US" sz="1100" b="1" i="0" u="none" strike="noStrike">
                          <a:latin typeface="Times New Roman" pitchFamily="18" charset="0"/>
                          <a:cs typeface="Times New Roman" pitchFamily="18" charset="0"/>
                        </a:rPr>
                        <a:t>G</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100" b="1" i="0" u="none" strike="noStrike">
                          <a:latin typeface="Times New Roman" pitchFamily="18" charset="0"/>
                          <a:cs typeface="Times New Roman" pitchFamily="18"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100" b="1" i="0" u="none" strike="noStrike">
                          <a:latin typeface="Times New Roman" pitchFamily="18" charset="0"/>
                          <a:cs typeface="Times New Roman" pitchFamily="18"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100" b="1" i="0" u="none" strike="noStrike">
                          <a:latin typeface="Times New Roman" pitchFamily="18" charset="0"/>
                          <a:cs typeface="Times New Roman" pitchFamily="18"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100" b="1" i="0" u="none" strike="noStrike">
                          <a:latin typeface="Times New Roman" pitchFamily="18" charset="0"/>
                          <a:cs typeface="Times New Roman" pitchFamily="18"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100" b="1" i="0" u="none" strike="noStrike">
                          <a:latin typeface="Times New Roman" pitchFamily="18" charset="0"/>
                          <a:cs typeface="Times New Roman" pitchFamily="18"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100" b="1" i="0" u="none" strike="noStrike">
                          <a:latin typeface="Times New Roman" pitchFamily="18" charset="0"/>
                          <a:cs typeface="Times New Roman" pitchFamily="18"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100" b="1" i="0" u="none" strike="noStrike">
                          <a:latin typeface="Times New Roman" pitchFamily="18" charset="0"/>
                          <a:cs typeface="Times New Roman" pitchFamily="18"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100" b="1" i="0" u="none" strike="noStrike">
                          <a:latin typeface="Times New Roman" pitchFamily="18" charset="0"/>
                          <a:cs typeface="Times New Roman" pitchFamily="18"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100" b="1" i="0" u="none" strike="noStrike">
                          <a:latin typeface="Times New Roman" pitchFamily="18" charset="0"/>
                          <a:cs typeface="Times New Roman" pitchFamily="18" charset="0"/>
                        </a:rPr>
                        <a:t> </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r>
              <a:tr h="147424">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a:noFill/>
                    </a:lnT>
                    <a:lnB>
                      <a:noFill/>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100" b="1" i="0" u="none" strike="noStrike">
                          <a:latin typeface="Times New Roman" pitchFamily="18" charset="0"/>
                          <a:cs typeface="Times New Roman" pitchFamily="18" charset="0"/>
                        </a:rPr>
                        <a:t>Door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100" b="1" i="0" u="none" strike="noStrike">
                          <a:latin typeface="Times New Roman" pitchFamily="18" charset="0"/>
                          <a:cs typeface="Times New Roman" pitchFamily="18" charset="0"/>
                        </a:rPr>
                        <a:t>Front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7424">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a:noFill/>
                    </a:lnT>
                    <a:lnB>
                      <a:noFill/>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a:noFill/>
                    </a:lnT>
                    <a:lnB>
                      <a:noFill/>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7424">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a:noFill/>
                    </a:lnT>
                    <a:lnB>
                      <a:noFill/>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1" i="0" u="none" strike="noStrike">
                          <a:latin typeface="Times New Roman" pitchFamily="18" charset="0"/>
                          <a:cs typeface="Times New Roman" pitchFamily="18" charset="0"/>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latin typeface="Times New Roman" pitchFamily="18" charset="0"/>
                          <a:cs typeface="Times New Roman" pitchFamily="18" charset="0"/>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latin typeface="Times New Roman" pitchFamily="18" charset="0"/>
                          <a:cs typeface="Times New Roman" pitchFamily="18" charset="0"/>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latin typeface="Times New Roman" pitchFamily="18" charset="0"/>
                          <a:cs typeface="Times New Roman" pitchFamily="18" charset="0"/>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latin typeface="Times New Roman" pitchFamily="18" charset="0"/>
                          <a:cs typeface="Times New Roman" pitchFamily="18" charset="0"/>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latin typeface="Times New Roman" pitchFamily="18" charset="0"/>
                          <a:cs typeface="Times New Roman" pitchFamily="18" charset="0"/>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latin typeface="Times New Roman" pitchFamily="18" charset="0"/>
                          <a:cs typeface="Times New Roman" pitchFamily="18" charset="0"/>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latin typeface="Times New Roman" pitchFamily="18" charset="0"/>
                          <a:cs typeface="Times New Roman" pitchFamily="18" charset="0"/>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latin typeface="Times New Roman" pitchFamily="18" charset="0"/>
                          <a:cs typeface="Times New Roman" pitchFamily="18" charset="0"/>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latin typeface="Times New Roman" pitchFamily="18" charset="0"/>
                          <a:cs typeface="Times New Roman" pitchFamily="18" charset="0"/>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7424">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a:noFill/>
                    </a:lnT>
                    <a:lnB>
                      <a:noFill/>
                    </a:lnB>
                  </a:tcPr>
                </a:tc>
                <a:tc>
                  <a:txBody>
                    <a:bodyPr/>
                    <a:lstStyle/>
                    <a:p>
                      <a:pPr algn="r" fontAlgn="b"/>
                      <a:r>
                        <a:rPr lang="en-US" sz="1100" b="1" i="0" u="none" strike="noStrike">
                          <a:latin typeface="Times New Roman" pitchFamily="18" charset="0"/>
                          <a:cs typeface="Times New Roman" pitchFamily="18" charset="0"/>
                        </a:rPr>
                        <a:t>H</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100" b="1" i="0" u="none" strike="noStrike">
                          <a:latin typeface="Times New Roman" pitchFamily="18" charset="0"/>
                          <a:cs typeface="Times New Roman" pitchFamily="18"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100" b="1" i="0" u="none" strike="noStrike">
                          <a:latin typeface="Times New Roman" pitchFamily="18" charset="0"/>
                          <a:cs typeface="Times New Roman" pitchFamily="18"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100" b="1" i="0" u="none" strike="noStrike">
                          <a:latin typeface="Times New Roman" pitchFamily="18" charset="0"/>
                          <a:cs typeface="Times New Roman" pitchFamily="18"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100" b="1" i="0" u="none" strike="noStrike">
                          <a:latin typeface="Times New Roman" pitchFamily="18" charset="0"/>
                          <a:cs typeface="Times New Roman" pitchFamily="18"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100" b="1" i="0" u="none" strike="noStrike">
                          <a:latin typeface="Times New Roman" pitchFamily="18" charset="0"/>
                          <a:cs typeface="Times New Roman" pitchFamily="18"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100" b="1" i="0" u="none" strike="noStrike">
                          <a:latin typeface="Times New Roman" pitchFamily="18" charset="0"/>
                          <a:cs typeface="Times New Roman" pitchFamily="18"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100" b="1" i="0" u="none" strike="noStrike">
                          <a:latin typeface="Times New Roman" pitchFamily="18" charset="0"/>
                          <a:cs typeface="Times New Roman" pitchFamily="18"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100" b="1" i="0" u="none" strike="noStrike">
                          <a:latin typeface="Times New Roman" pitchFamily="18" charset="0"/>
                          <a:cs typeface="Times New Roman" pitchFamily="18"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100" b="1" i="0" u="none" strike="noStrike">
                          <a:latin typeface="Times New Roman" pitchFamily="18" charset="0"/>
                          <a:cs typeface="Times New Roman" pitchFamily="18" charset="0"/>
                        </a:rPr>
                        <a:t> </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r>
              <a:tr h="147424">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a:noFill/>
                    </a:lnT>
                    <a:lnB>
                      <a:noFill/>
                    </a:lnB>
                  </a:tcPr>
                </a:tc>
                <a:tc>
                  <a:txBody>
                    <a:bodyPr/>
                    <a:lstStyle/>
                    <a:p>
                      <a:pPr algn="r" fontAlgn="b"/>
                      <a:endParaRPr lang="en-US" sz="1100" b="1" i="0" u="none" strike="noStrike">
                        <a:latin typeface="Times New Roman" pitchFamily="18" charset="0"/>
                        <a:cs typeface="Times New Roman" pitchFamily="18" charset="0"/>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rowSpan="2">
                  <a:txBody>
                    <a:bodyPr/>
                    <a:lstStyle/>
                    <a:p>
                      <a:pPr algn="ctr"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7424">
                <a:tc>
                  <a:txBody>
                    <a:bodyPr/>
                    <a:lstStyle/>
                    <a:p>
                      <a:pPr algn="l" fontAlgn="b"/>
                      <a:r>
                        <a:rPr lang="en-US" sz="1100" b="1" i="0" u="none" strike="noStrike">
                          <a:latin typeface="Times New Roman" pitchFamily="18" charset="0"/>
                          <a:cs typeface="Times New Roman" pitchFamily="18" charset="0"/>
                        </a:rPr>
                        <a:t>B</a:t>
                      </a:r>
                    </a:p>
                  </a:txBody>
                  <a:tcPr marL="0" marR="0" marT="0" marB="0" anchor="b">
                    <a:lnL>
                      <a:noFill/>
                    </a:lnL>
                    <a:lnR>
                      <a:noFill/>
                    </a:lnR>
                    <a:lnT>
                      <a:noFill/>
                    </a:lnT>
                    <a:lnB>
                      <a:noFill/>
                    </a:lnB>
                  </a:tcPr>
                </a:tc>
                <a:tc>
                  <a:txBody>
                    <a:bodyPr/>
                    <a:lstStyle/>
                    <a:p>
                      <a:pPr algn="r" fontAlgn="b"/>
                      <a:r>
                        <a:rPr lang="en-US" sz="1100" b="1" i="0" u="none" strike="noStrike">
                          <a:latin typeface="Times New Roman" pitchFamily="18" charset="0"/>
                          <a:cs typeface="Times New Roman" pitchFamily="18" charset="0"/>
                        </a:rPr>
                        <a:t>T</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r>
              <a:tr h="147424">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a:noFill/>
                    </a:lnT>
                    <a:lnB>
                      <a:noFill/>
                    </a:lnB>
                  </a:tcPr>
                </a:tc>
                <a:tc>
                  <a:txBody>
                    <a:bodyPr/>
                    <a:lstStyle/>
                    <a:p>
                      <a:pPr algn="r" fontAlgn="b"/>
                      <a:r>
                        <a:rPr lang="en-US" sz="1100" b="1" i="0" u="none" strike="noStrike">
                          <a:latin typeface="Times New Roman" pitchFamily="18" charset="0"/>
                          <a:cs typeface="Times New Roman" pitchFamily="18" charset="0"/>
                        </a:rPr>
                        <a:t>B</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rowSpan="2">
                  <a:txBody>
                    <a:bodyPr/>
                    <a:lstStyle/>
                    <a:p>
                      <a:pPr algn="ctr"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7424">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a:noFill/>
                    </a:lnT>
                    <a:lnB>
                      <a:noFill/>
                    </a:lnB>
                  </a:tcPr>
                </a:tc>
                <a:tc>
                  <a:txBody>
                    <a:bodyPr/>
                    <a:lstStyle/>
                    <a:p>
                      <a:pPr algn="r" fontAlgn="b"/>
                      <a:endParaRPr lang="en-US" sz="1100" b="1" i="0" u="none" strike="noStrike">
                        <a:latin typeface="Times New Roman" pitchFamily="18" charset="0"/>
                        <a:cs typeface="Times New Roman" pitchFamily="18" charset="0"/>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r>
              <a:tr h="147424">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a:noFill/>
                    </a:lnT>
                    <a:lnB>
                      <a:noFill/>
                    </a:lnB>
                  </a:tcPr>
                </a:tc>
                <a:tc>
                  <a:txBody>
                    <a:bodyPr/>
                    <a:lstStyle/>
                    <a:p>
                      <a:pPr algn="r" fontAlgn="b"/>
                      <a:r>
                        <a:rPr lang="en-US" sz="1100" b="1" i="0" u="none" strike="noStrike">
                          <a:latin typeface="Times New Roman" pitchFamily="18" charset="0"/>
                          <a:cs typeface="Times New Roman" pitchFamily="18" charset="0"/>
                        </a:rPr>
                        <a:t>G</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100" b="1" i="0" u="none" strike="noStrike">
                          <a:latin typeface="Times New Roman" pitchFamily="18" charset="0"/>
                          <a:cs typeface="Times New Roman" pitchFamily="18"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100" b="1" i="0" u="none" strike="noStrike">
                          <a:latin typeface="Times New Roman" pitchFamily="18" charset="0"/>
                          <a:cs typeface="Times New Roman" pitchFamily="18"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100" b="1" i="0" u="none" strike="noStrike">
                          <a:latin typeface="Times New Roman" pitchFamily="18" charset="0"/>
                          <a:cs typeface="Times New Roman" pitchFamily="18"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100" b="1" i="0" u="none" strike="noStrike">
                          <a:latin typeface="Times New Roman" pitchFamily="18" charset="0"/>
                          <a:cs typeface="Times New Roman" pitchFamily="18"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100" b="1" i="0" u="none" strike="noStrike">
                          <a:latin typeface="Times New Roman" pitchFamily="18" charset="0"/>
                          <a:cs typeface="Times New Roman" pitchFamily="18"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100" b="1" i="0" u="none" strike="noStrike">
                          <a:latin typeface="Times New Roman" pitchFamily="18" charset="0"/>
                          <a:cs typeface="Times New Roman" pitchFamily="18"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100" b="1" i="0" u="none" strike="noStrike">
                          <a:latin typeface="Times New Roman" pitchFamily="18" charset="0"/>
                          <a:cs typeface="Times New Roman" pitchFamily="18"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100" b="1" i="0" u="none" strike="noStrike">
                          <a:latin typeface="Times New Roman" pitchFamily="18" charset="0"/>
                          <a:cs typeface="Times New Roman" pitchFamily="18"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100" b="1" i="0" u="none" strike="noStrike">
                          <a:latin typeface="Times New Roman" pitchFamily="18" charset="0"/>
                          <a:cs typeface="Times New Roman" pitchFamily="18" charset="0"/>
                        </a:rPr>
                        <a:t> </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r>
              <a:tr h="147424">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a:noFill/>
                    </a:lnT>
                    <a:lnB>
                      <a:noFill/>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100" b="1" i="0" u="none" strike="noStrike">
                          <a:latin typeface="Times New Roman" pitchFamily="18" charset="0"/>
                          <a:cs typeface="Times New Roman" pitchFamily="18" charset="0"/>
                        </a:rPr>
                        <a:t>Door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100" b="1" i="0" u="none" strike="noStrike">
                          <a:latin typeface="Times New Roman" pitchFamily="18" charset="0"/>
                          <a:cs typeface="Times New Roman" pitchFamily="18" charset="0"/>
                        </a:rPr>
                        <a:t>Front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7424">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a:noFill/>
                    </a:lnT>
                    <a:lnB>
                      <a:noFill/>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a:noFill/>
                    </a:lnT>
                    <a:lnB>
                      <a:noFill/>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7424">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a:noFill/>
                    </a:lnT>
                    <a:lnB>
                      <a:noFill/>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1" i="0" u="none" strike="noStrike">
                          <a:latin typeface="Times New Roman" pitchFamily="18" charset="0"/>
                          <a:cs typeface="Times New Roman" pitchFamily="18" charset="0"/>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latin typeface="Times New Roman" pitchFamily="18" charset="0"/>
                          <a:cs typeface="Times New Roman" pitchFamily="18" charset="0"/>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latin typeface="Times New Roman" pitchFamily="18" charset="0"/>
                          <a:cs typeface="Times New Roman" pitchFamily="18" charset="0"/>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latin typeface="Times New Roman" pitchFamily="18" charset="0"/>
                          <a:cs typeface="Times New Roman" pitchFamily="18" charset="0"/>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latin typeface="Times New Roman" pitchFamily="18" charset="0"/>
                          <a:cs typeface="Times New Roman" pitchFamily="18" charset="0"/>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latin typeface="Times New Roman" pitchFamily="18" charset="0"/>
                          <a:cs typeface="Times New Roman" pitchFamily="18" charset="0"/>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latin typeface="Times New Roman" pitchFamily="18" charset="0"/>
                          <a:cs typeface="Times New Roman" pitchFamily="18" charset="0"/>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latin typeface="Times New Roman" pitchFamily="18" charset="0"/>
                          <a:cs typeface="Times New Roman" pitchFamily="18" charset="0"/>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latin typeface="Times New Roman" pitchFamily="18" charset="0"/>
                          <a:cs typeface="Times New Roman" pitchFamily="18" charset="0"/>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latin typeface="Times New Roman" pitchFamily="18" charset="0"/>
                          <a:cs typeface="Times New Roman" pitchFamily="18" charset="0"/>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7424">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a:noFill/>
                    </a:lnT>
                    <a:lnB>
                      <a:noFill/>
                    </a:lnB>
                  </a:tcPr>
                </a:tc>
                <a:tc>
                  <a:txBody>
                    <a:bodyPr/>
                    <a:lstStyle/>
                    <a:p>
                      <a:pPr algn="r" fontAlgn="b"/>
                      <a:r>
                        <a:rPr lang="en-US" sz="1100" b="1" i="0" u="none" strike="noStrike">
                          <a:latin typeface="Times New Roman" pitchFamily="18" charset="0"/>
                          <a:cs typeface="Times New Roman" pitchFamily="18" charset="0"/>
                        </a:rPr>
                        <a:t>H</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100" b="1" i="0" u="none" strike="noStrike">
                          <a:latin typeface="Times New Roman" pitchFamily="18" charset="0"/>
                          <a:cs typeface="Times New Roman" pitchFamily="18"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100" b="1" i="0" u="none" strike="noStrike">
                          <a:latin typeface="Times New Roman" pitchFamily="18" charset="0"/>
                          <a:cs typeface="Times New Roman" pitchFamily="18"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100" b="1" i="0" u="none" strike="noStrike">
                          <a:latin typeface="Times New Roman" pitchFamily="18" charset="0"/>
                          <a:cs typeface="Times New Roman" pitchFamily="18"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100" b="1" i="0" u="none" strike="noStrike">
                          <a:latin typeface="Times New Roman" pitchFamily="18" charset="0"/>
                          <a:cs typeface="Times New Roman" pitchFamily="18"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100" b="1" i="0" u="none" strike="noStrike">
                          <a:latin typeface="Times New Roman" pitchFamily="18" charset="0"/>
                          <a:cs typeface="Times New Roman" pitchFamily="18"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100" b="1" i="0" u="none" strike="noStrike">
                          <a:latin typeface="Times New Roman" pitchFamily="18" charset="0"/>
                          <a:cs typeface="Times New Roman" pitchFamily="18"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100" b="1" i="0" u="none" strike="noStrike">
                          <a:latin typeface="Times New Roman" pitchFamily="18" charset="0"/>
                          <a:cs typeface="Times New Roman" pitchFamily="18"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100" b="1" i="0" u="none" strike="noStrike">
                          <a:latin typeface="Times New Roman" pitchFamily="18" charset="0"/>
                          <a:cs typeface="Times New Roman" pitchFamily="18"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100" b="1" i="0" u="none" strike="noStrike">
                          <a:latin typeface="Times New Roman" pitchFamily="18" charset="0"/>
                          <a:cs typeface="Times New Roman" pitchFamily="18" charset="0"/>
                        </a:rPr>
                        <a:t> </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r>
              <a:tr h="147424">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a:noFill/>
                    </a:lnT>
                    <a:lnB>
                      <a:noFill/>
                    </a:lnB>
                  </a:tcPr>
                </a:tc>
                <a:tc>
                  <a:txBody>
                    <a:bodyPr/>
                    <a:lstStyle/>
                    <a:p>
                      <a:pPr algn="r" fontAlgn="b"/>
                      <a:endParaRPr lang="en-US" sz="1100" b="1" i="0" u="none" strike="noStrike">
                        <a:latin typeface="Times New Roman" pitchFamily="18" charset="0"/>
                        <a:cs typeface="Times New Roman" pitchFamily="18" charset="0"/>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rowSpan="3">
                  <a:txBody>
                    <a:bodyPr/>
                    <a:lstStyle/>
                    <a:p>
                      <a:pPr algn="ctr"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7424">
                <a:tc>
                  <a:txBody>
                    <a:bodyPr/>
                    <a:lstStyle/>
                    <a:p>
                      <a:pPr algn="l" fontAlgn="b"/>
                      <a:r>
                        <a:rPr lang="en-US" sz="1100" b="1" i="0" u="none" strike="noStrike">
                          <a:latin typeface="Times New Roman" pitchFamily="18" charset="0"/>
                          <a:cs typeface="Times New Roman" pitchFamily="18" charset="0"/>
                        </a:rPr>
                        <a:t>U</a:t>
                      </a:r>
                    </a:p>
                  </a:txBody>
                  <a:tcPr marL="0" marR="0" marT="0" marB="0" anchor="b">
                    <a:lnL>
                      <a:noFill/>
                    </a:lnL>
                    <a:lnR>
                      <a:noFill/>
                    </a:lnR>
                    <a:lnT>
                      <a:noFill/>
                    </a:lnT>
                    <a:lnB>
                      <a:noFill/>
                    </a:lnB>
                  </a:tcPr>
                </a:tc>
                <a:tc>
                  <a:txBody>
                    <a:bodyPr/>
                    <a:lstStyle/>
                    <a:p>
                      <a:pPr algn="r" fontAlgn="b"/>
                      <a:r>
                        <a:rPr lang="en-US" sz="1100" b="1" i="0" u="none" strike="noStrike">
                          <a:latin typeface="Times New Roman" pitchFamily="18" charset="0"/>
                          <a:cs typeface="Times New Roman" pitchFamily="18" charset="0"/>
                        </a:rPr>
                        <a:t>T</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r>
              <a:tr h="147424">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a:noFill/>
                    </a:lnT>
                    <a:lnB>
                      <a:noFill/>
                    </a:lnB>
                  </a:tcPr>
                </a:tc>
                <a:tc>
                  <a:txBody>
                    <a:bodyPr/>
                    <a:lstStyle/>
                    <a:p>
                      <a:pPr algn="r" fontAlgn="b"/>
                      <a:endParaRPr lang="en-US" sz="1100" b="1" i="0" u="none" strike="noStrike">
                        <a:latin typeface="Times New Roman" pitchFamily="18" charset="0"/>
                        <a:cs typeface="Times New Roman" pitchFamily="18" charset="0"/>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r>
              <a:tr h="147424">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a:noFill/>
                    </a:lnT>
                    <a:lnB>
                      <a:noFill/>
                    </a:lnB>
                  </a:tcPr>
                </a:tc>
                <a:tc>
                  <a:txBody>
                    <a:bodyPr/>
                    <a:lstStyle/>
                    <a:p>
                      <a:pPr algn="r" fontAlgn="b"/>
                      <a:r>
                        <a:rPr lang="en-US" sz="1100" b="1" i="0" u="none" strike="noStrike">
                          <a:latin typeface="Times New Roman" pitchFamily="18" charset="0"/>
                          <a:cs typeface="Times New Roman" pitchFamily="18" charset="0"/>
                        </a:rPr>
                        <a:t>B</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rowSpan="2">
                  <a:txBody>
                    <a:bodyPr/>
                    <a:lstStyle/>
                    <a:p>
                      <a:pPr algn="ctr"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7424">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a:noFill/>
                    </a:lnT>
                    <a:lnB>
                      <a:noFill/>
                    </a:lnB>
                  </a:tcPr>
                </a:tc>
                <a:tc>
                  <a:txBody>
                    <a:bodyPr/>
                    <a:lstStyle/>
                    <a:p>
                      <a:pPr algn="r" fontAlgn="b"/>
                      <a:endParaRPr lang="en-US" sz="1100" b="1" i="0" u="none" strike="noStrike">
                        <a:latin typeface="Times New Roman" pitchFamily="18" charset="0"/>
                        <a:cs typeface="Times New Roman" pitchFamily="18" charset="0"/>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r>
              <a:tr h="147424">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a:noFill/>
                    </a:lnT>
                    <a:lnB>
                      <a:noFill/>
                    </a:lnB>
                  </a:tcPr>
                </a:tc>
                <a:tc>
                  <a:txBody>
                    <a:bodyPr/>
                    <a:lstStyle/>
                    <a:p>
                      <a:pPr algn="r" fontAlgn="b"/>
                      <a:r>
                        <a:rPr lang="en-US" sz="1100" b="1" i="0" u="none" strike="noStrike">
                          <a:latin typeface="Times New Roman" pitchFamily="18" charset="0"/>
                          <a:cs typeface="Times New Roman" pitchFamily="18" charset="0"/>
                        </a:rPr>
                        <a:t>G</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100" b="1" i="0" u="none" strike="noStrike">
                          <a:latin typeface="Times New Roman" pitchFamily="18" charset="0"/>
                          <a:cs typeface="Times New Roman" pitchFamily="18" charset="0"/>
                        </a:rPr>
                        <a:t> </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100" b="1" i="0" u="none" strike="noStrike">
                          <a:latin typeface="Times New Roman" pitchFamily="18" charset="0"/>
                          <a:cs typeface="Times New Roman" pitchFamily="18"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100" b="1" i="0" u="none" strike="noStrike">
                          <a:latin typeface="Times New Roman" pitchFamily="18" charset="0"/>
                          <a:cs typeface="Times New Roman" pitchFamily="18"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100" b="1" i="0" u="none" strike="noStrike">
                          <a:latin typeface="Times New Roman" pitchFamily="18" charset="0"/>
                          <a:cs typeface="Times New Roman" pitchFamily="18"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100" b="1" i="0" u="none" strike="noStrike">
                          <a:latin typeface="Times New Roman" pitchFamily="18" charset="0"/>
                          <a:cs typeface="Times New Roman" pitchFamily="18"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100" b="1" i="0" u="none" strike="noStrike">
                          <a:latin typeface="Times New Roman" pitchFamily="18" charset="0"/>
                          <a:cs typeface="Times New Roman" pitchFamily="18"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100" b="1" i="0" u="none" strike="noStrike">
                          <a:latin typeface="Times New Roman" pitchFamily="18" charset="0"/>
                          <a:cs typeface="Times New Roman" pitchFamily="18"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100" b="1" i="0" u="none" strike="noStrike">
                          <a:latin typeface="Times New Roman" pitchFamily="18" charset="0"/>
                          <a:cs typeface="Times New Roman" pitchFamily="18"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100" b="1" i="0" u="none" strike="noStrike">
                          <a:latin typeface="Times New Roman" pitchFamily="18" charset="0"/>
                          <a:cs typeface="Times New Roman" pitchFamily="18"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100" b="1" i="0" u="none" strike="noStrike">
                          <a:latin typeface="Times New Roman" pitchFamily="18" charset="0"/>
                          <a:cs typeface="Times New Roman" pitchFamily="18" charset="0"/>
                        </a:rPr>
                        <a:t> </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r>
              <a:tr h="147424">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a:noFill/>
                    </a:lnT>
                    <a:lnB>
                      <a:noFill/>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100" b="1" i="0" u="none" strike="noStrike">
                          <a:latin typeface="Times New Roman" pitchFamily="18" charset="0"/>
                          <a:cs typeface="Times New Roman" pitchFamily="18" charset="0"/>
                        </a:rPr>
                        <a:t>Door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1" i="0" u="none" strike="noStrike" dirty="0">
                        <a:latin typeface="Times New Roman" pitchFamily="18" charset="0"/>
                        <a:cs typeface="Times New Roman" pitchFamily="18"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1" i="0" u="none" strike="noStrike">
                        <a:latin typeface="Times New Roman" pitchFamily="18" charset="0"/>
                        <a:cs typeface="Times New Roman" pitchFamily="18" charset="0"/>
                      </a:endParaRP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100" b="1" i="0" u="none" strike="noStrike" dirty="0">
                          <a:latin typeface="Times New Roman" pitchFamily="18" charset="0"/>
                          <a:cs typeface="Times New Roman" pitchFamily="18" charset="0"/>
                        </a:rPr>
                        <a:t>Front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cxnSp>
        <p:nvCxnSpPr>
          <p:cNvPr id="7" name="Straight Connector 6"/>
          <p:cNvCxnSpPr/>
          <p:nvPr/>
        </p:nvCxnSpPr>
        <p:spPr>
          <a:xfrm>
            <a:off x="1776149" y="2067944"/>
            <a:ext cx="5125455" cy="2115"/>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1877644" y="3844091"/>
            <a:ext cx="5036648" cy="25374"/>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9" name="Table 8"/>
          <p:cNvGraphicFramePr>
            <a:graphicFrameLocks noGrp="1"/>
          </p:cNvGraphicFramePr>
          <p:nvPr/>
        </p:nvGraphicFramePr>
        <p:xfrm>
          <a:off x="7994650" y="1909875"/>
          <a:ext cx="2841836" cy="4745242"/>
        </p:xfrm>
        <a:graphic>
          <a:graphicData uri="http://schemas.openxmlformats.org/drawingml/2006/table">
            <a:tbl>
              <a:tblPr/>
              <a:tblGrid>
                <a:gridCol w="903219"/>
                <a:gridCol w="881189"/>
                <a:gridCol w="594802"/>
                <a:gridCol w="462626"/>
              </a:tblGrid>
              <a:tr h="156144">
                <a:tc>
                  <a:txBody>
                    <a:bodyPr/>
                    <a:lstStyle/>
                    <a:p>
                      <a:pPr algn="r" fontAlgn="b"/>
                      <a:endParaRPr lang="en-US" sz="1300" b="0" i="0" u="none" strike="noStrike" dirty="0">
                        <a:latin typeface="Times New Roman"/>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300" b="1" i="0" u="none" strike="noStrike" dirty="0">
                          <a:latin typeface="Times New Roman"/>
                        </a:rPr>
                        <a:t>1     </a:t>
                      </a:r>
                      <a:r>
                        <a:rPr lang="en-US" sz="1300" b="1" i="0" u="none" strike="noStrike" dirty="0" smtClean="0">
                          <a:latin typeface="Times New Roman"/>
                        </a:rPr>
                        <a:t>          2</a:t>
                      </a:r>
                      <a:endParaRPr lang="en-US" sz="1300" b="0" i="0" u="none" strike="noStrike" dirty="0">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1" i="0" u="none" strike="noStrike" dirty="0" smtClean="0">
                          <a:latin typeface="Times New Roman"/>
                        </a:rPr>
                        <a:t>    3</a:t>
                      </a:r>
                      <a:endParaRPr lang="en-US" sz="1300" b="0" i="0" u="none" strike="noStrike" dirty="0">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1" i="0" u="none" strike="noStrike">
                          <a:latin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6144">
                <a:tc>
                  <a:txBody>
                    <a:bodyPr/>
                    <a:lstStyle/>
                    <a:p>
                      <a:pPr algn="l" fontAlgn="b"/>
                      <a:endParaRPr lang="en-US" sz="1300" b="0" i="0" u="none" strike="noStrike" dirty="0">
                        <a:latin typeface="Times New Roman"/>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300" b="0" i="0" u="none" strike="noStrike" dirty="0">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l" fontAlgn="b"/>
                      <a:r>
                        <a:rPr lang="en-US" sz="1300" b="0" i="0" u="none" strike="noStrike" dirty="0">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l" fontAlgn="b"/>
                      <a:r>
                        <a:rPr lang="en-US" sz="1300" b="0" i="0" u="none" strike="noStrike" dirty="0">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75000"/>
                      </a:schemeClr>
                    </a:solidFill>
                  </a:tcPr>
                </a:tc>
              </a:tr>
              <a:tr h="156144">
                <a:tc>
                  <a:txBody>
                    <a:bodyPr/>
                    <a:lstStyle/>
                    <a:p>
                      <a:pPr algn="r" fontAlgn="b"/>
                      <a:r>
                        <a:rPr lang="en-US" sz="1300" b="0" i="0" u="none" strike="noStrike" dirty="0" smtClean="0">
                          <a:latin typeface="Times New Roman"/>
                        </a:rPr>
                        <a:t>H</a:t>
                      </a:r>
                      <a:endParaRPr lang="en-US" sz="1300" b="0" i="0" u="none" strike="noStrike" dirty="0">
                        <a:latin typeface="Times New Roman"/>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rowSpan="7" gridSpan="3">
                  <a:txBody>
                    <a:bodyPr/>
                    <a:lstStyle/>
                    <a:p>
                      <a:pPr algn="l" fontAlgn="b"/>
                      <a:r>
                        <a:rPr lang="en-US" sz="1300" b="0" i="0" u="none" strike="noStrike" dirty="0">
                          <a:latin typeface="Arial"/>
                        </a:rPr>
                        <a:t> </a:t>
                      </a:r>
                    </a:p>
                    <a:p>
                      <a:pPr algn="l" fontAlgn="b"/>
                      <a:r>
                        <a:rPr lang="en-US" sz="1300" b="0" i="0" u="none" strike="noStrike" dirty="0">
                          <a:latin typeface="Arial"/>
                        </a:rPr>
                        <a:t> </a:t>
                      </a:r>
                    </a:p>
                    <a:p>
                      <a:pPr algn="l" fontAlgn="b"/>
                      <a:r>
                        <a:rPr lang="en-US" sz="1300" b="0" i="0" u="none" strike="noStrike" dirty="0">
                          <a:latin typeface="Arial"/>
                        </a:rPr>
                        <a:t> </a:t>
                      </a:r>
                    </a:p>
                    <a:p>
                      <a:pPr algn="l" fontAlgn="b"/>
                      <a:r>
                        <a:rPr lang="en-US" sz="1300" b="0" i="0" u="none" strike="noStrike" dirty="0">
                          <a:latin typeface="Arial"/>
                        </a:rPr>
                        <a:t> </a:t>
                      </a:r>
                    </a:p>
                    <a:p>
                      <a:pPr algn="l" fontAlgn="b"/>
                      <a:r>
                        <a:rPr lang="en-US" sz="1300" b="0" i="0" u="none" strike="noStrike" dirty="0">
                          <a:latin typeface="Arial"/>
                        </a:rPr>
                        <a:t> </a:t>
                      </a:r>
                    </a:p>
                    <a:p>
                      <a:pPr algn="l" fontAlgn="b"/>
                      <a:r>
                        <a:rPr lang="en-US" sz="1300" b="0" i="0" u="none" strike="noStrike" dirty="0">
                          <a:latin typeface="Arial"/>
                        </a:rPr>
                        <a:t> </a:t>
                      </a:r>
                    </a:p>
                    <a:p>
                      <a:pPr algn="l" fontAlgn="b"/>
                      <a:r>
                        <a:rPr lang="en-US" sz="1300" b="0" i="0" u="none" strike="noStrike" dirty="0">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7" hMerge="1">
                  <a:txBody>
                    <a:bodyPr/>
                    <a:lstStyle/>
                    <a:p>
                      <a:pPr algn="l" fontAlgn="b"/>
                      <a:endParaRPr lang="en-US" sz="1300" b="0" i="0" u="none" strike="noStrike" dirty="0">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7" hMerge="1">
                  <a:txBody>
                    <a:bodyPr/>
                    <a:lstStyle/>
                    <a:p>
                      <a:pPr algn="l" fontAlgn="b"/>
                      <a:endParaRPr lang="en-US" sz="1300" b="0" i="0" u="none" strike="noStrike" dirty="0">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0402">
                <a:tc>
                  <a:txBody>
                    <a:bodyPr/>
                    <a:lstStyle/>
                    <a:p>
                      <a:pPr algn="l" fontAlgn="b"/>
                      <a:r>
                        <a:rPr lang="en-US" sz="1300" b="1" i="0" u="none" strike="noStrike" dirty="0">
                          <a:latin typeface="Times New Roman"/>
                        </a:rPr>
                        <a:t>D           </a:t>
                      </a:r>
                      <a:r>
                        <a:rPr lang="en-US" sz="1300" b="1" i="0" u="none" strike="noStrike" dirty="0" smtClean="0">
                          <a:latin typeface="Times New Roman"/>
                        </a:rPr>
                        <a:t>    T</a:t>
                      </a:r>
                      <a:endParaRPr lang="en-US" sz="1300" b="1" i="0" u="none" strike="noStrike" dirty="0">
                        <a:latin typeface="Times New Roman"/>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gridSpan="3" vMerge="1">
                  <a:txBody>
                    <a:bodyPr/>
                    <a:lstStyle/>
                    <a:p>
                      <a:pPr algn="l" fontAlgn="b"/>
                      <a:endParaRPr lang="en-US" sz="1300" b="0" i="0" u="none" strike="noStrike" dirty="0">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vMerge="1">
                  <a:txBody>
                    <a:bodyPr/>
                    <a:lstStyle/>
                    <a:p>
                      <a:pPr algn="l" fontAlgn="b"/>
                      <a:endParaRPr lang="en-US" sz="1300" b="0" i="0" u="none" strike="noStrike" dirty="0">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vMerge="1">
                  <a:txBody>
                    <a:bodyPr/>
                    <a:lstStyle/>
                    <a:p>
                      <a:pPr algn="l" fontAlgn="b"/>
                      <a:endParaRPr lang="en-US" sz="1300" b="0" i="0" u="none" strike="noStrike" dirty="0">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6144">
                <a:tc>
                  <a:txBody>
                    <a:bodyPr/>
                    <a:lstStyle/>
                    <a:p>
                      <a:pPr algn="l" fontAlgn="b"/>
                      <a:endParaRPr lang="en-US" sz="1300" b="0" i="0" u="none" strike="noStrike">
                        <a:latin typeface="Times New Roman"/>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gridSpan="3" vMerge="1">
                  <a:txBody>
                    <a:bodyPr/>
                    <a:lstStyle/>
                    <a:p>
                      <a:pPr algn="l" fontAlgn="b"/>
                      <a:endParaRPr lang="en-US" sz="1300" b="0" i="0" u="none" strike="noStrike" dirty="0">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vMerge="1">
                  <a:txBody>
                    <a:bodyPr/>
                    <a:lstStyle/>
                    <a:p>
                      <a:pPr algn="l" fontAlgn="b"/>
                      <a:endParaRPr lang="en-US" sz="13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vMerge="1">
                  <a:txBody>
                    <a:bodyPr/>
                    <a:lstStyle/>
                    <a:p>
                      <a:pPr algn="l" fontAlgn="b"/>
                      <a:endParaRPr lang="en-US" sz="13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6144">
                <a:tc>
                  <a:txBody>
                    <a:bodyPr/>
                    <a:lstStyle/>
                    <a:p>
                      <a:pPr algn="r" fontAlgn="b"/>
                      <a:r>
                        <a:rPr lang="en-US" sz="1300" b="0" i="0" u="none" strike="noStrike">
                          <a:latin typeface="Times New Roman"/>
                        </a:rPr>
                        <a:t>B</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gridSpan="3" vMerge="1">
                  <a:txBody>
                    <a:bodyPr/>
                    <a:lstStyle/>
                    <a:p>
                      <a:pPr algn="l" fontAlgn="b"/>
                      <a:endParaRPr lang="en-US" sz="1300" b="0" i="0" u="none" strike="noStrike" dirty="0">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vMerge="1">
                  <a:txBody>
                    <a:bodyPr/>
                    <a:lstStyle/>
                    <a:p>
                      <a:pPr algn="l" fontAlgn="b"/>
                      <a:endParaRPr lang="en-US" sz="1300" b="0" i="0" u="none" strike="noStrike" dirty="0">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vMerge="1">
                  <a:txBody>
                    <a:bodyPr/>
                    <a:lstStyle/>
                    <a:p>
                      <a:pPr algn="l" fontAlgn="b"/>
                      <a:endParaRPr lang="en-US" sz="1300" b="0" i="0" u="none" strike="noStrike" dirty="0">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6144">
                <a:tc>
                  <a:txBody>
                    <a:bodyPr/>
                    <a:lstStyle/>
                    <a:p>
                      <a:pPr algn="l" fontAlgn="b"/>
                      <a:endParaRPr lang="en-US" sz="1300" b="0" i="0" u="none" strike="noStrike">
                        <a:latin typeface="Times New Roman"/>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gridSpan="3" vMerge="1">
                  <a:txBody>
                    <a:bodyPr/>
                    <a:lstStyle/>
                    <a:p>
                      <a:pPr algn="l" fontAlgn="b"/>
                      <a:endParaRPr lang="en-US" sz="13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vMerge="1">
                  <a:txBody>
                    <a:bodyPr/>
                    <a:lstStyle/>
                    <a:p>
                      <a:pPr algn="l" fontAlgn="b"/>
                      <a:endParaRPr lang="en-US" sz="13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vMerge="1">
                  <a:txBody>
                    <a:bodyPr/>
                    <a:lstStyle/>
                    <a:p>
                      <a:pPr algn="l" fontAlgn="b"/>
                      <a:endParaRPr lang="en-US" sz="1300" b="0" i="0" u="none" strike="noStrike" dirty="0">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6144">
                <a:tc>
                  <a:txBody>
                    <a:bodyPr/>
                    <a:lstStyle/>
                    <a:p>
                      <a:pPr algn="l" fontAlgn="b"/>
                      <a:endParaRPr lang="en-US" sz="1300" b="0" i="0" u="none" strike="noStrike">
                        <a:latin typeface="Times New Roman"/>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gridSpan="3" vMerge="1">
                  <a:txBody>
                    <a:bodyPr/>
                    <a:lstStyle/>
                    <a:p>
                      <a:pPr algn="l" fontAlgn="b"/>
                      <a:endParaRPr lang="en-US" sz="13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vMerge="1">
                  <a:txBody>
                    <a:bodyPr/>
                    <a:lstStyle/>
                    <a:p>
                      <a:pPr algn="l" fontAlgn="b"/>
                      <a:endParaRPr lang="en-US" sz="13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vMerge="1">
                  <a:txBody>
                    <a:bodyPr/>
                    <a:lstStyle/>
                    <a:p>
                      <a:pPr algn="l" fontAlgn="b"/>
                      <a:endParaRPr lang="en-US" sz="1300" b="0" i="0" u="none" strike="noStrike" dirty="0">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4320">
                <a:tc>
                  <a:txBody>
                    <a:bodyPr/>
                    <a:lstStyle/>
                    <a:p>
                      <a:pPr algn="r" fontAlgn="b"/>
                      <a:r>
                        <a:rPr lang="en-US" sz="1300" b="0" i="0" u="none" strike="noStrike">
                          <a:latin typeface="Times New Roman"/>
                        </a:rPr>
                        <a:t>G</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gridSpan="3" vMerge="1">
                  <a:txBody>
                    <a:bodyPr/>
                    <a:lstStyle/>
                    <a:p>
                      <a:pPr algn="l" fontAlgn="b"/>
                      <a:endParaRPr lang="en-US" sz="13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vMerge="1">
                  <a:txBody>
                    <a:bodyPr/>
                    <a:lstStyle/>
                    <a:p>
                      <a:pPr algn="l" fontAlgn="b"/>
                      <a:endParaRPr lang="en-US" sz="13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vMerge="1">
                  <a:txBody>
                    <a:bodyPr/>
                    <a:lstStyle/>
                    <a:p>
                      <a:pPr algn="l" fontAlgn="b"/>
                      <a:endParaRPr lang="en-US" sz="1300" b="0" i="0" u="none" strike="noStrike" dirty="0">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6144">
                <a:tc>
                  <a:txBody>
                    <a:bodyPr/>
                    <a:lstStyle/>
                    <a:p>
                      <a:pPr algn="l" fontAlgn="b"/>
                      <a:endParaRPr lang="en-US" sz="1300" b="0" i="0" u="none" strike="noStrike">
                        <a:latin typeface="Arial"/>
                      </a:endParaRPr>
                    </a:p>
                  </a:txBody>
                  <a:tcPr marL="0" marR="0" marT="0" marB="0" anchor="b">
                    <a:lnL>
                      <a:noFill/>
                    </a:lnL>
                    <a:lnR>
                      <a:noFill/>
                    </a:lnR>
                    <a:lnT>
                      <a:noFill/>
                    </a:lnT>
                    <a:lnB>
                      <a:noFill/>
                    </a:lnB>
                  </a:tcPr>
                </a:tc>
                <a:tc>
                  <a:txBody>
                    <a:bodyPr/>
                    <a:lstStyle/>
                    <a:p>
                      <a:pPr algn="l" fontAlgn="b"/>
                      <a:endParaRPr lang="en-US" sz="1300" b="0" i="0" u="none" strike="noStrike">
                        <a:latin typeface="Arial"/>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300" b="0" i="0" u="none" strike="noStrike">
                        <a:latin typeface="Arial"/>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300" b="0" i="0" u="none" strike="noStrike" dirty="0">
                        <a:latin typeface="Arial"/>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r>
              <a:tr h="156144">
                <a:tc>
                  <a:txBody>
                    <a:bodyPr/>
                    <a:lstStyle/>
                    <a:p>
                      <a:pPr algn="l" fontAlgn="b"/>
                      <a:endParaRPr lang="en-US" sz="1300" b="0" i="0" u="none" strike="noStrike">
                        <a:latin typeface="Arial"/>
                      </a:endParaRPr>
                    </a:p>
                  </a:txBody>
                  <a:tcPr marL="0" marR="0" marT="0" marB="0" anchor="b">
                    <a:lnL>
                      <a:noFill/>
                    </a:lnL>
                    <a:lnR>
                      <a:noFill/>
                    </a:lnR>
                    <a:lnT>
                      <a:noFill/>
                    </a:lnT>
                    <a:lnB>
                      <a:noFill/>
                    </a:lnB>
                  </a:tcPr>
                </a:tc>
                <a:tc>
                  <a:txBody>
                    <a:bodyPr/>
                    <a:lstStyle/>
                    <a:p>
                      <a:pPr algn="l" fontAlgn="b"/>
                      <a:endParaRPr lang="en-US" sz="1300" b="0" i="0" u="none" strike="noStrike">
                        <a:latin typeface="Arial"/>
                      </a:endParaRPr>
                    </a:p>
                  </a:txBody>
                  <a:tcPr marL="0" marR="0" marT="0" marB="0" anchor="b">
                    <a:lnL>
                      <a:noFill/>
                    </a:lnL>
                    <a:lnR>
                      <a:noFill/>
                    </a:lnR>
                    <a:lnT>
                      <a:noFill/>
                    </a:lnT>
                    <a:lnB>
                      <a:noFill/>
                    </a:lnB>
                  </a:tcPr>
                </a:tc>
                <a:tc>
                  <a:txBody>
                    <a:bodyPr/>
                    <a:lstStyle/>
                    <a:p>
                      <a:pPr algn="l" fontAlgn="b"/>
                      <a:endParaRPr lang="en-US" sz="1300" b="0" i="0" u="none" strike="noStrike">
                        <a:latin typeface="Arial"/>
                      </a:endParaRPr>
                    </a:p>
                  </a:txBody>
                  <a:tcPr marL="0" marR="0" marT="0" marB="0" anchor="b">
                    <a:lnL>
                      <a:noFill/>
                    </a:lnL>
                    <a:lnR>
                      <a:noFill/>
                    </a:lnR>
                    <a:lnT>
                      <a:noFill/>
                    </a:lnT>
                    <a:lnB>
                      <a:noFill/>
                    </a:lnB>
                  </a:tcPr>
                </a:tc>
                <a:tc>
                  <a:txBody>
                    <a:bodyPr/>
                    <a:lstStyle/>
                    <a:p>
                      <a:pPr algn="l" fontAlgn="b"/>
                      <a:endParaRPr lang="en-US" sz="1300" b="0" i="0" u="none" strike="noStrike" dirty="0">
                        <a:latin typeface="Arial"/>
                      </a:endParaRPr>
                    </a:p>
                  </a:txBody>
                  <a:tcPr marL="0" marR="0" marT="0" marB="0" anchor="b">
                    <a:lnL>
                      <a:noFill/>
                    </a:lnL>
                    <a:lnR>
                      <a:noFill/>
                    </a:lnR>
                    <a:lnT>
                      <a:noFill/>
                    </a:lnT>
                    <a:lnB>
                      <a:noFill/>
                    </a:lnB>
                  </a:tcPr>
                </a:tc>
              </a:tr>
              <a:tr h="156144">
                <a:tc>
                  <a:txBody>
                    <a:bodyPr/>
                    <a:lstStyle/>
                    <a:p>
                      <a:pPr algn="l" fontAlgn="b"/>
                      <a:endParaRPr lang="en-US" sz="1300" b="0" i="0" u="none" strike="noStrike">
                        <a:latin typeface="Arial"/>
                      </a:endParaRPr>
                    </a:p>
                  </a:txBody>
                  <a:tcPr marL="0" marR="0" marT="0" marB="0" anchor="b">
                    <a:lnL>
                      <a:noFill/>
                    </a:lnL>
                    <a:lnR>
                      <a:noFill/>
                    </a:lnR>
                    <a:lnT>
                      <a:noFill/>
                    </a:lnT>
                    <a:lnB>
                      <a:noFill/>
                    </a:lnB>
                  </a:tcPr>
                </a:tc>
                <a:tc>
                  <a:txBody>
                    <a:bodyPr/>
                    <a:lstStyle/>
                    <a:p>
                      <a:pPr algn="l" fontAlgn="b"/>
                      <a:endParaRPr lang="en-US" sz="1300" b="0" i="0" u="none" strike="noStrike" dirty="0">
                        <a:latin typeface="Arial"/>
                      </a:endParaRPr>
                    </a:p>
                  </a:txBody>
                  <a:tcPr marL="0" marR="0" marT="0" marB="0" anchor="b">
                    <a:lnL>
                      <a:noFill/>
                    </a:lnL>
                    <a:lnR>
                      <a:noFill/>
                    </a:lnR>
                    <a:lnT>
                      <a:noFill/>
                    </a:lnT>
                    <a:lnB>
                      <a:noFill/>
                    </a:lnB>
                  </a:tcPr>
                </a:tc>
                <a:tc>
                  <a:txBody>
                    <a:bodyPr/>
                    <a:lstStyle/>
                    <a:p>
                      <a:pPr algn="l" fontAlgn="b"/>
                      <a:endParaRPr lang="en-US" sz="1300" b="0" i="0" u="none" strike="noStrike">
                        <a:latin typeface="Arial"/>
                      </a:endParaRPr>
                    </a:p>
                  </a:txBody>
                  <a:tcPr marL="0" marR="0" marT="0" marB="0" anchor="b">
                    <a:lnL>
                      <a:noFill/>
                    </a:lnL>
                    <a:lnR>
                      <a:noFill/>
                    </a:lnR>
                    <a:lnT>
                      <a:noFill/>
                    </a:lnT>
                    <a:lnB>
                      <a:noFill/>
                    </a:lnB>
                  </a:tcPr>
                </a:tc>
                <a:tc>
                  <a:txBody>
                    <a:bodyPr/>
                    <a:lstStyle/>
                    <a:p>
                      <a:pPr algn="l" fontAlgn="b"/>
                      <a:endParaRPr lang="en-US" sz="1300" b="0" i="0" u="none" strike="noStrike">
                        <a:latin typeface="Arial"/>
                      </a:endParaRPr>
                    </a:p>
                  </a:txBody>
                  <a:tcPr marL="0" marR="0" marT="0" marB="0" anchor="b">
                    <a:lnL>
                      <a:noFill/>
                    </a:lnL>
                    <a:lnR>
                      <a:noFill/>
                    </a:lnR>
                    <a:lnT>
                      <a:noFill/>
                    </a:lnT>
                    <a:lnB>
                      <a:noFill/>
                    </a:lnB>
                  </a:tcPr>
                </a:tc>
              </a:tr>
              <a:tr h="156144">
                <a:tc>
                  <a:txBody>
                    <a:bodyPr/>
                    <a:lstStyle/>
                    <a:p>
                      <a:pPr algn="l" fontAlgn="b"/>
                      <a:endParaRPr lang="en-US" sz="1300" b="0" i="0" u="none" strike="noStrike">
                        <a:latin typeface="Arial"/>
                      </a:endParaRPr>
                    </a:p>
                  </a:txBody>
                  <a:tcPr marL="0" marR="0" marT="0" marB="0" anchor="b">
                    <a:lnL>
                      <a:noFill/>
                    </a:lnL>
                    <a:lnR>
                      <a:noFill/>
                    </a:lnR>
                    <a:lnT>
                      <a:noFill/>
                    </a:lnT>
                    <a:lnB>
                      <a:noFill/>
                    </a:lnB>
                  </a:tcPr>
                </a:tc>
                <a:tc>
                  <a:txBody>
                    <a:bodyPr/>
                    <a:lstStyle/>
                    <a:p>
                      <a:pPr algn="l" fontAlgn="b"/>
                      <a:endParaRPr lang="en-US" sz="1300" b="0" i="0" u="none" strike="noStrike" dirty="0">
                        <a:latin typeface="Arial"/>
                      </a:endParaRPr>
                    </a:p>
                  </a:txBody>
                  <a:tcPr marL="0" marR="0" marT="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300" b="0" i="0" u="none" strike="noStrike">
                        <a:latin typeface="Arial"/>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300" b="0" i="0" u="none" strike="noStrike">
                        <a:latin typeface="Arial"/>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r>
              <a:tr h="156144">
                <a:tc>
                  <a:txBody>
                    <a:bodyPr/>
                    <a:lstStyle/>
                    <a:p>
                      <a:pPr algn="r" fontAlgn="b"/>
                      <a:r>
                        <a:rPr lang="en-US" sz="1300" b="1" i="0" u="none" strike="noStrike">
                          <a:latin typeface="Times New Roman"/>
                        </a:rPr>
                        <a:t>H</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300" b="1" i="0" u="none" strike="noStrike" dirty="0">
                          <a:latin typeface="Times New Roman"/>
                        </a:rPr>
                        <a:t>4       </a:t>
                      </a:r>
                      <a:r>
                        <a:rPr lang="en-US" sz="1300" b="1" i="0" u="none" strike="noStrike" dirty="0" smtClean="0">
                          <a:latin typeface="Times New Roman"/>
                        </a:rPr>
                        <a:t>     3</a:t>
                      </a:r>
                      <a:endParaRPr lang="en-US" sz="1300" b="1" i="0" u="none" strike="noStrike" dirty="0">
                        <a:latin typeface="Times New Roman"/>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1" i="0" u="none" strike="noStrike" dirty="0">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1" i="0" u="none" strike="noStrike">
                          <a:latin typeface="Times New Roman"/>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6144">
                <a:tc>
                  <a:txBody>
                    <a:bodyPr/>
                    <a:lstStyle/>
                    <a:p>
                      <a:pPr algn="l" fontAlgn="b"/>
                      <a:endParaRPr lang="en-US" sz="1300" b="1" i="0" u="none" strike="noStrike">
                        <a:latin typeface="Times New Roman"/>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rowSpan="4">
                  <a:txBody>
                    <a:bodyPr/>
                    <a:lstStyle/>
                    <a:p>
                      <a:pPr algn="ctr" fontAlgn="b"/>
                      <a:r>
                        <a:rPr lang="en-US" sz="1300" b="0" i="0" u="none" strike="noStrike" dirty="0">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gridSpan="2">
                  <a:txBody>
                    <a:bodyPr/>
                    <a:lstStyle/>
                    <a:p>
                      <a:pPr algn="ctr" fontAlgn="b"/>
                      <a:r>
                        <a:rPr lang="en-US" sz="1300" b="0" i="0" u="none" strike="noStrike" dirty="0">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hMerge="1">
                  <a:txBody>
                    <a:bodyPr/>
                    <a:lstStyle/>
                    <a:p>
                      <a:endParaRPr lang="en-US"/>
                    </a:p>
                  </a:txBody>
                  <a:tcPr/>
                </a:tc>
              </a:tr>
              <a:tr h="156144">
                <a:tc>
                  <a:txBody>
                    <a:bodyPr/>
                    <a:lstStyle/>
                    <a:p>
                      <a:pPr algn="l" fontAlgn="b"/>
                      <a:endParaRPr lang="en-US" sz="1300" b="1" i="0" u="none" strike="noStrike">
                        <a:latin typeface="Times New Roman"/>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156144">
                <a:tc>
                  <a:txBody>
                    <a:bodyPr/>
                    <a:lstStyle/>
                    <a:p>
                      <a:pPr algn="l" fontAlgn="b"/>
                      <a:endParaRPr lang="en-US" sz="1300" b="1" i="0" u="none" strike="noStrike">
                        <a:latin typeface="Times New Roman"/>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156144">
                <a:tc>
                  <a:txBody>
                    <a:bodyPr/>
                    <a:lstStyle/>
                    <a:p>
                      <a:pPr algn="l" fontAlgn="b"/>
                      <a:r>
                        <a:rPr lang="en-US" sz="1300" b="1" i="0" u="none" strike="noStrike" dirty="0">
                          <a:latin typeface="Times New Roman"/>
                        </a:rPr>
                        <a:t>F            </a:t>
                      </a:r>
                      <a:r>
                        <a:rPr lang="en-US" sz="1300" b="1" i="0" u="none" strike="noStrike" dirty="0" smtClean="0">
                          <a:latin typeface="Times New Roman"/>
                        </a:rPr>
                        <a:t>    T</a:t>
                      </a:r>
                      <a:endParaRPr lang="en-US" sz="1300" b="1" i="0" u="none" strike="noStrike" dirty="0">
                        <a:latin typeface="Times New Roman"/>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156144">
                <a:tc>
                  <a:txBody>
                    <a:bodyPr/>
                    <a:lstStyle/>
                    <a:p>
                      <a:pPr algn="r" fontAlgn="b"/>
                      <a:r>
                        <a:rPr lang="en-US" sz="1300" b="1" i="0" u="none" strike="noStrike">
                          <a:latin typeface="Times New Roman"/>
                        </a:rPr>
                        <a:t>B</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rowSpan="5">
                  <a:txBody>
                    <a:bodyPr/>
                    <a:lstStyle/>
                    <a:p>
                      <a:pPr algn="ctr" fontAlgn="b"/>
                      <a:r>
                        <a:rPr lang="en-US" sz="1300" b="0" i="0" u="none" strike="noStrike" dirty="0">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5" gridSpan="2">
                  <a:txBody>
                    <a:bodyPr/>
                    <a:lstStyle/>
                    <a:p>
                      <a:pPr algn="ctr" fontAlgn="b"/>
                      <a:r>
                        <a:rPr lang="en-US" sz="1300" b="0" i="0" u="none" strike="noStrike" dirty="0">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5" hMerge="1">
                  <a:txBody>
                    <a:bodyPr/>
                    <a:lstStyle/>
                    <a:p>
                      <a:endParaRPr lang="en-US"/>
                    </a:p>
                  </a:txBody>
                  <a:tcPr/>
                </a:tc>
              </a:tr>
              <a:tr h="156144">
                <a:tc>
                  <a:txBody>
                    <a:bodyPr/>
                    <a:lstStyle/>
                    <a:p>
                      <a:pPr algn="l" fontAlgn="b"/>
                      <a:endParaRPr lang="en-US" sz="1300" b="1" i="0" u="none" strike="noStrike">
                        <a:latin typeface="Times New Roman"/>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156144">
                <a:tc>
                  <a:txBody>
                    <a:bodyPr/>
                    <a:lstStyle/>
                    <a:p>
                      <a:pPr algn="l" fontAlgn="b"/>
                      <a:endParaRPr lang="en-US" sz="1300" b="1" i="0" u="none" strike="noStrike">
                        <a:latin typeface="Times New Roman"/>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156144">
                <a:tc>
                  <a:txBody>
                    <a:bodyPr/>
                    <a:lstStyle/>
                    <a:p>
                      <a:pPr algn="l" fontAlgn="b"/>
                      <a:endParaRPr lang="en-US" sz="1300" b="1" i="0" u="none" strike="noStrike">
                        <a:latin typeface="Times New Roman"/>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156144">
                <a:tc>
                  <a:txBody>
                    <a:bodyPr/>
                    <a:lstStyle/>
                    <a:p>
                      <a:pPr algn="r" fontAlgn="b"/>
                      <a:r>
                        <a:rPr lang="en-US" sz="1300" b="1" i="0" u="none" strike="noStrike" dirty="0">
                          <a:latin typeface="Times New Roman"/>
                        </a:rPr>
                        <a:t>G</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bl>
          </a:graphicData>
        </a:graphic>
      </p:graphicFrame>
      <p:cxnSp>
        <p:nvCxnSpPr>
          <p:cNvPr id="12" name="Straight Connector 11"/>
          <p:cNvCxnSpPr/>
          <p:nvPr/>
        </p:nvCxnSpPr>
        <p:spPr>
          <a:xfrm rot="16200000" flipH="1">
            <a:off x="9099551" y="4757737"/>
            <a:ext cx="228600" cy="2"/>
          </a:xfrm>
          <a:prstGeom prst="line">
            <a:avLst/>
          </a:prstGeom>
        </p:spPr>
        <p:style>
          <a:lnRef idx="1">
            <a:schemeClr val="dk1"/>
          </a:lnRef>
          <a:fillRef idx="0">
            <a:schemeClr val="dk1"/>
          </a:fillRef>
          <a:effectRef idx="0">
            <a:schemeClr val="dk1"/>
          </a:effectRef>
          <a:fontRef idx="minor">
            <a:schemeClr val="tx1"/>
          </a:fontRef>
        </p:style>
      </p:cxnSp>
      <p:sp>
        <p:nvSpPr>
          <p:cNvPr id="21" name="TextBox 20"/>
          <p:cNvSpPr txBox="1"/>
          <p:nvPr/>
        </p:nvSpPr>
        <p:spPr>
          <a:xfrm>
            <a:off x="2537354" y="202990"/>
            <a:ext cx="5582179" cy="491930"/>
          </a:xfrm>
          <a:prstGeom prst="rect">
            <a:avLst/>
          </a:prstGeom>
          <a:noFill/>
        </p:spPr>
        <p:txBody>
          <a:bodyPr wrap="square" lIns="121789" tIns="60894" rIns="121789" bIns="60894" rtlCol="0">
            <a:spAutoFit/>
          </a:bodyPr>
          <a:lstStyle/>
          <a:p>
            <a:pPr algn="ctr"/>
            <a:r>
              <a:rPr lang="en-US" b="1" u="sng" dirty="0" smtClean="0">
                <a:latin typeface="Times New Roman" pitchFamily="18" charset="0"/>
                <a:cs typeface="Times New Roman" pitchFamily="18" charset="0"/>
              </a:rPr>
              <a:t>(SECTION) LOCATION CODE-40”</a:t>
            </a:r>
            <a:endParaRPr lang="en-US" b="1" u="sng" dirty="0">
              <a:latin typeface="Times New Roman" pitchFamily="18" charset="0"/>
              <a:cs typeface="Times New Roman" pitchFamily="18" charset="0"/>
            </a:endParaRPr>
          </a:p>
        </p:txBody>
      </p:sp>
      <p:cxnSp>
        <p:nvCxnSpPr>
          <p:cNvPr id="22" name="Straight Connector 21"/>
          <p:cNvCxnSpPr/>
          <p:nvPr/>
        </p:nvCxnSpPr>
        <p:spPr>
          <a:xfrm rot="5400000">
            <a:off x="8337550" y="2852737"/>
            <a:ext cx="1905000" cy="158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rot="5400000">
            <a:off x="8795544" y="2928143"/>
            <a:ext cx="1905000" cy="1588"/>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rot="5400000">
            <a:off x="9405144" y="2928143"/>
            <a:ext cx="1905000" cy="1588"/>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8909050" y="2967037"/>
            <a:ext cx="1905000"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ransition spd="med">
    <p:pull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25401" y="405978"/>
            <a:ext cx="9438958" cy="696900"/>
          </a:xfrm>
          <a:prstGeom prst="rect">
            <a:avLst/>
          </a:prstGeom>
          <a:solidFill>
            <a:srgbClr val="FFFF00"/>
          </a:solidFill>
          <a:effectLst>
            <a:innerShdw blurRad="63500" dist="50800" dir="16200000">
              <a:prstClr val="black">
                <a:alpha val="50000"/>
              </a:prstClr>
            </a:innerShdw>
          </a:effectLst>
        </p:spPr>
        <p:txBody>
          <a:bodyPr wrap="square" lIns="121789" tIns="60894" rIns="121789" bIns="60894" rtlCol="0">
            <a:spAutoFit/>
          </a:bodyPr>
          <a:lstStyle/>
          <a:p>
            <a:pPr algn="ctr"/>
            <a:r>
              <a:rPr lang="en-US" sz="3700" b="1" dirty="0" smtClean="0">
                <a:latin typeface="Times New Roman" pitchFamily="18" charset="0"/>
                <a:cs typeface="Times New Roman" pitchFamily="18" charset="0"/>
              </a:rPr>
              <a:t>LOCATION CODING EXPLANATION</a:t>
            </a:r>
            <a:endParaRPr lang="en-US" sz="3700" b="1" dirty="0">
              <a:latin typeface="Times New Roman" pitchFamily="18" charset="0"/>
              <a:cs typeface="Times New Roman" pitchFamily="18" charset="0"/>
            </a:endParaRPr>
          </a:p>
        </p:txBody>
      </p:sp>
      <p:graphicFrame>
        <p:nvGraphicFramePr>
          <p:cNvPr id="8" name="Table 7"/>
          <p:cNvGraphicFramePr>
            <a:graphicFrameLocks noGrp="1"/>
          </p:cNvGraphicFramePr>
          <p:nvPr/>
        </p:nvGraphicFramePr>
        <p:xfrm>
          <a:off x="1365250" y="1519237"/>
          <a:ext cx="10560356" cy="6248401"/>
        </p:xfrm>
        <a:graphic>
          <a:graphicData uri="http://schemas.openxmlformats.org/drawingml/2006/table">
            <a:tbl>
              <a:tblPr/>
              <a:tblGrid>
                <a:gridCol w="1218946"/>
                <a:gridCol w="783456"/>
                <a:gridCol w="797324"/>
                <a:gridCol w="823904"/>
                <a:gridCol w="797324"/>
                <a:gridCol w="523068"/>
                <a:gridCol w="274258"/>
                <a:gridCol w="797324"/>
                <a:gridCol w="797324"/>
                <a:gridCol w="797324"/>
                <a:gridCol w="797324"/>
                <a:gridCol w="1089679"/>
                <a:gridCol w="1063101"/>
              </a:tblGrid>
              <a:tr h="261589">
                <a:tc>
                  <a:txBody>
                    <a:bodyPr/>
                    <a:lstStyle/>
                    <a:p>
                      <a:pPr algn="l" fontAlgn="b"/>
                      <a:endParaRPr lang="en-US" sz="1500" b="0" i="0" u="none" strike="noStrike" dirty="0">
                        <a:latin typeface="Arial"/>
                      </a:endParaRPr>
                    </a:p>
                  </a:txBody>
                  <a:tcPr marL="0" marR="0" marT="0" marB="0" anchor="b">
                    <a:lnL>
                      <a:noFill/>
                    </a:lnL>
                    <a:lnR>
                      <a:noFill/>
                    </a:lnR>
                    <a:lnT>
                      <a:noFill/>
                    </a:lnT>
                    <a:lnB>
                      <a:noFill/>
                    </a:lnB>
                  </a:tcPr>
                </a:tc>
                <a:tc>
                  <a:txBody>
                    <a:bodyPr/>
                    <a:lstStyle/>
                    <a:p>
                      <a:pPr algn="l" fontAlgn="b"/>
                      <a:endParaRPr lang="en-US" sz="1500" b="1" i="0" u="none" strike="noStrike" dirty="0">
                        <a:latin typeface="Times New Roman" pitchFamily="18" charset="0"/>
                        <a:cs typeface="Times New Roman" pitchFamily="18"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500" b="1" i="0" u="none" strike="noStrike" dirty="0" smtClean="0">
                          <a:latin typeface="Times New Roman" pitchFamily="18" charset="0"/>
                          <a:cs typeface="Times New Roman" pitchFamily="18" charset="0"/>
                        </a:rPr>
                        <a:t>L</a:t>
                      </a:r>
                      <a:endParaRPr lang="en-US" sz="1500" b="1" i="0" u="none" strike="noStrike" dirty="0">
                        <a:latin typeface="Times New Roman" pitchFamily="18" charset="0"/>
                        <a:cs typeface="Times New Roman" pitchFamily="18"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500" b="0" i="0" u="none" strike="noStrike" dirty="0">
                        <a:latin typeface="Arial"/>
                      </a:endParaRPr>
                    </a:p>
                  </a:txBody>
                  <a:tcPr marL="0" marR="0" marT="0" marB="0" anchor="b">
                    <a:lnL>
                      <a:noFill/>
                    </a:lnL>
                    <a:lnR>
                      <a:noFill/>
                    </a:lnR>
                    <a:lnT>
                      <a:noFill/>
                    </a:lnT>
                    <a:lnB>
                      <a:noFill/>
                    </a:lnB>
                  </a:tcPr>
                </a:tc>
                <a:tc>
                  <a:txBody>
                    <a:bodyPr/>
                    <a:lstStyle/>
                    <a:p>
                      <a:pPr algn="l" fontAlgn="b"/>
                      <a:endParaRPr lang="en-US" sz="1500" b="0" i="0" u="none" strike="noStrike">
                        <a:latin typeface="Arial"/>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500" b="0" i="0" u="none" strike="noStrike">
                        <a:latin typeface="Arial"/>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gridSpan="2">
                  <a:txBody>
                    <a:bodyPr/>
                    <a:lstStyle/>
                    <a:p>
                      <a:endParaRPr lang="en-US" sz="1500" dirty="0"/>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l" fontAlgn="b"/>
                      <a:endParaRPr lang="en-US" sz="1000" b="0" i="0" u="none" strike="noStrike">
                        <a:latin typeface="Arial"/>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500" b="0" i="0" u="none" strike="noStrike">
                        <a:latin typeface="Arial"/>
                      </a:endParaRPr>
                    </a:p>
                  </a:txBody>
                  <a:tcPr marL="0" marR="0" marT="0" marB="0" anchor="b">
                    <a:lnL>
                      <a:noFill/>
                    </a:lnL>
                    <a:lnR>
                      <a:noFill/>
                    </a:lnR>
                    <a:lnT>
                      <a:noFill/>
                    </a:lnT>
                    <a:lnB>
                      <a:noFill/>
                    </a:lnB>
                  </a:tcPr>
                </a:tc>
                <a:tc>
                  <a:txBody>
                    <a:bodyPr/>
                    <a:lstStyle/>
                    <a:p>
                      <a:pPr algn="l" fontAlgn="b"/>
                      <a:endParaRPr lang="en-US" sz="1500" b="0" i="0" u="none" strike="noStrike">
                        <a:latin typeface="Arial"/>
                      </a:endParaRPr>
                    </a:p>
                  </a:txBody>
                  <a:tcPr marL="0" marR="0" marT="0" marB="0" anchor="b">
                    <a:lnL>
                      <a:noFill/>
                    </a:lnL>
                    <a:lnR>
                      <a:noFill/>
                    </a:lnR>
                    <a:lnT>
                      <a:noFill/>
                    </a:lnT>
                    <a:lnB>
                      <a:noFill/>
                    </a:lnB>
                  </a:tcPr>
                </a:tc>
                <a:tc>
                  <a:txBody>
                    <a:bodyPr/>
                    <a:lstStyle/>
                    <a:p>
                      <a:pPr algn="l" fontAlgn="b"/>
                      <a:endParaRPr lang="en-US" sz="1500" b="0" i="0" u="none" strike="noStrike">
                        <a:latin typeface="Arial"/>
                      </a:endParaRPr>
                    </a:p>
                  </a:txBody>
                  <a:tcPr marL="0" marR="0" marT="0" marB="0" anchor="b">
                    <a:lnL>
                      <a:noFill/>
                    </a:lnL>
                    <a:lnR>
                      <a:noFill/>
                    </a:lnR>
                    <a:lnT>
                      <a:noFill/>
                    </a:lnT>
                    <a:lnB>
                      <a:noFill/>
                    </a:lnB>
                  </a:tcPr>
                </a:tc>
                <a:tc>
                  <a:txBody>
                    <a:bodyPr/>
                    <a:lstStyle/>
                    <a:p>
                      <a:pPr algn="l" fontAlgn="b"/>
                      <a:endParaRPr lang="en-US" sz="1500" b="0" i="0" u="none" strike="noStrike">
                        <a:latin typeface="Arial"/>
                      </a:endParaRPr>
                    </a:p>
                  </a:txBody>
                  <a:tcPr marL="0" marR="0" marT="0" marB="0" anchor="b">
                    <a:lnL>
                      <a:noFill/>
                    </a:lnL>
                    <a:lnR>
                      <a:noFill/>
                    </a:lnR>
                    <a:lnT>
                      <a:noFill/>
                    </a:lnT>
                    <a:lnB>
                      <a:noFill/>
                    </a:lnB>
                  </a:tcPr>
                </a:tc>
                <a:tc>
                  <a:txBody>
                    <a:bodyPr/>
                    <a:lstStyle/>
                    <a:p>
                      <a:pPr algn="l" fontAlgn="b"/>
                      <a:endParaRPr lang="en-US" sz="1500" b="0" i="0" u="none" strike="noStrike">
                        <a:latin typeface="Arial"/>
                      </a:endParaRPr>
                    </a:p>
                  </a:txBody>
                  <a:tcPr marL="0" marR="0" marT="0" marB="0" anchor="b">
                    <a:lnL>
                      <a:noFill/>
                    </a:lnL>
                    <a:lnR>
                      <a:noFill/>
                    </a:lnR>
                    <a:lnT>
                      <a:noFill/>
                    </a:lnT>
                    <a:lnB>
                      <a:noFill/>
                    </a:lnB>
                  </a:tcPr>
                </a:tc>
              </a:tr>
              <a:tr h="261589">
                <a:tc>
                  <a:txBody>
                    <a:bodyPr/>
                    <a:lstStyle/>
                    <a:p>
                      <a:pPr algn="r" fontAlgn="b"/>
                      <a:r>
                        <a:rPr lang="en-US" sz="1500" b="1" i="0" u="none" strike="noStrike" dirty="0">
                          <a:latin typeface="Times New Roman"/>
                        </a:rPr>
                        <a:t>H</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1500" b="1" i="0" u="none" strike="noStrike" dirty="0">
                          <a:latin typeface="Times New Roman"/>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hMerge="1">
                  <a:txBody>
                    <a:bodyPr/>
                    <a:lstStyle/>
                    <a:p>
                      <a:endParaRPr lang="en-US"/>
                    </a:p>
                  </a:txBody>
                  <a:tcPr/>
                </a:tc>
                <a:tc>
                  <a:txBody>
                    <a:bodyPr/>
                    <a:lstStyle/>
                    <a:p>
                      <a:pPr algn="l" fontAlgn="b"/>
                      <a:endParaRPr lang="en-US" sz="1500" b="0" i="0" u="none" strike="noStrike" dirty="0">
                        <a:latin typeface="Times New Roman"/>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1500" b="1" i="0" u="none" strike="noStrike" dirty="0">
                          <a:latin typeface="Times New Roman"/>
                        </a:rPr>
                        <a:t>FACE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b"/>
                      <a:r>
                        <a:rPr lang="en-US" sz="1500" b="1" i="0" u="none" strike="noStrike">
                          <a:latin typeface="Times New Roman"/>
                        </a:rPr>
                        <a:t>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b"/>
                      <a:endParaRPr lang="en-US" sz="1000" b="1" i="0" u="none" strike="noStrike">
                        <a:latin typeface="Times New Roman"/>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500" b="0" i="0" u="none" strike="noStrike">
                        <a:latin typeface="Arial"/>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1500" b="0" i="0" u="none" strike="noStrike">
                        <a:latin typeface="Arial"/>
                      </a:endParaRPr>
                    </a:p>
                  </a:txBody>
                  <a:tcPr marL="0" marR="0" marT="0" marB="0" anchor="ctr">
                    <a:lnL>
                      <a:noFill/>
                    </a:lnL>
                    <a:lnR>
                      <a:noFill/>
                    </a:lnR>
                    <a:lnT>
                      <a:noFill/>
                    </a:lnT>
                    <a:lnB>
                      <a:noFill/>
                    </a:lnB>
                  </a:tcPr>
                </a:tc>
                <a:tc>
                  <a:txBody>
                    <a:bodyPr/>
                    <a:lstStyle/>
                    <a:p>
                      <a:pPr algn="ctr" fontAlgn="b"/>
                      <a:endParaRPr lang="en-US" sz="1500" b="0" i="0" u="none" strike="noStrike">
                        <a:latin typeface="Arial"/>
                      </a:endParaRPr>
                    </a:p>
                  </a:txBody>
                  <a:tcPr marL="0" marR="0" marT="0" marB="0" anchor="ctr">
                    <a:lnL>
                      <a:noFill/>
                    </a:lnL>
                    <a:lnR>
                      <a:noFill/>
                    </a:lnR>
                    <a:lnT>
                      <a:noFill/>
                    </a:lnT>
                    <a:lnB>
                      <a:noFill/>
                    </a:lnB>
                  </a:tcPr>
                </a:tc>
                <a:tc>
                  <a:txBody>
                    <a:bodyPr/>
                    <a:lstStyle/>
                    <a:p>
                      <a:pPr algn="ctr" fontAlgn="b"/>
                      <a:endParaRPr lang="en-US" sz="1500" b="0" i="0" u="none" strike="noStrike">
                        <a:latin typeface="Arial"/>
                      </a:endParaRPr>
                    </a:p>
                  </a:txBody>
                  <a:tcPr marL="0" marR="0" marT="0" marB="0" anchor="ctr">
                    <a:lnL>
                      <a:noFill/>
                    </a:lnL>
                    <a:lnR>
                      <a:noFill/>
                    </a:lnR>
                    <a:lnT>
                      <a:noFill/>
                    </a:lnT>
                    <a:lnB>
                      <a:noFill/>
                    </a:lnB>
                  </a:tcPr>
                </a:tc>
                <a:tc>
                  <a:txBody>
                    <a:bodyPr/>
                    <a:lstStyle/>
                    <a:p>
                      <a:pPr algn="ctr" fontAlgn="b"/>
                      <a:endParaRPr lang="en-US" sz="1500" b="0" i="0" u="none" strike="noStrike">
                        <a:latin typeface="Arial"/>
                      </a:endParaRPr>
                    </a:p>
                  </a:txBody>
                  <a:tcPr marL="0" marR="0" marT="0" marB="0" anchor="ctr">
                    <a:lnL>
                      <a:noFill/>
                    </a:lnL>
                    <a:lnR>
                      <a:noFill/>
                    </a:lnR>
                    <a:lnT>
                      <a:noFill/>
                    </a:lnT>
                    <a:lnB>
                      <a:noFill/>
                    </a:lnB>
                  </a:tcPr>
                </a:tc>
              </a:tr>
              <a:tr h="256662">
                <a:tc rowSpan="3">
                  <a:txBody>
                    <a:bodyPr/>
                    <a:lstStyle/>
                    <a:p>
                      <a:pPr algn="r" fontAlgn="b"/>
                      <a:r>
                        <a:rPr lang="en-US" sz="1500" b="1" i="0" u="none" strike="noStrike" dirty="0" smtClean="0">
                          <a:latin typeface="Times New Roman"/>
                        </a:rPr>
                        <a:t>                      T</a:t>
                      </a:r>
                      <a:endParaRPr lang="en-US" sz="1500" b="1" i="0" u="none" strike="noStrike" dirty="0">
                        <a:latin typeface="Times New Roman"/>
                      </a:endParaRPr>
                    </a:p>
                    <a:p>
                      <a:pPr algn="r" fontAlgn="b"/>
                      <a:endParaRPr lang="en-US" sz="1500" b="1" i="0" u="none" strike="noStrike" dirty="0">
                        <a:latin typeface="Times New Roman"/>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rowSpan="5" gridSpan="2">
                  <a:txBody>
                    <a:bodyPr/>
                    <a:lstStyle/>
                    <a:p>
                      <a:pPr algn="l" fontAlgn="b"/>
                      <a:endParaRPr lang="en-US" sz="1500" b="0" i="0" u="none" strike="noStrike" dirty="0">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5" hMerge="1">
                  <a:txBody>
                    <a:bodyPr/>
                    <a:lstStyle/>
                    <a:p>
                      <a:endParaRPr lang="en-US"/>
                    </a:p>
                  </a:txBody>
                  <a:tcPr/>
                </a:tc>
                <a:tc>
                  <a:txBody>
                    <a:bodyPr/>
                    <a:lstStyle/>
                    <a:p>
                      <a:pPr algn="l" fontAlgn="b"/>
                      <a:endParaRPr lang="en-US" sz="1500" b="0" i="0" u="none" strike="noStrike" dirty="0">
                        <a:latin typeface="Times New Roman"/>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1500" b="1" i="0" u="none" strike="noStrike" dirty="0">
                          <a:latin typeface="Times New Roman"/>
                        </a:rPr>
                        <a:t>SEGMENT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b"/>
                      <a:r>
                        <a:rPr lang="en-US" sz="1500" b="1" i="0" u="none" strike="noStrike">
                          <a:latin typeface="Times New Roman"/>
                        </a:rPr>
                        <a:t>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b"/>
                      <a:endParaRPr lang="en-US" sz="1000" b="1" i="0" u="none" strike="noStrike">
                        <a:latin typeface="Times New Roman"/>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500" b="0" i="0" u="none" strike="noStrike">
                        <a:latin typeface="Arial"/>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1500" b="0" i="0" u="none" strike="noStrike">
                        <a:latin typeface="Arial"/>
                      </a:endParaRPr>
                    </a:p>
                  </a:txBody>
                  <a:tcPr marL="0" marR="0" marT="0" marB="0" anchor="ctr">
                    <a:lnL>
                      <a:noFill/>
                    </a:lnL>
                    <a:lnR>
                      <a:noFill/>
                    </a:lnR>
                    <a:lnT>
                      <a:noFill/>
                    </a:lnT>
                    <a:lnB>
                      <a:noFill/>
                    </a:lnB>
                  </a:tcPr>
                </a:tc>
                <a:tc>
                  <a:txBody>
                    <a:bodyPr/>
                    <a:lstStyle/>
                    <a:p>
                      <a:pPr algn="ctr" fontAlgn="b"/>
                      <a:endParaRPr lang="en-US" sz="1500" b="0" i="0" u="none" strike="noStrike">
                        <a:latin typeface="Arial"/>
                      </a:endParaRPr>
                    </a:p>
                  </a:txBody>
                  <a:tcPr marL="0" marR="0" marT="0" marB="0" anchor="ctr">
                    <a:lnL>
                      <a:noFill/>
                    </a:lnL>
                    <a:lnR>
                      <a:noFill/>
                    </a:lnR>
                    <a:lnT>
                      <a:noFill/>
                    </a:lnT>
                    <a:lnB>
                      <a:noFill/>
                    </a:lnB>
                  </a:tcPr>
                </a:tc>
                <a:tc>
                  <a:txBody>
                    <a:bodyPr/>
                    <a:lstStyle/>
                    <a:p>
                      <a:pPr algn="ctr" fontAlgn="b"/>
                      <a:endParaRPr lang="en-US" sz="1500" b="0" i="0" u="none" strike="noStrike">
                        <a:latin typeface="Arial"/>
                      </a:endParaRPr>
                    </a:p>
                  </a:txBody>
                  <a:tcPr marL="0" marR="0" marT="0" marB="0" anchor="ctr">
                    <a:lnL>
                      <a:noFill/>
                    </a:lnL>
                    <a:lnR>
                      <a:noFill/>
                    </a:lnR>
                    <a:lnT>
                      <a:noFill/>
                    </a:lnT>
                    <a:lnB>
                      <a:noFill/>
                    </a:lnB>
                  </a:tcPr>
                </a:tc>
                <a:tc>
                  <a:txBody>
                    <a:bodyPr/>
                    <a:lstStyle/>
                    <a:p>
                      <a:pPr algn="ctr" fontAlgn="b"/>
                      <a:endParaRPr lang="en-US" sz="1500" b="0" i="0" u="none" strike="noStrike">
                        <a:latin typeface="Arial"/>
                      </a:endParaRPr>
                    </a:p>
                  </a:txBody>
                  <a:tcPr marL="0" marR="0" marT="0" marB="0" anchor="ctr">
                    <a:lnL>
                      <a:noFill/>
                    </a:lnL>
                    <a:lnR>
                      <a:noFill/>
                    </a:lnR>
                    <a:lnT>
                      <a:noFill/>
                    </a:lnT>
                    <a:lnB>
                      <a:noFill/>
                    </a:lnB>
                  </a:tcPr>
                </a:tc>
              </a:tr>
              <a:tr h="294513">
                <a:tc vMerge="1">
                  <a:txBody>
                    <a:bodyPr/>
                    <a:lstStyle/>
                    <a:p>
                      <a:pPr algn="r" fontAlgn="b"/>
                      <a:endParaRPr lang="en-US" sz="1500" b="1" i="0" u="none" strike="noStrike" dirty="0">
                        <a:latin typeface="Times New Roman"/>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gridSpan="2" vMerge="1">
                  <a:txBody>
                    <a:bodyPr/>
                    <a:lstStyle/>
                    <a:p>
                      <a:endParaRPr lang="en-US"/>
                    </a:p>
                  </a:txBody>
                  <a:tcPr/>
                </a:tc>
                <a:tc hMerge="1" vMerge="1">
                  <a:txBody>
                    <a:bodyPr/>
                    <a:lstStyle/>
                    <a:p>
                      <a:endParaRPr lang="en-US"/>
                    </a:p>
                  </a:txBody>
                  <a:tcPr/>
                </a:tc>
                <a:tc>
                  <a:txBody>
                    <a:bodyPr/>
                    <a:lstStyle/>
                    <a:p>
                      <a:pPr algn="l" fontAlgn="b"/>
                      <a:endParaRPr lang="en-US" sz="1500" b="0" i="0" u="none" strike="noStrike" dirty="0">
                        <a:latin typeface="Times New Roman"/>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1500" b="1" i="0" u="none" strike="noStrike" dirty="0">
                          <a:latin typeface="Times New Roman"/>
                        </a:rPr>
                        <a:t>SECTION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b"/>
                      <a:r>
                        <a:rPr lang="en-US" sz="1500" b="1" i="0" u="none" strike="noStrike">
                          <a:latin typeface="Times New Roman"/>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b"/>
                      <a:endParaRPr lang="en-US" sz="1000" b="1" i="0" u="none" strike="noStrike">
                        <a:latin typeface="Times New Roman"/>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500" b="0" i="0" u="none" strike="noStrike">
                        <a:latin typeface="Arial"/>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1500" b="0" i="0" u="none" strike="noStrike">
                        <a:latin typeface="Arial"/>
                      </a:endParaRPr>
                    </a:p>
                  </a:txBody>
                  <a:tcPr marL="0" marR="0" marT="0" marB="0" anchor="ctr">
                    <a:lnL>
                      <a:noFill/>
                    </a:lnL>
                    <a:lnR>
                      <a:noFill/>
                    </a:lnR>
                    <a:lnT>
                      <a:noFill/>
                    </a:lnT>
                    <a:lnB>
                      <a:noFill/>
                    </a:lnB>
                  </a:tcPr>
                </a:tc>
                <a:tc>
                  <a:txBody>
                    <a:bodyPr/>
                    <a:lstStyle/>
                    <a:p>
                      <a:pPr algn="ctr" fontAlgn="b"/>
                      <a:endParaRPr lang="en-US" sz="1500" b="0" i="0" u="none" strike="noStrike" dirty="0">
                        <a:latin typeface="Arial"/>
                      </a:endParaRPr>
                    </a:p>
                  </a:txBody>
                  <a:tcPr marL="0" marR="0" marT="0" marB="0" anchor="ctr">
                    <a:lnL>
                      <a:noFill/>
                    </a:lnL>
                    <a:lnR>
                      <a:noFill/>
                    </a:lnR>
                    <a:lnT>
                      <a:noFill/>
                    </a:lnT>
                    <a:lnB>
                      <a:noFill/>
                    </a:lnB>
                  </a:tcPr>
                </a:tc>
                <a:tc>
                  <a:txBody>
                    <a:bodyPr/>
                    <a:lstStyle/>
                    <a:p>
                      <a:pPr algn="ctr" fontAlgn="b"/>
                      <a:endParaRPr lang="en-US" sz="1500" b="0" i="0" u="none" strike="noStrike">
                        <a:latin typeface="Arial"/>
                      </a:endParaRPr>
                    </a:p>
                  </a:txBody>
                  <a:tcPr marL="0" marR="0" marT="0" marB="0" anchor="ctr">
                    <a:lnL>
                      <a:noFill/>
                    </a:lnL>
                    <a:lnR>
                      <a:noFill/>
                    </a:lnR>
                    <a:lnT>
                      <a:noFill/>
                    </a:lnT>
                    <a:lnB>
                      <a:noFill/>
                    </a:lnB>
                  </a:tcPr>
                </a:tc>
                <a:tc>
                  <a:txBody>
                    <a:bodyPr/>
                    <a:lstStyle/>
                    <a:p>
                      <a:pPr algn="ctr" fontAlgn="b"/>
                      <a:endParaRPr lang="en-US" sz="1500" b="0" i="0" u="none" strike="noStrike">
                        <a:latin typeface="Arial"/>
                      </a:endParaRPr>
                    </a:p>
                  </a:txBody>
                  <a:tcPr marL="0" marR="0" marT="0" marB="0" anchor="ctr">
                    <a:lnL>
                      <a:noFill/>
                    </a:lnL>
                    <a:lnR>
                      <a:noFill/>
                    </a:lnR>
                    <a:lnT>
                      <a:noFill/>
                    </a:lnT>
                    <a:lnB>
                      <a:noFill/>
                    </a:lnB>
                  </a:tcPr>
                </a:tc>
              </a:tr>
              <a:tr h="232810">
                <a:tc vMerge="1">
                  <a:txBody>
                    <a:bodyPr/>
                    <a:lstStyle/>
                    <a:p>
                      <a:pPr algn="r" fontAlgn="b"/>
                      <a:endParaRPr lang="en-US" sz="1500" b="1" i="0" u="none" strike="noStrike">
                        <a:latin typeface="Times New Roman"/>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gridSpan="2" vMerge="1">
                  <a:txBody>
                    <a:bodyPr/>
                    <a:lstStyle/>
                    <a:p>
                      <a:endParaRPr lang="en-US"/>
                    </a:p>
                  </a:txBody>
                  <a:tcPr/>
                </a:tc>
                <a:tc hMerge="1" vMerge="1">
                  <a:txBody>
                    <a:bodyPr/>
                    <a:lstStyle/>
                    <a:p>
                      <a:endParaRPr lang="en-US"/>
                    </a:p>
                  </a:txBody>
                  <a:tcPr/>
                </a:tc>
                <a:tc rowSpan="2">
                  <a:txBody>
                    <a:bodyPr/>
                    <a:lstStyle/>
                    <a:p>
                      <a:pPr algn="l" fontAlgn="b"/>
                      <a:endParaRPr lang="en-US" sz="1500" b="0" i="0" u="none" strike="noStrike">
                        <a:latin typeface="Times New Roman"/>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rowSpan="2" gridSpan="2">
                  <a:txBody>
                    <a:bodyPr/>
                    <a:lstStyle/>
                    <a:p>
                      <a:pPr algn="ctr" fontAlgn="b"/>
                      <a:r>
                        <a:rPr lang="en-US" sz="1500" b="1" i="0" u="none" strike="noStrike" dirty="0">
                          <a:latin typeface="Times New Roman"/>
                        </a:rPr>
                        <a:t>ALPHABET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hMerge="1">
                  <a:txBody>
                    <a:bodyPr/>
                    <a:lstStyle/>
                    <a:p>
                      <a:pPr algn="ctr" fontAlgn="b"/>
                      <a:endParaRPr lang="en-US" sz="1000" b="1" i="0" u="none" strike="noStrike">
                        <a:latin typeface="Times New Roman"/>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gridSpan="2">
                  <a:txBody>
                    <a:bodyPr/>
                    <a:lstStyle/>
                    <a:p>
                      <a:pPr algn="ctr" fontAlgn="b"/>
                      <a:r>
                        <a:rPr lang="en-US" sz="1500" b="1" i="0" u="none" strike="noStrike" dirty="0">
                          <a:latin typeface="Times New Roman"/>
                        </a:rPr>
                        <a:t>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hMerge="1">
                  <a:txBody>
                    <a:bodyPr/>
                    <a:lstStyle/>
                    <a:p>
                      <a:pPr algn="ctr" fontAlgn="b"/>
                      <a:endParaRPr lang="en-US" sz="1000" b="1" i="0" u="none" strike="noStrike" dirty="0">
                        <a:latin typeface="Times New Roman"/>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endParaRPr lang="en-US" sz="1500" b="0" i="0" u="none" strike="noStrike">
                        <a:latin typeface="Arial"/>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rowSpan="2">
                  <a:txBody>
                    <a:bodyPr/>
                    <a:lstStyle/>
                    <a:p>
                      <a:pPr algn="ctr" fontAlgn="b"/>
                      <a:endParaRPr lang="en-US" sz="1500" b="0" i="0" u="none" strike="noStrike" dirty="0">
                        <a:latin typeface="Arial"/>
                      </a:endParaRPr>
                    </a:p>
                  </a:txBody>
                  <a:tcPr marL="0" marR="0" marT="0" marB="0" anchor="ctr">
                    <a:lnL>
                      <a:noFill/>
                    </a:lnL>
                    <a:lnR>
                      <a:noFill/>
                    </a:lnR>
                    <a:lnT>
                      <a:noFill/>
                    </a:lnT>
                    <a:lnB>
                      <a:noFill/>
                    </a:lnB>
                  </a:tcPr>
                </a:tc>
                <a:tc rowSpan="2">
                  <a:txBody>
                    <a:bodyPr/>
                    <a:lstStyle/>
                    <a:p>
                      <a:pPr algn="ctr" fontAlgn="b"/>
                      <a:endParaRPr lang="en-US" sz="1500" b="0" i="0" u="none" strike="noStrike" dirty="0">
                        <a:latin typeface="Arial"/>
                      </a:endParaRPr>
                    </a:p>
                  </a:txBody>
                  <a:tcPr marL="0" marR="0" marT="0" marB="0" anchor="ctr">
                    <a:lnL>
                      <a:noFill/>
                    </a:lnL>
                    <a:lnR>
                      <a:noFill/>
                    </a:lnR>
                    <a:lnT>
                      <a:noFill/>
                    </a:lnT>
                    <a:lnB>
                      <a:noFill/>
                    </a:lnB>
                  </a:tcPr>
                </a:tc>
                <a:tc rowSpan="2">
                  <a:txBody>
                    <a:bodyPr/>
                    <a:lstStyle/>
                    <a:p>
                      <a:pPr algn="ctr" fontAlgn="b"/>
                      <a:endParaRPr lang="en-US" sz="1500" b="0" i="0" u="none" strike="noStrike" dirty="0">
                        <a:latin typeface="Arial"/>
                      </a:endParaRPr>
                    </a:p>
                  </a:txBody>
                  <a:tcPr marL="0" marR="0" marT="0" marB="0" anchor="ctr">
                    <a:lnL>
                      <a:noFill/>
                    </a:lnL>
                    <a:lnR>
                      <a:noFill/>
                    </a:lnR>
                    <a:lnT>
                      <a:noFill/>
                    </a:lnT>
                    <a:lnB>
                      <a:noFill/>
                    </a:lnB>
                  </a:tcPr>
                </a:tc>
                <a:tc rowSpan="2">
                  <a:txBody>
                    <a:bodyPr/>
                    <a:lstStyle/>
                    <a:p>
                      <a:pPr algn="ctr" fontAlgn="b"/>
                      <a:endParaRPr lang="en-US" sz="1500" b="0" i="0" u="none" strike="noStrike">
                        <a:latin typeface="Arial"/>
                      </a:endParaRPr>
                    </a:p>
                  </a:txBody>
                  <a:tcPr marL="0" marR="0" marT="0" marB="0" anchor="ctr">
                    <a:lnL>
                      <a:noFill/>
                    </a:lnL>
                    <a:lnR>
                      <a:noFill/>
                    </a:lnR>
                    <a:lnT>
                      <a:noFill/>
                    </a:lnT>
                    <a:lnB>
                      <a:noFill/>
                    </a:lnB>
                  </a:tcPr>
                </a:tc>
              </a:tr>
              <a:tr h="364744">
                <a:tc rowSpan="2">
                  <a:txBody>
                    <a:bodyPr/>
                    <a:lstStyle/>
                    <a:p>
                      <a:pPr algn="r"/>
                      <a:r>
                        <a:rPr lang="en-US" sz="1400" b="1" dirty="0" smtClean="0">
                          <a:latin typeface="Times New Roman" pitchFamily="18" charset="0"/>
                          <a:cs typeface="Times New Roman" pitchFamily="18" charset="0"/>
                        </a:rPr>
                        <a:t>B</a:t>
                      </a:r>
                      <a:endParaRPr lang="en-US" sz="1400" b="1" dirty="0">
                        <a:latin typeface="Times New Roman" pitchFamily="18" charset="0"/>
                        <a:cs typeface="Times New Roman" pitchFamily="18" charset="0"/>
                      </a:endParaRPr>
                    </a:p>
                  </a:txBody>
                  <a:tcPr marL="0" marR="0" marT="0" marB="0">
                    <a:lnL>
                      <a:noFill/>
                    </a:lnL>
                    <a:lnR w="6350" cap="flat" cmpd="sng" algn="ctr">
                      <a:solidFill>
                        <a:srgbClr val="000000"/>
                      </a:solidFill>
                      <a:prstDash val="solid"/>
                      <a:round/>
                      <a:headEnd type="none" w="med" len="med"/>
                      <a:tailEnd type="none" w="med" len="med"/>
                    </a:lnR>
                    <a:lnT>
                      <a:noFill/>
                    </a:lnT>
                    <a:lnB>
                      <a:noFill/>
                    </a:lnB>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r>
              <a:tr h="256662">
                <a:tc vMerge="1">
                  <a:txBody>
                    <a:bodyPr/>
                    <a:lstStyle/>
                    <a:p>
                      <a:pPr algn="l" fontAlgn="b"/>
                      <a:endParaRPr lang="en-US" sz="1500" b="1" i="0" u="none" strike="noStrike">
                        <a:latin typeface="Times New Roman"/>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gridSpan="2" vMerge="1">
                  <a:txBody>
                    <a:bodyPr/>
                    <a:lstStyle/>
                    <a:p>
                      <a:endParaRPr lang="en-US"/>
                    </a:p>
                  </a:txBody>
                  <a:tcPr/>
                </a:tc>
                <a:tc hMerge="1" vMerge="1">
                  <a:txBody>
                    <a:bodyPr/>
                    <a:lstStyle/>
                    <a:p>
                      <a:endParaRPr lang="en-US"/>
                    </a:p>
                  </a:txBody>
                  <a:tcPr/>
                </a:tc>
                <a:tc>
                  <a:txBody>
                    <a:bodyPr/>
                    <a:lstStyle/>
                    <a:p>
                      <a:pPr algn="l" fontAlgn="b"/>
                      <a:endParaRPr lang="en-US" sz="1500" b="0" i="0" u="none" strike="noStrike">
                        <a:latin typeface="Times New Roman"/>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gridSpan="4">
                  <a:txBody>
                    <a:bodyPr/>
                    <a:lstStyle/>
                    <a:p>
                      <a:pPr algn="ctr" fontAlgn="b"/>
                      <a:r>
                        <a:rPr lang="en-US" sz="1500" b="1" i="0" u="none" strike="noStrike" dirty="0">
                          <a:solidFill>
                            <a:srgbClr val="FF0000"/>
                          </a:solidFill>
                          <a:latin typeface="Times New Roman"/>
                        </a:rPr>
                        <a:t>LT1N</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b"/>
                      <a:endParaRPr lang="en-US" sz="1500" b="0" i="0" u="none" strike="noStrike">
                        <a:latin typeface="Arial"/>
                      </a:endParaRPr>
                    </a:p>
                  </a:txBody>
                  <a:tcPr marL="0" marR="0" marT="0" marB="0" anchor="ctr">
                    <a:lnL>
                      <a:noFill/>
                    </a:lnL>
                    <a:lnR>
                      <a:noFill/>
                    </a:lnR>
                    <a:lnT>
                      <a:noFill/>
                    </a:lnT>
                    <a:lnB>
                      <a:noFill/>
                    </a:lnB>
                  </a:tcPr>
                </a:tc>
                <a:tc>
                  <a:txBody>
                    <a:bodyPr/>
                    <a:lstStyle/>
                    <a:p>
                      <a:pPr algn="ctr" fontAlgn="b"/>
                      <a:endParaRPr lang="en-US" sz="1500" b="0" i="0" u="none" strike="noStrike">
                        <a:latin typeface="Arial"/>
                      </a:endParaRPr>
                    </a:p>
                  </a:txBody>
                  <a:tcPr marL="0" marR="0" marT="0" marB="0" anchor="ctr">
                    <a:lnL>
                      <a:noFill/>
                    </a:lnL>
                    <a:lnR>
                      <a:noFill/>
                    </a:lnR>
                    <a:lnT>
                      <a:noFill/>
                    </a:lnT>
                    <a:lnB>
                      <a:noFill/>
                    </a:lnB>
                  </a:tcPr>
                </a:tc>
                <a:tc>
                  <a:txBody>
                    <a:bodyPr/>
                    <a:lstStyle/>
                    <a:p>
                      <a:pPr algn="ctr" fontAlgn="b"/>
                      <a:endParaRPr lang="en-US" sz="1500" b="0" i="0" u="none" strike="noStrike">
                        <a:latin typeface="Arial"/>
                      </a:endParaRPr>
                    </a:p>
                  </a:txBody>
                  <a:tcPr marL="0" marR="0" marT="0" marB="0" anchor="ctr">
                    <a:lnL>
                      <a:noFill/>
                    </a:lnL>
                    <a:lnR>
                      <a:noFill/>
                    </a:lnR>
                    <a:lnT>
                      <a:noFill/>
                    </a:lnT>
                    <a:lnB>
                      <a:noFill/>
                    </a:lnB>
                  </a:tcPr>
                </a:tc>
                <a:tc>
                  <a:txBody>
                    <a:bodyPr/>
                    <a:lstStyle/>
                    <a:p>
                      <a:pPr algn="ctr" fontAlgn="b"/>
                      <a:endParaRPr lang="en-US" sz="1500" b="0" i="0" u="none" strike="noStrike">
                        <a:latin typeface="Arial"/>
                      </a:endParaRPr>
                    </a:p>
                  </a:txBody>
                  <a:tcPr marL="0" marR="0" marT="0" marB="0" anchor="ctr">
                    <a:lnL>
                      <a:noFill/>
                    </a:lnL>
                    <a:lnR>
                      <a:noFill/>
                    </a:lnR>
                    <a:lnT>
                      <a:noFill/>
                    </a:lnT>
                    <a:lnB>
                      <a:noFill/>
                    </a:lnB>
                  </a:tcPr>
                </a:tc>
                <a:tc>
                  <a:txBody>
                    <a:bodyPr/>
                    <a:lstStyle/>
                    <a:p>
                      <a:pPr algn="ctr" fontAlgn="b"/>
                      <a:endParaRPr lang="en-US" sz="1500" b="0" i="0" u="none" strike="noStrike">
                        <a:latin typeface="Arial"/>
                      </a:endParaRPr>
                    </a:p>
                  </a:txBody>
                  <a:tcPr marL="0" marR="0" marT="0" marB="0" anchor="ctr">
                    <a:lnL>
                      <a:noFill/>
                    </a:lnL>
                    <a:lnR>
                      <a:noFill/>
                    </a:lnR>
                    <a:lnT>
                      <a:noFill/>
                    </a:lnT>
                    <a:lnB>
                      <a:noFill/>
                    </a:lnB>
                  </a:tcPr>
                </a:tc>
              </a:tr>
              <a:tr h="256662">
                <a:tc>
                  <a:txBody>
                    <a:bodyPr/>
                    <a:lstStyle/>
                    <a:p>
                      <a:pPr algn="r" fontAlgn="b"/>
                      <a:r>
                        <a:rPr lang="en-US" sz="1500" b="0" i="0" u="none" strike="noStrike">
                          <a:latin typeface="Times New Roman"/>
                        </a:rPr>
                        <a:t>G</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15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hMerge="1">
                  <a:txBody>
                    <a:bodyPr/>
                    <a:lstStyle/>
                    <a:p>
                      <a:endParaRPr lang="en-US"/>
                    </a:p>
                  </a:txBody>
                  <a:tcPr/>
                </a:tc>
                <a:tc>
                  <a:txBody>
                    <a:bodyPr/>
                    <a:lstStyle/>
                    <a:p>
                      <a:pPr algn="l" fontAlgn="b"/>
                      <a:endParaRPr lang="en-US" sz="1500" b="0" i="0" u="none" strike="noStrike">
                        <a:latin typeface="Times New Roman"/>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1500" b="0" i="0" u="none" strike="noStrike">
                        <a:latin typeface="Times New Roman"/>
                      </a:endParaRPr>
                    </a:p>
                  </a:txBody>
                  <a:tcPr marL="0" marR="0" marT="0" marB="0" anchor="ctr">
                    <a:lnL>
                      <a:noFill/>
                    </a:lnL>
                    <a:lnR>
                      <a:noFill/>
                    </a:lnR>
                    <a:lnT>
                      <a:noFill/>
                    </a:lnT>
                    <a:lnB>
                      <a:noFill/>
                    </a:lnB>
                  </a:tcPr>
                </a:tc>
                <a:tc>
                  <a:txBody>
                    <a:bodyPr/>
                    <a:lstStyle/>
                    <a:p>
                      <a:pPr algn="ctr" fontAlgn="b"/>
                      <a:endParaRPr lang="en-US" sz="1500" b="0" i="0" u="none" strike="noStrike">
                        <a:latin typeface="Times New Roman"/>
                      </a:endParaRPr>
                    </a:p>
                  </a:txBody>
                  <a:tcPr marL="0" marR="0" marT="0" marB="0" anchor="ctr">
                    <a:lnL>
                      <a:noFill/>
                    </a:lnL>
                    <a:lnR>
                      <a:noFill/>
                    </a:lnR>
                    <a:lnT>
                      <a:noFill/>
                    </a:lnT>
                    <a:lnB>
                      <a:noFill/>
                    </a:lnB>
                  </a:tcPr>
                </a:tc>
                <a:tc gridSpan="2">
                  <a:txBody>
                    <a:bodyPr/>
                    <a:lstStyle/>
                    <a:p>
                      <a:pPr algn="ctr"/>
                      <a:endParaRPr lang="en-US" sz="1500" dirty="0"/>
                    </a:p>
                  </a:txBody>
                  <a:tcPr marL="0" marR="0" marT="0" marB="0" anchor="ctr">
                    <a:lnL>
                      <a:noFill/>
                    </a:lnL>
                    <a:lnR>
                      <a:noFill/>
                    </a:lnR>
                    <a:lnT>
                      <a:noFill/>
                    </a:lnT>
                    <a:lnB>
                      <a:noFill/>
                    </a:lnB>
                  </a:tcPr>
                </a:tc>
                <a:tc hMerge="1">
                  <a:txBody>
                    <a:bodyPr/>
                    <a:lstStyle/>
                    <a:p>
                      <a:pPr algn="l" fontAlgn="b"/>
                      <a:endParaRPr lang="en-US" sz="1000" b="0" i="0" u="none" strike="noStrike">
                        <a:latin typeface="Times New Roman"/>
                      </a:endParaRPr>
                    </a:p>
                  </a:txBody>
                  <a:tcPr marL="0" marR="0" marT="0" marB="0" anchor="b">
                    <a:lnL>
                      <a:noFill/>
                    </a:lnL>
                    <a:lnR>
                      <a:noFill/>
                    </a:lnR>
                    <a:lnT>
                      <a:noFill/>
                    </a:lnT>
                    <a:lnB>
                      <a:noFill/>
                    </a:lnB>
                  </a:tcPr>
                </a:tc>
                <a:tc>
                  <a:txBody>
                    <a:bodyPr/>
                    <a:lstStyle/>
                    <a:p>
                      <a:pPr algn="ctr" fontAlgn="b"/>
                      <a:endParaRPr lang="en-US" sz="1500" b="0" i="0" u="none" strike="noStrike">
                        <a:latin typeface="Arial"/>
                      </a:endParaRPr>
                    </a:p>
                  </a:txBody>
                  <a:tcPr marL="0" marR="0" marT="0" marB="0" anchor="ctr">
                    <a:lnL>
                      <a:noFill/>
                    </a:lnL>
                    <a:lnR>
                      <a:noFill/>
                    </a:lnR>
                    <a:lnT>
                      <a:noFill/>
                    </a:lnT>
                    <a:lnB>
                      <a:noFill/>
                    </a:lnB>
                  </a:tcPr>
                </a:tc>
                <a:tc>
                  <a:txBody>
                    <a:bodyPr/>
                    <a:lstStyle/>
                    <a:p>
                      <a:pPr algn="ctr" fontAlgn="b"/>
                      <a:endParaRPr lang="en-US" sz="1500" b="0" i="0" u="none" strike="noStrike">
                        <a:latin typeface="Arial"/>
                      </a:endParaRPr>
                    </a:p>
                  </a:txBody>
                  <a:tcPr marL="0" marR="0" marT="0" marB="0" anchor="ctr">
                    <a:lnL>
                      <a:noFill/>
                    </a:lnL>
                    <a:lnR>
                      <a:noFill/>
                    </a:lnR>
                    <a:lnT>
                      <a:noFill/>
                    </a:lnT>
                    <a:lnB>
                      <a:noFill/>
                    </a:lnB>
                  </a:tcPr>
                </a:tc>
                <a:tc>
                  <a:txBody>
                    <a:bodyPr/>
                    <a:lstStyle/>
                    <a:p>
                      <a:pPr algn="ctr" fontAlgn="b"/>
                      <a:endParaRPr lang="en-US" sz="1500" b="0" i="0" u="none" strike="noStrike" dirty="0">
                        <a:latin typeface="Arial"/>
                      </a:endParaRPr>
                    </a:p>
                  </a:txBody>
                  <a:tcPr marL="0" marR="0" marT="0" marB="0" anchor="ctr">
                    <a:lnL>
                      <a:noFill/>
                    </a:lnL>
                    <a:lnR>
                      <a:noFill/>
                    </a:lnR>
                    <a:lnT>
                      <a:noFill/>
                    </a:lnT>
                    <a:lnB>
                      <a:noFill/>
                    </a:lnB>
                  </a:tcPr>
                </a:tc>
                <a:tc>
                  <a:txBody>
                    <a:bodyPr/>
                    <a:lstStyle/>
                    <a:p>
                      <a:pPr algn="ctr" fontAlgn="b"/>
                      <a:endParaRPr lang="en-US" sz="1500" b="0" i="0" u="none" strike="noStrike">
                        <a:latin typeface="Arial"/>
                      </a:endParaRPr>
                    </a:p>
                  </a:txBody>
                  <a:tcPr marL="0" marR="0" marT="0" marB="0" anchor="ctr">
                    <a:lnL>
                      <a:noFill/>
                    </a:lnL>
                    <a:lnR>
                      <a:noFill/>
                    </a:lnR>
                    <a:lnT>
                      <a:noFill/>
                    </a:lnT>
                    <a:lnB>
                      <a:noFill/>
                    </a:lnB>
                  </a:tcPr>
                </a:tc>
                <a:tc>
                  <a:txBody>
                    <a:bodyPr/>
                    <a:lstStyle/>
                    <a:p>
                      <a:pPr algn="ctr" fontAlgn="b"/>
                      <a:endParaRPr lang="en-US" sz="1500" b="0" i="0" u="none" strike="noStrike">
                        <a:latin typeface="Arial"/>
                      </a:endParaRPr>
                    </a:p>
                  </a:txBody>
                  <a:tcPr marL="0" marR="0" marT="0" marB="0" anchor="ctr">
                    <a:lnL>
                      <a:noFill/>
                    </a:lnL>
                    <a:lnR>
                      <a:noFill/>
                    </a:lnR>
                    <a:lnT>
                      <a:noFill/>
                    </a:lnT>
                    <a:lnB>
                      <a:noFill/>
                    </a:lnB>
                  </a:tcPr>
                </a:tc>
              </a:tr>
              <a:tr h="261589">
                <a:tc>
                  <a:txBody>
                    <a:bodyPr/>
                    <a:lstStyle/>
                    <a:p>
                      <a:pPr algn="l" fontAlgn="b"/>
                      <a:endParaRPr lang="en-US" sz="1500" b="0" i="0" u="none" strike="noStrike">
                        <a:latin typeface="Arial"/>
                      </a:endParaRPr>
                    </a:p>
                  </a:txBody>
                  <a:tcPr marL="0" marR="0" marT="0" marB="0" anchor="b">
                    <a:lnL>
                      <a:noFill/>
                    </a:lnL>
                    <a:lnR>
                      <a:noFill/>
                    </a:lnR>
                    <a:lnT>
                      <a:noFill/>
                    </a:lnT>
                    <a:lnB>
                      <a:noFill/>
                    </a:lnB>
                  </a:tcPr>
                </a:tc>
                <a:tc>
                  <a:txBody>
                    <a:bodyPr/>
                    <a:lstStyle/>
                    <a:p>
                      <a:pPr algn="r" fontAlgn="b"/>
                      <a:r>
                        <a:rPr lang="en-US" sz="1500" b="0" i="0" u="none" strike="noStrike" dirty="0" smtClean="0">
                          <a:latin typeface="Times New Roman" pitchFamily="18" charset="0"/>
                          <a:cs typeface="Times New Roman" pitchFamily="18" charset="0"/>
                        </a:rPr>
                        <a:t>L</a:t>
                      </a:r>
                      <a:endParaRPr lang="en-US" sz="1500" b="0" i="0" u="none" strike="noStrike" dirty="0">
                        <a:latin typeface="Times New Roman" pitchFamily="18" charset="0"/>
                        <a:cs typeface="Times New Roman" pitchFamily="18"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500" b="0" i="0" u="none" strike="noStrike" dirty="0">
                        <a:latin typeface="Times New Roman" pitchFamily="18" charset="0"/>
                        <a:cs typeface="Times New Roman" pitchFamily="18"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500" b="0" i="0" u="none" strike="noStrike">
                        <a:latin typeface="Arial"/>
                      </a:endParaRPr>
                    </a:p>
                  </a:txBody>
                  <a:tcPr marL="0" marR="0" marT="0" marB="0" anchor="b">
                    <a:lnL>
                      <a:noFill/>
                    </a:lnL>
                    <a:lnR>
                      <a:noFill/>
                    </a:lnR>
                    <a:lnT>
                      <a:noFill/>
                    </a:lnT>
                    <a:lnB>
                      <a:noFill/>
                    </a:lnB>
                  </a:tcPr>
                </a:tc>
                <a:tc>
                  <a:txBody>
                    <a:bodyPr/>
                    <a:lstStyle/>
                    <a:p>
                      <a:pPr algn="ctr" fontAlgn="b"/>
                      <a:endParaRPr lang="en-US" sz="1500" b="0" i="0" u="none" strike="noStrike">
                        <a:latin typeface="Arial"/>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500" b="0" i="0" u="none" strike="noStrike" dirty="0">
                        <a:latin typeface="Arial"/>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gridSpan="2">
                  <a:txBody>
                    <a:bodyPr/>
                    <a:lstStyle/>
                    <a:p>
                      <a:pPr algn="ctr"/>
                      <a:endParaRPr lang="en-US" sz="1500"/>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l" fontAlgn="b"/>
                      <a:endParaRPr lang="en-US" sz="1000" b="0" i="0" u="none" strike="noStrike">
                        <a:latin typeface="Arial"/>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500" b="0" i="0" u="none" strike="noStrike">
                        <a:latin typeface="Arial"/>
                      </a:endParaRPr>
                    </a:p>
                  </a:txBody>
                  <a:tcPr marL="0" marR="0" marT="0" marB="0" anchor="ctr">
                    <a:lnL>
                      <a:noFill/>
                    </a:lnL>
                    <a:lnR>
                      <a:noFill/>
                    </a:lnR>
                    <a:lnT>
                      <a:noFill/>
                    </a:lnT>
                    <a:lnB>
                      <a:noFill/>
                    </a:lnB>
                  </a:tcPr>
                </a:tc>
                <a:tc>
                  <a:txBody>
                    <a:bodyPr/>
                    <a:lstStyle/>
                    <a:p>
                      <a:pPr algn="ctr" fontAlgn="b"/>
                      <a:endParaRPr lang="en-US" sz="1500" b="0" i="0" u="none" strike="noStrike">
                        <a:latin typeface="Arial"/>
                      </a:endParaRPr>
                    </a:p>
                  </a:txBody>
                  <a:tcPr marL="0" marR="0" marT="0" marB="0" anchor="ctr">
                    <a:lnL>
                      <a:noFill/>
                    </a:lnL>
                    <a:lnR>
                      <a:noFill/>
                    </a:lnR>
                    <a:lnT>
                      <a:noFill/>
                    </a:lnT>
                    <a:lnB>
                      <a:noFill/>
                    </a:lnB>
                  </a:tcPr>
                </a:tc>
                <a:tc>
                  <a:txBody>
                    <a:bodyPr/>
                    <a:lstStyle/>
                    <a:p>
                      <a:pPr algn="ctr" fontAlgn="b"/>
                      <a:endParaRPr lang="en-US" sz="1500" b="0" i="0" u="none" strike="noStrike">
                        <a:latin typeface="Arial"/>
                      </a:endParaRPr>
                    </a:p>
                  </a:txBody>
                  <a:tcPr marL="0" marR="0" marT="0" marB="0" anchor="ctr">
                    <a:lnL>
                      <a:noFill/>
                    </a:lnL>
                    <a:lnR>
                      <a:noFill/>
                    </a:lnR>
                    <a:lnT>
                      <a:noFill/>
                    </a:lnT>
                    <a:lnB>
                      <a:noFill/>
                    </a:lnB>
                  </a:tcPr>
                </a:tc>
                <a:tc>
                  <a:txBody>
                    <a:bodyPr/>
                    <a:lstStyle/>
                    <a:p>
                      <a:pPr algn="ctr" fontAlgn="b"/>
                      <a:endParaRPr lang="en-US" sz="1500" b="0" i="0" u="none" strike="noStrike">
                        <a:latin typeface="Arial"/>
                      </a:endParaRPr>
                    </a:p>
                  </a:txBody>
                  <a:tcPr marL="0" marR="0" marT="0" marB="0" anchor="ctr">
                    <a:lnL>
                      <a:noFill/>
                    </a:lnL>
                    <a:lnR>
                      <a:noFill/>
                    </a:lnR>
                    <a:lnT>
                      <a:noFill/>
                    </a:lnT>
                    <a:lnB>
                      <a:noFill/>
                    </a:lnB>
                  </a:tcPr>
                </a:tc>
                <a:tc>
                  <a:txBody>
                    <a:bodyPr/>
                    <a:lstStyle/>
                    <a:p>
                      <a:pPr algn="ctr" fontAlgn="b"/>
                      <a:endParaRPr lang="en-US" sz="1500" b="0" i="0" u="none" strike="noStrike">
                        <a:latin typeface="Arial"/>
                      </a:endParaRPr>
                    </a:p>
                  </a:txBody>
                  <a:tcPr marL="0" marR="0" marT="0" marB="0" anchor="ctr">
                    <a:lnL>
                      <a:noFill/>
                    </a:lnL>
                    <a:lnR>
                      <a:noFill/>
                    </a:lnR>
                    <a:lnT>
                      <a:noFill/>
                    </a:lnT>
                    <a:lnB>
                      <a:noFill/>
                    </a:lnB>
                  </a:tcPr>
                </a:tc>
              </a:tr>
              <a:tr h="261589">
                <a:tc>
                  <a:txBody>
                    <a:bodyPr/>
                    <a:lstStyle/>
                    <a:p>
                      <a:pPr algn="l" fontAlgn="b"/>
                      <a:endParaRPr lang="en-US" sz="1500" b="0" i="0" u="none" strike="noStrike">
                        <a:latin typeface="Arial"/>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500" b="1" i="0" u="none" strike="noStrike">
                          <a:latin typeface="Times New Roman"/>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500" b="1" i="0" u="none" strike="noStrike">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500" b="0" i="0" u="none" strike="noStrike" dirty="0">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1500" b="1" i="0" u="none" strike="noStrike">
                          <a:latin typeface="Times New Roman"/>
                        </a:rPr>
                        <a:t>FACE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b"/>
                      <a:r>
                        <a:rPr lang="en-US" sz="1500" b="1" i="0" u="none" strike="noStrike">
                          <a:latin typeface="Times New Roman"/>
                        </a:rPr>
                        <a:t>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b"/>
                      <a:endParaRPr lang="en-US" sz="1000" b="1" i="0" u="none" strike="noStrike">
                        <a:latin typeface="Times New Roman"/>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500" b="0" i="0" u="none" strike="noStrike">
                        <a:latin typeface="Arial"/>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1500" b="0" i="0" u="none" strike="noStrike">
                        <a:latin typeface="Arial"/>
                      </a:endParaRPr>
                    </a:p>
                  </a:txBody>
                  <a:tcPr marL="0" marR="0" marT="0" marB="0" anchor="ctr">
                    <a:lnL>
                      <a:noFill/>
                    </a:lnL>
                    <a:lnR>
                      <a:noFill/>
                    </a:lnR>
                    <a:lnT>
                      <a:noFill/>
                    </a:lnT>
                    <a:lnB>
                      <a:noFill/>
                    </a:lnB>
                  </a:tcPr>
                </a:tc>
                <a:tc>
                  <a:txBody>
                    <a:bodyPr/>
                    <a:lstStyle/>
                    <a:p>
                      <a:pPr algn="ctr" fontAlgn="b"/>
                      <a:endParaRPr lang="en-US" sz="1500" b="0" i="0" u="none" strike="noStrike" dirty="0">
                        <a:latin typeface="Arial"/>
                      </a:endParaRPr>
                    </a:p>
                  </a:txBody>
                  <a:tcPr marL="0" marR="0" marT="0" marB="0" anchor="ctr">
                    <a:lnL>
                      <a:noFill/>
                    </a:lnL>
                    <a:lnR>
                      <a:noFill/>
                    </a:lnR>
                    <a:lnT>
                      <a:noFill/>
                    </a:lnT>
                    <a:lnB>
                      <a:noFill/>
                    </a:lnB>
                  </a:tcPr>
                </a:tc>
                <a:tc>
                  <a:txBody>
                    <a:bodyPr/>
                    <a:lstStyle/>
                    <a:p>
                      <a:pPr algn="ctr" fontAlgn="b"/>
                      <a:endParaRPr lang="en-US" sz="1500" b="0" i="0" u="none" strike="noStrike">
                        <a:latin typeface="Arial"/>
                      </a:endParaRPr>
                    </a:p>
                  </a:txBody>
                  <a:tcPr marL="0" marR="0" marT="0" marB="0" anchor="ctr">
                    <a:lnL>
                      <a:noFill/>
                    </a:lnL>
                    <a:lnR>
                      <a:noFill/>
                    </a:lnR>
                    <a:lnT>
                      <a:noFill/>
                    </a:lnT>
                    <a:lnB>
                      <a:noFill/>
                    </a:lnB>
                  </a:tcPr>
                </a:tc>
                <a:tc>
                  <a:txBody>
                    <a:bodyPr/>
                    <a:lstStyle/>
                    <a:p>
                      <a:pPr algn="ctr" fontAlgn="b"/>
                      <a:endParaRPr lang="en-US" sz="1500" b="0" i="0" u="none" strike="noStrike">
                        <a:latin typeface="Arial"/>
                      </a:endParaRPr>
                    </a:p>
                  </a:txBody>
                  <a:tcPr marL="0" marR="0" marT="0" marB="0" anchor="ctr">
                    <a:lnL>
                      <a:noFill/>
                    </a:lnL>
                    <a:lnR>
                      <a:noFill/>
                    </a:lnR>
                    <a:lnT>
                      <a:noFill/>
                    </a:lnT>
                    <a:lnB>
                      <a:noFill/>
                    </a:lnB>
                  </a:tcPr>
                </a:tc>
              </a:tr>
              <a:tr h="289073">
                <a:tc>
                  <a:txBody>
                    <a:bodyPr/>
                    <a:lstStyle/>
                    <a:p>
                      <a:pPr algn="r" fontAlgn="b"/>
                      <a:r>
                        <a:rPr lang="en-US" sz="1500" b="1" i="0" u="none" strike="noStrike">
                          <a:latin typeface="Times New Roman"/>
                        </a:rPr>
                        <a:t>H</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5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5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endParaRPr lang="en-US" sz="1500" b="0" i="0" u="none" strike="noStrike" dirty="0">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1500" b="1" i="0" u="none" strike="noStrike" dirty="0">
                          <a:latin typeface="Times New Roman"/>
                        </a:rPr>
                        <a:t>SEGMENT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b"/>
                      <a:r>
                        <a:rPr lang="en-US" sz="1500" b="1" i="0" u="none" strike="noStrike">
                          <a:latin typeface="Times New Roman"/>
                        </a:rPr>
                        <a:t>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b"/>
                      <a:endParaRPr lang="en-US" sz="1000" b="1" i="0" u="none" strike="noStrike">
                        <a:latin typeface="Times New Roman"/>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500" b="0" i="0" u="none" strike="noStrike">
                        <a:latin typeface="Arial"/>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1500" b="0" i="0" u="none" strike="noStrike">
                        <a:latin typeface="Arial"/>
                      </a:endParaRPr>
                    </a:p>
                  </a:txBody>
                  <a:tcPr marL="0" marR="0" marT="0" marB="0" anchor="ctr">
                    <a:lnL>
                      <a:noFill/>
                    </a:lnL>
                    <a:lnR>
                      <a:noFill/>
                    </a:lnR>
                    <a:lnT>
                      <a:noFill/>
                    </a:lnT>
                    <a:lnB>
                      <a:noFill/>
                    </a:lnB>
                  </a:tcPr>
                </a:tc>
                <a:tc>
                  <a:txBody>
                    <a:bodyPr/>
                    <a:lstStyle/>
                    <a:p>
                      <a:pPr algn="ctr" fontAlgn="b"/>
                      <a:endParaRPr lang="en-US" sz="1500" b="0" i="0" u="none" strike="noStrike">
                        <a:latin typeface="Arial"/>
                      </a:endParaRPr>
                    </a:p>
                  </a:txBody>
                  <a:tcPr marL="0" marR="0" marT="0" marB="0" anchor="ctr">
                    <a:lnL>
                      <a:noFill/>
                    </a:lnL>
                    <a:lnR>
                      <a:noFill/>
                    </a:lnR>
                    <a:lnT>
                      <a:noFill/>
                    </a:lnT>
                    <a:lnB>
                      <a:noFill/>
                    </a:lnB>
                  </a:tcPr>
                </a:tc>
                <a:tc>
                  <a:txBody>
                    <a:bodyPr/>
                    <a:lstStyle/>
                    <a:p>
                      <a:pPr algn="ctr" fontAlgn="b"/>
                      <a:endParaRPr lang="en-US" sz="1500" b="0" i="0" u="none" strike="noStrike">
                        <a:latin typeface="Arial"/>
                      </a:endParaRPr>
                    </a:p>
                  </a:txBody>
                  <a:tcPr marL="0" marR="0" marT="0" marB="0" anchor="ctr">
                    <a:lnL>
                      <a:noFill/>
                    </a:lnL>
                    <a:lnR>
                      <a:noFill/>
                    </a:lnR>
                    <a:lnT>
                      <a:noFill/>
                    </a:lnT>
                    <a:lnB>
                      <a:noFill/>
                    </a:lnB>
                  </a:tcPr>
                </a:tc>
                <a:tc>
                  <a:txBody>
                    <a:bodyPr/>
                    <a:lstStyle/>
                    <a:p>
                      <a:pPr algn="ctr" fontAlgn="b"/>
                      <a:endParaRPr lang="en-US" sz="1500" b="0" i="0" u="none" strike="noStrike">
                        <a:latin typeface="Arial"/>
                      </a:endParaRPr>
                    </a:p>
                  </a:txBody>
                  <a:tcPr marL="0" marR="0" marT="0" marB="0" anchor="ctr">
                    <a:lnL>
                      <a:noFill/>
                    </a:lnL>
                    <a:lnR>
                      <a:noFill/>
                    </a:lnR>
                    <a:lnT>
                      <a:noFill/>
                    </a:lnT>
                    <a:lnB>
                      <a:noFill/>
                    </a:lnB>
                  </a:tcPr>
                </a:tc>
              </a:tr>
              <a:tr h="261589">
                <a:tc rowSpan="2">
                  <a:txBody>
                    <a:bodyPr/>
                    <a:lstStyle/>
                    <a:p>
                      <a:pPr algn="r" fontAlgn="b"/>
                      <a:r>
                        <a:rPr lang="en-US" sz="1500" b="1" i="0" u="none" strike="noStrike" dirty="0" smtClean="0">
                          <a:latin typeface="Times New Roman"/>
                        </a:rPr>
                        <a:t>       </a:t>
                      </a:r>
                      <a:r>
                        <a:rPr lang="en-US" sz="1500" b="1" i="0" u="none" strike="noStrike" dirty="0">
                          <a:latin typeface="Times New Roman"/>
                        </a:rPr>
                        <a:t>T</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rowSpan="2">
                  <a:txBody>
                    <a:bodyPr/>
                    <a:lstStyle/>
                    <a:p>
                      <a:pPr algn="l" fontAlgn="b"/>
                      <a:r>
                        <a:rPr lang="en-US" sz="1500" b="0" i="0" u="none" strike="noStrike" dirty="0">
                          <a:latin typeface="Times New Roman"/>
                        </a:rPr>
                        <a:t> </a:t>
                      </a:r>
                      <a:endParaRPr lang="en-US" sz="1500" b="0" i="0" u="none" strike="noStrike" dirty="0">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5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5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rowSpan="2" gridSpan="2">
                  <a:txBody>
                    <a:bodyPr/>
                    <a:lstStyle/>
                    <a:p>
                      <a:pPr algn="ctr" fontAlgn="t"/>
                      <a:endParaRPr lang="en-US" sz="1500" b="1" i="0" u="none" strike="noStrike" dirty="0" smtClean="0">
                        <a:latin typeface="Times New Roman"/>
                      </a:endParaRPr>
                    </a:p>
                    <a:p>
                      <a:pPr algn="ctr" fontAlgn="t"/>
                      <a:r>
                        <a:rPr lang="en-US" sz="1500" b="1" i="0" u="none" strike="noStrike" dirty="0" smtClean="0">
                          <a:latin typeface="Times New Roman"/>
                        </a:rPr>
                        <a:t>SECTION</a:t>
                      </a:r>
                      <a:endParaRPr lang="en-US" sz="1500" b="1" i="0" u="none" strike="noStrike" dirty="0">
                        <a:latin typeface="Times New Roman"/>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hMerge="1">
                  <a:txBody>
                    <a:bodyPr/>
                    <a:lstStyle/>
                    <a:p>
                      <a:endParaRPr lang="en-US"/>
                    </a:p>
                  </a:txBody>
                  <a:tcPr/>
                </a:tc>
                <a:tc gridSpan="2">
                  <a:txBody>
                    <a:bodyPr/>
                    <a:lstStyle/>
                    <a:p>
                      <a:pPr algn="ctr" fontAlgn="b"/>
                      <a:r>
                        <a:rPr lang="en-US" sz="1500" b="1" i="0" u="none" strike="noStrike">
                          <a:latin typeface="Times New Roman"/>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b"/>
                      <a:endParaRPr lang="en-US" sz="1000" b="1" i="0" u="none" strike="noStrike">
                        <a:latin typeface="Times New Roman"/>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500" b="0" i="0" u="none" strike="noStrike">
                        <a:latin typeface="Arial"/>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1500" b="0" i="0" u="none" strike="noStrike">
                        <a:latin typeface="Arial"/>
                      </a:endParaRPr>
                    </a:p>
                  </a:txBody>
                  <a:tcPr marL="0" marR="0" marT="0" marB="0" anchor="ctr">
                    <a:lnL>
                      <a:noFill/>
                    </a:lnL>
                    <a:lnR>
                      <a:noFill/>
                    </a:lnR>
                    <a:lnT>
                      <a:noFill/>
                    </a:lnT>
                    <a:lnB>
                      <a:noFill/>
                    </a:lnB>
                  </a:tcPr>
                </a:tc>
                <a:tc>
                  <a:txBody>
                    <a:bodyPr/>
                    <a:lstStyle/>
                    <a:p>
                      <a:pPr algn="ctr" fontAlgn="b"/>
                      <a:endParaRPr lang="en-US" sz="1500" b="0" i="0" u="none" strike="noStrike">
                        <a:latin typeface="Arial"/>
                      </a:endParaRPr>
                    </a:p>
                  </a:txBody>
                  <a:tcPr marL="0" marR="0" marT="0" marB="0" anchor="ctr">
                    <a:lnL>
                      <a:noFill/>
                    </a:lnL>
                    <a:lnR>
                      <a:noFill/>
                    </a:lnR>
                    <a:lnT>
                      <a:noFill/>
                    </a:lnT>
                    <a:lnB>
                      <a:noFill/>
                    </a:lnB>
                  </a:tcPr>
                </a:tc>
                <a:tc>
                  <a:txBody>
                    <a:bodyPr/>
                    <a:lstStyle/>
                    <a:p>
                      <a:pPr algn="ctr" fontAlgn="b"/>
                      <a:endParaRPr lang="en-US" sz="1500" b="0" i="0" u="none" strike="noStrike">
                        <a:latin typeface="Arial"/>
                      </a:endParaRPr>
                    </a:p>
                  </a:txBody>
                  <a:tcPr marL="0" marR="0" marT="0" marB="0" anchor="ctr">
                    <a:lnL>
                      <a:noFill/>
                    </a:lnL>
                    <a:lnR>
                      <a:noFill/>
                    </a:lnR>
                    <a:lnT>
                      <a:noFill/>
                    </a:lnT>
                    <a:lnB>
                      <a:noFill/>
                    </a:lnB>
                  </a:tcPr>
                </a:tc>
                <a:tc>
                  <a:txBody>
                    <a:bodyPr/>
                    <a:lstStyle/>
                    <a:p>
                      <a:pPr algn="ctr" fontAlgn="b"/>
                      <a:endParaRPr lang="en-US" sz="1500" b="0" i="0" u="none" strike="noStrike">
                        <a:latin typeface="Arial"/>
                      </a:endParaRPr>
                    </a:p>
                  </a:txBody>
                  <a:tcPr marL="0" marR="0" marT="0" marB="0" anchor="ctr">
                    <a:lnL>
                      <a:noFill/>
                    </a:lnL>
                    <a:lnR>
                      <a:noFill/>
                    </a:lnR>
                    <a:lnT>
                      <a:noFill/>
                    </a:lnT>
                    <a:lnB>
                      <a:noFill/>
                    </a:lnB>
                  </a:tcPr>
                </a:tc>
              </a:tr>
              <a:tr h="256662">
                <a:tc vMerge="1">
                  <a:txBody>
                    <a:bodyPr/>
                    <a:lstStyle/>
                    <a:p>
                      <a:pPr algn="r" fontAlgn="b"/>
                      <a:endParaRPr lang="en-US" sz="1500" b="1" i="0" u="none" strike="noStrike" dirty="0">
                        <a:latin typeface="Times New Roman"/>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vMerge="1">
                  <a:txBody>
                    <a:bodyPr/>
                    <a:lstStyle/>
                    <a:p>
                      <a:endParaRPr lang="en-US"/>
                    </a:p>
                  </a:txBody>
                  <a:tcPr/>
                </a:tc>
                <a:tc>
                  <a:txBody>
                    <a:bodyPr/>
                    <a:lstStyle/>
                    <a:p>
                      <a:pPr algn="l" fontAlgn="b"/>
                      <a:endParaRPr lang="en-US" sz="15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2" vMerge="1">
                  <a:txBody>
                    <a:bodyPr/>
                    <a:lstStyle/>
                    <a:p>
                      <a:endParaRPr lang="en-US"/>
                    </a:p>
                  </a:txBody>
                  <a:tcPr/>
                </a:tc>
                <a:tc hMerge="1" vMerge="1">
                  <a:txBody>
                    <a:bodyPr/>
                    <a:lstStyle/>
                    <a:p>
                      <a:endParaRPr lang="en-US"/>
                    </a:p>
                  </a:txBody>
                  <a:tcPr/>
                </a:tc>
                <a:tc gridSpan="2">
                  <a:txBody>
                    <a:bodyPr/>
                    <a:lstStyle/>
                    <a:p>
                      <a:pPr algn="ctr" fontAlgn="b"/>
                      <a:r>
                        <a:rPr lang="en-US" sz="1500" b="1" i="0" u="none" strike="noStrike">
                          <a:latin typeface="Times New Roman"/>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b"/>
                      <a:endParaRPr lang="en-US" sz="1000" b="1" i="0" u="none" strike="noStrike">
                        <a:latin typeface="Times New Roman"/>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500" b="0" i="0" u="none" strike="noStrike">
                        <a:latin typeface="Arial"/>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1500" b="0" i="0" u="none" strike="noStrike">
                        <a:latin typeface="Arial"/>
                      </a:endParaRPr>
                    </a:p>
                  </a:txBody>
                  <a:tcPr marL="0" marR="0" marT="0" marB="0" anchor="ctr">
                    <a:lnL>
                      <a:noFill/>
                    </a:lnL>
                    <a:lnR>
                      <a:noFill/>
                    </a:lnR>
                    <a:lnT>
                      <a:noFill/>
                    </a:lnT>
                    <a:lnB>
                      <a:noFill/>
                    </a:lnB>
                  </a:tcPr>
                </a:tc>
                <a:tc>
                  <a:txBody>
                    <a:bodyPr/>
                    <a:lstStyle/>
                    <a:p>
                      <a:pPr algn="ctr" fontAlgn="b"/>
                      <a:endParaRPr lang="en-US" sz="1500" b="0" i="0" u="none" strike="noStrike">
                        <a:latin typeface="Arial"/>
                      </a:endParaRPr>
                    </a:p>
                  </a:txBody>
                  <a:tcPr marL="0" marR="0" marT="0" marB="0" anchor="ctr">
                    <a:lnL>
                      <a:noFill/>
                    </a:lnL>
                    <a:lnR>
                      <a:noFill/>
                    </a:lnR>
                    <a:lnT>
                      <a:noFill/>
                    </a:lnT>
                    <a:lnB>
                      <a:noFill/>
                    </a:lnB>
                  </a:tcPr>
                </a:tc>
                <a:tc>
                  <a:txBody>
                    <a:bodyPr/>
                    <a:lstStyle/>
                    <a:p>
                      <a:pPr algn="ctr" fontAlgn="b"/>
                      <a:endParaRPr lang="en-US" sz="1500" b="0" i="0" u="none" strike="noStrike" dirty="0">
                        <a:latin typeface="Arial"/>
                      </a:endParaRPr>
                    </a:p>
                  </a:txBody>
                  <a:tcPr marL="0" marR="0" marT="0" marB="0" anchor="ctr">
                    <a:lnL>
                      <a:noFill/>
                    </a:lnL>
                    <a:lnR>
                      <a:noFill/>
                    </a:lnR>
                    <a:lnT>
                      <a:noFill/>
                    </a:lnT>
                    <a:lnB>
                      <a:noFill/>
                    </a:lnB>
                  </a:tcPr>
                </a:tc>
                <a:tc>
                  <a:txBody>
                    <a:bodyPr/>
                    <a:lstStyle/>
                    <a:p>
                      <a:pPr algn="ctr" fontAlgn="b"/>
                      <a:endParaRPr lang="en-US" sz="1500" b="0" i="0" u="none" strike="noStrike">
                        <a:latin typeface="Arial"/>
                      </a:endParaRPr>
                    </a:p>
                  </a:txBody>
                  <a:tcPr marL="0" marR="0" marT="0" marB="0" anchor="ctr">
                    <a:lnL>
                      <a:noFill/>
                    </a:lnL>
                    <a:lnR>
                      <a:noFill/>
                    </a:lnR>
                    <a:lnT>
                      <a:noFill/>
                    </a:lnT>
                    <a:lnB>
                      <a:noFill/>
                    </a:lnB>
                  </a:tcPr>
                </a:tc>
              </a:tr>
              <a:tr h="323140">
                <a:tc>
                  <a:txBody>
                    <a:bodyPr/>
                    <a:lstStyle/>
                    <a:p>
                      <a:pPr algn="r" fontAlgn="t"/>
                      <a:r>
                        <a:rPr lang="en-US" sz="1500" b="1" i="0" u="none" strike="noStrike">
                          <a:latin typeface="Times New Roman"/>
                        </a:rPr>
                        <a:t>B</a:t>
                      </a:r>
                    </a:p>
                  </a:txBody>
                  <a:tcPr marL="0" marR="0" marT="0" marB="0">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5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5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4">
                  <a:txBody>
                    <a:bodyPr/>
                    <a:lstStyle/>
                    <a:p>
                      <a:pPr algn="ctr" fontAlgn="ctr"/>
                      <a:r>
                        <a:rPr lang="en-US" sz="1500" b="1" i="0" u="none" strike="noStrike" dirty="0">
                          <a:solidFill>
                            <a:srgbClr val="FF0000"/>
                          </a:solidFill>
                          <a:latin typeface="Times New Roman"/>
                        </a:rPr>
                        <a:t>LT12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b"/>
                      <a:endParaRPr lang="en-US" sz="1500" b="0" i="0" u="none" strike="noStrike">
                        <a:latin typeface="Arial"/>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1500" b="0" i="0" u="none" strike="noStrike">
                        <a:latin typeface="Arial"/>
                      </a:endParaRPr>
                    </a:p>
                  </a:txBody>
                  <a:tcPr marL="0" marR="0" marT="0" marB="0" anchor="ctr">
                    <a:lnL>
                      <a:noFill/>
                    </a:lnL>
                    <a:lnR>
                      <a:noFill/>
                    </a:lnR>
                    <a:lnT>
                      <a:noFill/>
                    </a:lnT>
                    <a:lnB>
                      <a:noFill/>
                    </a:lnB>
                  </a:tcPr>
                </a:tc>
                <a:tc>
                  <a:txBody>
                    <a:bodyPr/>
                    <a:lstStyle/>
                    <a:p>
                      <a:pPr algn="ctr" fontAlgn="b"/>
                      <a:endParaRPr lang="en-US" sz="1500" b="0" i="0" u="none" strike="noStrike">
                        <a:latin typeface="Arial"/>
                      </a:endParaRPr>
                    </a:p>
                  </a:txBody>
                  <a:tcPr marL="0" marR="0" marT="0" marB="0" anchor="ctr">
                    <a:lnL>
                      <a:noFill/>
                    </a:lnL>
                    <a:lnR>
                      <a:noFill/>
                    </a:lnR>
                    <a:lnT>
                      <a:noFill/>
                    </a:lnT>
                    <a:lnB>
                      <a:noFill/>
                    </a:lnB>
                  </a:tcPr>
                </a:tc>
                <a:tc>
                  <a:txBody>
                    <a:bodyPr/>
                    <a:lstStyle/>
                    <a:p>
                      <a:pPr algn="ctr" fontAlgn="b"/>
                      <a:endParaRPr lang="en-US" sz="1500" b="0" i="0" u="none" strike="noStrike">
                        <a:latin typeface="Arial"/>
                      </a:endParaRPr>
                    </a:p>
                  </a:txBody>
                  <a:tcPr marL="0" marR="0" marT="0" marB="0" anchor="ctr">
                    <a:lnL>
                      <a:noFill/>
                    </a:lnL>
                    <a:lnR>
                      <a:noFill/>
                    </a:lnR>
                    <a:lnT>
                      <a:noFill/>
                    </a:lnT>
                    <a:lnB>
                      <a:noFill/>
                    </a:lnB>
                  </a:tcPr>
                </a:tc>
                <a:tc>
                  <a:txBody>
                    <a:bodyPr/>
                    <a:lstStyle/>
                    <a:p>
                      <a:pPr algn="ctr" fontAlgn="b"/>
                      <a:endParaRPr lang="en-US" sz="1500" b="0" i="0" u="none" strike="noStrike">
                        <a:latin typeface="Arial"/>
                      </a:endParaRPr>
                    </a:p>
                  </a:txBody>
                  <a:tcPr marL="0" marR="0" marT="0" marB="0" anchor="ctr">
                    <a:lnL>
                      <a:noFill/>
                    </a:lnL>
                    <a:lnR>
                      <a:noFill/>
                    </a:lnR>
                    <a:lnT>
                      <a:noFill/>
                    </a:lnT>
                    <a:lnB>
                      <a:noFill/>
                    </a:lnB>
                  </a:tcPr>
                </a:tc>
              </a:tr>
              <a:tr h="256662">
                <a:tc>
                  <a:txBody>
                    <a:bodyPr/>
                    <a:lstStyle/>
                    <a:p>
                      <a:pPr algn="r" fontAlgn="b"/>
                      <a:r>
                        <a:rPr lang="en-US" sz="1500" b="1" i="0" u="none" strike="noStrike">
                          <a:latin typeface="Times New Roman"/>
                        </a:rPr>
                        <a:t>G</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5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en-US" sz="15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endParaRPr lang="en-US" sz="15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1500" b="0" i="0" u="none" strike="noStrike">
                        <a:latin typeface="Arial"/>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gridSpan="2">
                  <a:txBody>
                    <a:bodyPr/>
                    <a:lstStyle/>
                    <a:p>
                      <a:pPr algn="ctr" fontAlgn="b"/>
                      <a:endParaRPr lang="en-US" sz="1500" b="0" i="0" u="none" strike="noStrike" dirty="0">
                        <a:latin typeface="Arial"/>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a:txBody>
                    <a:bodyPr/>
                    <a:lstStyle/>
                    <a:p>
                      <a:pPr algn="ctr" fontAlgn="b"/>
                      <a:endParaRPr lang="en-US" sz="1500" b="0" i="0" u="none" strike="noStrike">
                        <a:latin typeface="Arial"/>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500" b="0" i="0" u="none" strike="noStrike">
                        <a:latin typeface="Arial"/>
                      </a:endParaRPr>
                    </a:p>
                  </a:txBody>
                  <a:tcPr marL="0" marR="0" marT="0" marB="0" anchor="ctr">
                    <a:lnL>
                      <a:noFill/>
                    </a:lnL>
                    <a:lnR>
                      <a:noFill/>
                    </a:lnR>
                    <a:lnT>
                      <a:noFill/>
                    </a:lnT>
                    <a:lnB>
                      <a:noFill/>
                    </a:lnB>
                  </a:tcPr>
                </a:tc>
                <a:tc>
                  <a:txBody>
                    <a:bodyPr/>
                    <a:lstStyle/>
                    <a:p>
                      <a:pPr algn="ctr" fontAlgn="b"/>
                      <a:endParaRPr lang="en-US" sz="1500" b="0" i="0" u="none" strike="noStrike">
                        <a:latin typeface="Arial"/>
                      </a:endParaRPr>
                    </a:p>
                  </a:txBody>
                  <a:tcPr marL="0" marR="0" marT="0" marB="0" anchor="ctr">
                    <a:lnL>
                      <a:noFill/>
                    </a:lnL>
                    <a:lnR>
                      <a:noFill/>
                    </a:lnR>
                    <a:lnT>
                      <a:noFill/>
                    </a:lnT>
                    <a:lnB>
                      <a:noFill/>
                    </a:lnB>
                  </a:tcPr>
                </a:tc>
                <a:tc>
                  <a:txBody>
                    <a:bodyPr/>
                    <a:lstStyle/>
                    <a:p>
                      <a:pPr algn="ctr" fontAlgn="b"/>
                      <a:endParaRPr lang="en-US" sz="1500" b="0" i="0" u="none" strike="noStrike">
                        <a:latin typeface="Arial"/>
                      </a:endParaRPr>
                    </a:p>
                  </a:txBody>
                  <a:tcPr marL="0" marR="0" marT="0" marB="0" anchor="ctr">
                    <a:lnL>
                      <a:noFill/>
                    </a:lnL>
                    <a:lnR>
                      <a:noFill/>
                    </a:lnR>
                    <a:lnT>
                      <a:noFill/>
                    </a:lnT>
                    <a:lnB>
                      <a:noFill/>
                    </a:lnB>
                  </a:tcPr>
                </a:tc>
                <a:tc>
                  <a:txBody>
                    <a:bodyPr/>
                    <a:lstStyle/>
                    <a:p>
                      <a:pPr algn="ctr" fontAlgn="b"/>
                      <a:endParaRPr lang="en-US" sz="1500" b="0" i="0" u="none" strike="noStrike">
                        <a:latin typeface="Arial"/>
                      </a:endParaRPr>
                    </a:p>
                  </a:txBody>
                  <a:tcPr marL="0" marR="0" marT="0" marB="0" anchor="ctr">
                    <a:lnL>
                      <a:noFill/>
                    </a:lnL>
                    <a:lnR>
                      <a:noFill/>
                    </a:lnR>
                    <a:lnT>
                      <a:noFill/>
                    </a:lnT>
                    <a:lnB>
                      <a:noFill/>
                    </a:lnB>
                  </a:tcPr>
                </a:tc>
                <a:tc>
                  <a:txBody>
                    <a:bodyPr/>
                    <a:lstStyle/>
                    <a:p>
                      <a:pPr algn="ctr" fontAlgn="b"/>
                      <a:endParaRPr lang="en-US" sz="1500" b="0" i="0" u="none" strike="noStrike">
                        <a:latin typeface="Arial"/>
                      </a:endParaRPr>
                    </a:p>
                  </a:txBody>
                  <a:tcPr marL="0" marR="0" marT="0" marB="0" anchor="ctr">
                    <a:lnL>
                      <a:noFill/>
                    </a:lnL>
                    <a:lnR>
                      <a:noFill/>
                    </a:lnR>
                    <a:lnT>
                      <a:noFill/>
                    </a:lnT>
                    <a:lnB>
                      <a:noFill/>
                    </a:lnB>
                  </a:tcPr>
                </a:tc>
              </a:tr>
              <a:tr h="261589">
                <a:tc>
                  <a:txBody>
                    <a:bodyPr/>
                    <a:lstStyle/>
                    <a:p>
                      <a:pPr algn="l" fontAlgn="b"/>
                      <a:endParaRPr lang="en-US" sz="1500" b="0" i="0" u="none" strike="noStrike">
                        <a:latin typeface="Arial"/>
                      </a:endParaRPr>
                    </a:p>
                  </a:txBody>
                  <a:tcPr marL="0" marR="0" marT="0" marB="0" anchor="b">
                    <a:lnL>
                      <a:noFill/>
                    </a:lnL>
                    <a:lnR>
                      <a:noFill/>
                    </a:lnR>
                    <a:lnT>
                      <a:noFill/>
                    </a:lnT>
                    <a:lnB>
                      <a:noFill/>
                    </a:lnB>
                  </a:tcPr>
                </a:tc>
                <a:tc>
                  <a:txBody>
                    <a:bodyPr/>
                    <a:lstStyle/>
                    <a:p>
                      <a:pPr algn="l" fontAlgn="b"/>
                      <a:endParaRPr lang="en-US" sz="1500" b="0" i="0" u="none" strike="noStrike">
                        <a:latin typeface="Arial"/>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500" b="0" i="0" u="none" strike="noStrike">
                        <a:latin typeface="Arial"/>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500" b="0" i="0" u="none" strike="noStrike">
                        <a:latin typeface="Arial"/>
                      </a:endParaRPr>
                    </a:p>
                  </a:txBody>
                  <a:tcPr marL="0" marR="0" marT="0" marB="0" anchor="b">
                    <a:lnL>
                      <a:noFill/>
                    </a:lnL>
                    <a:lnR>
                      <a:noFill/>
                    </a:lnR>
                    <a:lnT>
                      <a:noFill/>
                    </a:lnT>
                    <a:lnB>
                      <a:noFill/>
                    </a:lnB>
                  </a:tcPr>
                </a:tc>
                <a:tc>
                  <a:txBody>
                    <a:bodyPr/>
                    <a:lstStyle/>
                    <a:p>
                      <a:pPr algn="ctr" fontAlgn="b"/>
                      <a:endParaRPr lang="en-US" sz="1500" b="0" i="0" u="none" strike="noStrike">
                        <a:latin typeface="Arial"/>
                      </a:endParaRPr>
                    </a:p>
                  </a:txBody>
                  <a:tcPr marL="0" marR="0" marT="0" marB="0" anchor="ctr">
                    <a:lnL>
                      <a:noFill/>
                    </a:lnL>
                    <a:lnR>
                      <a:noFill/>
                    </a:lnR>
                    <a:lnT>
                      <a:noFill/>
                    </a:lnT>
                    <a:lnB>
                      <a:noFill/>
                    </a:lnB>
                  </a:tcPr>
                </a:tc>
                <a:tc gridSpan="2">
                  <a:txBody>
                    <a:bodyPr/>
                    <a:lstStyle/>
                    <a:p>
                      <a:pPr algn="ctr" fontAlgn="b"/>
                      <a:endParaRPr lang="en-US" sz="1500" b="0" i="0" u="none" strike="noStrike" dirty="0">
                        <a:latin typeface="Arial"/>
                      </a:endParaRPr>
                    </a:p>
                  </a:txBody>
                  <a:tcPr marL="0" marR="0" marT="0" marB="0" anchor="ctr">
                    <a:lnL>
                      <a:noFill/>
                    </a:lnL>
                    <a:lnR>
                      <a:noFill/>
                    </a:lnR>
                    <a:lnT>
                      <a:noFill/>
                    </a:lnT>
                    <a:lnB>
                      <a:noFill/>
                    </a:lnB>
                  </a:tcPr>
                </a:tc>
                <a:tc hMerge="1">
                  <a:txBody>
                    <a:bodyPr/>
                    <a:lstStyle/>
                    <a:p>
                      <a:endParaRPr lang="en-US"/>
                    </a:p>
                  </a:txBody>
                  <a:tcPr/>
                </a:tc>
                <a:tc>
                  <a:txBody>
                    <a:bodyPr/>
                    <a:lstStyle/>
                    <a:p>
                      <a:pPr algn="ctr" fontAlgn="b"/>
                      <a:endParaRPr lang="en-US" sz="1500" b="0" i="0" u="none" strike="noStrike">
                        <a:latin typeface="Arial"/>
                      </a:endParaRPr>
                    </a:p>
                  </a:txBody>
                  <a:tcPr marL="0" marR="0" marT="0" marB="0" anchor="ctr">
                    <a:lnL>
                      <a:noFill/>
                    </a:lnL>
                    <a:lnR>
                      <a:noFill/>
                    </a:lnR>
                    <a:lnT>
                      <a:noFill/>
                    </a:lnT>
                    <a:lnB>
                      <a:noFill/>
                    </a:lnB>
                  </a:tcPr>
                </a:tc>
                <a:tc>
                  <a:txBody>
                    <a:bodyPr/>
                    <a:lstStyle/>
                    <a:p>
                      <a:pPr algn="ctr" fontAlgn="b"/>
                      <a:endParaRPr lang="en-US" sz="1500" b="0" i="0" u="none" strike="noStrike">
                        <a:latin typeface="Arial"/>
                      </a:endParaRPr>
                    </a:p>
                  </a:txBody>
                  <a:tcPr marL="0" marR="0" marT="0" marB="0" anchor="ctr">
                    <a:lnL>
                      <a:noFill/>
                    </a:lnL>
                    <a:lnR>
                      <a:noFill/>
                    </a:lnR>
                    <a:lnT>
                      <a:noFill/>
                    </a:lnT>
                    <a:lnB>
                      <a:noFill/>
                    </a:lnB>
                  </a:tcPr>
                </a:tc>
                <a:tc>
                  <a:txBody>
                    <a:bodyPr/>
                    <a:lstStyle/>
                    <a:p>
                      <a:pPr algn="ctr" fontAlgn="b"/>
                      <a:endParaRPr lang="en-US" sz="1500" b="0" i="0" u="none" strike="noStrike">
                        <a:latin typeface="Arial"/>
                      </a:endParaRPr>
                    </a:p>
                  </a:txBody>
                  <a:tcPr marL="0" marR="0" marT="0" marB="0" anchor="ctr">
                    <a:lnL>
                      <a:noFill/>
                    </a:lnL>
                    <a:lnR>
                      <a:noFill/>
                    </a:lnR>
                    <a:lnT>
                      <a:noFill/>
                    </a:lnT>
                    <a:lnB>
                      <a:noFill/>
                    </a:lnB>
                  </a:tcPr>
                </a:tc>
                <a:tc>
                  <a:txBody>
                    <a:bodyPr/>
                    <a:lstStyle/>
                    <a:p>
                      <a:pPr algn="ctr" fontAlgn="b"/>
                      <a:endParaRPr lang="en-US" sz="1500" b="0" i="0" u="none" strike="noStrike">
                        <a:latin typeface="Arial"/>
                      </a:endParaRPr>
                    </a:p>
                  </a:txBody>
                  <a:tcPr marL="0" marR="0" marT="0" marB="0" anchor="ctr">
                    <a:lnL>
                      <a:noFill/>
                    </a:lnL>
                    <a:lnR>
                      <a:noFill/>
                    </a:lnR>
                    <a:lnT>
                      <a:noFill/>
                    </a:lnT>
                    <a:lnB>
                      <a:noFill/>
                    </a:lnB>
                  </a:tcPr>
                </a:tc>
                <a:tc>
                  <a:txBody>
                    <a:bodyPr/>
                    <a:lstStyle/>
                    <a:p>
                      <a:pPr algn="ctr" fontAlgn="b"/>
                      <a:endParaRPr lang="en-US" sz="1500" b="0" i="0" u="none" strike="noStrike">
                        <a:latin typeface="Arial"/>
                      </a:endParaRPr>
                    </a:p>
                  </a:txBody>
                  <a:tcPr marL="0" marR="0" marT="0" marB="0" anchor="ctr">
                    <a:lnL>
                      <a:noFill/>
                    </a:lnL>
                    <a:lnR>
                      <a:noFill/>
                    </a:lnR>
                    <a:lnT>
                      <a:noFill/>
                    </a:lnT>
                    <a:lnB>
                      <a:noFill/>
                    </a:lnB>
                  </a:tcPr>
                </a:tc>
                <a:tc>
                  <a:txBody>
                    <a:bodyPr/>
                    <a:lstStyle/>
                    <a:p>
                      <a:pPr algn="ctr" fontAlgn="b"/>
                      <a:endParaRPr lang="en-US" sz="1500" b="0" i="0" u="none" strike="noStrike">
                        <a:latin typeface="Arial"/>
                      </a:endParaRPr>
                    </a:p>
                  </a:txBody>
                  <a:tcPr marL="0" marR="0" marT="0" marB="0" anchor="ctr">
                    <a:lnL>
                      <a:noFill/>
                    </a:lnL>
                    <a:lnR>
                      <a:noFill/>
                    </a:lnR>
                    <a:lnT>
                      <a:noFill/>
                    </a:lnT>
                    <a:lnB>
                      <a:noFill/>
                    </a:lnB>
                  </a:tcPr>
                </a:tc>
              </a:tr>
              <a:tr h="261589">
                <a:tc>
                  <a:txBody>
                    <a:bodyPr/>
                    <a:lstStyle/>
                    <a:p>
                      <a:pPr algn="l" fontAlgn="b"/>
                      <a:endParaRPr lang="en-US" sz="1500" b="0" i="0" u="none" strike="noStrike">
                        <a:latin typeface="Arial"/>
                      </a:endParaRPr>
                    </a:p>
                  </a:txBody>
                  <a:tcPr marL="0" marR="0" marT="0" marB="0" anchor="b">
                    <a:lnL>
                      <a:noFill/>
                    </a:lnL>
                    <a:lnR>
                      <a:noFill/>
                    </a:lnR>
                    <a:lnT>
                      <a:noFill/>
                    </a:lnT>
                    <a:lnB>
                      <a:noFill/>
                    </a:lnB>
                  </a:tcPr>
                </a:tc>
                <a:tc>
                  <a:txBody>
                    <a:bodyPr/>
                    <a:lstStyle/>
                    <a:p>
                      <a:pPr algn="l" fontAlgn="b"/>
                      <a:endParaRPr lang="en-US" sz="1500" b="0" i="0" u="none" strike="noStrike">
                        <a:latin typeface="Arial"/>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500" b="1" i="0" u="none" strike="noStrike" dirty="0" smtClean="0">
                          <a:latin typeface="Times New Roman" pitchFamily="18" charset="0"/>
                          <a:cs typeface="Times New Roman" pitchFamily="18" charset="0"/>
                        </a:rPr>
                        <a:t>  </a:t>
                      </a:r>
                      <a:r>
                        <a:rPr lang="en-US" sz="1500" b="1" i="0" u="none" strike="noStrike" baseline="0" dirty="0" smtClean="0">
                          <a:latin typeface="Times New Roman" pitchFamily="18" charset="0"/>
                          <a:cs typeface="Times New Roman" pitchFamily="18" charset="0"/>
                        </a:rPr>
                        <a:t>    L</a:t>
                      </a:r>
                      <a:endParaRPr lang="en-US" sz="1500" b="1" i="0" u="none" strike="noStrike" dirty="0">
                        <a:latin typeface="Times New Roman" pitchFamily="18" charset="0"/>
                        <a:cs typeface="Times New Roman" pitchFamily="18"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500" b="1" i="0" u="none" strike="noStrike" dirty="0">
                        <a:latin typeface="Times New Roman" pitchFamily="18" charset="0"/>
                        <a:cs typeface="Times New Roman" pitchFamily="18"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500" b="0" i="0" u="none" strike="noStrike">
                        <a:latin typeface="Arial"/>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gridSpan="2">
                  <a:txBody>
                    <a:bodyPr/>
                    <a:lstStyle/>
                    <a:p>
                      <a:pPr algn="ctr" fontAlgn="b"/>
                      <a:endParaRPr lang="en-US" sz="1500" b="0" i="0" u="none" strike="noStrike">
                        <a:latin typeface="Arial"/>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b"/>
                      <a:endParaRPr lang="en-US" sz="1500" b="0" i="0" u="none" strike="noStrike" dirty="0">
                        <a:latin typeface="Arial"/>
                      </a:endParaRPr>
                    </a:p>
                  </a:txBody>
                  <a:tcPr marL="0" marR="0" marT="0" marB="0" anchor="ctr">
                    <a:lnL>
                      <a:noFill/>
                    </a:lnL>
                    <a:lnR>
                      <a:noFill/>
                    </a:lnR>
                    <a:lnT>
                      <a:noFill/>
                    </a:lnT>
                    <a:lnB>
                      <a:noFill/>
                    </a:lnB>
                  </a:tcPr>
                </a:tc>
                <a:tc>
                  <a:txBody>
                    <a:bodyPr/>
                    <a:lstStyle/>
                    <a:p>
                      <a:pPr algn="ctr" fontAlgn="b"/>
                      <a:endParaRPr lang="en-US" sz="1500" b="0" i="0" u="none" strike="noStrike">
                        <a:latin typeface="Arial"/>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500" b="0" i="0" u="none" strike="noStrike">
                        <a:latin typeface="Arial"/>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500" b="0" i="0" u="none" strike="noStrike">
                        <a:latin typeface="Arial"/>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500" b="0" i="0" u="none" strike="noStrike">
                        <a:latin typeface="Arial"/>
                      </a:endParaRPr>
                    </a:p>
                  </a:txBody>
                  <a:tcPr marL="0" marR="0" marT="0" marB="0" anchor="ctr">
                    <a:lnL>
                      <a:noFill/>
                    </a:lnL>
                    <a:lnR>
                      <a:noFill/>
                    </a:lnR>
                    <a:lnT>
                      <a:noFill/>
                    </a:lnT>
                    <a:lnB>
                      <a:noFill/>
                    </a:lnB>
                  </a:tcPr>
                </a:tc>
                <a:tc>
                  <a:txBody>
                    <a:bodyPr/>
                    <a:lstStyle/>
                    <a:p>
                      <a:pPr algn="ctr" fontAlgn="b"/>
                      <a:endParaRPr lang="en-US" sz="1500" b="0" i="0" u="none" strike="noStrike">
                        <a:latin typeface="Arial"/>
                      </a:endParaRPr>
                    </a:p>
                  </a:txBody>
                  <a:tcPr marL="0" marR="0" marT="0" marB="0" anchor="ctr">
                    <a:lnL>
                      <a:noFill/>
                    </a:lnL>
                    <a:lnR>
                      <a:noFill/>
                    </a:lnR>
                    <a:lnT>
                      <a:noFill/>
                    </a:lnT>
                    <a:lnB>
                      <a:noFill/>
                    </a:lnB>
                  </a:tcPr>
                </a:tc>
              </a:tr>
              <a:tr h="261589">
                <a:tc>
                  <a:txBody>
                    <a:bodyPr/>
                    <a:lstStyle/>
                    <a:p>
                      <a:pPr algn="r" fontAlgn="b"/>
                      <a:r>
                        <a:rPr lang="en-US" sz="1500" b="1" i="0" u="none" strike="noStrike">
                          <a:latin typeface="Times New Roman"/>
                        </a:rPr>
                        <a:t>H</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500" b="1" i="0" u="none" strike="noStrike">
                          <a:latin typeface="Times New Roman"/>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500" b="1" i="0" u="none" strike="noStrike">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500" b="1" i="0" u="none" strike="noStrike">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500" b="1" i="0" u="none" strike="noStrike">
                          <a:latin typeface="Times New Roman"/>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1500" b="1" i="0" u="none" strike="noStrike">
                          <a:latin typeface="Arial"/>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b"/>
                      <a:endParaRPr lang="en-US" sz="1500" b="0" i="0" u="none" strike="noStrike" dirty="0">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ctr"/>
                      <a:r>
                        <a:rPr lang="en-US" sz="1500" b="1" i="0" u="none" strike="noStrike">
                          <a:latin typeface="Times New Roman"/>
                        </a:rPr>
                        <a:t>FACE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ctr"/>
                      <a:r>
                        <a:rPr lang="en-US" sz="1500" b="1" i="0" u="none" strike="noStrike">
                          <a:latin typeface="Times New Roman"/>
                        </a:rPr>
                        <a:t>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500" b="0" i="0" u="none" strike="noStrike">
                        <a:latin typeface="Arial"/>
                      </a:endParaRPr>
                    </a:p>
                  </a:txBody>
                  <a:tcPr marL="0" marR="0" marT="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500" b="0" i="0" u="none" strike="noStrike">
                        <a:latin typeface="Arial"/>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r>
              <a:tr h="465621">
                <a:tc>
                  <a:txBody>
                    <a:bodyPr/>
                    <a:lstStyle/>
                    <a:p>
                      <a:pPr algn="r" fontAlgn="b"/>
                      <a:r>
                        <a:rPr lang="en-US" sz="1500" b="1" i="0" u="none" strike="noStrike" dirty="0" smtClean="0">
                          <a:latin typeface="Times New Roman"/>
                        </a:rPr>
                        <a:t>        T</a:t>
                      </a:r>
                      <a:endParaRPr lang="en-US" sz="1500" b="1" i="0" u="none" strike="noStrike" dirty="0">
                        <a:latin typeface="Times New Roman"/>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500" b="0" i="0" u="none" strike="noStrike">
                          <a:solidFill>
                            <a:srgbClr val="FF0000"/>
                          </a:solidFill>
                          <a:latin typeface="Times New Roman"/>
                        </a:rPr>
                        <a:t> </a:t>
                      </a:r>
                      <a:endParaRPr lang="en-US" sz="1500" b="0" i="0" u="none" strike="noStrike">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US" sz="1500" b="0" i="0" u="none" strike="noStrike">
                          <a:solidFill>
                            <a:srgbClr val="FF0000"/>
                          </a:solidFill>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US" sz="1500" b="0" i="0" u="none" strike="noStrike">
                          <a:solidFill>
                            <a:srgbClr val="FF0000"/>
                          </a:solidFill>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US" sz="1500" b="0" i="0" u="none" strike="noStrike">
                          <a:solidFill>
                            <a:srgbClr val="FF0000"/>
                          </a:solidFill>
                          <a:latin typeface="Times New Roman"/>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gridSpan="2">
                  <a:txBody>
                    <a:bodyPr/>
                    <a:lstStyle/>
                    <a:p>
                      <a:pPr algn="ctr" fontAlgn="b"/>
                      <a:r>
                        <a:rPr lang="en-US" sz="1500" b="0" i="0" u="none" strike="noStrike">
                          <a:solidFill>
                            <a:srgbClr val="FF0000"/>
                          </a:solidFill>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hMerge="1">
                  <a:txBody>
                    <a:bodyPr/>
                    <a:lstStyle/>
                    <a:p>
                      <a:endParaRPr lang="en-US"/>
                    </a:p>
                  </a:txBody>
                  <a:tcPr/>
                </a:tc>
                <a:tc>
                  <a:txBody>
                    <a:bodyPr/>
                    <a:lstStyle/>
                    <a:p>
                      <a:pPr algn="ctr" fontAlgn="b"/>
                      <a:endParaRPr lang="en-US" sz="1500" b="0" i="0" u="none" strike="noStrike" dirty="0">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ctr"/>
                      <a:r>
                        <a:rPr lang="en-US" sz="1500" b="1" i="0" u="none" strike="noStrike" dirty="0">
                          <a:latin typeface="Times New Roman"/>
                        </a:rPr>
                        <a:t>SEGMENT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ctr"/>
                      <a:r>
                        <a:rPr lang="en-US" sz="1500" b="1" i="0" u="none" strike="noStrike">
                          <a:latin typeface="Times New Roman"/>
                        </a:rPr>
                        <a:t>X</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1500" b="1" i="0" u="none" strike="noStrike">
                          <a:latin typeface="Times New Roman"/>
                        </a:rPr>
                        <a:t>BOTH HALVES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r>
              <a:tr h="261589">
                <a:tc rowSpan="2">
                  <a:txBody>
                    <a:bodyPr/>
                    <a:lstStyle/>
                    <a:p>
                      <a:pPr algn="r" fontAlgn="b"/>
                      <a:r>
                        <a:rPr lang="en-US" sz="1500" b="1" i="0" u="none" strike="noStrike">
                          <a:latin typeface="Times New Roman"/>
                        </a:rPr>
                        <a:t>B</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rowSpan="3">
                  <a:txBody>
                    <a:bodyPr/>
                    <a:lstStyle/>
                    <a:p>
                      <a:pPr algn="ctr" fontAlgn="b"/>
                      <a:r>
                        <a:rPr lang="en-US" sz="1500" b="0" i="0" u="none" strike="noStrike" dirty="0">
                          <a:solidFill>
                            <a:srgbClr val="FF0000"/>
                          </a:solidFill>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rowSpan="3">
                  <a:txBody>
                    <a:bodyPr/>
                    <a:lstStyle/>
                    <a:p>
                      <a:pPr algn="ctr" fontAlgn="b"/>
                      <a:r>
                        <a:rPr lang="en-US" sz="1500" b="0" i="0" u="none" strike="noStrike">
                          <a:solidFill>
                            <a:srgbClr val="FF0000"/>
                          </a:solidFill>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rowSpan="3">
                  <a:txBody>
                    <a:bodyPr/>
                    <a:lstStyle/>
                    <a:p>
                      <a:pPr algn="ctr" fontAlgn="b"/>
                      <a:r>
                        <a:rPr lang="en-US" sz="1500" b="0" i="0" u="none" strike="noStrike">
                          <a:solidFill>
                            <a:srgbClr val="FF0000"/>
                          </a:solidFill>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rowSpan="3">
                  <a:txBody>
                    <a:bodyPr/>
                    <a:lstStyle/>
                    <a:p>
                      <a:pPr algn="ctr" fontAlgn="b"/>
                      <a:r>
                        <a:rPr lang="en-US" sz="1500" b="0" i="0" u="none" strike="noStrike">
                          <a:solidFill>
                            <a:srgbClr val="FF0000"/>
                          </a:solidFill>
                          <a:latin typeface="Times New Roman"/>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rowSpan="3" gridSpan="2">
                  <a:txBody>
                    <a:bodyPr/>
                    <a:lstStyle/>
                    <a:p>
                      <a:pPr algn="ctr" fontAlgn="b"/>
                      <a:r>
                        <a:rPr lang="en-US" sz="1500" b="0" i="0" u="none" strike="noStrike">
                          <a:solidFill>
                            <a:srgbClr val="FF0000"/>
                          </a:solidFill>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rowSpan="3" hMerge="1">
                  <a:txBody>
                    <a:bodyPr/>
                    <a:lstStyle/>
                    <a:p>
                      <a:endParaRPr lang="en-US"/>
                    </a:p>
                  </a:txBody>
                  <a:tcPr/>
                </a:tc>
                <a:tc>
                  <a:txBody>
                    <a:bodyPr/>
                    <a:lstStyle/>
                    <a:p>
                      <a:pPr algn="ctr" fontAlgn="b"/>
                      <a:endParaRPr lang="en-US" sz="1500" b="0" i="0" u="none" strike="noStrike">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rowSpan="3" gridSpan="2">
                  <a:txBody>
                    <a:bodyPr/>
                    <a:lstStyle/>
                    <a:p>
                      <a:pPr algn="ctr" fontAlgn="ctr"/>
                      <a:r>
                        <a:rPr lang="en-US" sz="1500" b="1" i="0" u="none" strike="noStrike" dirty="0">
                          <a:latin typeface="Times New Roman"/>
                        </a:rPr>
                        <a:t>SECTION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hMerge="1">
                  <a:txBody>
                    <a:bodyPr/>
                    <a:lstStyle/>
                    <a:p>
                      <a:endParaRPr lang="en-US"/>
                    </a:p>
                  </a:txBody>
                  <a:tcPr/>
                </a:tc>
                <a:tc rowSpan="3">
                  <a:txBody>
                    <a:bodyPr/>
                    <a:lstStyle/>
                    <a:p>
                      <a:pPr algn="ctr" fontAlgn="ctr"/>
                      <a:r>
                        <a:rPr lang="en-US" sz="1500" b="1" i="0" u="none" strike="noStrike" dirty="0">
                          <a:latin typeface="Times New Roman"/>
                        </a:rPr>
                        <a:t>xx</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gridSpan="2">
                  <a:txBody>
                    <a:bodyPr/>
                    <a:lstStyle/>
                    <a:p>
                      <a:pPr algn="ctr" fontAlgn="ctr"/>
                      <a:r>
                        <a:rPr lang="en-US" sz="1500" b="1" i="0" u="none" strike="noStrike">
                          <a:latin typeface="Times New Roman"/>
                        </a:rPr>
                        <a:t>FULL LENGTH</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hMerge="1">
                  <a:txBody>
                    <a:bodyPr/>
                    <a:lstStyle/>
                    <a:p>
                      <a:endParaRPr lang="en-US"/>
                    </a:p>
                  </a:txBody>
                  <a:tcPr/>
                </a:tc>
              </a:tr>
              <a:tr h="122638">
                <a:tc vMerge="1">
                  <a:txBody>
                    <a:bodyPr/>
                    <a:lstStyle/>
                    <a:p>
                      <a:pPr algn="r" fontAlgn="b"/>
                      <a:endParaRPr lang="en-US" sz="1100" b="1" i="0" u="none" strike="noStrike" dirty="0">
                        <a:latin typeface="Times New Roman"/>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c rowSpan="2">
                  <a:txBody>
                    <a:bodyPr/>
                    <a:lstStyle/>
                    <a:p>
                      <a:pPr algn="ctr" fontAlgn="b"/>
                      <a:endParaRPr lang="en-US" sz="1500" b="0" i="0" u="none" strike="noStrike" dirty="0">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56662">
                <a:tc>
                  <a:txBody>
                    <a:bodyPr/>
                    <a:lstStyle/>
                    <a:p>
                      <a:pPr algn="r" fontAlgn="b"/>
                      <a:r>
                        <a:rPr lang="en-US" sz="1500" b="1" i="0" u="none" strike="noStrike" dirty="0">
                          <a:latin typeface="Times New Roman"/>
                        </a:rPr>
                        <a:t>G</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61589">
                <a:tc>
                  <a:txBody>
                    <a:bodyPr/>
                    <a:lstStyle/>
                    <a:p>
                      <a:pPr algn="l" fontAlgn="b"/>
                      <a:endParaRPr lang="en-US" sz="1500" b="0" i="0" u="none" strike="noStrike">
                        <a:latin typeface="Arial"/>
                      </a:endParaRPr>
                    </a:p>
                  </a:txBody>
                  <a:tcPr marL="0" marR="0" marT="0" marB="0" anchor="b">
                    <a:lnL>
                      <a:noFill/>
                    </a:lnL>
                    <a:lnR>
                      <a:noFill/>
                    </a:lnR>
                    <a:lnT>
                      <a:noFill/>
                    </a:lnT>
                    <a:lnB>
                      <a:noFill/>
                    </a:lnB>
                  </a:tcPr>
                </a:tc>
                <a:tc>
                  <a:txBody>
                    <a:bodyPr/>
                    <a:lstStyle/>
                    <a:p>
                      <a:pPr algn="l" fontAlgn="b"/>
                      <a:endParaRPr lang="en-US" sz="1500" b="0" i="0" u="none" strike="noStrike">
                        <a:latin typeface="Arial"/>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500" b="0" i="0" u="none" strike="noStrike">
                        <a:latin typeface="Arial"/>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500" b="0" i="0" u="none" strike="noStrike">
                        <a:latin typeface="Arial"/>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500" b="0" i="0" u="none" strike="noStrike">
                        <a:latin typeface="Arial"/>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gridSpan="2">
                  <a:txBody>
                    <a:bodyPr/>
                    <a:lstStyle/>
                    <a:p>
                      <a:pPr algn="l" fontAlgn="b"/>
                      <a:endParaRPr lang="en-US" sz="1500" b="0" i="0" u="none" strike="noStrike">
                        <a:latin typeface="Arial"/>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a:txBody>
                    <a:bodyPr/>
                    <a:lstStyle/>
                    <a:p>
                      <a:pPr algn="l" fontAlgn="b"/>
                      <a:endParaRPr lang="en-US" sz="1500" b="0" i="0" u="none" strike="noStrike" dirty="0">
                        <a:latin typeface="Arial"/>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gridSpan="3">
                  <a:txBody>
                    <a:bodyPr/>
                    <a:lstStyle/>
                    <a:p>
                      <a:pPr algn="ctr" fontAlgn="ctr"/>
                      <a:r>
                        <a:rPr lang="en-US" sz="1500" b="1" i="0" u="none" strike="noStrike" dirty="0" smtClean="0">
                          <a:solidFill>
                            <a:srgbClr val="FF0000"/>
                          </a:solidFill>
                          <a:latin typeface="Times New Roman"/>
                        </a:rPr>
                        <a:t>LX15</a:t>
                      </a:r>
                      <a:endParaRPr lang="en-US" sz="1500" b="1" i="0" u="none" strike="noStrike" dirty="0">
                        <a:solidFill>
                          <a:srgbClr val="FF0000"/>
                        </a:solidFill>
                        <a:latin typeface="Times New Roman"/>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l" fontAlgn="b"/>
                      <a:endParaRPr lang="en-US" sz="15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500" b="0" i="0" u="none" strike="noStrike" dirty="0">
                        <a:latin typeface="Arial"/>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r>
            </a:tbl>
          </a:graphicData>
        </a:graphic>
      </p:graphicFrame>
      <p:sp>
        <p:nvSpPr>
          <p:cNvPr id="12" name="Explosion 1 11"/>
          <p:cNvSpPr/>
          <p:nvPr/>
        </p:nvSpPr>
        <p:spPr>
          <a:xfrm>
            <a:off x="2889250" y="2357437"/>
            <a:ext cx="811953" cy="507471"/>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lIns="121789" tIns="60894" rIns="121789" bIns="60894" rtlCol="0" anchor="ctr"/>
          <a:lstStyle/>
          <a:p>
            <a:pPr algn="ctr"/>
            <a:r>
              <a:rPr lang="en-US" b="1" dirty="0" smtClean="0">
                <a:latin typeface="Times New Roman"/>
              </a:rPr>
              <a:t> </a:t>
            </a:r>
            <a:endParaRPr lang="en-US" dirty="0" smtClean="0">
              <a:latin typeface="Arial"/>
            </a:endParaRPr>
          </a:p>
          <a:p>
            <a:pPr algn="ctr"/>
            <a:endParaRPr lang="en-US" dirty="0"/>
          </a:p>
        </p:txBody>
      </p:sp>
      <p:sp>
        <p:nvSpPr>
          <p:cNvPr id="13" name="Explosion 1 12"/>
          <p:cNvSpPr/>
          <p:nvPr/>
        </p:nvSpPr>
        <p:spPr>
          <a:xfrm>
            <a:off x="2813050" y="4719637"/>
            <a:ext cx="1116436" cy="304483"/>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lIns="121789" tIns="60894" rIns="121789" bIns="60894" rtlCol="0" anchor="ctr"/>
          <a:lstStyle/>
          <a:p>
            <a:pPr algn="ctr"/>
            <a:endParaRPr lang="en-US"/>
          </a:p>
        </p:txBody>
      </p:sp>
      <p:sp>
        <p:nvSpPr>
          <p:cNvPr id="14" name="TextBox 13"/>
          <p:cNvSpPr txBox="1"/>
          <p:nvPr/>
        </p:nvSpPr>
        <p:spPr>
          <a:xfrm>
            <a:off x="2993919" y="6624637"/>
            <a:ext cx="2943331" cy="491930"/>
          </a:xfrm>
          <a:prstGeom prst="rect">
            <a:avLst/>
          </a:prstGeom>
          <a:noFill/>
        </p:spPr>
        <p:txBody>
          <a:bodyPr wrap="square" lIns="121789" tIns="60894" rIns="121789" bIns="60894" rtlCol="0">
            <a:spAutoFit/>
          </a:bodyPr>
          <a:lstStyle/>
          <a:p>
            <a:r>
              <a:rPr lang="en-US" b="1" dirty="0" smtClean="0">
                <a:solidFill>
                  <a:schemeClr val="bg1"/>
                </a:solidFill>
                <a:latin typeface="Times New Roman" pitchFamily="18" charset="0"/>
                <a:cs typeface="Times New Roman" pitchFamily="18" charset="0"/>
              </a:rPr>
              <a:t>WHOLE DAMAGE</a:t>
            </a:r>
            <a:endParaRPr lang="en-US" b="1" dirty="0">
              <a:solidFill>
                <a:schemeClr val="bg1"/>
              </a:solidFill>
              <a:latin typeface="Times New Roman" pitchFamily="18" charset="0"/>
              <a:cs typeface="Times New Roman" pitchFamily="18" charset="0"/>
            </a:endParaRPr>
          </a:p>
        </p:txBody>
      </p:sp>
    </p:spTree>
  </p:cSld>
  <p:clrMapOvr>
    <a:masterClrMapping/>
  </p:clrMapOvr>
  <p:transition spd="med">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05977" y="1623908"/>
          <a:ext cx="3970955" cy="2261670"/>
        </p:xfrm>
        <a:graphic>
          <a:graphicData uri="http://schemas.openxmlformats.org/drawingml/2006/table">
            <a:tbl>
              <a:tblPr/>
              <a:tblGrid>
                <a:gridCol w="471524"/>
                <a:gridCol w="471524"/>
                <a:gridCol w="136317"/>
                <a:gridCol w="460501"/>
                <a:gridCol w="544993"/>
                <a:gridCol w="471524"/>
                <a:gridCol w="471524"/>
                <a:gridCol w="471524"/>
                <a:gridCol w="471524"/>
              </a:tblGrid>
              <a:tr h="395827">
                <a:tc>
                  <a:txBody>
                    <a:bodyPr/>
                    <a:lstStyle/>
                    <a:p>
                      <a:pPr algn="l" fontAlgn="b"/>
                      <a:endParaRPr lang="en-US" sz="1300" b="0" i="0" u="none" strike="noStrike" dirty="0">
                        <a:latin typeface="Arial"/>
                      </a:endParaRPr>
                    </a:p>
                  </a:txBody>
                  <a:tcPr marL="0" marR="0" marT="0" marB="0" anchor="b">
                    <a:lnL>
                      <a:noFill/>
                    </a:lnL>
                    <a:lnR>
                      <a:noFill/>
                    </a:lnR>
                    <a:lnT>
                      <a:noFill/>
                    </a:lnT>
                    <a:lnB>
                      <a:noFill/>
                    </a:lnB>
                  </a:tcPr>
                </a:tc>
                <a:tc>
                  <a:txBody>
                    <a:bodyPr/>
                    <a:lstStyle/>
                    <a:p>
                      <a:pPr algn="r" fontAlgn="b"/>
                      <a:r>
                        <a:rPr lang="en-US" sz="1300" b="1" i="0" u="none" strike="noStrike">
                          <a:latin typeface="Times New Roman"/>
                        </a:rPr>
                        <a:t>H</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gridSpan="3">
                  <a:txBody>
                    <a:bodyPr/>
                    <a:lstStyle/>
                    <a:p>
                      <a:pPr algn="l" fontAlgn="b"/>
                      <a:r>
                        <a:rPr lang="en-US" sz="1300" b="1" i="0" u="none" strike="noStrike" dirty="0">
                          <a:latin typeface="Times New Roman"/>
                        </a:rPr>
                        <a:t>1   </a:t>
                      </a:r>
                      <a:r>
                        <a:rPr lang="en-US" sz="1300" b="1" i="0" u="none" strike="noStrike" dirty="0" smtClean="0">
                          <a:latin typeface="Times New Roman"/>
                        </a:rPr>
                        <a:t> </a:t>
                      </a:r>
                      <a:r>
                        <a:rPr lang="en-US" sz="1300" b="1" i="0" u="none" strike="noStrike" dirty="0">
                          <a:latin typeface="Times New Roman"/>
                        </a:rPr>
                        <a:t>2 </a:t>
                      </a:r>
                      <a:r>
                        <a:rPr lang="en-US" sz="1300" b="1" i="0" u="none" strike="noStrike" dirty="0" smtClean="0">
                          <a:latin typeface="Times New Roman"/>
                        </a:rPr>
                        <a:t>    3         </a:t>
                      </a:r>
                      <a:r>
                        <a:rPr lang="en-US" sz="1300" b="1" i="0" u="none" strike="noStrike" dirty="0">
                          <a:latin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l" fontAlgn="b"/>
                      <a:endParaRPr lang="en-US" sz="13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1300" b="1" i="0" u="none" strike="noStrike">
                          <a:latin typeface="Times New Roman"/>
                        </a:rPr>
                        <a:t>FACE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b"/>
                      <a:r>
                        <a:rPr lang="en-US" sz="1300" b="1" i="0" u="none" strike="noStrike">
                          <a:latin typeface="Times New Roman"/>
                        </a:rPr>
                        <a:t>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5827">
                <a:tc>
                  <a:txBody>
                    <a:bodyPr/>
                    <a:lstStyle/>
                    <a:p>
                      <a:pPr algn="l" fontAlgn="b"/>
                      <a:endParaRPr lang="en-US" sz="1300" b="0" i="0" u="none" strike="noStrike">
                        <a:latin typeface="Arial"/>
                      </a:endParaRPr>
                    </a:p>
                  </a:txBody>
                  <a:tcPr marL="0" marR="0" marT="0" marB="0" anchor="b">
                    <a:lnL>
                      <a:noFill/>
                    </a:lnL>
                    <a:lnR>
                      <a:noFill/>
                    </a:lnR>
                    <a:lnT>
                      <a:noFill/>
                    </a:lnT>
                    <a:lnB>
                      <a:noFill/>
                    </a:lnB>
                  </a:tcPr>
                </a:tc>
                <a:tc>
                  <a:txBody>
                    <a:bodyPr/>
                    <a:lstStyle/>
                    <a:p>
                      <a:pPr algn="r" fontAlgn="b"/>
                      <a:endParaRPr lang="en-US" sz="1300" b="1" i="0" u="none" strike="noStrike">
                        <a:latin typeface="Times New Roman"/>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300" b="0" i="0" u="none" strike="noStrike" dirty="0">
                          <a:solidFill>
                            <a:srgbClr val="E46D0A"/>
                          </a:solidFill>
                          <a:latin typeface="Times New Roman"/>
                        </a:rPr>
                        <a:t> </a:t>
                      </a:r>
                      <a:endParaRPr lang="en-US" sz="1300" b="0" i="0" u="none" strike="noStrike" dirty="0">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US" sz="1300" b="0" i="0" u="none" strike="noStrike" dirty="0">
                          <a:latin typeface="Times New Roman"/>
                        </a:rPr>
                        <a:t> </a:t>
                      </a:r>
                      <a:endParaRPr lang="en-US" sz="1300" b="0" i="0" u="none" strike="noStrike" dirty="0">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0" i="0" u="none" strike="noStrike" dirty="0">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3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1300" b="1" i="0" u="none" strike="noStrike">
                          <a:latin typeface="Times New Roman"/>
                        </a:rPr>
                        <a:t>SEGMENT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b"/>
                      <a:r>
                        <a:rPr lang="en-US" sz="1300" b="1" i="0" u="none" strike="noStrike">
                          <a:latin typeface="Times New Roman"/>
                        </a:rPr>
                        <a:t>X</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5827">
                <a:tc>
                  <a:txBody>
                    <a:bodyPr/>
                    <a:lstStyle/>
                    <a:p>
                      <a:pPr algn="r" fontAlgn="b"/>
                      <a:r>
                        <a:rPr lang="en-US" sz="1300" b="1" i="0" u="none" strike="noStrike">
                          <a:latin typeface="Times New Roman"/>
                        </a:rPr>
                        <a:t>D</a:t>
                      </a:r>
                    </a:p>
                  </a:txBody>
                  <a:tcPr marL="0" marR="0" marT="0" marB="0" anchor="b">
                    <a:lnL>
                      <a:noFill/>
                    </a:lnL>
                    <a:lnR>
                      <a:noFill/>
                    </a:lnR>
                    <a:lnT>
                      <a:noFill/>
                    </a:lnT>
                    <a:lnB>
                      <a:noFill/>
                    </a:lnB>
                  </a:tcPr>
                </a:tc>
                <a:tc>
                  <a:txBody>
                    <a:bodyPr/>
                    <a:lstStyle/>
                    <a:p>
                      <a:pPr algn="r" fontAlgn="b"/>
                      <a:r>
                        <a:rPr lang="en-US" sz="1300" b="1" i="0" u="none" strike="noStrike">
                          <a:latin typeface="Times New Roman"/>
                        </a:rPr>
                        <a:t>T</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300" b="0" i="0" u="none" strike="noStrike" dirty="0">
                          <a:solidFill>
                            <a:srgbClr val="E46D0A"/>
                          </a:solidFill>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US" sz="1300" b="0" i="0" u="none" strike="noStrike" dirty="0">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3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1300" b="1" i="0" u="none" strike="noStrike">
                          <a:latin typeface="Times New Roman"/>
                        </a:rPr>
                        <a:t>SECTION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b"/>
                      <a:r>
                        <a:rPr lang="en-US" sz="1300" b="1" i="0" u="none" strike="noStrike">
                          <a:latin typeface="Times New Roman"/>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5827">
                <a:tc>
                  <a:txBody>
                    <a:bodyPr/>
                    <a:lstStyle/>
                    <a:p>
                      <a:pPr algn="l" fontAlgn="b"/>
                      <a:endParaRPr lang="en-US" sz="1300" b="0" i="0" u="none" strike="noStrike">
                        <a:latin typeface="Arial"/>
                      </a:endParaRPr>
                    </a:p>
                  </a:txBody>
                  <a:tcPr marL="0" marR="0" marT="0" marB="0" anchor="b">
                    <a:lnL>
                      <a:noFill/>
                    </a:lnL>
                    <a:lnR>
                      <a:noFill/>
                    </a:lnR>
                    <a:lnT>
                      <a:noFill/>
                    </a:lnT>
                    <a:lnB>
                      <a:noFill/>
                    </a:lnB>
                  </a:tcPr>
                </a:tc>
                <a:tc>
                  <a:txBody>
                    <a:bodyPr/>
                    <a:lstStyle/>
                    <a:p>
                      <a:pPr algn="r" fontAlgn="b"/>
                      <a:r>
                        <a:rPr lang="en-US" sz="1300" b="1" i="0" u="none" strike="noStrike">
                          <a:latin typeface="Times New Roman"/>
                        </a:rPr>
                        <a:t>B</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300" b="0" i="0" u="none" strike="noStrike">
                          <a:solidFill>
                            <a:srgbClr val="E46D0A"/>
                          </a:solidFill>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US" sz="13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3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2">
                  <a:txBody>
                    <a:bodyPr/>
                    <a:lstStyle/>
                    <a:p>
                      <a:pPr algn="l" fontAlgn="b"/>
                      <a:r>
                        <a:rPr lang="en-US" sz="1300" b="1" i="0" u="none" strike="noStrike">
                          <a:latin typeface="Times New Roman"/>
                        </a:rPr>
                        <a:t>ALPHABET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b"/>
                      <a:endParaRPr lang="en-US" sz="1000" b="1" i="0" u="none" strike="noStrike">
                        <a:latin typeface="Times New Roman"/>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1" i="0" u="none" strike="noStrike">
                          <a:latin typeface="Times New Roman"/>
                        </a:rPr>
                        <a:t>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9181">
                <a:tc>
                  <a:txBody>
                    <a:bodyPr/>
                    <a:lstStyle/>
                    <a:p>
                      <a:pPr algn="l" fontAlgn="b"/>
                      <a:endParaRPr lang="en-US" sz="1300" b="0" i="0" u="none" strike="noStrike">
                        <a:latin typeface="Arial"/>
                      </a:endParaRPr>
                    </a:p>
                  </a:txBody>
                  <a:tcPr marL="0" marR="0" marT="0" marB="0" anchor="b">
                    <a:lnL>
                      <a:noFill/>
                    </a:lnL>
                    <a:lnR>
                      <a:noFill/>
                    </a:lnR>
                    <a:lnT>
                      <a:noFill/>
                    </a:lnT>
                    <a:lnB>
                      <a:noFill/>
                    </a:lnB>
                  </a:tcPr>
                </a:tc>
                <a:tc>
                  <a:txBody>
                    <a:bodyPr/>
                    <a:lstStyle/>
                    <a:p>
                      <a:pPr algn="r" fontAlgn="b"/>
                      <a:endParaRPr lang="en-US" sz="1300" b="1" i="0" u="none" strike="noStrike">
                        <a:latin typeface="Times New Roman"/>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300" b="0" i="0" u="none" strike="noStrike">
                          <a:solidFill>
                            <a:srgbClr val="E46D0A"/>
                          </a:solidFill>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US" sz="13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3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3">
                  <a:txBody>
                    <a:bodyPr/>
                    <a:lstStyle/>
                    <a:p>
                      <a:pPr algn="ctr" fontAlgn="b"/>
                      <a:r>
                        <a:rPr lang="en-US" sz="1300" b="1" i="0" u="none" strike="noStrike" dirty="0">
                          <a:solidFill>
                            <a:srgbClr val="FF0000"/>
                          </a:solidFill>
                          <a:latin typeface="Times New Roman"/>
                        </a:rPr>
                        <a:t>DX1N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39181">
                <a:tc>
                  <a:txBody>
                    <a:bodyPr/>
                    <a:lstStyle/>
                    <a:p>
                      <a:pPr algn="l" fontAlgn="b"/>
                      <a:endParaRPr lang="en-US" sz="1300" b="0" i="0" u="none" strike="noStrike">
                        <a:latin typeface="Arial"/>
                      </a:endParaRPr>
                    </a:p>
                  </a:txBody>
                  <a:tcPr marL="0" marR="0" marT="0" marB="0" anchor="b">
                    <a:lnL>
                      <a:noFill/>
                    </a:lnL>
                    <a:lnR>
                      <a:noFill/>
                    </a:lnR>
                    <a:lnT>
                      <a:noFill/>
                    </a:lnT>
                    <a:lnB>
                      <a:noFill/>
                    </a:lnB>
                  </a:tcPr>
                </a:tc>
                <a:tc>
                  <a:txBody>
                    <a:bodyPr/>
                    <a:lstStyle/>
                    <a:p>
                      <a:pPr algn="r" fontAlgn="b"/>
                      <a:r>
                        <a:rPr lang="en-US" sz="1300" b="1" i="0" u="none" strike="noStrike">
                          <a:latin typeface="Times New Roman"/>
                        </a:rPr>
                        <a:t>G</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300" b="0" i="0" u="none" strike="noStrike">
                          <a:solidFill>
                            <a:srgbClr val="E46D0A"/>
                          </a:solidFill>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US" sz="13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3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300" b="0" i="0" u="none" strike="noStrike" dirty="0">
                        <a:latin typeface="Arial"/>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300" b="0" i="0" u="none" strike="noStrike">
                        <a:latin typeface="Arial"/>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300" b="0" i="0" u="none" strike="noStrike" dirty="0">
                        <a:latin typeface="Arial"/>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r>
            </a:tbl>
          </a:graphicData>
        </a:graphic>
      </p:graphicFrame>
      <p:cxnSp>
        <p:nvCxnSpPr>
          <p:cNvPr id="8" name="Straight Connector 7"/>
          <p:cNvCxnSpPr/>
          <p:nvPr/>
        </p:nvCxnSpPr>
        <p:spPr>
          <a:xfrm rot="16200000" flipH="1">
            <a:off x="1289050" y="2967038"/>
            <a:ext cx="1828801" cy="1"/>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rot="16200000" flipH="1">
            <a:off x="753690" y="2968998"/>
            <a:ext cx="1852509" cy="19788"/>
          </a:xfrm>
          <a:prstGeom prst="line">
            <a:avLst/>
          </a:prstGeom>
        </p:spPr>
        <p:style>
          <a:lnRef idx="1">
            <a:schemeClr val="dk1"/>
          </a:lnRef>
          <a:fillRef idx="0">
            <a:schemeClr val="dk1"/>
          </a:fillRef>
          <a:effectRef idx="0">
            <a:schemeClr val="dk1"/>
          </a:effectRef>
          <a:fontRef idx="minor">
            <a:schemeClr val="tx1"/>
          </a:fontRef>
        </p:style>
      </p:cxnSp>
      <p:sp>
        <p:nvSpPr>
          <p:cNvPr id="21" name="TextBox 20"/>
          <p:cNvSpPr txBox="1"/>
          <p:nvPr/>
        </p:nvSpPr>
        <p:spPr>
          <a:xfrm>
            <a:off x="1725401" y="405978"/>
            <a:ext cx="9438958" cy="696900"/>
          </a:xfrm>
          <a:prstGeom prst="rect">
            <a:avLst/>
          </a:prstGeom>
          <a:solidFill>
            <a:srgbClr val="FFFF00"/>
          </a:solidFill>
          <a:effectLst>
            <a:innerShdw blurRad="63500" dist="50800" dir="16200000">
              <a:prstClr val="black">
                <a:alpha val="50000"/>
              </a:prstClr>
            </a:innerShdw>
          </a:effectLst>
        </p:spPr>
        <p:txBody>
          <a:bodyPr wrap="square" lIns="121789" tIns="60894" rIns="121789" bIns="60894" rtlCol="0">
            <a:spAutoFit/>
          </a:bodyPr>
          <a:lstStyle/>
          <a:p>
            <a:pPr algn="ctr"/>
            <a:r>
              <a:rPr lang="en-US" sz="3700" b="1" dirty="0" smtClean="0">
                <a:latin typeface="Times New Roman" pitchFamily="18" charset="0"/>
                <a:cs typeface="Times New Roman" pitchFamily="18" charset="0"/>
              </a:rPr>
              <a:t>LOCATION CODING EXPLANATION</a:t>
            </a:r>
            <a:endParaRPr lang="en-US" sz="3700" b="1" dirty="0">
              <a:latin typeface="Times New Roman" pitchFamily="18" charset="0"/>
              <a:cs typeface="Times New Roman" pitchFamily="18" charset="0"/>
            </a:endParaRPr>
          </a:p>
        </p:txBody>
      </p:sp>
      <p:graphicFrame>
        <p:nvGraphicFramePr>
          <p:cNvPr id="26" name="Table 25"/>
          <p:cNvGraphicFramePr>
            <a:graphicFrameLocks noGrp="1"/>
          </p:cNvGraphicFramePr>
          <p:nvPr/>
        </p:nvGraphicFramePr>
        <p:xfrm>
          <a:off x="710460" y="4059767"/>
          <a:ext cx="3856784" cy="1817510"/>
        </p:xfrm>
        <a:graphic>
          <a:graphicData uri="http://schemas.openxmlformats.org/drawingml/2006/table">
            <a:tbl>
              <a:tblPr/>
              <a:tblGrid>
                <a:gridCol w="426164"/>
                <a:gridCol w="228626"/>
                <a:gridCol w="836785"/>
                <a:gridCol w="785321"/>
                <a:gridCol w="301396"/>
                <a:gridCol w="426164"/>
                <a:gridCol w="426164"/>
                <a:gridCol w="426164"/>
              </a:tblGrid>
              <a:tr h="405977">
                <a:tc>
                  <a:txBody>
                    <a:bodyPr/>
                    <a:lstStyle/>
                    <a:p>
                      <a:pPr algn="l" fontAlgn="b"/>
                      <a:endParaRPr lang="en-US" sz="1300" b="0" i="0" u="none" strike="noStrike" dirty="0">
                        <a:latin typeface="Arial"/>
                      </a:endParaRPr>
                    </a:p>
                  </a:txBody>
                  <a:tcPr marL="0" marR="0" marT="0" marB="0" anchor="b">
                    <a:lnL>
                      <a:noFill/>
                    </a:lnL>
                    <a:lnR>
                      <a:noFill/>
                    </a:lnR>
                    <a:lnT>
                      <a:noFill/>
                    </a:lnT>
                    <a:lnB>
                      <a:noFill/>
                    </a:lnB>
                  </a:tcPr>
                </a:tc>
                <a:tc>
                  <a:txBody>
                    <a:bodyPr/>
                    <a:lstStyle/>
                    <a:p>
                      <a:pPr algn="r" fontAlgn="b"/>
                      <a:r>
                        <a:rPr lang="en-US" sz="1300" b="1" i="0" u="none" strike="noStrike" dirty="0">
                          <a:latin typeface="Times New Roman"/>
                        </a:rPr>
                        <a:t>H</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1300" b="1" i="0" u="none" strike="noStrike" dirty="0">
                          <a:latin typeface="Times New Roman"/>
                        </a:rPr>
                        <a:t>1        2          3   </a:t>
                      </a:r>
                      <a:r>
                        <a:rPr lang="en-US" sz="1300" b="1" i="0" u="none" strike="noStrike" dirty="0" smtClean="0">
                          <a:latin typeface="Times New Roman"/>
                        </a:rPr>
                        <a:t>      </a:t>
                      </a:r>
                      <a:r>
                        <a:rPr lang="en-US" sz="1300" b="1" i="0" u="none" strike="noStrike" dirty="0">
                          <a:latin typeface="Times New Roman"/>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endParaRPr lang="en-US" sz="13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1300" b="1" i="0" u="none" strike="noStrike">
                          <a:latin typeface="Times New Roman"/>
                        </a:rPr>
                        <a:t>FACE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b"/>
                      <a:r>
                        <a:rPr lang="en-US" sz="1300" b="1" i="0" u="none" strike="noStrike">
                          <a:latin typeface="Times New Roman"/>
                        </a:rPr>
                        <a:t>F</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3893">
                <a:tc>
                  <a:txBody>
                    <a:bodyPr/>
                    <a:lstStyle/>
                    <a:p>
                      <a:pPr algn="l" fontAlgn="b"/>
                      <a:endParaRPr lang="en-US" sz="1300" b="0" i="0" u="none" strike="noStrike">
                        <a:latin typeface="Arial"/>
                      </a:endParaRPr>
                    </a:p>
                  </a:txBody>
                  <a:tcPr marL="0" marR="0" marT="0" marB="0" anchor="b">
                    <a:lnL>
                      <a:noFill/>
                    </a:lnL>
                    <a:lnR>
                      <a:noFill/>
                    </a:lnR>
                    <a:lnT>
                      <a:noFill/>
                    </a:lnT>
                    <a:lnB>
                      <a:noFill/>
                    </a:lnB>
                  </a:tcPr>
                </a:tc>
                <a:tc>
                  <a:txBody>
                    <a:bodyPr/>
                    <a:lstStyle/>
                    <a:p>
                      <a:pPr algn="r" fontAlgn="b"/>
                      <a:endParaRPr lang="en-US" sz="1300" b="1" i="0" u="none" strike="noStrike">
                        <a:latin typeface="Times New Roman"/>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l" fontAlgn="b"/>
                      <a:r>
                        <a:rPr lang="en-US" sz="1300" b="1" i="0" u="none" strike="noStrike">
                          <a:solidFill>
                            <a:srgbClr val="E46D0A"/>
                          </a:solidFill>
                          <a:latin typeface="Times New Roman"/>
                        </a:rPr>
                        <a:t> </a:t>
                      </a:r>
                      <a:endParaRPr lang="en-US" sz="1300" b="0" i="0" u="none" strike="noStrike">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4807"/>
                    </a:solidFill>
                  </a:tcPr>
                </a:tc>
                <a:tc hMerge="1">
                  <a:txBody>
                    <a:bodyPr/>
                    <a:lstStyle/>
                    <a:p>
                      <a:endParaRPr lang="en-US"/>
                    </a:p>
                  </a:txBody>
                  <a:tcPr/>
                </a:tc>
                <a:tc>
                  <a:txBody>
                    <a:bodyPr/>
                    <a:lstStyle/>
                    <a:p>
                      <a:pPr algn="l" fontAlgn="b"/>
                      <a:endParaRPr lang="en-US" sz="13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1300" b="1" i="0" u="none" strike="noStrike">
                          <a:latin typeface="Times New Roman"/>
                        </a:rPr>
                        <a:t>SEGMENT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b"/>
                      <a:r>
                        <a:rPr lang="en-US" sz="1300" b="1" i="0" u="none" strike="noStrike">
                          <a:latin typeface="Times New Roman"/>
                        </a:rPr>
                        <a:t>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9410">
                <a:tc>
                  <a:txBody>
                    <a:bodyPr/>
                    <a:lstStyle/>
                    <a:p>
                      <a:pPr algn="ctr" fontAlgn="b"/>
                      <a:r>
                        <a:rPr lang="en-US" sz="1300" b="1" i="0" u="none" strike="noStrike">
                          <a:latin typeface="Times New Roman"/>
                        </a:rPr>
                        <a:t>F</a:t>
                      </a:r>
                    </a:p>
                  </a:txBody>
                  <a:tcPr marL="0" marR="0" marT="0" marB="0" anchor="b">
                    <a:lnL>
                      <a:noFill/>
                    </a:lnL>
                    <a:lnR>
                      <a:noFill/>
                    </a:lnR>
                    <a:lnT>
                      <a:noFill/>
                    </a:lnT>
                    <a:lnB>
                      <a:noFill/>
                    </a:lnB>
                  </a:tcPr>
                </a:tc>
                <a:tc>
                  <a:txBody>
                    <a:bodyPr/>
                    <a:lstStyle/>
                    <a:p>
                      <a:pPr algn="r" fontAlgn="b"/>
                      <a:r>
                        <a:rPr lang="en-US" sz="1300" b="1" i="0" u="none" strike="noStrike">
                          <a:latin typeface="Times New Roman"/>
                        </a:rPr>
                        <a:t>T</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rowSpan="3">
                  <a:txBody>
                    <a:bodyPr/>
                    <a:lstStyle/>
                    <a:p>
                      <a:pPr algn="ctr" fontAlgn="b"/>
                      <a:r>
                        <a:rPr lang="en-US" sz="13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300" b="0" i="0" u="none" strike="noStrike" dirty="0">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3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rowSpan="2" gridSpan="2">
                  <a:txBody>
                    <a:bodyPr/>
                    <a:lstStyle/>
                    <a:p>
                      <a:pPr algn="ctr" fontAlgn="ctr"/>
                      <a:r>
                        <a:rPr lang="en-US" sz="1300" b="1" i="0" u="none" strike="noStrike">
                          <a:latin typeface="Times New Roman"/>
                        </a:rPr>
                        <a:t>SECTION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hMerge="1">
                  <a:txBody>
                    <a:bodyPr/>
                    <a:lstStyle/>
                    <a:p>
                      <a:endParaRPr lang="en-US"/>
                    </a:p>
                  </a:txBody>
                  <a:tcPr/>
                </a:tc>
                <a:tc>
                  <a:txBody>
                    <a:bodyPr/>
                    <a:lstStyle/>
                    <a:p>
                      <a:pPr algn="ctr" fontAlgn="b"/>
                      <a:r>
                        <a:rPr lang="en-US" sz="1300" b="1" i="0" u="none" strike="noStrike">
                          <a:latin typeface="Times New Roman"/>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9410">
                <a:tc>
                  <a:txBody>
                    <a:bodyPr/>
                    <a:lstStyle/>
                    <a:p>
                      <a:pPr algn="l" fontAlgn="b"/>
                      <a:endParaRPr lang="en-US" sz="1300" b="0" i="0" u="none" strike="noStrike">
                        <a:latin typeface="Arial"/>
                      </a:endParaRPr>
                    </a:p>
                  </a:txBody>
                  <a:tcPr marL="0" marR="0" marT="0" marB="0" anchor="b">
                    <a:lnL>
                      <a:noFill/>
                    </a:lnL>
                    <a:lnR>
                      <a:noFill/>
                    </a:lnR>
                    <a:lnT>
                      <a:noFill/>
                    </a:lnT>
                    <a:lnB>
                      <a:noFill/>
                    </a:lnB>
                  </a:tcPr>
                </a:tc>
                <a:tc>
                  <a:txBody>
                    <a:bodyPr/>
                    <a:lstStyle/>
                    <a:p>
                      <a:pPr algn="r" fontAlgn="b"/>
                      <a:r>
                        <a:rPr lang="en-US" sz="1300" b="1" i="0" u="none" strike="noStrike">
                          <a:latin typeface="Times New Roman"/>
                        </a:rPr>
                        <a:t>B</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vMerge="1">
                  <a:txBody>
                    <a:bodyPr/>
                    <a:lstStyle/>
                    <a:p>
                      <a:endParaRPr lang="en-US"/>
                    </a:p>
                  </a:txBody>
                  <a:tcPr/>
                </a:tc>
                <a:tc>
                  <a:txBody>
                    <a:bodyPr/>
                    <a:lstStyle/>
                    <a:p>
                      <a:pPr algn="l" fontAlgn="b"/>
                      <a:endParaRPr lang="en-US" sz="13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2" vMerge="1">
                  <a:txBody>
                    <a:bodyPr/>
                    <a:lstStyle/>
                    <a:p>
                      <a:endParaRPr lang="en-US"/>
                    </a:p>
                  </a:txBody>
                  <a:tcPr/>
                </a:tc>
                <a:tc hMerge="1" vMerge="1">
                  <a:txBody>
                    <a:bodyPr/>
                    <a:lstStyle/>
                    <a:p>
                      <a:endParaRPr lang="en-US"/>
                    </a:p>
                  </a:txBody>
                  <a:tcPr/>
                </a:tc>
                <a:tc>
                  <a:txBody>
                    <a:bodyPr/>
                    <a:lstStyle/>
                    <a:p>
                      <a:pPr algn="ctr" fontAlgn="b"/>
                      <a:r>
                        <a:rPr lang="en-US" sz="1300" b="1" i="0" u="none" strike="noStrike">
                          <a:latin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9410">
                <a:tc>
                  <a:txBody>
                    <a:bodyPr/>
                    <a:lstStyle/>
                    <a:p>
                      <a:pPr algn="l" fontAlgn="b"/>
                      <a:endParaRPr lang="en-US" sz="1300" b="0" i="0" u="none" strike="noStrike">
                        <a:latin typeface="Arial"/>
                      </a:endParaRPr>
                    </a:p>
                  </a:txBody>
                  <a:tcPr marL="0" marR="0" marT="0" marB="0" anchor="b">
                    <a:lnL>
                      <a:noFill/>
                    </a:lnL>
                    <a:lnR>
                      <a:noFill/>
                    </a:lnR>
                    <a:lnT>
                      <a:noFill/>
                    </a:lnT>
                    <a:lnB>
                      <a:noFill/>
                    </a:lnB>
                  </a:tcPr>
                </a:tc>
                <a:tc>
                  <a:txBody>
                    <a:bodyPr/>
                    <a:lstStyle/>
                    <a:p>
                      <a:pPr algn="r" fontAlgn="b"/>
                      <a:endParaRPr lang="en-US" sz="1300" b="1" i="0" u="none" strike="noStrike">
                        <a:latin typeface="Times New Roman"/>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vMerge="1">
                  <a:txBody>
                    <a:bodyPr/>
                    <a:lstStyle/>
                    <a:p>
                      <a:endParaRPr lang="en-US"/>
                    </a:p>
                  </a:txBody>
                  <a:tcPr/>
                </a:tc>
                <a:tc>
                  <a:txBody>
                    <a:bodyPr/>
                    <a:lstStyle/>
                    <a:p>
                      <a:pPr algn="l" fontAlgn="b"/>
                      <a:endParaRPr lang="en-US" sz="13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gridSpan="3">
                  <a:txBody>
                    <a:bodyPr/>
                    <a:lstStyle/>
                    <a:p>
                      <a:pPr algn="ctr" fontAlgn="b"/>
                      <a:r>
                        <a:rPr lang="en-US" sz="1300" b="1" i="0" u="none" strike="noStrike">
                          <a:solidFill>
                            <a:srgbClr val="FF0000"/>
                          </a:solidFill>
                          <a:latin typeface="Times New Roman"/>
                        </a:rPr>
                        <a:t>FT14</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r>
              <a:tr h="289410">
                <a:tc>
                  <a:txBody>
                    <a:bodyPr/>
                    <a:lstStyle/>
                    <a:p>
                      <a:pPr algn="l" fontAlgn="b"/>
                      <a:endParaRPr lang="en-US" sz="1300" b="0" i="0" u="none" strike="noStrike">
                        <a:latin typeface="Arial"/>
                      </a:endParaRPr>
                    </a:p>
                  </a:txBody>
                  <a:tcPr marL="0" marR="0" marT="0" marB="0" anchor="b">
                    <a:lnL>
                      <a:noFill/>
                    </a:lnL>
                    <a:lnR>
                      <a:noFill/>
                    </a:lnR>
                    <a:lnT>
                      <a:noFill/>
                    </a:lnT>
                    <a:lnB>
                      <a:noFill/>
                    </a:lnB>
                  </a:tcPr>
                </a:tc>
                <a:tc>
                  <a:txBody>
                    <a:bodyPr/>
                    <a:lstStyle/>
                    <a:p>
                      <a:pPr algn="r" fontAlgn="b"/>
                      <a:r>
                        <a:rPr lang="en-US" sz="1300" b="1" i="0" u="none" strike="noStrike">
                          <a:latin typeface="Times New Roman"/>
                        </a:rPr>
                        <a:t>G</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1300" b="0"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4807"/>
                    </a:solidFill>
                  </a:tcPr>
                </a:tc>
                <a:tc hMerge="1">
                  <a:txBody>
                    <a:bodyPr/>
                    <a:lstStyle/>
                    <a:p>
                      <a:endParaRPr lang="en-US"/>
                    </a:p>
                  </a:txBody>
                  <a:tcPr/>
                </a:tc>
                <a:tc>
                  <a:txBody>
                    <a:bodyPr/>
                    <a:lstStyle/>
                    <a:p>
                      <a:pPr algn="l" fontAlgn="b"/>
                      <a:endParaRPr lang="en-US" sz="13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300" b="0" i="0" u="none" strike="noStrike" dirty="0">
                        <a:latin typeface="Arial"/>
                      </a:endParaRPr>
                    </a:p>
                  </a:txBody>
                  <a:tcPr marL="0" marR="0" marT="0" marB="0" anchor="b">
                    <a:lnL>
                      <a:noFill/>
                    </a:lnL>
                    <a:lnR>
                      <a:noFill/>
                    </a:lnR>
                    <a:lnT>
                      <a:noFill/>
                    </a:lnT>
                    <a:lnB>
                      <a:noFill/>
                    </a:lnB>
                  </a:tcPr>
                </a:tc>
                <a:tc>
                  <a:txBody>
                    <a:bodyPr/>
                    <a:lstStyle/>
                    <a:p>
                      <a:pPr algn="l" fontAlgn="b"/>
                      <a:endParaRPr lang="en-US" sz="1300" b="0" i="0" u="none" strike="noStrike">
                        <a:latin typeface="Arial"/>
                      </a:endParaRPr>
                    </a:p>
                  </a:txBody>
                  <a:tcPr marL="0" marR="0" marT="0" marB="0" anchor="b">
                    <a:lnL>
                      <a:noFill/>
                    </a:lnL>
                    <a:lnR>
                      <a:noFill/>
                    </a:lnR>
                    <a:lnT>
                      <a:noFill/>
                    </a:lnT>
                    <a:lnB>
                      <a:noFill/>
                    </a:lnB>
                  </a:tcPr>
                </a:tc>
                <a:tc>
                  <a:txBody>
                    <a:bodyPr/>
                    <a:lstStyle/>
                    <a:p>
                      <a:pPr algn="l" fontAlgn="b"/>
                      <a:endParaRPr lang="en-US" sz="1300" b="0" i="0" u="none" strike="noStrike" dirty="0">
                        <a:latin typeface="Arial"/>
                      </a:endParaRPr>
                    </a:p>
                  </a:txBody>
                  <a:tcPr marL="0" marR="0" marT="0" marB="0" anchor="b">
                    <a:lnL>
                      <a:noFill/>
                    </a:lnL>
                    <a:lnR>
                      <a:noFill/>
                    </a:lnR>
                    <a:lnT>
                      <a:noFill/>
                    </a:lnT>
                    <a:lnB>
                      <a:noFill/>
                    </a:lnB>
                  </a:tcPr>
                </a:tc>
              </a:tr>
            </a:tbl>
          </a:graphicData>
        </a:graphic>
      </p:graphicFrame>
      <p:sp>
        <p:nvSpPr>
          <p:cNvPr id="28" name="Explosion 1 27"/>
          <p:cNvSpPr/>
          <p:nvPr/>
        </p:nvSpPr>
        <p:spPr>
          <a:xfrm flipV="1">
            <a:off x="1517650" y="4872037"/>
            <a:ext cx="1319424" cy="162388"/>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lIns="121789" tIns="60894" rIns="121789" bIns="60894" rtlCol="0" anchor="ctr"/>
          <a:lstStyle/>
          <a:p>
            <a:pPr algn="ctr"/>
            <a:endParaRPr lang="en-US"/>
          </a:p>
        </p:txBody>
      </p:sp>
      <p:graphicFrame>
        <p:nvGraphicFramePr>
          <p:cNvPr id="29" name="Table 28"/>
          <p:cNvGraphicFramePr>
            <a:graphicFrameLocks noGrp="1"/>
          </p:cNvGraphicFramePr>
          <p:nvPr/>
        </p:nvGraphicFramePr>
        <p:xfrm>
          <a:off x="4718050" y="1651673"/>
          <a:ext cx="7219478" cy="4303643"/>
        </p:xfrm>
        <a:graphic>
          <a:graphicData uri="http://schemas.openxmlformats.org/drawingml/2006/table">
            <a:tbl>
              <a:tblPr/>
              <a:tblGrid>
                <a:gridCol w="202988"/>
                <a:gridCol w="473639"/>
                <a:gridCol w="439808"/>
                <a:gridCol w="439808"/>
                <a:gridCol w="439808"/>
                <a:gridCol w="439808"/>
                <a:gridCol w="439808"/>
                <a:gridCol w="439808"/>
                <a:gridCol w="439808"/>
                <a:gridCol w="439808"/>
                <a:gridCol w="439808"/>
                <a:gridCol w="439808"/>
                <a:gridCol w="405977"/>
                <a:gridCol w="473639"/>
                <a:gridCol w="657598"/>
                <a:gridCol w="167749"/>
                <a:gridCol w="439808"/>
              </a:tblGrid>
              <a:tr h="215675">
                <a:tc>
                  <a:txBody>
                    <a:bodyPr/>
                    <a:lstStyle/>
                    <a:p>
                      <a:pPr algn="l" fontAlgn="b"/>
                      <a:endParaRPr lang="en-US" sz="1300" b="0" i="0" u="none" strike="noStrike" dirty="0">
                        <a:latin typeface="Arial"/>
                      </a:endParaRPr>
                    </a:p>
                  </a:txBody>
                  <a:tcPr marL="12687" marR="12687" marT="12687" marB="0" anchor="b">
                    <a:lnL>
                      <a:noFill/>
                    </a:lnL>
                    <a:lnR>
                      <a:noFill/>
                    </a:lnR>
                    <a:lnT>
                      <a:noFill/>
                    </a:lnT>
                    <a:lnB>
                      <a:noFill/>
                    </a:lnB>
                  </a:tcPr>
                </a:tc>
                <a:tc>
                  <a:txBody>
                    <a:bodyPr/>
                    <a:lstStyle/>
                    <a:p>
                      <a:pPr algn="r" fontAlgn="b"/>
                      <a:endParaRPr lang="en-US" sz="1300" b="1" i="0" u="none" strike="noStrike">
                        <a:latin typeface="Times New Roman"/>
                      </a:endParaRPr>
                    </a:p>
                  </a:txBody>
                  <a:tcPr marL="12687" marR="12687" marT="12687"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300" b="1" i="0" u="none" strike="noStrike">
                          <a:latin typeface="Times New Roman"/>
                        </a:rPr>
                        <a:t>1</a:t>
                      </a: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1" i="0" u="none" strike="noStrike">
                          <a:latin typeface="Times New Roman"/>
                        </a:rPr>
                        <a:t>2</a:t>
                      </a: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1" i="0" u="none" strike="noStrike">
                          <a:latin typeface="Times New Roman"/>
                        </a:rPr>
                        <a:t>3</a:t>
                      </a: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1" i="0" u="none" strike="noStrike">
                          <a:latin typeface="Times New Roman"/>
                        </a:rPr>
                        <a:t>4</a:t>
                      </a: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1" i="0" u="none" strike="noStrike">
                          <a:latin typeface="Times New Roman"/>
                        </a:rPr>
                        <a:t>5</a:t>
                      </a: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1" i="0" u="none" strike="noStrike">
                          <a:latin typeface="Times New Roman"/>
                        </a:rPr>
                        <a:t>6</a:t>
                      </a: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1" i="0" u="none" strike="noStrike">
                          <a:latin typeface="Times New Roman"/>
                        </a:rPr>
                        <a:t>7</a:t>
                      </a: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1" i="0" u="none" strike="noStrike">
                          <a:latin typeface="Times New Roman"/>
                        </a:rPr>
                        <a:t>8</a:t>
                      </a: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1" i="0" u="none" strike="noStrike">
                          <a:latin typeface="Times New Roman"/>
                        </a:rPr>
                        <a:t>9</a:t>
                      </a: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1" i="0" u="none" strike="noStrike">
                          <a:latin typeface="Times New Roman"/>
                        </a:rPr>
                        <a:t>0</a:t>
                      </a: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300" b="0" i="0" u="none" strike="noStrike">
                        <a:latin typeface="Arial"/>
                      </a:endParaRP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3">
                  <a:txBody>
                    <a:bodyPr/>
                    <a:lstStyle/>
                    <a:p>
                      <a:pPr algn="ctr" fontAlgn="b"/>
                      <a:r>
                        <a:rPr lang="en-US" sz="1300" b="1" i="0" u="none" strike="noStrike" dirty="0">
                          <a:latin typeface="Times New Roman"/>
                        </a:rPr>
                        <a:t>FACE</a:t>
                      </a:r>
                    </a:p>
                  </a:txBody>
                  <a:tcPr marL="12687" marR="12687" marT="126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ctr" fontAlgn="b"/>
                      <a:r>
                        <a:rPr lang="en-US" sz="1300" b="1" i="0" u="none" strike="noStrike" dirty="0">
                          <a:latin typeface="Times New Roman"/>
                        </a:rPr>
                        <a:t>B</a:t>
                      </a:r>
                    </a:p>
                  </a:txBody>
                  <a:tcPr marL="12687" marR="12687" marT="126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08514">
                <a:tc>
                  <a:txBody>
                    <a:bodyPr/>
                    <a:lstStyle/>
                    <a:p>
                      <a:pPr algn="l" fontAlgn="b"/>
                      <a:endParaRPr lang="en-US" sz="1300" b="0" i="0" u="none" strike="noStrike">
                        <a:latin typeface="Arial"/>
                      </a:endParaRPr>
                    </a:p>
                  </a:txBody>
                  <a:tcPr marL="12687" marR="12687" marT="12687" marB="0" anchor="b">
                    <a:lnL>
                      <a:noFill/>
                    </a:lnL>
                    <a:lnR w="6350" cap="flat" cmpd="sng" algn="ctr">
                      <a:solidFill>
                        <a:srgbClr val="000000"/>
                      </a:solidFill>
                      <a:prstDash val="solid"/>
                      <a:round/>
                      <a:headEnd type="none" w="med" len="med"/>
                      <a:tailEnd type="none" w="med" len="med"/>
                    </a:lnR>
                    <a:lnT>
                      <a:noFill/>
                    </a:lnT>
                    <a:lnB>
                      <a:noFill/>
                    </a:lnB>
                  </a:tcPr>
                </a:tc>
                <a:tc rowSpan="2">
                  <a:txBody>
                    <a:bodyPr/>
                    <a:lstStyle/>
                    <a:p>
                      <a:pPr algn="ctr" fontAlgn="ctr"/>
                      <a:r>
                        <a:rPr lang="en-US" sz="1300" b="1" i="0" u="none" strike="noStrike">
                          <a:latin typeface="Times New Roman"/>
                        </a:rPr>
                        <a:t>L</a:t>
                      </a:r>
                    </a:p>
                  </a:txBody>
                  <a:tcPr marL="12687" marR="12687" marT="126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0" i="0" u="none" strike="noStrike">
                          <a:latin typeface="Times New Roman"/>
                        </a:rPr>
                        <a:t> </a:t>
                      </a: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0" i="0" u="none" strike="noStrike" dirty="0">
                          <a:latin typeface="Times New Roman"/>
                        </a:rPr>
                        <a:t> </a:t>
                      </a: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0" i="0" u="none" strike="noStrike">
                          <a:latin typeface="Times New Roman"/>
                        </a:rPr>
                        <a:t> </a:t>
                      </a: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0" i="0" u="none" strike="noStrike">
                          <a:latin typeface="Times New Roman"/>
                        </a:rPr>
                        <a:t> </a:t>
                      </a: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0" i="0" u="none" strike="noStrike">
                          <a:latin typeface="Times New Roman"/>
                        </a:rPr>
                        <a:t> </a:t>
                      </a: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0" i="0" u="none" strike="noStrike" dirty="0">
                          <a:latin typeface="Times New Roman"/>
                        </a:rPr>
                        <a:t> </a:t>
                      </a: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0" i="0" u="none" strike="noStrike">
                          <a:latin typeface="Times New Roman"/>
                        </a:rPr>
                        <a:t> </a:t>
                      </a: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0" i="0" u="none" strike="noStrike">
                          <a:latin typeface="Times New Roman"/>
                        </a:rPr>
                        <a:t> </a:t>
                      </a: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0" i="0" u="none" strike="noStrike">
                          <a:latin typeface="Times New Roman"/>
                        </a:rPr>
                        <a:t> </a:t>
                      </a: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0" i="0" u="none" strike="noStrike">
                          <a:latin typeface="Times New Roman"/>
                        </a:rPr>
                        <a:t> </a:t>
                      </a: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300" b="0" i="0" u="none" strike="noStrike">
                        <a:latin typeface="Arial"/>
                      </a:endParaRP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3">
                  <a:txBody>
                    <a:bodyPr/>
                    <a:lstStyle/>
                    <a:p>
                      <a:pPr algn="ctr" fontAlgn="b"/>
                      <a:r>
                        <a:rPr lang="en-US" sz="1300" b="1" i="0" u="none" strike="noStrike" dirty="0">
                          <a:latin typeface="Times New Roman"/>
                        </a:rPr>
                        <a:t>SEGMENT</a:t>
                      </a:r>
                    </a:p>
                  </a:txBody>
                  <a:tcPr marL="12687" marR="12687" marT="126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ctr" fontAlgn="b"/>
                      <a:r>
                        <a:rPr lang="en-US" sz="1300" b="1" i="0" u="none" strike="noStrike" dirty="0">
                          <a:latin typeface="Times New Roman"/>
                        </a:rPr>
                        <a:t>L</a:t>
                      </a:r>
                    </a:p>
                  </a:txBody>
                  <a:tcPr marL="12687" marR="12687" marT="126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7775">
                <a:tc>
                  <a:txBody>
                    <a:bodyPr/>
                    <a:lstStyle/>
                    <a:p>
                      <a:pPr algn="ctr" fontAlgn="b"/>
                      <a:r>
                        <a:rPr lang="en-US" sz="1300" b="1" i="0" u="none" strike="noStrike">
                          <a:latin typeface="Times New Roman"/>
                        </a:rPr>
                        <a:t>B</a:t>
                      </a:r>
                    </a:p>
                  </a:txBody>
                  <a:tcPr marL="12687" marR="12687" marT="12687"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endParaRPr lang="en-US" sz="1300" b="0" i="0" u="none" strike="noStrike">
                        <a:latin typeface="Arial"/>
                      </a:endParaRP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3">
                  <a:txBody>
                    <a:bodyPr/>
                    <a:lstStyle/>
                    <a:p>
                      <a:pPr algn="ctr" fontAlgn="b"/>
                      <a:r>
                        <a:rPr lang="en-US" sz="1300" b="1" i="0" u="none" strike="noStrike" dirty="0">
                          <a:latin typeface="Times New Roman"/>
                        </a:rPr>
                        <a:t>SECTION</a:t>
                      </a:r>
                    </a:p>
                  </a:txBody>
                  <a:tcPr marL="12687" marR="12687" marT="126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ctr" fontAlgn="b"/>
                      <a:r>
                        <a:rPr lang="en-US" sz="1300" b="1" i="0" u="none" strike="noStrike" dirty="0">
                          <a:latin typeface="Times New Roman"/>
                        </a:rPr>
                        <a:t>1</a:t>
                      </a:r>
                    </a:p>
                  </a:txBody>
                  <a:tcPr marL="12687" marR="12687" marT="126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08514">
                <a:tc>
                  <a:txBody>
                    <a:bodyPr/>
                    <a:lstStyle/>
                    <a:p>
                      <a:pPr algn="l" fontAlgn="b"/>
                      <a:endParaRPr lang="en-US" sz="1300" b="0" i="0" u="none" strike="noStrike">
                        <a:latin typeface="Arial"/>
                      </a:endParaRPr>
                    </a:p>
                  </a:txBody>
                  <a:tcPr marL="12687" marR="12687" marT="12687" marB="0" anchor="b">
                    <a:lnL>
                      <a:noFill/>
                    </a:lnL>
                    <a:lnR w="6350" cap="flat" cmpd="sng" algn="ctr">
                      <a:solidFill>
                        <a:srgbClr val="000000"/>
                      </a:solidFill>
                      <a:prstDash val="solid"/>
                      <a:round/>
                      <a:headEnd type="none" w="med" len="med"/>
                      <a:tailEnd type="none" w="med" len="med"/>
                    </a:lnR>
                    <a:lnT>
                      <a:noFill/>
                    </a:lnT>
                    <a:lnB>
                      <a:noFill/>
                    </a:lnB>
                  </a:tcPr>
                </a:tc>
                <a:tc rowSpan="2">
                  <a:txBody>
                    <a:bodyPr/>
                    <a:lstStyle/>
                    <a:p>
                      <a:pPr algn="ctr" fontAlgn="ctr"/>
                      <a:r>
                        <a:rPr lang="en-US" sz="1300" b="1" i="0" u="none" strike="noStrike">
                          <a:latin typeface="Times New Roman"/>
                        </a:rPr>
                        <a:t>R</a:t>
                      </a:r>
                    </a:p>
                  </a:txBody>
                  <a:tcPr marL="12687" marR="12687" marT="126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0" i="0" u="none" strike="noStrike">
                          <a:latin typeface="Times New Roman"/>
                        </a:rPr>
                        <a:t> </a:t>
                      </a: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0" i="0" u="none" strike="noStrike" dirty="0">
                          <a:latin typeface="Times New Roman"/>
                        </a:rPr>
                        <a:t> </a:t>
                      </a: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0" i="0" u="none" strike="noStrike">
                          <a:latin typeface="Times New Roman"/>
                        </a:rPr>
                        <a:t> </a:t>
                      </a: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0" i="0" u="none" strike="noStrike" dirty="0">
                          <a:latin typeface="Times New Roman"/>
                        </a:rPr>
                        <a:t> </a:t>
                      </a: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0" i="0" u="none" strike="noStrike">
                          <a:latin typeface="Times New Roman"/>
                        </a:rPr>
                        <a:t> </a:t>
                      </a: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0" i="0" u="none" strike="noStrike">
                          <a:latin typeface="Times New Roman"/>
                        </a:rPr>
                        <a:t> </a:t>
                      </a: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0" i="0" u="none" strike="noStrike">
                          <a:latin typeface="Times New Roman"/>
                        </a:rPr>
                        <a:t> </a:t>
                      </a: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0" i="0" u="none" strike="noStrike">
                          <a:latin typeface="Times New Roman"/>
                        </a:rPr>
                        <a:t> </a:t>
                      </a: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0" i="0" u="none" strike="noStrike">
                          <a:latin typeface="Times New Roman"/>
                        </a:rPr>
                        <a:t> </a:t>
                      </a: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0" i="0" u="none" strike="noStrike">
                          <a:latin typeface="Times New Roman"/>
                        </a:rPr>
                        <a:t> </a:t>
                      </a: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300" b="0" i="0" u="none" strike="noStrike">
                        <a:latin typeface="Arial"/>
                      </a:endParaRP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3">
                  <a:txBody>
                    <a:bodyPr/>
                    <a:lstStyle/>
                    <a:p>
                      <a:pPr algn="ctr" fontAlgn="b"/>
                      <a:r>
                        <a:rPr lang="en-US" sz="1300" b="1" i="0" u="none" strike="noStrike" dirty="0">
                          <a:latin typeface="Times New Roman"/>
                        </a:rPr>
                        <a:t>ALPHABET</a:t>
                      </a:r>
                    </a:p>
                    <a:p>
                      <a:pPr algn="ctr" fontAlgn="b"/>
                      <a:r>
                        <a:rPr lang="en-US" sz="1300" b="1" i="0" u="none" strike="noStrike" dirty="0">
                          <a:latin typeface="Times New Roman"/>
                        </a:rPr>
                        <a:t> </a:t>
                      </a:r>
                    </a:p>
                  </a:txBody>
                  <a:tcPr marL="12687" marR="12687" marT="126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b"/>
                      <a:endParaRPr lang="en-US" sz="1000" b="1" i="0" u="none" strike="noStrike" dirty="0">
                        <a:latin typeface="Times New Roman"/>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b"/>
                      <a:r>
                        <a:rPr lang="en-US" sz="1300" b="1" i="0" u="none" strike="noStrike" dirty="0">
                          <a:latin typeface="Times New Roman"/>
                        </a:rPr>
                        <a:t>N</a:t>
                      </a:r>
                    </a:p>
                  </a:txBody>
                  <a:tcPr marL="12687" marR="12687" marT="126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1854">
                <a:tc>
                  <a:txBody>
                    <a:bodyPr/>
                    <a:lstStyle/>
                    <a:p>
                      <a:pPr algn="l" fontAlgn="b"/>
                      <a:endParaRPr lang="en-US" sz="1300" b="0" i="0" u="none" strike="noStrike">
                        <a:latin typeface="Arial"/>
                      </a:endParaRPr>
                    </a:p>
                  </a:txBody>
                  <a:tcPr marL="12687" marR="12687" marT="12687"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endParaRPr lang="en-US" sz="1300" b="0" i="0" u="none" strike="noStrike">
                        <a:latin typeface="Arial"/>
                      </a:endParaRP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4">
                  <a:txBody>
                    <a:bodyPr/>
                    <a:lstStyle/>
                    <a:p>
                      <a:pPr algn="ctr" fontAlgn="b"/>
                      <a:r>
                        <a:rPr lang="en-US" sz="1300" b="1" i="0" u="none" strike="noStrike" dirty="0">
                          <a:solidFill>
                            <a:srgbClr val="FF0000"/>
                          </a:solidFill>
                          <a:latin typeface="Times New Roman"/>
                        </a:rPr>
                        <a:t>BL1N</a:t>
                      </a: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r>
              <a:tr h="378066">
                <a:tc>
                  <a:txBody>
                    <a:bodyPr/>
                    <a:lstStyle/>
                    <a:p>
                      <a:pPr algn="l" fontAlgn="b"/>
                      <a:endParaRPr lang="en-US" sz="1300" b="0" i="0" u="none" strike="noStrike">
                        <a:latin typeface="Arial"/>
                      </a:endParaRPr>
                    </a:p>
                  </a:txBody>
                  <a:tcPr marL="12687" marR="12687" marT="12687" marB="0" anchor="b">
                    <a:lnL>
                      <a:noFill/>
                    </a:lnL>
                    <a:lnR>
                      <a:noFill/>
                    </a:lnR>
                    <a:lnT>
                      <a:noFill/>
                    </a:lnT>
                    <a:lnB>
                      <a:noFill/>
                    </a:lnB>
                  </a:tcPr>
                </a:tc>
                <a:tc rowSpan="2">
                  <a:txBody>
                    <a:bodyPr/>
                    <a:lstStyle/>
                    <a:p>
                      <a:pPr algn="r" fontAlgn="b"/>
                      <a:endParaRPr lang="en-US" sz="1300" b="1" i="0" u="none" strike="noStrike" dirty="0">
                        <a:latin typeface="Times New Roman"/>
                      </a:endParaRPr>
                    </a:p>
                  </a:txBody>
                  <a:tcPr marL="12687" marR="12687" marT="1268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300" b="0" i="0" u="none" strike="noStrike">
                          <a:latin typeface="Times New Roman"/>
                        </a:rPr>
                        <a:t> </a:t>
                      </a: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4807"/>
                    </a:solidFill>
                  </a:tcPr>
                </a:tc>
                <a:tc>
                  <a:txBody>
                    <a:bodyPr/>
                    <a:lstStyle/>
                    <a:p>
                      <a:pPr algn="l" fontAlgn="b"/>
                      <a:r>
                        <a:rPr lang="en-US" sz="1300" b="0" i="0" u="none" strike="noStrike">
                          <a:latin typeface="Times New Roman"/>
                        </a:rPr>
                        <a:t> </a:t>
                      </a: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4807"/>
                    </a:solidFill>
                  </a:tcPr>
                </a:tc>
                <a:tc>
                  <a:txBody>
                    <a:bodyPr/>
                    <a:lstStyle/>
                    <a:p>
                      <a:pPr algn="l" fontAlgn="b"/>
                      <a:r>
                        <a:rPr lang="en-US" sz="1300" b="0" i="0" u="none" strike="noStrike">
                          <a:latin typeface="Times New Roman"/>
                        </a:rPr>
                        <a:t> </a:t>
                      </a: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4807"/>
                    </a:solidFill>
                  </a:tcPr>
                </a:tc>
                <a:tc>
                  <a:txBody>
                    <a:bodyPr/>
                    <a:lstStyle/>
                    <a:p>
                      <a:pPr algn="l" fontAlgn="b"/>
                      <a:r>
                        <a:rPr lang="en-US" sz="1300" b="0" i="0" u="none" strike="noStrike">
                          <a:latin typeface="Times New Roman"/>
                        </a:rPr>
                        <a:t> </a:t>
                      </a: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4807"/>
                    </a:solidFill>
                  </a:tcPr>
                </a:tc>
                <a:tc>
                  <a:txBody>
                    <a:bodyPr/>
                    <a:lstStyle/>
                    <a:p>
                      <a:pPr algn="l" fontAlgn="b"/>
                      <a:r>
                        <a:rPr lang="en-US" sz="1300" b="0" i="0" u="none" strike="noStrike">
                          <a:latin typeface="Times New Roman"/>
                        </a:rPr>
                        <a:t> </a:t>
                      </a: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4807"/>
                    </a:solidFill>
                  </a:tcPr>
                </a:tc>
                <a:tc>
                  <a:txBody>
                    <a:bodyPr/>
                    <a:lstStyle/>
                    <a:p>
                      <a:pPr algn="l" fontAlgn="b"/>
                      <a:r>
                        <a:rPr lang="en-US" sz="1300" b="0" i="0" u="none" strike="noStrike">
                          <a:latin typeface="Times New Roman"/>
                        </a:rPr>
                        <a:t> </a:t>
                      </a: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4807"/>
                    </a:solidFill>
                  </a:tcPr>
                </a:tc>
                <a:tc>
                  <a:txBody>
                    <a:bodyPr/>
                    <a:lstStyle/>
                    <a:p>
                      <a:pPr algn="l" fontAlgn="b"/>
                      <a:r>
                        <a:rPr lang="en-US" sz="1300" b="0" i="0" u="none" strike="noStrike">
                          <a:latin typeface="Times New Roman"/>
                        </a:rPr>
                        <a:t> </a:t>
                      </a: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4807"/>
                    </a:solidFill>
                  </a:tcPr>
                </a:tc>
                <a:tc>
                  <a:txBody>
                    <a:bodyPr/>
                    <a:lstStyle/>
                    <a:p>
                      <a:pPr algn="l" fontAlgn="b"/>
                      <a:r>
                        <a:rPr lang="en-US" sz="1300" b="0" i="0" u="none" strike="noStrike">
                          <a:latin typeface="Times New Roman"/>
                        </a:rPr>
                        <a:t> </a:t>
                      </a: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4807"/>
                    </a:solidFill>
                  </a:tcPr>
                </a:tc>
                <a:tc>
                  <a:txBody>
                    <a:bodyPr/>
                    <a:lstStyle/>
                    <a:p>
                      <a:pPr algn="l" fontAlgn="b"/>
                      <a:r>
                        <a:rPr lang="en-US" sz="1300" b="0" i="0" u="none" strike="noStrike">
                          <a:latin typeface="Times New Roman"/>
                        </a:rPr>
                        <a:t> </a:t>
                      </a: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4807"/>
                    </a:solidFill>
                  </a:tcPr>
                </a:tc>
                <a:tc>
                  <a:txBody>
                    <a:bodyPr/>
                    <a:lstStyle/>
                    <a:p>
                      <a:pPr algn="l" fontAlgn="b"/>
                      <a:r>
                        <a:rPr lang="en-US" sz="1300" b="0" i="0" u="none" strike="noStrike">
                          <a:latin typeface="Times New Roman"/>
                        </a:rPr>
                        <a:t> </a:t>
                      </a: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4807"/>
                    </a:solidFill>
                  </a:tcPr>
                </a:tc>
                <a:tc>
                  <a:txBody>
                    <a:bodyPr/>
                    <a:lstStyle/>
                    <a:p>
                      <a:pPr algn="l" fontAlgn="b"/>
                      <a:endParaRPr lang="en-US" sz="1300" b="0" i="0" u="none" strike="noStrike">
                        <a:latin typeface="Arial"/>
                      </a:endParaRPr>
                    </a:p>
                  </a:txBody>
                  <a:tcPr marL="12687" marR="12687" marT="1268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300" b="0" i="0" u="none" strike="noStrike" dirty="0">
                        <a:latin typeface="Arial"/>
                      </a:endParaRPr>
                    </a:p>
                  </a:txBody>
                  <a:tcPr marL="12687" marR="12687" marT="1268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300" b="0" i="0" u="none" strike="noStrike">
                        <a:latin typeface="Arial"/>
                      </a:endParaRPr>
                    </a:p>
                  </a:txBody>
                  <a:tcPr marL="12687" marR="12687" marT="12687" marB="0" anchor="b">
                    <a:lnL>
                      <a:noFill/>
                    </a:lnL>
                    <a:lnR>
                      <a:noFill/>
                    </a:lnR>
                    <a:lnT w="6350" cap="flat" cmpd="sng" algn="ctr">
                      <a:solidFill>
                        <a:srgbClr val="000000"/>
                      </a:solidFill>
                      <a:prstDash val="solid"/>
                      <a:round/>
                      <a:headEnd type="none" w="med" len="med"/>
                      <a:tailEnd type="none" w="med" len="med"/>
                    </a:lnT>
                    <a:lnB>
                      <a:noFill/>
                    </a:lnB>
                  </a:tcPr>
                </a:tc>
                <a:tc gridSpan="2">
                  <a:txBody>
                    <a:bodyPr/>
                    <a:lstStyle/>
                    <a:p>
                      <a:endParaRPr lang="en-US" sz="2400" dirty="0"/>
                    </a:p>
                  </a:txBody>
                  <a:tcPr marL="12687" marR="12687" marT="12687"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pPr algn="l" fontAlgn="b"/>
                      <a:endParaRPr lang="en-US" sz="1000" b="0" i="0" u="none" strike="noStrike">
                        <a:latin typeface="Arial"/>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r>
              <a:tr h="168400">
                <a:tc>
                  <a:txBody>
                    <a:bodyPr/>
                    <a:lstStyle/>
                    <a:p>
                      <a:pPr algn="l" fontAlgn="b"/>
                      <a:endParaRPr lang="en-US" sz="1300" b="0" i="0" u="none" strike="noStrike" dirty="0">
                        <a:latin typeface="Arial"/>
                      </a:endParaRPr>
                    </a:p>
                  </a:txBody>
                  <a:tcPr marL="12687" marR="12687" marT="12687" marB="0" anchor="b">
                    <a:lnL>
                      <a:noFill/>
                    </a:lnL>
                    <a:lnR>
                      <a:noFill/>
                    </a:lnR>
                    <a:lnT>
                      <a:noFill/>
                    </a:lnT>
                    <a:lnB>
                      <a:noFill/>
                    </a:lnB>
                  </a:tcPr>
                </a:tc>
                <a:tc vMerge="1">
                  <a:txBody>
                    <a:bodyPr/>
                    <a:lstStyle/>
                    <a:p>
                      <a:pPr algn="l" fontAlgn="b"/>
                      <a:endParaRPr lang="en-US" sz="800" b="0" i="0" u="none" strike="noStrike" dirty="0">
                        <a:latin typeface="Arial"/>
                      </a:endParaRPr>
                    </a:p>
                  </a:txBody>
                  <a:tcPr marL="12687" marR="12687" marT="1268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300" b="1" i="0" u="none" strike="noStrike" dirty="0" smtClean="0">
                          <a:latin typeface="Times New Roman"/>
                        </a:rPr>
                        <a:t>Door</a:t>
                      </a:r>
                      <a:endParaRPr lang="en-US" sz="1300" b="1" i="0" u="none" strike="noStrike" dirty="0">
                        <a:latin typeface="Times New Roman"/>
                      </a:endParaRP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8">
                  <a:txBody>
                    <a:bodyPr/>
                    <a:lstStyle/>
                    <a:p>
                      <a:pPr algn="l" fontAlgn="b"/>
                      <a:endParaRPr lang="en-US" sz="1300" b="0" i="0" u="none" strike="noStrike" dirty="0">
                        <a:latin typeface="Times New Roman"/>
                      </a:endParaRP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pPr algn="l" fontAlgn="b"/>
                      <a:endParaRPr lang="en-US" sz="1300" b="0" i="0" u="none" strike="noStrike" dirty="0">
                        <a:latin typeface="Times New Roman"/>
                      </a:endParaRPr>
                    </a:p>
                  </a:txBody>
                  <a:tcPr marL="12687" marR="12687" marT="12687"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pPr algn="l" fontAlgn="b"/>
                      <a:endParaRPr lang="en-US" sz="1300" b="0" i="0" u="none" strike="noStrike" dirty="0">
                        <a:latin typeface="Times New Roman"/>
                      </a:endParaRPr>
                    </a:p>
                  </a:txBody>
                  <a:tcPr marL="12687" marR="12687" marT="12687"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pPr algn="l" fontAlgn="b"/>
                      <a:endParaRPr lang="en-US" sz="1300" b="0" i="0" u="none" strike="noStrike" dirty="0">
                        <a:latin typeface="Times New Roman"/>
                      </a:endParaRPr>
                    </a:p>
                  </a:txBody>
                  <a:tcPr marL="12687" marR="12687" marT="12687"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pPr algn="l" fontAlgn="b"/>
                      <a:endParaRPr lang="en-US" sz="1300" b="0" i="0" u="none" strike="noStrike" dirty="0">
                        <a:latin typeface="Times New Roman"/>
                      </a:endParaRPr>
                    </a:p>
                  </a:txBody>
                  <a:tcPr marL="12687" marR="12687" marT="12687"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pPr algn="l" fontAlgn="b"/>
                      <a:endParaRPr lang="en-US" sz="1300" b="0" i="0" u="none" strike="noStrike" dirty="0">
                        <a:latin typeface="Times New Roman"/>
                      </a:endParaRPr>
                    </a:p>
                  </a:txBody>
                  <a:tcPr marL="12687" marR="12687" marT="12687"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pPr algn="l" fontAlgn="b"/>
                      <a:endParaRPr lang="en-US" sz="1300" b="0" i="0" u="none" strike="noStrike" dirty="0">
                        <a:latin typeface="Times New Roman"/>
                      </a:endParaRPr>
                    </a:p>
                  </a:txBody>
                  <a:tcPr marL="12687" marR="12687" marT="12687"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pPr algn="l" fontAlgn="b"/>
                      <a:endParaRPr lang="en-US" sz="1300" b="0" i="0" u="none" strike="noStrike" dirty="0">
                        <a:latin typeface="Times New Roman"/>
                      </a:endParaRPr>
                    </a:p>
                  </a:txBody>
                  <a:tcPr marL="12687" marR="12687" marT="1268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300" b="1" i="0" u="none" strike="noStrike" dirty="0" smtClean="0">
                          <a:latin typeface="Times New Roman"/>
                        </a:rPr>
                        <a:t>Front</a:t>
                      </a:r>
                      <a:endParaRPr lang="en-US" sz="1300" b="1" i="0" u="none" strike="noStrike" dirty="0">
                        <a:latin typeface="Times New Roman"/>
                      </a:endParaRP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b"/>
                      <a:endParaRPr lang="en-US" sz="1300" b="0" i="0" u="none" strike="noStrike" dirty="0">
                        <a:latin typeface="Arial"/>
                      </a:endParaRPr>
                    </a:p>
                  </a:txBody>
                  <a:tcPr marL="12687" marR="12687" marT="12687" marB="0" anchor="b">
                    <a:lnL w="6350" cap="flat" cmpd="sng" algn="ctr">
                      <a:solidFill>
                        <a:srgbClr val="000000"/>
                      </a:solidFill>
                      <a:prstDash val="solid"/>
                      <a:round/>
                      <a:headEnd type="none" w="med" len="med"/>
                      <a:tailEnd type="none" w="med" len="med"/>
                    </a:lnL>
                    <a:lnR>
                      <a:noFill/>
                    </a:lnR>
                    <a:lnT>
                      <a:noFill/>
                    </a:lnT>
                    <a:lnB>
                      <a:noFill/>
                    </a:lnB>
                  </a:tcPr>
                </a:tc>
                <a:tc hMerge="1">
                  <a:txBody>
                    <a:bodyPr/>
                    <a:lstStyle/>
                    <a:p>
                      <a:pPr algn="l" fontAlgn="b"/>
                      <a:endParaRPr lang="en-US" sz="1300" b="0" i="0" u="none" strike="noStrike" dirty="0">
                        <a:latin typeface="Arial"/>
                      </a:endParaRPr>
                    </a:p>
                  </a:txBody>
                  <a:tcPr marL="12687" marR="12687" marT="12687" marB="0" anchor="b">
                    <a:lnL>
                      <a:noFill/>
                    </a:lnL>
                    <a:lnR>
                      <a:noFill/>
                    </a:lnR>
                    <a:lnT>
                      <a:noFill/>
                    </a:lnT>
                    <a:lnB>
                      <a:noFill/>
                    </a:lnB>
                  </a:tcPr>
                </a:tc>
                <a:tc hMerge="1">
                  <a:txBody>
                    <a:bodyPr/>
                    <a:lstStyle/>
                    <a:p>
                      <a:pPr algn="l" fontAlgn="b"/>
                      <a:endParaRPr lang="en-US" sz="1300" b="0" i="0" u="none" strike="noStrike" dirty="0">
                        <a:latin typeface="Arial"/>
                      </a:endParaRPr>
                    </a:p>
                  </a:txBody>
                  <a:tcPr marL="12687" marR="12687" marT="12687" marB="0" anchor="b">
                    <a:lnL>
                      <a:noFill/>
                    </a:lnL>
                    <a:lnR>
                      <a:noFill/>
                    </a:lnR>
                    <a:lnT>
                      <a:noFill/>
                    </a:lnT>
                    <a:lnB>
                      <a:noFill/>
                    </a:lnB>
                  </a:tcPr>
                </a:tc>
                <a:tc hMerge="1">
                  <a:txBody>
                    <a:bodyPr/>
                    <a:lstStyle/>
                    <a:p>
                      <a:endParaRPr lang="en-US" sz="2400" dirty="0"/>
                    </a:p>
                  </a:txBody>
                  <a:tcPr marL="12687" marR="12687" marT="12687" marB="0" anchor="b">
                    <a:lnL>
                      <a:noFill/>
                    </a:lnL>
                    <a:lnR>
                      <a:noFill/>
                    </a:lnR>
                    <a:lnT>
                      <a:noFill/>
                    </a:lnT>
                    <a:lnB>
                      <a:noFill/>
                    </a:lnB>
                  </a:tcPr>
                </a:tc>
                <a:tc hMerge="1">
                  <a:txBody>
                    <a:bodyPr/>
                    <a:lstStyle/>
                    <a:p>
                      <a:pPr algn="l" fontAlgn="b"/>
                      <a:endParaRPr lang="en-US" sz="1000" b="0" i="0" u="none" strike="noStrike">
                        <a:latin typeface="Arial"/>
                      </a:endParaRPr>
                    </a:p>
                  </a:txBody>
                  <a:tcPr marL="9525" marR="9525" marT="9525" marB="0" anchor="b">
                    <a:lnL>
                      <a:noFill/>
                    </a:lnL>
                    <a:lnR>
                      <a:noFill/>
                    </a:lnR>
                    <a:lnT>
                      <a:noFill/>
                    </a:lnT>
                    <a:lnB>
                      <a:noFill/>
                    </a:lnB>
                  </a:tcPr>
                </a:tc>
              </a:tr>
              <a:tr h="74789">
                <a:tc>
                  <a:txBody>
                    <a:bodyPr/>
                    <a:lstStyle/>
                    <a:p>
                      <a:pPr algn="l" fontAlgn="b"/>
                      <a:endParaRPr lang="en-US" sz="1300" b="0" i="0" u="none" strike="noStrike">
                        <a:latin typeface="Arial"/>
                      </a:endParaRPr>
                    </a:p>
                  </a:txBody>
                  <a:tcPr marL="12687" marR="12687" marT="12687" marB="0" anchor="b">
                    <a:lnL>
                      <a:noFill/>
                    </a:lnL>
                    <a:lnR>
                      <a:noFill/>
                    </a:lnR>
                    <a:lnT>
                      <a:noFill/>
                    </a:lnT>
                    <a:lnB>
                      <a:noFill/>
                    </a:lnB>
                  </a:tcPr>
                </a:tc>
                <a:tc>
                  <a:txBody>
                    <a:bodyPr/>
                    <a:lstStyle/>
                    <a:p>
                      <a:pPr algn="l" fontAlgn="b"/>
                      <a:endParaRPr lang="en-US" sz="1300" b="0" i="0" u="none" strike="noStrike" dirty="0">
                        <a:latin typeface="Arial"/>
                      </a:endParaRPr>
                    </a:p>
                  </a:txBody>
                  <a:tcPr marL="12687" marR="12687" marT="12687" marB="0" anchor="b">
                    <a:lnL>
                      <a:noFill/>
                    </a:lnL>
                    <a:lnR>
                      <a:noFill/>
                    </a:lnR>
                    <a:lnT>
                      <a:noFill/>
                    </a:lnT>
                    <a:lnB>
                      <a:noFill/>
                    </a:lnB>
                  </a:tcPr>
                </a:tc>
                <a:tc>
                  <a:txBody>
                    <a:bodyPr/>
                    <a:lstStyle/>
                    <a:p>
                      <a:pPr algn="l" fontAlgn="b"/>
                      <a:endParaRPr lang="en-US" sz="1300" b="0" i="0" u="none" strike="noStrike" dirty="0">
                        <a:latin typeface="Arial"/>
                      </a:endParaRPr>
                    </a:p>
                  </a:txBody>
                  <a:tcPr marL="12687" marR="12687" marT="1268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300" b="0" i="0" u="none" strike="noStrike">
                        <a:latin typeface="Arial"/>
                      </a:endParaRPr>
                    </a:p>
                  </a:txBody>
                  <a:tcPr marL="12687" marR="12687" marT="12687" marB="0" anchor="b">
                    <a:lnL>
                      <a:noFill/>
                    </a:lnL>
                    <a:lnR>
                      <a:noFill/>
                    </a:lnR>
                    <a:lnT>
                      <a:noFill/>
                    </a:lnT>
                    <a:lnB>
                      <a:noFill/>
                    </a:lnB>
                  </a:tcPr>
                </a:tc>
                <a:tc>
                  <a:txBody>
                    <a:bodyPr/>
                    <a:lstStyle/>
                    <a:p>
                      <a:pPr algn="l" fontAlgn="b"/>
                      <a:endParaRPr lang="en-US" sz="1300" b="0" i="0" u="none" strike="noStrike">
                        <a:latin typeface="Arial"/>
                      </a:endParaRPr>
                    </a:p>
                  </a:txBody>
                  <a:tcPr marL="12687" marR="12687" marT="12687" marB="0" anchor="b">
                    <a:lnL>
                      <a:noFill/>
                    </a:lnL>
                    <a:lnR>
                      <a:noFill/>
                    </a:lnR>
                    <a:lnT>
                      <a:noFill/>
                    </a:lnT>
                    <a:lnB>
                      <a:noFill/>
                    </a:lnB>
                  </a:tcPr>
                </a:tc>
                <a:tc>
                  <a:txBody>
                    <a:bodyPr/>
                    <a:lstStyle/>
                    <a:p>
                      <a:pPr algn="l" fontAlgn="b"/>
                      <a:endParaRPr lang="en-US" sz="1300" b="0" i="0" u="none" strike="noStrike">
                        <a:latin typeface="Arial"/>
                      </a:endParaRPr>
                    </a:p>
                  </a:txBody>
                  <a:tcPr marL="12687" marR="12687" marT="12687" marB="0" anchor="b">
                    <a:lnL>
                      <a:noFill/>
                    </a:lnL>
                    <a:lnR>
                      <a:noFill/>
                    </a:lnR>
                    <a:lnT>
                      <a:noFill/>
                    </a:lnT>
                    <a:lnB>
                      <a:noFill/>
                    </a:lnB>
                  </a:tcPr>
                </a:tc>
                <a:tc>
                  <a:txBody>
                    <a:bodyPr/>
                    <a:lstStyle/>
                    <a:p>
                      <a:pPr algn="l" fontAlgn="b"/>
                      <a:endParaRPr lang="en-US" sz="1300" b="0" i="0" u="none" strike="noStrike" dirty="0">
                        <a:latin typeface="Arial"/>
                      </a:endParaRPr>
                    </a:p>
                  </a:txBody>
                  <a:tcPr marL="12687" marR="12687" marT="12687" marB="0" anchor="b">
                    <a:lnL>
                      <a:noFill/>
                    </a:lnL>
                    <a:lnR>
                      <a:noFill/>
                    </a:lnR>
                    <a:lnT>
                      <a:noFill/>
                    </a:lnT>
                    <a:lnB>
                      <a:noFill/>
                    </a:lnB>
                  </a:tcPr>
                </a:tc>
                <a:tc>
                  <a:txBody>
                    <a:bodyPr/>
                    <a:lstStyle/>
                    <a:p>
                      <a:pPr algn="l" fontAlgn="b"/>
                      <a:endParaRPr lang="en-US" sz="1300" b="0" i="0" u="none" strike="noStrike">
                        <a:latin typeface="Arial"/>
                      </a:endParaRPr>
                    </a:p>
                  </a:txBody>
                  <a:tcPr marL="12687" marR="12687" marT="12687" marB="0" anchor="b">
                    <a:lnL>
                      <a:noFill/>
                    </a:lnL>
                    <a:lnR>
                      <a:noFill/>
                    </a:lnR>
                    <a:lnT>
                      <a:noFill/>
                    </a:lnT>
                    <a:lnB>
                      <a:noFill/>
                    </a:lnB>
                  </a:tcPr>
                </a:tc>
                <a:tc>
                  <a:txBody>
                    <a:bodyPr/>
                    <a:lstStyle/>
                    <a:p>
                      <a:pPr algn="l" fontAlgn="b"/>
                      <a:endParaRPr lang="en-US" sz="1300" b="0" i="0" u="none" strike="noStrike" dirty="0">
                        <a:latin typeface="Arial"/>
                      </a:endParaRPr>
                    </a:p>
                  </a:txBody>
                  <a:tcPr marL="12687" marR="12687" marT="12687" marB="0" anchor="b">
                    <a:lnL>
                      <a:noFill/>
                    </a:lnL>
                    <a:lnR>
                      <a:noFill/>
                    </a:lnR>
                    <a:lnT>
                      <a:noFill/>
                    </a:lnT>
                    <a:lnB>
                      <a:noFill/>
                    </a:lnB>
                  </a:tcPr>
                </a:tc>
                <a:tc>
                  <a:txBody>
                    <a:bodyPr/>
                    <a:lstStyle/>
                    <a:p>
                      <a:pPr algn="l" fontAlgn="b"/>
                      <a:endParaRPr lang="en-US" sz="1300" b="0" i="0" u="none" strike="noStrike">
                        <a:latin typeface="Arial"/>
                      </a:endParaRPr>
                    </a:p>
                  </a:txBody>
                  <a:tcPr marL="12687" marR="12687" marT="12687" marB="0" anchor="b">
                    <a:lnL>
                      <a:noFill/>
                    </a:lnL>
                    <a:lnR>
                      <a:noFill/>
                    </a:lnR>
                    <a:lnT>
                      <a:noFill/>
                    </a:lnT>
                    <a:lnB>
                      <a:noFill/>
                    </a:lnB>
                  </a:tcPr>
                </a:tc>
                <a:tc>
                  <a:txBody>
                    <a:bodyPr/>
                    <a:lstStyle/>
                    <a:p>
                      <a:pPr algn="l" fontAlgn="b"/>
                      <a:endParaRPr lang="en-US" sz="1300" b="0" i="0" u="none" strike="noStrike">
                        <a:latin typeface="Arial"/>
                      </a:endParaRPr>
                    </a:p>
                  </a:txBody>
                  <a:tcPr marL="12687" marR="12687" marT="12687" marB="0" anchor="b">
                    <a:lnL>
                      <a:noFill/>
                    </a:lnL>
                    <a:lnR>
                      <a:noFill/>
                    </a:lnR>
                    <a:lnT>
                      <a:noFill/>
                    </a:lnT>
                    <a:lnB>
                      <a:noFill/>
                    </a:lnB>
                  </a:tcPr>
                </a:tc>
                <a:tc>
                  <a:txBody>
                    <a:bodyPr/>
                    <a:lstStyle/>
                    <a:p>
                      <a:pPr algn="l" fontAlgn="b"/>
                      <a:endParaRPr lang="en-US" sz="1300" b="0" i="0" u="none" strike="noStrike">
                        <a:latin typeface="Arial"/>
                      </a:endParaRPr>
                    </a:p>
                  </a:txBody>
                  <a:tcPr marL="12687" marR="12687" marT="1268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300" b="0" i="0" u="none" strike="noStrike">
                        <a:latin typeface="Arial"/>
                      </a:endParaRPr>
                    </a:p>
                  </a:txBody>
                  <a:tcPr marL="12687" marR="12687" marT="12687" marB="0" anchor="b">
                    <a:lnL>
                      <a:noFill/>
                    </a:lnL>
                    <a:lnR>
                      <a:noFill/>
                    </a:lnR>
                    <a:lnT>
                      <a:noFill/>
                    </a:lnT>
                    <a:lnB>
                      <a:noFill/>
                    </a:lnB>
                  </a:tcPr>
                </a:tc>
                <a:tc>
                  <a:txBody>
                    <a:bodyPr/>
                    <a:lstStyle/>
                    <a:p>
                      <a:pPr algn="l" fontAlgn="b"/>
                      <a:endParaRPr lang="en-US" sz="1300" b="0" i="0" u="none" strike="noStrike" dirty="0">
                        <a:latin typeface="Arial"/>
                      </a:endParaRPr>
                    </a:p>
                  </a:txBody>
                  <a:tcPr marL="12687" marR="12687" marT="12687" marB="0" anchor="b">
                    <a:lnL>
                      <a:noFill/>
                    </a:lnL>
                    <a:lnR>
                      <a:noFill/>
                    </a:lnR>
                    <a:lnT>
                      <a:noFill/>
                    </a:lnT>
                    <a:lnB>
                      <a:noFill/>
                    </a:lnB>
                  </a:tcPr>
                </a:tc>
                <a:tc>
                  <a:txBody>
                    <a:bodyPr/>
                    <a:lstStyle/>
                    <a:p>
                      <a:pPr algn="l" fontAlgn="b"/>
                      <a:endParaRPr lang="en-US" sz="1300" b="0" i="0" u="none" strike="noStrike" dirty="0">
                        <a:latin typeface="Arial"/>
                      </a:endParaRPr>
                    </a:p>
                  </a:txBody>
                  <a:tcPr marL="12687" marR="12687" marT="12687" marB="0" anchor="b">
                    <a:lnL>
                      <a:noFill/>
                    </a:lnL>
                    <a:lnR>
                      <a:noFill/>
                    </a:lnR>
                    <a:lnT>
                      <a:noFill/>
                    </a:lnT>
                    <a:lnB>
                      <a:noFill/>
                    </a:lnB>
                  </a:tcPr>
                </a:tc>
                <a:tc gridSpan="2">
                  <a:txBody>
                    <a:bodyPr/>
                    <a:lstStyle/>
                    <a:p>
                      <a:endParaRPr lang="en-US" sz="2400" dirty="0"/>
                    </a:p>
                  </a:txBody>
                  <a:tcPr marL="12687" marR="12687" marT="12687" marB="0" anchor="b">
                    <a:lnL>
                      <a:noFill/>
                    </a:lnL>
                    <a:lnR>
                      <a:noFill/>
                    </a:lnR>
                    <a:lnT>
                      <a:noFill/>
                    </a:lnT>
                    <a:lnB>
                      <a:noFill/>
                    </a:lnB>
                  </a:tcPr>
                </a:tc>
                <a:tc hMerge="1">
                  <a:txBody>
                    <a:bodyPr/>
                    <a:lstStyle/>
                    <a:p>
                      <a:pPr algn="l" fontAlgn="b"/>
                      <a:endParaRPr lang="en-US" sz="1000" b="0" i="0" u="none" strike="noStrike">
                        <a:latin typeface="Arial"/>
                      </a:endParaRPr>
                    </a:p>
                  </a:txBody>
                  <a:tcPr marL="9525" marR="9525" marT="9525" marB="0" anchor="b">
                    <a:lnL>
                      <a:noFill/>
                    </a:lnL>
                    <a:lnR>
                      <a:noFill/>
                    </a:lnR>
                    <a:lnT>
                      <a:noFill/>
                    </a:lnT>
                    <a:lnB>
                      <a:noFill/>
                    </a:lnB>
                  </a:tcPr>
                </a:tc>
              </a:tr>
              <a:tr h="215675">
                <a:tc>
                  <a:txBody>
                    <a:bodyPr/>
                    <a:lstStyle/>
                    <a:p>
                      <a:pPr algn="l" fontAlgn="b"/>
                      <a:endParaRPr lang="en-US" sz="1300" b="0" i="0" u="none" strike="noStrike" dirty="0">
                        <a:latin typeface="Arial"/>
                      </a:endParaRPr>
                    </a:p>
                  </a:txBody>
                  <a:tcPr marL="12687" marR="12687" marT="12687" marB="0" anchor="b">
                    <a:lnL>
                      <a:noFill/>
                    </a:lnL>
                    <a:lnR>
                      <a:noFill/>
                    </a:lnR>
                    <a:lnT>
                      <a:noFill/>
                    </a:lnT>
                    <a:lnB>
                      <a:noFill/>
                    </a:lnB>
                  </a:tcPr>
                </a:tc>
                <a:tc>
                  <a:txBody>
                    <a:bodyPr/>
                    <a:lstStyle/>
                    <a:p>
                      <a:pPr algn="r" fontAlgn="b"/>
                      <a:endParaRPr lang="en-US" sz="1300" b="1" i="0" u="none" strike="noStrike">
                        <a:latin typeface="Times New Roman"/>
                      </a:endParaRPr>
                    </a:p>
                  </a:txBody>
                  <a:tcPr marL="12687" marR="12687" marT="12687"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300" b="1" i="0" u="none" strike="noStrike" dirty="0">
                          <a:latin typeface="Times New Roman"/>
                        </a:rPr>
                        <a:t>1</a:t>
                      </a: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1" i="0" u="none" strike="noStrike" dirty="0">
                          <a:latin typeface="Times New Roman"/>
                        </a:rPr>
                        <a:t>2</a:t>
                      </a: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1" i="0" u="none" strike="noStrike" dirty="0">
                          <a:latin typeface="Times New Roman"/>
                        </a:rPr>
                        <a:t>3</a:t>
                      </a: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1" i="0" u="none" strike="noStrike" dirty="0">
                          <a:latin typeface="Times New Roman"/>
                        </a:rPr>
                        <a:t>4</a:t>
                      </a: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1" i="0" u="none" strike="noStrike" dirty="0">
                          <a:latin typeface="Times New Roman"/>
                        </a:rPr>
                        <a:t>5</a:t>
                      </a: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1" i="0" u="none" strike="noStrike" dirty="0">
                          <a:latin typeface="Times New Roman"/>
                        </a:rPr>
                        <a:t>6</a:t>
                      </a: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1" i="0" u="none" strike="noStrike" dirty="0">
                          <a:latin typeface="Times New Roman"/>
                        </a:rPr>
                        <a:t>7</a:t>
                      </a: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1" i="0" u="none" strike="noStrike" dirty="0">
                          <a:latin typeface="Times New Roman"/>
                        </a:rPr>
                        <a:t>8</a:t>
                      </a: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1" i="0" u="none" strike="noStrike" dirty="0">
                          <a:latin typeface="Times New Roman"/>
                        </a:rPr>
                        <a:t>9</a:t>
                      </a: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1" i="0" u="none" strike="noStrike" dirty="0">
                          <a:latin typeface="Times New Roman"/>
                        </a:rPr>
                        <a:t>0</a:t>
                      </a: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300" b="0" i="0" u="none" strike="noStrike">
                        <a:latin typeface="Arial"/>
                      </a:endParaRP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1300" b="1" i="0" u="none" strike="noStrike" dirty="0">
                          <a:latin typeface="Times New Roman"/>
                        </a:rPr>
                        <a:t>FACE</a:t>
                      </a: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b"/>
                      <a:r>
                        <a:rPr lang="en-US" sz="1300" b="1" i="0" u="none" strike="noStrike" dirty="0" smtClean="0">
                          <a:latin typeface="Times New Roman"/>
                        </a:rPr>
                        <a:t>U</a:t>
                      </a:r>
                      <a:endParaRPr lang="en-US" sz="1300" b="1" i="0" u="none" strike="noStrike" dirty="0">
                        <a:latin typeface="Times New Roman"/>
                      </a:endParaRPr>
                    </a:p>
                  </a:txBody>
                  <a:tcPr marL="12687" marR="12687" marT="126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b"/>
                      <a:endParaRPr lang="en-US" sz="1000" b="1" i="0" u="none" strike="noStrike">
                        <a:latin typeface="Times New Roman"/>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08514">
                <a:tc>
                  <a:txBody>
                    <a:bodyPr/>
                    <a:lstStyle/>
                    <a:p>
                      <a:pPr algn="l" fontAlgn="b"/>
                      <a:endParaRPr lang="en-US" sz="1300" b="0" i="0" u="none" strike="noStrike">
                        <a:latin typeface="Arial"/>
                      </a:endParaRPr>
                    </a:p>
                  </a:txBody>
                  <a:tcPr marL="12687" marR="12687" marT="12687" marB="0" anchor="b">
                    <a:lnL>
                      <a:noFill/>
                    </a:lnL>
                    <a:lnR w="6350" cap="flat" cmpd="sng" algn="ctr">
                      <a:solidFill>
                        <a:srgbClr val="000000"/>
                      </a:solidFill>
                      <a:prstDash val="solid"/>
                      <a:round/>
                      <a:headEnd type="none" w="med" len="med"/>
                      <a:tailEnd type="none" w="med" len="med"/>
                    </a:lnR>
                    <a:lnT>
                      <a:noFill/>
                    </a:lnT>
                    <a:lnB>
                      <a:noFill/>
                    </a:lnB>
                  </a:tcPr>
                </a:tc>
                <a:tc rowSpan="2">
                  <a:txBody>
                    <a:bodyPr/>
                    <a:lstStyle/>
                    <a:p>
                      <a:pPr algn="ctr" fontAlgn="ctr"/>
                      <a:r>
                        <a:rPr lang="en-US" sz="1300" b="1" i="0" u="none" strike="noStrike">
                          <a:latin typeface="Times New Roman"/>
                        </a:rPr>
                        <a:t>R</a:t>
                      </a:r>
                    </a:p>
                  </a:txBody>
                  <a:tcPr marL="12687" marR="12687" marT="126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0" i="0" u="none" strike="noStrike">
                          <a:latin typeface="Times New Roman"/>
                        </a:rPr>
                        <a:t> </a:t>
                      </a: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0" i="0" u="none" strike="noStrike">
                          <a:latin typeface="Times New Roman"/>
                        </a:rPr>
                        <a:t> </a:t>
                      </a: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0" i="0" u="none" strike="noStrike">
                          <a:latin typeface="Times New Roman"/>
                        </a:rPr>
                        <a:t> </a:t>
                      </a: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0" i="0" u="none" strike="noStrike">
                          <a:latin typeface="Times New Roman"/>
                        </a:rPr>
                        <a:t> </a:t>
                      </a: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0" i="0" u="none" strike="noStrike">
                          <a:latin typeface="Times New Roman"/>
                        </a:rPr>
                        <a:t> </a:t>
                      </a: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0" i="0" u="none" strike="noStrike">
                          <a:latin typeface="Times New Roman"/>
                        </a:rPr>
                        <a:t> </a:t>
                      </a: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0" i="0" u="none" strike="noStrike">
                          <a:latin typeface="Times New Roman"/>
                        </a:rPr>
                        <a:t> </a:t>
                      </a: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0" i="0" u="none" strike="noStrike">
                          <a:latin typeface="Times New Roman"/>
                        </a:rPr>
                        <a:t> </a:t>
                      </a: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0" i="0" u="none" strike="noStrike">
                          <a:latin typeface="Times New Roman"/>
                        </a:rPr>
                        <a:t> </a:t>
                      </a: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0" i="0" u="none" strike="noStrike">
                          <a:latin typeface="Times New Roman"/>
                        </a:rPr>
                        <a:t> </a:t>
                      </a: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300" b="0" i="0" u="none" strike="noStrike" dirty="0">
                        <a:latin typeface="Arial"/>
                      </a:endParaRP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1300" b="1" i="0" u="none" strike="noStrike">
                          <a:latin typeface="Times New Roman"/>
                        </a:rPr>
                        <a:t>SEGMENT</a:t>
                      </a: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b"/>
                      <a:r>
                        <a:rPr lang="en-US" sz="1300" b="1" i="0" u="none" strike="noStrike" dirty="0" smtClean="0">
                          <a:latin typeface="Times New Roman"/>
                        </a:rPr>
                        <a:t>X</a:t>
                      </a:r>
                      <a:endParaRPr lang="en-US" sz="1300" b="1" i="0" u="none" strike="noStrike" dirty="0">
                        <a:latin typeface="Times New Roman"/>
                      </a:endParaRPr>
                    </a:p>
                  </a:txBody>
                  <a:tcPr marL="12687" marR="12687" marT="126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b"/>
                      <a:endParaRPr lang="en-US" sz="1000" b="1" i="0" u="none" strike="noStrike">
                        <a:latin typeface="Times New Roman"/>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0364">
                <a:tc>
                  <a:txBody>
                    <a:bodyPr/>
                    <a:lstStyle/>
                    <a:p>
                      <a:pPr algn="ctr" fontAlgn="b"/>
                      <a:r>
                        <a:rPr lang="en-US" sz="1300" b="1" i="0" u="none" strike="noStrike">
                          <a:latin typeface="Times New Roman"/>
                        </a:rPr>
                        <a:t>U</a:t>
                      </a:r>
                    </a:p>
                  </a:txBody>
                  <a:tcPr marL="12687" marR="12687" marT="12687"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endParaRPr lang="en-US" sz="1300" b="0" i="0" u="none" strike="noStrike">
                        <a:latin typeface="Arial"/>
                      </a:endParaRP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1300" b="1" i="0" u="none" strike="noStrike">
                          <a:latin typeface="Times New Roman"/>
                        </a:rPr>
                        <a:t>SECTION</a:t>
                      </a: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b"/>
                      <a:r>
                        <a:rPr lang="en-US" sz="1300" b="1" i="0" u="none" strike="noStrike" dirty="0">
                          <a:latin typeface="Times New Roman"/>
                        </a:rPr>
                        <a:t>1</a:t>
                      </a:r>
                    </a:p>
                  </a:txBody>
                  <a:tcPr marL="12687" marR="12687" marT="126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b"/>
                      <a:endParaRPr lang="en-US" sz="1000" b="1" i="0" u="none" strike="noStrike">
                        <a:latin typeface="Times New Roman"/>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08514">
                <a:tc>
                  <a:txBody>
                    <a:bodyPr/>
                    <a:lstStyle/>
                    <a:p>
                      <a:pPr algn="l" fontAlgn="b"/>
                      <a:endParaRPr lang="en-US" sz="1300" b="0" i="0" u="none" strike="noStrike">
                        <a:latin typeface="Arial"/>
                      </a:endParaRPr>
                    </a:p>
                  </a:txBody>
                  <a:tcPr marL="12687" marR="12687" marT="12687" marB="0" anchor="b">
                    <a:lnL>
                      <a:noFill/>
                    </a:lnL>
                    <a:lnR w="6350" cap="flat" cmpd="sng" algn="ctr">
                      <a:solidFill>
                        <a:srgbClr val="000000"/>
                      </a:solidFill>
                      <a:prstDash val="solid"/>
                      <a:round/>
                      <a:headEnd type="none" w="med" len="med"/>
                      <a:tailEnd type="none" w="med" len="med"/>
                    </a:lnR>
                    <a:lnT>
                      <a:noFill/>
                    </a:lnT>
                    <a:lnB>
                      <a:noFill/>
                    </a:lnB>
                  </a:tcPr>
                </a:tc>
                <a:tc rowSpan="2">
                  <a:txBody>
                    <a:bodyPr/>
                    <a:lstStyle/>
                    <a:p>
                      <a:pPr algn="ctr" fontAlgn="ctr"/>
                      <a:r>
                        <a:rPr lang="en-US" sz="1300" b="1" i="0" u="none" strike="noStrike">
                          <a:latin typeface="Times New Roman"/>
                        </a:rPr>
                        <a:t>L</a:t>
                      </a:r>
                    </a:p>
                  </a:txBody>
                  <a:tcPr marL="12687" marR="12687" marT="126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0" i="0" u="none" strike="noStrike">
                          <a:latin typeface="Times New Roman"/>
                        </a:rPr>
                        <a:t> </a:t>
                      </a: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0" i="0" u="none" strike="noStrike">
                          <a:latin typeface="Times New Roman"/>
                        </a:rPr>
                        <a:t> </a:t>
                      </a: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0" i="0" u="none" strike="noStrike">
                          <a:latin typeface="Times New Roman"/>
                        </a:rPr>
                        <a:t> </a:t>
                      </a: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0" i="0" u="none" strike="noStrike">
                          <a:latin typeface="Times New Roman"/>
                        </a:rPr>
                        <a:t> </a:t>
                      </a: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0" i="0" u="none" strike="noStrike">
                          <a:latin typeface="Times New Roman"/>
                        </a:rPr>
                        <a:t> </a:t>
                      </a: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0" i="0" u="none" strike="noStrike">
                          <a:latin typeface="Times New Roman"/>
                        </a:rPr>
                        <a:t> </a:t>
                      </a: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0" i="0" u="none" strike="noStrike">
                          <a:latin typeface="Times New Roman"/>
                        </a:rPr>
                        <a:t> </a:t>
                      </a: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0" i="0" u="none" strike="noStrike">
                          <a:latin typeface="Times New Roman"/>
                        </a:rPr>
                        <a:t> </a:t>
                      </a: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0" i="0" u="none" strike="noStrike">
                          <a:latin typeface="Times New Roman"/>
                        </a:rPr>
                        <a:t> </a:t>
                      </a: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0" i="0" u="none" strike="noStrike">
                          <a:latin typeface="Times New Roman"/>
                        </a:rPr>
                        <a:t> </a:t>
                      </a: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300" b="0" i="0" u="none" strike="noStrike">
                        <a:latin typeface="Arial"/>
                      </a:endParaRP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1300" b="1" i="0" u="none" strike="noStrike" dirty="0">
                          <a:latin typeface="Times New Roman"/>
                        </a:rPr>
                        <a:t>ALPHABET</a:t>
                      </a:r>
                    </a:p>
                    <a:p>
                      <a:pPr algn="ctr" fontAlgn="b"/>
                      <a:r>
                        <a:rPr lang="en-US" sz="1300" b="1" i="0" u="none" strike="noStrike" dirty="0">
                          <a:latin typeface="Times New Roman"/>
                        </a:rPr>
                        <a:t> </a:t>
                      </a: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b"/>
                      <a:endParaRPr lang="en-US" sz="1000" b="1" i="0" u="none" strike="noStrike">
                        <a:latin typeface="Times New Roman"/>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1300" b="1" i="0" u="none" strike="noStrike" dirty="0">
                          <a:latin typeface="Times New Roman"/>
                        </a:rPr>
                        <a:t>N</a:t>
                      </a:r>
                    </a:p>
                  </a:txBody>
                  <a:tcPr marL="12687" marR="12687" marT="126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b"/>
                      <a:endParaRPr lang="en-US" sz="1000" b="1" i="0" u="none" strike="noStrike">
                        <a:latin typeface="Times New Roman"/>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5675">
                <a:tc>
                  <a:txBody>
                    <a:bodyPr/>
                    <a:lstStyle/>
                    <a:p>
                      <a:pPr algn="l" fontAlgn="b"/>
                      <a:endParaRPr lang="en-US" sz="1300" b="0" i="0" u="none" strike="noStrike">
                        <a:latin typeface="Arial"/>
                      </a:endParaRPr>
                    </a:p>
                  </a:txBody>
                  <a:tcPr marL="12687" marR="12687" marT="12687"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endParaRPr lang="en-US" sz="1300" b="0" i="0" u="none" strike="noStrike">
                        <a:latin typeface="Arial"/>
                      </a:endParaRP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4">
                  <a:txBody>
                    <a:bodyPr/>
                    <a:lstStyle/>
                    <a:p>
                      <a:pPr algn="ctr" fontAlgn="b"/>
                      <a:r>
                        <a:rPr lang="en-US" sz="1300" b="1" i="0" u="none" strike="noStrike" dirty="0" smtClean="0">
                          <a:solidFill>
                            <a:srgbClr val="FF0000"/>
                          </a:solidFill>
                          <a:latin typeface="Times New Roman"/>
                        </a:rPr>
                        <a:t>UX1N</a:t>
                      </a:r>
                      <a:endParaRPr lang="en-US" sz="1300" b="1" i="0" u="none" strike="noStrike" dirty="0">
                        <a:solidFill>
                          <a:srgbClr val="FF0000"/>
                        </a:solidFill>
                        <a:latin typeface="Times New Roman"/>
                      </a:endParaRP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r>
              <a:tr h="0">
                <a:tc>
                  <a:txBody>
                    <a:bodyPr/>
                    <a:lstStyle/>
                    <a:p>
                      <a:pPr algn="l" fontAlgn="b"/>
                      <a:endParaRPr lang="en-US" sz="1300" b="0" i="0" u="none" strike="noStrike">
                        <a:latin typeface="Arial"/>
                      </a:endParaRPr>
                    </a:p>
                  </a:txBody>
                  <a:tcPr marL="12687" marR="12687" marT="12687" marB="0" anchor="b">
                    <a:lnL>
                      <a:noFill/>
                    </a:lnL>
                    <a:lnR>
                      <a:noFill/>
                    </a:lnR>
                    <a:lnT>
                      <a:noFill/>
                    </a:lnT>
                    <a:lnB>
                      <a:noFill/>
                    </a:lnB>
                  </a:tcPr>
                </a:tc>
                <a:tc>
                  <a:txBody>
                    <a:bodyPr/>
                    <a:lstStyle/>
                    <a:p>
                      <a:pPr algn="r" fontAlgn="b"/>
                      <a:endParaRPr lang="en-US" sz="1300" b="1" i="0" u="none" strike="noStrike">
                        <a:latin typeface="Times New Roman"/>
                      </a:endParaRPr>
                    </a:p>
                  </a:txBody>
                  <a:tcPr marL="12687" marR="12687" marT="1268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300" b="0" i="0" u="none" strike="noStrike">
                          <a:latin typeface="Times New Roman"/>
                        </a:rPr>
                        <a:t> </a:t>
                      </a: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4807"/>
                    </a:solidFill>
                  </a:tcPr>
                </a:tc>
                <a:tc>
                  <a:txBody>
                    <a:bodyPr/>
                    <a:lstStyle/>
                    <a:p>
                      <a:pPr algn="l" fontAlgn="b"/>
                      <a:r>
                        <a:rPr lang="en-US" sz="1300" b="0" i="0" u="none" strike="noStrike">
                          <a:latin typeface="Times New Roman"/>
                        </a:rPr>
                        <a:t> </a:t>
                      </a: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4807"/>
                    </a:solidFill>
                  </a:tcPr>
                </a:tc>
                <a:tc>
                  <a:txBody>
                    <a:bodyPr/>
                    <a:lstStyle/>
                    <a:p>
                      <a:pPr algn="l" fontAlgn="b"/>
                      <a:r>
                        <a:rPr lang="en-US" sz="1300" b="0" i="0" u="none" strike="noStrike">
                          <a:latin typeface="Times New Roman"/>
                        </a:rPr>
                        <a:t> </a:t>
                      </a: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4807"/>
                    </a:solidFill>
                  </a:tcPr>
                </a:tc>
                <a:tc>
                  <a:txBody>
                    <a:bodyPr/>
                    <a:lstStyle/>
                    <a:p>
                      <a:pPr algn="l" fontAlgn="b"/>
                      <a:r>
                        <a:rPr lang="en-US" sz="1300" b="0" i="0" u="none" strike="noStrike">
                          <a:latin typeface="Times New Roman"/>
                        </a:rPr>
                        <a:t> </a:t>
                      </a: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4807"/>
                    </a:solidFill>
                  </a:tcPr>
                </a:tc>
                <a:tc>
                  <a:txBody>
                    <a:bodyPr/>
                    <a:lstStyle/>
                    <a:p>
                      <a:pPr algn="l" fontAlgn="b"/>
                      <a:r>
                        <a:rPr lang="en-US" sz="1300" b="0" i="0" u="none" strike="noStrike">
                          <a:latin typeface="Times New Roman"/>
                        </a:rPr>
                        <a:t> </a:t>
                      </a: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4807"/>
                    </a:solidFill>
                  </a:tcPr>
                </a:tc>
                <a:tc>
                  <a:txBody>
                    <a:bodyPr/>
                    <a:lstStyle/>
                    <a:p>
                      <a:pPr algn="l" fontAlgn="b"/>
                      <a:r>
                        <a:rPr lang="en-US" sz="1300" b="0" i="0" u="none" strike="noStrike">
                          <a:latin typeface="Times New Roman"/>
                        </a:rPr>
                        <a:t> </a:t>
                      </a: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4807"/>
                    </a:solidFill>
                  </a:tcPr>
                </a:tc>
                <a:tc>
                  <a:txBody>
                    <a:bodyPr/>
                    <a:lstStyle/>
                    <a:p>
                      <a:pPr algn="l" fontAlgn="b"/>
                      <a:r>
                        <a:rPr lang="en-US" sz="1300" b="0" i="0" u="none" strike="noStrike">
                          <a:latin typeface="Times New Roman"/>
                        </a:rPr>
                        <a:t> </a:t>
                      </a: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4807"/>
                    </a:solidFill>
                  </a:tcPr>
                </a:tc>
                <a:tc>
                  <a:txBody>
                    <a:bodyPr/>
                    <a:lstStyle/>
                    <a:p>
                      <a:pPr algn="l" fontAlgn="b"/>
                      <a:r>
                        <a:rPr lang="en-US" sz="1300" b="0" i="0" u="none" strike="noStrike">
                          <a:latin typeface="Times New Roman"/>
                        </a:rPr>
                        <a:t> </a:t>
                      </a: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4807"/>
                    </a:solidFill>
                  </a:tcPr>
                </a:tc>
                <a:tc>
                  <a:txBody>
                    <a:bodyPr/>
                    <a:lstStyle/>
                    <a:p>
                      <a:pPr algn="l" fontAlgn="b"/>
                      <a:r>
                        <a:rPr lang="en-US" sz="1300" b="0" i="0" u="none" strike="noStrike">
                          <a:latin typeface="Times New Roman"/>
                        </a:rPr>
                        <a:t> </a:t>
                      </a: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4807"/>
                    </a:solidFill>
                  </a:tcPr>
                </a:tc>
                <a:tc>
                  <a:txBody>
                    <a:bodyPr/>
                    <a:lstStyle/>
                    <a:p>
                      <a:pPr algn="l" fontAlgn="b"/>
                      <a:r>
                        <a:rPr lang="en-US" sz="1300" b="0" i="0" u="none" strike="noStrike">
                          <a:latin typeface="Times New Roman"/>
                        </a:rPr>
                        <a:t> </a:t>
                      </a: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4807"/>
                    </a:solidFill>
                  </a:tcPr>
                </a:tc>
                <a:tc>
                  <a:txBody>
                    <a:bodyPr/>
                    <a:lstStyle/>
                    <a:p>
                      <a:pPr algn="l" fontAlgn="b"/>
                      <a:endParaRPr lang="en-US" sz="1300" b="0" i="0" u="none" strike="noStrike">
                        <a:latin typeface="Arial"/>
                      </a:endParaRPr>
                    </a:p>
                  </a:txBody>
                  <a:tcPr marL="12687" marR="12687" marT="1268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300" b="0" i="0" u="none" strike="noStrike">
                        <a:latin typeface="Arial"/>
                      </a:endParaRPr>
                    </a:p>
                  </a:txBody>
                  <a:tcPr marL="12687" marR="12687" marT="12687" marB="0" anchor="b">
                    <a:lnL>
                      <a:noFill/>
                    </a:lnL>
                    <a:lnR>
                      <a:noFill/>
                    </a:lnR>
                    <a:lnT w="6350" cap="flat" cmpd="sng" algn="ctr">
                      <a:solidFill>
                        <a:srgbClr val="000000"/>
                      </a:solidFill>
                      <a:prstDash val="solid"/>
                      <a:round/>
                      <a:headEnd type="none" w="med" len="med"/>
                      <a:tailEnd type="none" w="med" len="med"/>
                    </a:lnT>
                    <a:lnB>
                      <a:noFill/>
                    </a:lnB>
                  </a:tcPr>
                </a:tc>
                <a:tc gridSpan="2">
                  <a:txBody>
                    <a:bodyPr/>
                    <a:lstStyle/>
                    <a:p>
                      <a:pPr algn="l" fontAlgn="b"/>
                      <a:endParaRPr lang="en-US" sz="1300" b="0" i="0" u="none" strike="noStrike">
                        <a:latin typeface="Arial"/>
                      </a:endParaRPr>
                    </a:p>
                  </a:txBody>
                  <a:tcPr marL="12687" marR="12687" marT="12687"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a:txBody>
                    <a:bodyPr/>
                    <a:lstStyle/>
                    <a:p>
                      <a:pPr algn="l" fontAlgn="b"/>
                      <a:endParaRPr lang="en-US" sz="1300" b="0" i="0" u="none" strike="noStrike">
                        <a:latin typeface="Arial"/>
                      </a:endParaRPr>
                    </a:p>
                  </a:txBody>
                  <a:tcPr marL="12687" marR="12687" marT="12687" marB="0" anchor="b">
                    <a:lnL>
                      <a:noFill/>
                    </a:lnL>
                    <a:lnR>
                      <a:noFill/>
                    </a:lnR>
                    <a:lnT w="6350" cap="flat" cmpd="sng" algn="ctr">
                      <a:solidFill>
                        <a:srgbClr val="000000"/>
                      </a:solidFill>
                      <a:prstDash val="solid"/>
                      <a:round/>
                      <a:headEnd type="none" w="med" len="med"/>
                      <a:tailEnd type="none" w="med" len="med"/>
                    </a:lnT>
                    <a:lnB>
                      <a:noFill/>
                    </a:lnB>
                  </a:tcPr>
                </a:tc>
              </a:tr>
              <a:tr h="114643">
                <a:tc>
                  <a:txBody>
                    <a:bodyPr/>
                    <a:lstStyle/>
                    <a:p>
                      <a:pPr algn="l" fontAlgn="b"/>
                      <a:endParaRPr lang="en-US" sz="1300" b="0" i="0" u="none" strike="noStrike">
                        <a:latin typeface="Arial"/>
                      </a:endParaRPr>
                    </a:p>
                  </a:txBody>
                  <a:tcPr marL="12687" marR="12687" marT="12687" marB="0" anchor="b">
                    <a:lnL>
                      <a:noFill/>
                    </a:lnL>
                    <a:lnR>
                      <a:noFill/>
                    </a:lnR>
                    <a:lnT>
                      <a:noFill/>
                    </a:lnT>
                    <a:lnB>
                      <a:noFill/>
                    </a:lnB>
                  </a:tcPr>
                </a:tc>
                <a:tc>
                  <a:txBody>
                    <a:bodyPr/>
                    <a:lstStyle/>
                    <a:p>
                      <a:pPr algn="l" fontAlgn="b"/>
                      <a:endParaRPr lang="en-US" sz="1300" b="0" i="0" u="none" strike="noStrike">
                        <a:latin typeface="Arial"/>
                      </a:endParaRPr>
                    </a:p>
                  </a:txBody>
                  <a:tcPr marL="12687" marR="12687" marT="1268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300" b="1" i="0" u="none" strike="noStrike">
                          <a:latin typeface="Times New Roman"/>
                        </a:rPr>
                        <a:t>Door</a:t>
                      </a: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300" b="0" i="0" u="none" strike="noStrike">
                        <a:latin typeface="Times New Roman"/>
                      </a:endParaRPr>
                    </a:p>
                  </a:txBody>
                  <a:tcPr marL="12687" marR="12687" marT="1268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300" b="0" i="0" u="none" strike="noStrike">
                        <a:latin typeface="Times New Roman"/>
                      </a:endParaRPr>
                    </a:p>
                  </a:txBody>
                  <a:tcPr marL="12687" marR="12687" marT="1268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300" b="0" i="0" u="none" strike="noStrike" dirty="0">
                        <a:latin typeface="Times New Roman"/>
                      </a:endParaRPr>
                    </a:p>
                  </a:txBody>
                  <a:tcPr marL="12687" marR="12687" marT="1268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300" b="0" i="0" u="none" strike="noStrike">
                        <a:latin typeface="Times New Roman"/>
                      </a:endParaRPr>
                    </a:p>
                  </a:txBody>
                  <a:tcPr marL="12687" marR="12687" marT="1268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300" b="0" i="0" u="none" strike="noStrike">
                        <a:latin typeface="Times New Roman"/>
                      </a:endParaRPr>
                    </a:p>
                  </a:txBody>
                  <a:tcPr marL="12687" marR="12687" marT="1268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300" b="0" i="0" u="none" strike="noStrike">
                        <a:latin typeface="Times New Roman"/>
                      </a:endParaRPr>
                    </a:p>
                  </a:txBody>
                  <a:tcPr marL="12687" marR="12687" marT="1268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300" b="0" i="0" u="none" strike="noStrike">
                        <a:latin typeface="Times New Roman"/>
                      </a:endParaRPr>
                    </a:p>
                  </a:txBody>
                  <a:tcPr marL="12687" marR="12687" marT="1268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300" b="0" i="0" u="none" strike="noStrike">
                        <a:latin typeface="Times New Roman"/>
                      </a:endParaRPr>
                    </a:p>
                  </a:txBody>
                  <a:tcPr marL="12687" marR="12687" marT="1268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300" b="1" i="0" u="none" strike="noStrike">
                          <a:latin typeface="Times New Roman"/>
                        </a:rPr>
                        <a:t>Front</a:t>
                      </a: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300" b="0" i="0" u="none" strike="noStrike">
                        <a:latin typeface="Arial"/>
                      </a:endParaRPr>
                    </a:p>
                  </a:txBody>
                  <a:tcPr marL="12687" marR="12687" marT="1268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300" b="0" i="0" u="none" strike="noStrike" dirty="0">
                        <a:latin typeface="Arial"/>
                      </a:endParaRPr>
                    </a:p>
                  </a:txBody>
                  <a:tcPr marL="12687" marR="12687" marT="12687" marB="0" anchor="b">
                    <a:lnL>
                      <a:noFill/>
                    </a:lnL>
                    <a:lnR>
                      <a:noFill/>
                    </a:lnR>
                    <a:lnT>
                      <a:noFill/>
                    </a:lnT>
                    <a:lnB>
                      <a:noFill/>
                    </a:lnB>
                  </a:tcPr>
                </a:tc>
                <a:tc gridSpan="2">
                  <a:txBody>
                    <a:bodyPr/>
                    <a:lstStyle/>
                    <a:p>
                      <a:pPr algn="l" fontAlgn="b"/>
                      <a:endParaRPr lang="en-US" sz="1300" b="0" i="0" u="none" strike="noStrike" dirty="0">
                        <a:latin typeface="Arial"/>
                      </a:endParaRPr>
                    </a:p>
                  </a:txBody>
                  <a:tcPr marL="12687" marR="12687" marT="12687" marB="0" anchor="b">
                    <a:lnL>
                      <a:noFill/>
                    </a:lnL>
                    <a:lnR>
                      <a:noFill/>
                    </a:lnR>
                    <a:lnT>
                      <a:noFill/>
                    </a:lnT>
                    <a:lnB>
                      <a:noFill/>
                    </a:lnB>
                  </a:tcPr>
                </a:tc>
                <a:tc hMerge="1">
                  <a:txBody>
                    <a:bodyPr/>
                    <a:lstStyle/>
                    <a:p>
                      <a:endParaRPr lang="en-US"/>
                    </a:p>
                  </a:txBody>
                  <a:tcPr/>
                </a:tc>
                <a:tc>
                  <a:txBody>
                    <a:bodyPr/>
                    <a:lstStyle/>
                    <a:p>
                      <a:pPr algn="l" fontAlgn="b"/>
                      <a:endParaRPr lang="en-US" sz="1300" b="0" i="0" u="none" strike="noStrike" dirty="0">
                        <a:latin typeface="Arial"/>
                      </a:endParaRPr>
                    </a:p>
                  </a:txBody>
                  <a:tcPr marL="12687" marR="12687" marT="12687" marB="0" anchor="b">
                    <a:lnL>
                      <a:noFill/>
                    </a:lnL>
                    <a:lnR>
                      <a:noFill/>
                    </a:lnR>
                    <a:lnT>
                      <a:noFill/>
                    </a:lnT>
                    <a:lnB>
                      <a:noFill/>
                    </a:lnB>
                  </a:tcPr>
                </a:tc>
              </a:tr>
            </a:tbl>
          </a:graphicData>
        </a:graphic>
      </p:graphicFrame>
      <p:sp>
        <p:nvSpPr>
          <p:cNvPr id="31" name="Explosion 1 30"/>
          <p:cNvSpPr/>
          <p:nvPr/>
        </p:nvSpPr>
        <p:spPr>
          <a:xfrm>
            <a:off x="5480685" y="1928389"/>
            <a:ext cx="304483" cy="405977"/>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lIns="121789" tIns="60894" rIns="121789" bIns="60894" rtlCol="0" anchor="ctr"/>
          <a:lstStyle/>
          <a:p>
            <a:pPr algn="ctr"/>
            <a:endParaRPr lang="en-US"/>
          </a:p>
        </p:txBody>
      </p:sp>
      <p:sp>
        <p:nvSpPr>
          <p:cNvPr id="32" name="Wave 31"/>
          <p:cNvSpPr/>
          <p:nvPr/>
        </p:nvSpPr>
        <p:spPr>
          <a:xfrm>
            <a:off x="5556250" y="4414837"/>
            <a:ext cx="76200" cy="1066800"/>
          </a:xfrm>
          <a:prstGeom prst="wave">
            <a:avLst/>
          </a:prstGeom>
        </p:spPr>
        <p:style>
          <a:lnRef idx="2">
            <a:schemeClr val="accent1">
              <a:shade val="50000"/>
            </a:schemeClr>
          </a:lnRef>
          <a:fillRef idx="1">
            <a:schemeClr val="accent1"/>
          </a:fillRef>
          <a:effectRef idx="0">
            <a:schemeClr val="accent1"/>
          </a:effectRef>
          <a:fontRef idx="minor">
            <a:schemeClr val="lt1"/>
          </a:fontRef>
        </p:style>
        <p:txBody>
          <a:bodyPr lIns="121789" tIns="60894" rIns="121789" bIns="60894" rtlCol="0" anchor="ctr"/>
          <a:lstStyle/>
          <a:p>
            <a:pPr algn="ctr"/>
            <a:endParaRPr lang="en-US"/>
          </a:p>
        </p:txBody>
      </p:sp>
      <p:graphicFrame>
        <p:nvGraphicFramePr>
          <p:cNvPr id="33" name="Table 32"/>
          <p:cNvGraphicFramePr>
            <a:graphicFrameLocks noGrp="1"/>
          </p:cNvGraphicFramePr>
          <p:nvPr/>
        </p:nvGraphicFramePr>
        <p:xfrm>
          <a:off x="298450" y="6853237"/>
          <a:ext cx="7036928" cy="1676400"/>
        </p:xfrm>
        <a:graphic>
          <a:graphicData uri="http://schemas.openxmlformats.org/drawingml/2006/table">
            <a:tbl>
              <a:tblPr/>
              <a:tblGrid>
                <a:gridCol w="439808"/>
                <a:gridCol w="439808"/>
                <a:gridCol w="439808"/>
                <a:gridCol w="439808"/>
                <a:gridCol w="439808"/>
                <a:gridCol w="439808"/>
                <a:gridCol w="439808"/>
                <a:gridCol w="439808"/>
                <a:gridCol w="439808"/>
                <a:gridCol w="439808"/>
                <a:gridCol w="439808"/>
                <a:gridCol w="439808"/>
                <a:gridCol w="439808"/>
                <a:gridCol w="439808"/>
                <a:gridCol w="439808"/>
                <a:gridCol w="439808"/>
              </a:tblGrid>
              <a:tr h="215675">
                <a:tc>
                  <a:txBody>
                    <a:bodyPr/>
                    <a:lstStyle/>
                    <a:p>
                      <a:pPr algn="l" fontAlgn="b"/>
                      <a:endParaRPr lang="en-US" sz="1300" b="1" i="0" u="none" strike="noStrike" dirty="0">
                        <a:latin typeface="Arial"/>
                      </a:endParaRPr>
                    </a:p>
                  </a:txBody>
                  <a:tcPr marL="0" marR="0" marT="0" marB="0" anchor="b">
                    <a:lnL>
                      <a:noFill/>
                    </a:lnL>
                    <a:lnR>
                      <a:noFill/>
                    </a:lnR>
                    <a:lnT>
                      <a:noFill/>
                    </a:lnT>
                    <a:lnB>
                      <a:noFill/>
                    </a:lnB>
                  </a:tcPr>
                </a:tc>
                <a:tc>
                  <a:txBody>
                    <a:bodyPr/>
                    <a:lstStyle/>
                    <a:p>
                      <a:pPr algn="r" fontAlgn="b"/>
                      <a:endParaRPr lang="en-US" sz="1300" b="1" i="0" u="none" strike="noStrike">
                        <a:latin typeface="Times New Roman"/>
                      </a:endParaRPr>
                    </a:p>
                  </a:txBody>
                  <a:tcPr marL="0" marR="0" marT="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300" b="1" i="0" u="none" strike="noStrike">
                          <a:latin typeface="Times New Roman"/>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1" i="0" u="none" strike="noStrike">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1" i="0" u="none" strike="noStrike">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1" i="0" u="none" strike="noStrike">
                          <a:latin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1" i="0" u="none" strike="noStrike">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1" i="0" u="none" strike="noStrike">
                          <a:latin typeface="Times New Roman"/>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1" i="0" u="none" strike="noStrike">
                          <a:latin typeface="Times New Roman"/>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1" i="0" u="none" strike="noStrike">
                          <a:latin typeface="Times New Roman"/>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1" i="0" u="none" strike="noStrike">
                          <a:latin typeface="Times New Roman"/>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1" i="0" u="none" strike="noStrike">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300" b="1" i="0" u="none" strike="noStrike">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1300" b="1" i="0" u="none" strike="noStrike">
                          <a:latin typeface="Times New Roman"/>
                        </a:rPr>
                        <a:t>FACE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b"/>
                      <a:r>
                        <a:rPr lang="en-US" sz="1300" b="1" i="0" u="none" strike="noStrike">
                          <a:latin typeface="Times New Roman"/>
                        </a:rPr>
                        <a:t>U</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5827">
                <a:tc>
                  <a:txBody>
                    <a:bodyPr/>
                    <a:lstStyle/>
                    <a:p>
                      <a:pPr algn="l" fontAlgn="b"/>
                      <a:endParaRPr lang="en-US" sz="1300" b="1" i="0" u="none" strike="noStrike">
                        <a:latin typeface="Arial"/>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rowSpan="2">
                  <a:txBody>
                    <a:bodyPr/>
                    <a:lstStyle/>
                    <a:p>
                      <a:pPr algn="ctr" fontAlgn="ctr"/>
                      <a:r>
                        <a:rPr lang="en-US" sz="1300" b="1" i="0" u="none" strike="noStrike" dirty="0">
                          <a:latin typeface="Times New Roman"/>
                        </a:rPr>
                        <a:t>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b"/>
                      <a:r>
                        <a:rPr lang="en-US" sz="1300" b="1" i="0" u="none" strike="noStrike">
                          <a:latin typeface="Times New Roman"/>
                        </a:rPr>
                        <a:t> </a:t>
                      </a:r>
                      <a:endParaRPr lang="en-US" sz="1300" b="1" i="0" u="none" strike="noStrike">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300" b="1" i="0" u="none" strike="noStrike">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1300" b="1" i="0" u="none" strike="noStrike">
                          <a:latin typeface="Times New Roman"/>
                        </a:rPr>
                        <a:t>SEGMENT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b"/>
                      <a:r>
                        <a:rPr lang="en-US" sz="1300" b="1" i="0" u="none" strike="noStrike">
                          <a:latin typeface="Times New Roman"/>
                        </a:rPr>
                        <a:t>X</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5675">
                <a:tc>
                  <a:txBody>
                    <a:bodyPr/>
                    <a:lstStyle/>
                    <a:p>
                      <a:pPr algn="ctr" fontAlgn="b"/>
                      <a:r>
                        <a:rPr lang="en-US" sz="1300" b="1" i="0" u="none" strike="noStrike">
                          <a:latin typeface="Times New Roman"/>
                        </a:rPr>
                        <a:t>U</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endParaRPr lang="en-US" sz="1300" b="1" i="0" u="none" strike="noStrike">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rowSpan="2" gridSpan="2">
                  <a:txBody>
                    <a:bodyPr/>
                    <a:lstStyle/>
                    <a:p>
                      <a:pPr algn="ctr" fontAlgn="ctr"/>
                      <a:r>
                        <a:rPr lang="en-US" sz="1300" b="1" i="0" u="none" strike="noStrike">
                          <a:latin typeface="Times New Roman"/>
                        </a:rPr>
                        <a:t>SECTION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hMerge="1">
                  <a:txBody>
                    <a:bodyPr/>
                    <a:lstStyle/>
                    <a:p>
                      <a:endParaRPr lang="en-US"/>
                    </a:p>
                  </a:txBody>
                  <a:tcPr/>
                </a:tc>
                <a:tc>
                  <a:txBody>
                    <a:bodyPr/>
                    <a:lstStyle/>
                    <a:p>
                      <a:pPr algn="ctr" fontAlgn="b"/>
                      <a:r>
                        <a:rPr lang="en-US" sz="1300" b="1" i="0" u="none" strike="noStrike">
                          <a:latin typeface="Times New Roman"/>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5675">
                <a:tc>
                  <a:txBody>
                    <a:bodyPr/>
                    <a:lstStyle/>
                    <a:p>
                      <a:pPr algn="l" fontAlgn="b"/>
                      <a:endParaRPr lang="en-US" sz="1300" b="1" i="0" u="none" strike="noStrike">
                        <a:latin typeface="Arial"/>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rowSpan="2">
                  <a:txBody>
                    <a:bodyPr/>
                    <a:lstStyle/>
                    <a:p>
                      <a:pPr algn="ctr" fontAlgn="ctr"/>
                      <a:r>
                        <a:rPr lang="en-US" sz="1300" b="1" i="0" u="none" strike="noStrike">
                          <a:latin typeface="Times New Roman"/>
                        </a:rPr>
                        <a:t>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300" b="1" i="0" u="none" strike="noStrike">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2" vMerge="1">
                  <a:txBody>
                    <a:bodyPr/>
                    <a:lstStyle/>
                    <a:p>
                      <a:endParaRPr lang="en-US"/>
                    </a:p>
                  </a:txBody>
                  <a:tcPr/>
                </a:tc>
                <a:tc hMerge="1" vMerge="1">
                  <a:txBody>
                    <a:bodyPr/>
                    <a:lstStyle/>
                    <a:p>
                      <a:endParaRPr lang="en-US"/>
                    </a:p>
                  </a:txBody>
                  <a:tcPr/>
                </a:tc>
                <a:tc>
                  <a:txBody>
                    <a:bodyPr/>
                    <a:lstStyle/>
                    <a:p>
                      <a:pPr algn="ctr" fontAlgn="b"/>
                      <a:r>
                        <a:rPr lang="en-US" sz="1300" b="1" i="0" u="none" strike="noStrike">
                          <a:latin typeface="Times New Roman"/>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5675">
                <a:tc>
                  <a:txBody>
                    <a:bodyPr/>
                    <a:lstStyle/>
                    <a:p>
                      <a:pPr algn="l" fontAlgn="b"/>
                      <a:endParaRPr lang="en-US" sz="1300" b="1" i="0" u="none" strike="noStrike">
                        <a:latin typeface="Arial"/>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endParaRPr lang="en-US" sz="1300" b="1" i="0" u="none" strike="noStrike">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3">
                  <a:txBody>
                    <a:bodyPr/>
                    <a:lstStyle/>
                    <a:p>
                      <a:pPr algn="ctr" fontAlgn="b"/>
                      <a:r>
                        <a:rPr lang="en-US" sz="1300" b="1" i="0" u="none" strike="noStrike">
                          <a:solidFill>
                            <a:srgbClr val="FF0000"/>
                          </a:solidFill>
                          <a:latin typeface="Times New Roman"/>
                        </a:rPr>
                        <a:t>UX16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15675">
                <a:tc>
                  <a:txBody>
                    <a:bodyPr/>
                    <a:lstStyle/>
                    <a:p>
                      <a:pPr algn="l" fontAlgn="b"/>
                      <a:endParaRPr lang="en-US" sz="1300" b="1" i="0" u="none" strike="noStrike">
                        <a:latin typeface="Arial"/>
                      </a:endParaRPr>
                    </a:p>
                  </a:txBody>
                  <a:tcPr marL="0" marR="0" marT="0" marB="0" anchor="b">
                    <a:lnL>
                      <a:noFill/>
                    </a:lnL>
                    <a:lnR>
                      <a:noFill/>
                    </a:lnR>
                    <a:lnT>
                      <a:noFill/>
                    </a:lnT>
                    <a:lnB>
                      <a:noFill/>
                    </a:lnB>
                  </a:tcPr>
                </a:tc>
                <a:tc>
                  <a:txBody>
                    <a:bodyPr/>
                    <a:lstStyle/>
                    <a:p>
                      <a:pPr algn="r" fontAlgn="b"/>
                      <a:endParaRPr lang="en-US" sz="1300" b="1" i="0" u="none" strike="noStrike">
                        <a:latin typeface="Times New Roman"/>
                      </a:endParaRP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3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4807"/>
                    </a:solidFill>
                  </a:tcPr>
                </a:tc>
                <a:tc>
                  <a:txBody>
                    <a:bodyPr/>
                    <a:lstStyle/>
                    <a:p>
                      <a:pPr algn="l" fontAlgn="b"/>
                      <a:r>
                        <a:rPr lang="en-US" sz="13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4807"/>
                    </a:solidFill>
                  </a:tcPr>
                </a:tc>
                <a:tc>
                  <a:txBody>
                    <a:bodyPr/>
                    <a:lstStyle/>
                    <a:p>
                      <a:pPr algn="l" fontAlgn="b"/>
                      <a:r>
                        <a:rPr lang="en-US" sz="13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4807"/>
                    </a:solidFill>
                  </a:tcPr>
                </a:tc>
                <a:tc>
                  <a:txBody>
                    <a:bodyPr/>
                    <a:lstStyle/>
                    <a:p>
                      <a:pPr algn="l" fontAlgn="b"/>
                      <a:r>
                        <a:rPr lang="en-US" sz="13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4807"/>
                    </a:solidFill>
                  </a:tcPr>
                </a:tc>
                <a:tc>
                  <a:txBody>
                    <a:bodyPr/>
                    <a:lstStyle/>
                    <a:p>
                      <a:pPr algn="l" fontAlgn="b"/>
                      <a:r>
                        <a:rPr lang="en-US" sz="13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4807"/>
                    </a:solidFill>
                  </a:tcPr>
                </a:tc>
                <a:tc>
                  <a:txBody>
                    <a:bodyPr/>
                    <a:lstStyle/>
                    <a:p>
                      <a:pPr algn="l" fontAlgn="b"/>
                      <a:r>
                        <a:rPr lang="en-US" sz="13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4807"/>
                    </a:solidFill>
                  </a:tcPr>
                </a:tc>
                <a:tc>
                  <a:txBody>
                    <a:bodyPr/>
                    <a:lstStyle/>
                    <a:p>
                      <a:pPr algn="l" fontAlgn="b"/>
                      <a:r>
                        <a:rPr lang="en-US" sz="13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4807"/>
                    </a:solidFill>
                  </a:tcPr>
                </a:tc>
                <a:tc>
                  <a:txBody>
                    <a:bodyPr/>
                    <a:lstStyle/>
                    <a:p>
                      <a:pPr algn="l" fontAlgn="b"/>
                      <a:r>
                        <a:rPr lang="en-US" sz="13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4807"/>
                    </a:solidFill>
                  </a:tcPr>
                </a:tc>
                <a:tc>
                  <a:txBody>
                    <a:bodyPr/>
                    <a:lstStyle/>
                    <a:p>
                      <a:pPr algn="l" fontAlgn="b"/>
                      <a:r>
                        <a:rPr lang="en-US" sz="13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4807"/>
                    </a:solidFill>
                  </a:tcPr>
                </a:tc>
                <a:tc>
                  <a:txBody>
                    <a:bodyPr/>
                    <a:lstStyle/>
                    <a:p>
                      <a:pPr algn="l" fontAlgn="b"/>
                      <a:r>
                        <a:rPr lang="en-US" sz="13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4807"/>
                    </a:solidFill>
                  </a:tcPr>
                </a:tc>
                <a:tc>
                  <a:txBody>
                    <a:bodyPr/>
                    <a:lstStyle/>
                    <a:p>
                      <a:pPr algn="l" fontAlgn="b"/>
                      <a:endParaRPr lang="en-US" sz="1300" b="1"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300" b="1" i="0" u="none" strike="noStrike">
                        <a:latin typeface="Arial"/>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300" b="1" i="0" u="none" strike="noStrike">
                        <a:latin typeface="Arial"/>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300" b="1" i="0" u="none" strike="noStrike">
                        <a:latin typeface="Arial"/>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r>
              <a:tr h="202198">
                <a:tc gridSpan="2">
                  <a:txBody>
                    <a:bodyPr/>
                    <a:lstStyle/>
                    <a:p>
                      <a:pPr algn="l" fontAlgn="b"/>
                      <a:endParaRPr lang="en-US" sz="1300" b="1" i="0" u="none" strike="noStrike" dirty="0">
                        <a:latin typeface="Arial"/>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hMerge="1">
                  <a:txBody>
                    <a:bodyPr/>
                    <a:lstStyle/>
                    <a:p>
                      <a:pPr algn="l" fontAlgn="b"/>
                      <a:endParaRPr lang="en-US" sz="1300" b="0" i="0" u="none" strike="noStrike" dirty="0">
                        <a:latin typeface="Arial"/>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300" b="1" i="0" u="none" strike="noStrike">
                          <a:latin typeface="Times New Roman"/>
                        </a:rPr>
                        <a:t>Door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8">
                  <a:txBody>
                    <a:bodyPr/>
                    <a:lstStyle/>
                    <a:p>
                      <a:pPr algn="l" fontAlgn="b"/>
                      <a:endParaRPr lang="en-US" sz="1300" b="1" i="0" u="none" strike="noStrike" dirty="0">
                        <a:latin typeface="Times New Roman"/>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pPr algn="l" fontAlgn="b"/>
                      <a:endParaRPr lang="en-US" sz="1300" b="0" i="0" u="none" strike="noStrike" dirty="0">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pPr algn="l" fontAlgn="b"/>
                      <a:endParaRPr lang="en-US" sz="1300" b="0" i="0" u="none" strike="noStrike" dirty="0">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pPr algn="l" fontAlgn="b"/>
                      <a:endParaRPr lang="en-US" sz="1300" b="0" i="0" u="none" strike="noStrike" dirty="0">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pPr algn="l" fontAlgn="b"/>
                      <a:endParaRPr lang="en-US" sz="1300" b="0" i="0" u="none" strike="noStrike" dirty="0">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pPr algn="l" fontAlgn="b"/>
                      <a:endParaRPr lang="en-US" sz="1300" b="0" i="0" u="none" strike="noStrike" dirty="0">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pPr algn="l" fontAlgn="b"/>
                      <a:endParaRPr lang="en-US" sz="1300" b="0" i="0" u="none" strike="noStrike" dirty="0">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pPr algn="l" fontAlgn="b"/>
                      <a:endParaRPr lang="en-US" sz="1300" b="0" i="0" u="none" strike="noStrike" dirty="0">
                        <a:latin typeface="Times New Roman"/>
                      </a:endParaRP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300" b="1" i="0" u="none" strike="noStrike">
                          <a:latin typeface="Times New Roman"/>
                        </a:rPr>
                        <a:t>Front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l" fontAlgn="b"/>
                      <a:endParaRPr lang="en-US" sz="1300" b="1" i="0" u="none" strike="noStrike" dirty="0">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hMerge="1">
                  <a:txBody>
                    <a:bodyPr/>
                    <a:lstStyle/>
                    <a:p>
                      <a:pPr algn="l" fontAlgn="b"/>
                      <a:endParaRPr lang="en-US" sz="1300" b="0" i="0" u="none" strike="noStrike" dirty="0">
                        <a:latin typeface="Arial"/>
                      </a:endParaRPr>
                    </a:p>
                  </a:txBody>
                  <a:tcPr marL="0" marR="0" marT="0" marB="0" anchor="b">
                    <a:lnL>
                      <a:noFill/>
                    </a:lnL>
                    <a:lnR>
                      <a:noFill/>
                    </a:lnR>
                    <a:lnT>
                      <a:noFill/>
                    </a:lnT>
                    <a:lnB>
                      <a:noFill/>
                    </a:lnB>
                  </a:tcPr>
                </a:tc>
                <a:tc hMerge="1">
                  <a:txBody>
                    <a:bodyPr/>
                    <a:lstStyle/>
                    <a:p>
                      <a:pPr algn="l" fontAlgn="b"/>
                      <a:endParaRPr lang="en-US" sz="1300" b="0" i="0" u="none" strike="noStrike" dirty="0">
                        <a:latin typeface="Arial"/>
                      </a:endParaRPr>
                    </a:p>
                  </a:txBody>
                  <a:tcPr marL="0" marR="0" marT="0" marB="0" anchor="b">
                    <a:lnL>
                      <a:noFill/>
                    </a:lnL>
                    <a:lnR>
                      <a:noFill/>
                    </a:lnR>
                    <a:lnT>
                      <a:noFill/>
                    </a:lnT>
                    <a:lnB>
                      <a:noFill/>
                    </a:lnB>
                  </a:tcPr>
                </a:tc>
                <a:tc hMerge="1">
                  <a:txBody>
                    <a:bodyPr/>
                    <a:lstStyle/>
                    <a:p>
                      <a:pPr algn="l" fontAlgn="b"/>
                      <a:endParaRPr lang="en-US" sz="1300" b="0" i="0" u="none" strike="noStrike" dirty="0">
                        <a:latin typeface="Arial"/>
                      </a:endParaRPr>
                    </a:p>
                  </a:txBody>
                  <a:tcPr marL="0" marR="0" marT="0" marB="0" anchor="b">
                    <a:lnL>
                      <a:noFill/>
                    </a:lnL>
                    <a:lnR>
                      <a:noFill/>
                    </a:lnR>
                    <a:lnT>
                      <a:noFill/>
                    </a:lnT>
                    <a:lnB>
                      <a:noFill/>
                    </a:lnB>
                  </a:tcPr>
                </a:tc>
              </a:tr>
            </a:tbl>
          </a:graphicData>
        </a:graphic>
      </p:graphicFrame>
      <p:sp>
        <p:nvSpPr>
          <p:cNvPr id="34" name="Up Ribbon 33"/>
          <p:cNvSpPr/>
          <p:nvPr/>
        </p:nvSpPr>
        <p:spPr>
          <a:xfrm>
            <a:off x="1289050" y="7462837"/>
            <a:ext cx="2347053" cy="405977"/>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lIns="121789" tIns="60894" rIns="121789" bIns="60894"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sz="1500" dirty="0"/>
          </a:p>
        </p:txBody>
      </p:sp>
      <p:sp>
        <p:nvSpPr>
          <p:cNvPr id="35" name="Rectangle 34"/>
          <p:cNvSpPr/>
          <p:nvPr/>
        </p:nvSpPr>
        <p:spPr>
          <a:xfrm flipV="1">
            <a:off x="9032981" y="2281237"/>
            <a:ext cx="811953" cy="304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21789" tIns="60894" rIns="121789" bIns="60894" rtlCol="0" anchor="ctr"/>
          <a:lstStyle/>
          <a:p>
            <a:pPr algn="ctr"/>
            <a:endParaRPr lang="en-US"/>
          </a:p>
        </p:txBody>
      </p:sp>
      <p:sp>
        <p:nvSpPr>
          <p:cNvPr id="36" name="Rectangle 35"/>
          <p:cNvSpPr/>
          <p:nvPr/>
        </p:nvSpPr>
        <p:spPr>
          <a:xfrm flipV="1">
            <a:off x="8985250" y="4795837"/>
            <a:ext cx="811953" cy="304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21789" tIns="60894" rIns="121789" bIns="60894" rtlCol="0" anchor="ctr"/>
          <a:lstStyle/>
          <a:p>
            <a:pPr algn="ctr"/>
            <a:endParaRPr lang="en-US"/>
          </a:p>
        </p:txBody>
      </p:sp>
      <p:sp>
        <p:nvSpPr>
          <p:cNvPr id="37" name="Rectangle 36"/>
          <p:cNvSpPr/>
          <p:nvPr/>
        </p:nvSpPr>
        <p:spPr>
          <a:xfrm flipV="1">
            <a:off x="4794250" y="7539037"/>
            <a:ext cx="811953" cy="304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21789" tIns="60894" rIns="121789" bIns="60894" rtlCol="0" anchor="ctr"/>
          <a:lstStyle/>
          <a:p>
            <a:pPr algn="ctr"/>
            <a:endParaRPr lang="en-US"/>
          </a:p>
        </p:txBody>
      </p:sp>
      <p:cxnSp>
        <p:nvCxnSpPr>
          <p:cNvPr id="20" name="Straight Connector 19"/>
          <p:cNvCxnSpPr/>
          <p:nvPr/>
        </p:nvCxnSpPr>
        <p:spPr>
          <a:xfrm>
            <a:off x="5403850" y="4110037"/>
            <a:ext cx="4419600" cy="1588"/>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a:xfrm>
            <a:off x="10128250" y="4033837"/>
            <a:ext cx="1898650"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ransition spd="med">
    <p:pull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25401" y="405978"/>
            <a:ext cx="9438958" cy="696900"/>
          </a:xfrm>
          <a:prstGeom prst="rect">
            <a:avLst/>
          </a:prstGeom>
          <a:solidFill>
            <a:srgbClr val="FFFF00"/>
          </a:solidFill>
          <a:effectLst>
            <a:innerShdw blurRad="63500" dist="50800" dir="16200000">
              <a:prstClr val="black">
                <a:alpha val="50000"/>
              </a:prstClr>
            </a:innerShdw>
          </a:effectLst>
        </p:spPr>
        <p:txBody>
          <a:bodyPr wrap="square" lIns="121789" tIns="60894" rIns="121789" bIns="60894" rtlCol="0">
            <a:spAutoFit/>
          </a:bodyPr>
          <a:lstStyle/>
          <a:p>
            <a:pPr algn="ctr"/>
            <a:r>
              <a:rPr lang="en-US" sz="3700" b="1" dirty="0" smtClean="0">
                <a:latin typeface="Times New Roman" pitchFamily="18" charset="0"/>
                <a:cs typeface="Times New Roman" pitchFamily="18" charset="0"/>
              </a:rPr>
              <a:t>LOCATION CODING EXPLANATION</a:t>
            </a:r>
            <a:endParaRPr lang="en-US" sz="3700" b="1" dirty="0">
              <a:latin typeface="Times New Roman" pitchFamily="18" charset="0"/>
              <a:cs typeface="Times New Roman" pitchFamily="18" charset="0"/>
            </a:endParaRPr>
          </a:p>
        </p:txBody>
      </p:sp>
      <p:graphicFrame>
        <p:nvGraphicFramePr>
          <p:cNvPr id="5" name="Table 4"/>
          <p:cNvGraphicFramePr>
            <a:graphicFrameLocks noGrp="1"/>
          </p:cNvGraphicFramePr>
          <p:nvPr/>
        </p:nvGraphicFramePr>
        <p:xfrm>
          <a:off x="1822450" y="1595437"/>
          <a:ext cx="8229600" cy="1981200"/>
        </p:xfrm>
        <a:graphic>
          <a:graphicData uri="http://schemas.openxmlformats.org/drawingml/2006/table">
            <a:tbl>
              <a:tblPr/>
              <a:tblGrid>
                <a:gridCol w="391290"/>
                <a:gridCol w="446910"/>
                <a:gridCol w="432706"/>
                <a:gridCol w="439808"/>
                <a:gridCol w="439808"/>
                <a:gridCol w="439808"/>
                <a:gridCol w="439808"/>
                <a:gridCol w="439808"/>
                <a:gridCol w="439808"/>
                <a:gridCol w="439808"/>
                <a:gridCol w="439808"/>
                <a:gridCol w="439808"/>
                <a:gridCol w="439808"/>
                <a:gridCol w="801382"/>
                <a:gridCol w="413032"/>
                <a:gridCol w="26776"/>
                <a:gridCol w="439808"/>
                <a:gridCol w="439808"/>
                <a:gridCol w="439808"/>
              </a:tblGrid>
              <a:tr h="215675">
                <a:tc>
                  <a:txBody>
                    <a:bodyPr/>
                    <a:lstStyle/>
                    <a:p>
                      <a:pPr algn="l" fontAlgn="b"/>
                      <a:endParaRPr lang="en-US" sz="1300" b="0" i="0" u="none" strike="noStrike" dirty="0">
                        <a:latin typeface="Arial"/>
                      </a:endParaRPr>
                    </a:p>
                  </a:txBody>
                  <a:tcPr marL="0" marR="0" marT="0" marB="0" anchor="b">
                    <a:lnL>
                      <a:noFill/>
                    </a:lnL>
                    <a:lnR>
                      <a:noFill/>
                    </a:lnR>
                    <a:lnT>
                      <a:noFill/>
                    </a:lnT>
                    <a:lnB>
                      <a:noFill/>
                    </a:lnB>
                  </a:tcPr>
                </a:tc>
                <a:tc>
                  <a:txBody>
                    <a:bodyPr/>
                    <a:lstStyle/>
                    <a:p>
                      <a:pPr algn="r" fontAlgn="b"/>
                      <a:endParaRPr lang="en-US" sz="1300" b="1" i="0" u="none" strike="noStrike">
                        <a:latin typeface="Times New Roman"/>
                      </a:endParaRPr>
                    </a:p>
                  </a:txBody>
                  <a:tcPr marL="0" marR="0" marT="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300" b="1" i="0" u="none" strike="noStrike">
                          <a:latin typeface="Times New Roman"/>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1" i="0" u="none" strike="noStrike">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1" i="0" u="none" strike="noStrike">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1" i="0" u="none" strike="noStrike">
                          <a:latin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1" i="0" u="none" strike="noStrike">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1" i="0" u="none" strike="noStrike">
                          <a:latin typeface="Times New Roman"/>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1" i="0" u="none" strike="noStrike">
                          <a:latin typeface="Times New Roman"/>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1" i="0" u="none" strike="noStrike">
                          <a:latin typeface="Times New Roman"/>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1" i="0" u="none" strike="noStrike">
                          <a:latin typeface="Times New Roman"/>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1" i="0" u="none" strike="noStrike">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3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2">
                  <a:txBody>
                    <a:bodyPr/>
                    <a:lstStyle/>
                    <a:p>
                      <a:pPr algn="l" fontAlgn="b"/>
                      <a:r>
                        <a:rPr lang="en-US" sz="1300" b="1" i="0" u="none" strike="noStrike" dirty="0">
                          <a:latin typeface="Times New Roman"/>
                        </a:rPr>
                        <a:t>FACE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b"/>
                      <a:r>
                        <a:rPr lang="en-US" sz="1300" b="1" i="0" u="none" strike="noStrike">
                          <a:latin typeface="Times New Roman"/>
                        </a:rPr>
                        <a:t>U</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b"/>
                      <a:endParaRPr lang="en-US" sz="1300" b="1" i="0" u="none" strike="noStrike">
                        <a:latin typeface="Times New Roman"/>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1" i="0" u="none" strike="noStrike">
                          <a:latin typeface="Times New Roman"/>
                        </a:rPr>
                        <a:t>U</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1" i="0" u="none" strike="noStrike">
                          <a:latin typeface="Times New Roman"/>
                        </a:rPr>
                        <a:t>U</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7725">
                <a:tc rowSpan="2">
                  <a:txBody>
                    <a:bodyPr/>
                    <a:lstStyle/>
                    <a:p>
                      <a:pPr algn="l" fontAlgn="b"/>
                      <a:endParaRPr lang="en-US" sz="1300" b="0" i="0" u="none" strike="noStrike">
                        <a:latin typeface="Arial"/>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rowSpan="3">
                  <a:txBody>
                    <a:bodyPr/>
                    <a:lstStyle/>
                    <a:p>
                      <a:pPr algn="ctr" fontAlgn="ctr"/>
                      <a:r>
                        <a:rPr lang="en-US" sz="1300" b="1" i="0" u="none" strike="noStrike">
                          <a:latin typeface="Times New Roman"/>
                        </a:rPr>
                        <a:t>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l" fontAlgn="b"/>
                      <a:r>
                        <a:rPr lang="en-US" sz="1300" b="0" i="0" u="none" strike="noStrike">
                          <a:latin typeface="Times New Roman"/>
                        </a:rPr>
                        <a:t> </a:t>
                      </a:r>
                      <a:endParaRPr lang="en-US" sz="1300" b="0" i="0" u="none" strike="noStrike">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3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3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l" fontAlgn="b"/>
                      <a:r>
                        <a:rPr lang="en-US" sz="1300" b="0" i="0" u="none" strike="noStrike">
                          <a:latin typeface="Times New Roman"/>
                        </a:rPr>
                        <a:t> </a:t>
                      </a:r>
                      <a:endParaRPr lang="en-US" sz="1300" b="0" i="0" u="none" strike="noStrike">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3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3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3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300" b="0" i="0" u="none" strike="noStrike" dirty="0">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3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3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3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2">
                  <a:txBody>
                    <a:bodyPr/>
                    <a:lstStyle/>
                    <a:p>
                      <a:pPr algn="l" fontAlgn="b"/>
                      <a:r>
                        <a:rPr lang="en-US" sz="1300" b="1" i="0" u="none" strike="noStrike" dirty="0">
                          <a:latin typeface="Times New Roman"/>
                        </a:rPr>
                        <a:t>SEGMENT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b"/>
                      <a:r>
                        <a:rPr lang="en-US" sz="1300" b="1" i="0" u="none" strike="noStrike">
                          <a:latin typeface="Times New Roman"/>
                        </a:rPr>
                        <a:t>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b"/>
                      <a:endParaRPr lang="en-US" sz="1300" b="1" i="0" u="none" strike="noStrike">
                        <a:latin typeface="Times New Roman"/>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1" i="0" u="none" strike="noStrike">
                          <a:latin typeface="Times New Roman"/>
                        </a:rPr>
                        <a:t>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1" i="0" u="none" strike="noStrike">
                          <a:latin typeface="Times New Roman"/>
                        </a:rPr>
                        <a:t>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rowSpan="2">
                  <a:txBody>
                    <a:bodyPr/>
                    <a:lstStyle/>
                    <a:p>
                      <a:endParaRPr lang="en-US"/>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rowSpan="2" gridSpan="2">
                  <a:txBody>
                    <a:bodyPr/>
                    <a:lstStyle/>
                    <a:p>
                      <a:pPr algn="l" fontAlgn="ctr"/>
                      <a:r>
                        <a:rPr lang="en-US" sz="1300" b="1" i="0" u="none" strike="noStrike" dirty="0">
                          <a:latin typeface="Times New Roman"/>
                        </a:rPr>
                        <a:t>SECTION</a:t>
                      </a:r>
                    </a:p>
                    <a:p>
                      <a:pPr algn="l" fontAlgn="ctr"/>
                      <a:r>
                        <a:rPr lang="en-US" sz="1300" b="1" i="0" u="none" strike="noStrike" dirty="0">
                          <a:latin typeface="Times New Roman"/>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hMerge="1">
                  <a:txBody>
                    <a:bodyPr/>
                    <a:lstStyle/>
                    <a:p>
                      <a:endParaRPr lang="en-US"/>
                    </a:p>
                  </a:txBody>
                  <a:tcPr/>
                </a:tc>
                <a:tc rowSpan="2" gridSpan="2">
                  <a:txBody>
                    <a:bodyPr/>
                    <a:lstStyle/>
                    <a:p>
                      <a:pPr algn="ctr" fontAlgn="b"/>
                      <a:r>
                        <a:rPr lang="en-US" sz="1300" b="1" i="0" u="none" strike="noStrike">
                          <a:latin typeface="Times New Roman"/>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hMerge="1">
                  <a:txBody>
                    <a:bodyPr/>
                    <a:lstStyle/>
                    <a:p>
                      <a:endParaRPr lang="en-US"/>
                    </a:p>
                  </a:txBody>
                  <a:tcPr/>
                </a:tc>
                <a:tc rowSpan="2">
                  <a:txBody>
                    <a:bodyPr/>
                    <a:lstStyle/>
                    <a:p>
                      <a:pPr algn="ctr" fontAlgn="b"/>
                      <a:r>
                        <a:rPr lang="en-US" sz="1300" b="1" i="0" u="none" strike="noStrike">
                          <a:latin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1" i="0" u="none" strike="noStrike">
                          <a:latin typeface="Times New Roman"/>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3200">
                <a:tc>
                  <a:txBody>
                    <a:bodyPr/>
                    <a:lstStyle/>
                    <a:p>
                      <a:pPr algn="ctr" fontAlgn="b"/>
                      <a:r>
                        <a:rPr lang="en-US" sz="1300" b="1" i="0" u="none" strike="noStrike">
                          <a:latin typeface="Times New Roman"/>
                        </a:rPr>
                        <a:t>U</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pPr algn="l" fontAlgn="b"/>
                      <a:endParaRPr lang="en-US" sz="13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2" vMerge="1">
                  <a:txBody>
                    <a:bodyPr/>
                    <a:lstStyle/>
                    <a:p>
                      <a:pPr algn="l" fontAlgn="ctr"/>
                      <a:endParaRPr lang="en-US" sz="1300" b="1" i="0" u="none" strike="noStrike" dirty="0">
                        <a:latin typeface="Times New Roman"/>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vMerge="1">
                  <a:txBody>
                    <a:bodyPr/>
                    <a:lstStyle/>
                    <a:p>
                      <a:pPr algn="l" fontAlgn="ctr"/>
                      <a:endParaRPr lang="en-US" sz="1300" b="1" i="0" u="none" strike="noStrike" dirty="0">
                        <a:latin typeface="Times New Roman"/>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vMerge="1">
                  <a:txBody>
                    <a:bodyPr/>
                    <a:lstStyle/>
                    <a:p>
                      <a:pPr algn="ctr" fontAlgn="b"/>
                      <a:endParaRPr lang="en-US" sz="1300" b="1" i="0" u="none" strike="noStrike">
                        <a:latin typeface="Times New Roman"/>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vMerge="1">
                  <a:txBody>
                    <a:bodyPr/>
                    <a:lstStyle/>
                    <a:p>
                      <a:pPr algn="ctr" fontAlgn="b"/>
                      <a:endParaRPr lang="en-US" sz="1300" b="1" i="0" u="none" strike="noStrike">
                        <a:latin typeface="Times New Roman"/>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algn="ctr" fontAlgn="b"/>
                      <a:endParaRPr lang="en-US" sz="1300" b="1" i="0" u="none" strike="noStrike">
                        <a:latin typeface="Times New Roman"/>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algn="ctr" fontAlgn="b"/>
                      <a:endParaRPr lang="en-US" sz="1300" b="1" i="0" u="none" strike="noStrike">
                        <a:latin typeface="Times New Roman"/>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5827">
                <a:tc>
                  <a:txBody>
                    <a:bodyPr/>
                    <a:lstStyle/>
                    <a:p>
                      <a:pPr algn="l" fontAlgn="b"/>
                      <a:endParaRPr lang="en-US" sz="1300" b="0" i="0" u="none" strike="noStrike">
                        <a:latin typeface="Arial"/>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rowSpan="2">
                  <a:txBody>
                    <a:bodyPr/>
                    <a:lstStyle/>
                    <a:p>
                      <a:pPr algn="ctr" fontAlgn="ctr"/>
                      <a:r>
                        <a:rPr lang="en-US" sz="1300" b="1" i="0" u="none" strike="noStrike">
                          <a:latin typeface="Times New Roman"/>
                        </a:rPr>
                        <a:t>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b"/>
                      <a:r>
                        <a:rPr lang="en-US" sz="1300" b="0" i="0" u="none" strike="noStrike">
                          <a:latin typeface="Times New Roman"/>
                        </a:rPr>
                        <a:t> </a:t>
                      </a:r>
                      <a:endParaRPr lang="en-US" sz="1300" b="0" i="0" u="none" strike="noStrike">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0" i="0" u="none" strike="noStrike" dirty="0">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3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2">
                  <a:txBody>
                    <a:bodyPr/>
                    <a:lstStyle/>
                    <a:p>
                      <a:pPr algn="l" fontAlgn="ctr"/>
                      <a:r>
                        <a:rPr lang="en-US" sz="1300" b="1" i="0" u="none" strike="noStrike" dirty="0">
                          <a:latin typeface="Times New Roman"/>
                        </a:rPr>
                        <a:t>ALPHABET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b"/>
                      <a:r>
                        <a:rPr lang="en-US" sz="1300" b="1" i="0" u="none" strike="noStrike" dirty="0">
                          <a:latin typeface="Times New Roman"/>
                        </a:rPr>
                        <a:t>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b"/>
                      <a:endParaRPr lang="en-US" sz="1300" b="1" i="0" u="none" strike="noStrike" dirty="0">
                        <a:latin typeface="Times New Roman"/>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1" i="0" u="none" strike="noStrike" dirty="0">
                          <a:latin typeface="Times New Roman"/>
                        </a:rPr>
                        <a:t>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1" i="0" u="none" strike="noStrike" dirty="0">
                          <a:latin typeface="Times New Roman"/>
                        </a:rPr>
                        <a:t>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5675">
                <a:tc>
                  <a:txBody>
                    <a:bodyPr/>
                    <a:lstStyle/>
                    <a:p>
                      <a:pPr algn="l" fontAlgn="b"/>
                      <a:endParaRPr lang="en-US" sz="1300" b="0" i="0" u="none" strike="noStrike">
                        <a:latin typeface="Arial"/>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endParaRPr lang="en-US" sz="13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6">
                  <a:txBody>
                    <a:bodyPr/>
                    <a:lstStyle/>
                    <a:p>
                      <a:pPr algn="ctr" fontAlgn="b"/>
                      <a:r>
                        <a:rPr lang="en-US" sz="1300" b="1" i="0" u="none" strike="noStrike">
                          <a:solidFill>
                            <a:srgbClr val="FF0000"/>
                          </a:solidFill>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15675">
                <a:tc>
                  <a:txBody>
                    <a:bodyPr/>
                    <a:lstStyle/>
                    <a:p>
                      <a:pPr algn="l" fontAlgn="b"/>
                      <a:endParaRPr lang="en-US" sz="1300" b="0" i="0" u="none" strike="noStrike">
                        <a:latin typeface="Arial"/>
                      </a:endParaRPr>
                    </a:p>
                  </a:txBody>
                  <a:tcPr marL="0" marR="0" marT="0" marB="0" anchor="b">
                    <a:lnL>
                      <a:noFill/>
                    </a:lnL>
                    <a:lnR>
                      <a:noFill/>
                    </a:lnR>
                    <a:lnT>
                      <a:noFill/>
                    </a:lnT>
                    <a:lnB>
                      <a:noFill/>
                    </a:lnB>
                  </a:tcPr>
                </a:tc>
                <a:tc>
                  <a:txBody>
                    <a:bodyPr/>
                    <a:lstStyle/>
                    <a:p>
                      <a:pPr algn="r" fontAlgn="b"/>
                      <a:endParaRPr lang="en-US" sz="1300" b="1" i="0" u="none" strike="noStrike">
                        <a:latin typeface="Times New Roman"/>
                      </a:endParaRP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3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4807"/>
                    </a:solidFill>
                  </a:tcPr>
                </a:tc>
                <a:tc>
                  <a:txBody>
                    <a:bodyPr/>
                    <a:lstStyle/>
                    <a:p>
                      <a:pPr algn="l" fontAlgn="b"/>
                      <a:r>
                        <a:rPr lang="en-US" sz="13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4807"/>
                    </a:solidFill>
                  </a:tcPr>
                </a:tc>
                <a:tc>
                  <a:txBody>
                    <a:bodyPr/>
                    <a:lstStyle/>
                    <a:p>
                      <a:pPr algn="l" fontAlgn="b"/>
                      <a:r>
                        <a:rPr lang="en-US" sz="13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4807"/>
                    </a:solidFill>
                  </a:tcPr>
                </a:tc>
                <a:tc>
                  <a:txBody>
                    <a:bodyPr/>
                    <a:lstStyle/>
                    <a:p>
                      <a:pPr algn="l" fontAlgn="b"/>
                      <a:r>
                        <a:rPr lang="en-US" sz="13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4807"/>
                    </a:solidFill>
                  </a:tcPr>
                </a:tc>
                <a:tc>
                  <a:txBody>
                    <a:bodyPr/>
                    <a:lstStyle/>
                    <a:p>
                      <a:pPr algn="l" fontAlgn="b"/>
                      <a:r>
                        <a:rPr lang="en-US" sz="13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4807"/>
                    </a:solidFill>
                  </a:tcPr>
                </a:tc>
                <a:tc>
                  <a:txBody>
                    <a:bodyPr/>
                    <a:lstStyle/>
                    <a:p>
                      <a:pPr algn="l" fontAlgn="b"/>
                      <a:r>
                        <a:rPr lang="en-US" sz="13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4807"/>
                    </a:solidFill>
                  </a:tcPr>
                </a:tc>
                <a:tc>
                  <a:txBody>
                    <a:bodyPr/>
                    <a:lstStyle/>
                    <a:p>
                      <a:pPr algn="l" fontAlgn="b"/>
                      <a:r>
                        <a:rPr lang="en-US" sz="13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4807"/>
                    </a:solidFill>
                  </a:tcPr>
                </a:tc>
                <a:tc>
                  <a:txBody>
                    <a:bodyPr/>
                    <a:lstStyle/>
                    <a:p>
                      <a:pPr algn="l" fontAlgn="b"/>
                      <a:r>
                        <a:rPr lang="en-US" sz="13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4807"/>
                    </a:solidFill>
                  </a:tcPr>
                </a:tc>
                <a:tc>
                  <a:txBody>
                    <a:bodyPr/>
                    <a:lstStyle/>
                    <a:p>
                      <a:pPr algn="l" fontAlgn="b"/>
                      <a:r>
                        <a:rPr lang="en-US" sz="13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4807"/>
                    </a:solidFill>
                  </a:tcPr>
                </a:tc>
                <a:tc>
                  <a:txBody>
                    <a:bodyPr/>
                    <a:lstStyle/>
                    <a:p>
                      <a:pPr algn="l" fontAlgn="b"/>
                      <a:r>
                        <a:rPr lang="en-US" sz="13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4807"/>
                    </a:solidFill>
                  </a:tcPr>
                </a:tc>
                <a:tc>
                  <a:txBody>
                    <a:bodyPr/>
                    <a:lstStyle/>
                    <a:p>
                      <a:pPr algn="l" fontAlgn="b"/>
                      <a:endParaRPr lang="en-US" sz="13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300" b="0" i="0" u="none" strike="noStrike">
                        <a:latin typeface="Arial"/>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gridSpan="2">
                  <a:txBody>
                    <a:bodyPr/>
                    <a:lstStyle/>
                    <a:p>
                      <a:pPr algn="l" fontAlgn="b"/>
                      <a:endParaRPr lang="en-US" sz="1300" b="0" i="0" u="none" strike="noStrike">
                        <a:latin typeface="Arial"/>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a:txBody>
                    <a:bodyPr/>
                    <a:lstStyle/>
                    <a:p>
                      <a:pPr algn="l" fontAlgn="b"/>
                      <a:endParaRPr lang="en-US" sz="1300" b="0" i="0" u="none" strike="noStrike">
                        <a:latin typeface="Arial"/>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300" b="0" i="0" u="none" strike="noStrike">
                        <a:latin typeface="Arial"/>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300" b="0" i="0" u="none" strike="noStrike">
                        <a:latin typeface="Arial"/>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r>
              <a:tr h="224383">
                <a:tc gridSpan="2">
                  <a:txBody>
                    <a:bodyPr/>
                    <a:lstStyle/>
                    <a:p>
                      <a:pPr algn="l" fontAlgn="b"/>
                      <a:endParaRPr lang="en-US" sz="1300" b="0" i="0" u="none" strike="noStrike" dirty="0">
                        <a:latin typeface="Arial"/>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hMerge="1">
                  <a:txBody>
                    <a:bodyPr/>
                    <a:lstStyle/>
                    <a:p>
                      <a:pPr algn="l" fontAlgn="b"/>
                      <a:endParaRPr lang="en-US" sz="1300" b="0" i="0" u="none" strike="noStrike" dirty="0">
                        <a:latin typeface="Arial"/>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300" b="1" i="0" u="none" strike="noStrike">
                          <a:latin typeface="Times New Roman"/>
                        </a:rPr>
                        <a:t>Door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8">
                  <a:txBody>
                    <a:bodyPr/>
                    <a:lstStyle/>
                    <a:p>
                      <a:pPr algn="l" fontAlgn="b"/>
                      <a:endParaRPr lang="en-US" sz="1300" b="0" i="0" u="none" strike="noStrike" dirty="0">
                        <a:latin typeface="Times New Roman"/>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pPr algn="l" fontAlgn="b"/>
                      <a:endParaRPr lang="en-US" sz="1300" b="0" i="0" u="none" strike="noStrike" dirty="0">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pPr algn="l" fontAlgn="b"/>
                      <a:endParaRPr lang="en-US" sz="1300" b="0" i="0" u="none" strike="noStrike" dirty="0">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pPr algn="l" fontAlgn="b"/>
                      <a:endParaRPr lang="en-US" sz="1300" b="0" i="0" u="none" strike="noStrike" dirty="0">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pPr algn="l" fontAlgn="b"/>
                      <a:endParaRPr lang="en-US" sz="1300" b="0" i="0" u="none" strike="noStrike" dirty="0">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pPr algn="l" fontAlgn="b"/>
                      <a:endParaRPr lang="en-US" sz="1300" b="0" i="0" u="none" strike="noStrike" dirty="0">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pPr algn="l" fontAlgn="b"/>
                      <a:endParaRPr lang="en-US" sz="1300" b="0" i="0" u="none" strike="noStrike" dirty="0">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pPr algn="l" fontAlgn="b"/>
                      <a:endParaRPr lang="en-US" sz="1300" b="0" i="0" u="none" strike="noStrike" dirty="0">
                        <a:latin typeface="Times New Roman"/>
                      </a:endParaRP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300" b="1" i="0" u="none" strike="noStrike">
                          <a:latin typeface="Times New Roman"/>
                        </a:rPr>
                        <a:t>Front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7">
                  <a:txBody>
                    <a:bodyPr/>
                    <a:lstStyle/>
                    <a:p>
                      <a:pPr algn="l" fontAlgn="b"/>
                      <a:endParaRPr lang="en-US" sz="1300" b="0" i="0" u="none" strike="noStrike" dirty="0">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hMerge="1">
                  <a:txBody>
                    <a:bodyPr/>
                    <a:lstStyle/>
                    <a:p>
                      <a:pPr algn="l" fontAlgn="b"/>
                      <a:endParaRPr lang="en-US" sz="1300" b="0" i="0" u="none" strike="noStrike" dirty="0">
                        <a:latin typeface="Arial"/>
                      </a:endParaRPr>
                    </a:p>
                  </a:txBody>
                  <a:tcPr marL="0" marR="0" marT="0" marB="0" anchor="b">
                    <a:lnL>
                      <a:noFill/>
                    </a:lnL>
                    <a:lnR>
                      <a:noFill/>
                    </a:lnR>
                    <a:lnT>
                      <a:noFill/>
                    </a:lnT>
                    <a:lnB>
                      <a:noFill/>
                    </a:lnB>
                  </a:tcPr>
                </a:tc>
                <a:tc hMerge="1">
                  <a:txBody>
                    <a:bodyPr/>
                    <a:lstStyle/>
                    <a:p>
                      <a:pPr algn="l" fontAlgn="b"/>
                      <a:endParaRPr lang="en-US" sz="1300" b="0" i="0" u="none" strike="noStrike" dirty="0">
                        <a:latin typeface="Arial"/>
                      </a:endParaRPr>
                    </a:p>
                  </a:txBody>
                  <a:tcPr marL="0" marR="0" marT="0" marB="0" anchor="b">
                    <a:lnL>
                      <a:noFill/>
                    </a:lnL>
                    <a:lnR>
                      <a:noFill/>
                    </a:lnR>
                    <a:lnT>
                      <a:noFill/>
                    </a:lnT>
                    <a:lnB>
                      <a:noFill/>
                    </a:lnB>
                  </a:tcPr>
                </a:tc>
                <a:tc hMerge="1">
                  <a:txBody>
                    <a:bodyPr/>
                    <a:lstStyle/>
                    <a:p>
                      <a:endParaRPr lang="en-US"/>
                    </a:p>
                  </a:txBody>
                  <a:tcPr/>
                </a:tc>
                <a:tc hMerge="1">
                  <a:txBody>
                    <a:bodyPr/>
                    <a:lstStyle/>
                    <a:p>
                      <a:pPr algn="l" fontAlgn="b"/>
                      <a:endParaRPr lang="en-US" sz="1300" b="0" i="0" u="none" strike="noStrike">
                        <a:latin typeface="Arial"/>
                      </a:endParaRPr>
                    </a:p>
                  </a:txBody>
                  <a:tcPr marL="0" marR="0" marT="0" marB="0" anchor="b">
                    <a:lnL>
                      <a:noFill/>
                    </a:lnL>
                    <a:lnR>
                      <a:noFill/>
                    </a:lnR>
                    <a:lnT>
                      <a:noFill/>
                    </a:lnT>
                    <a:lnB>
                      <a:noFill/>
                    </a:lnB>
                  </a:tcPr>
                </a:tc>
                <a:tc hMerge="1">
                  <a:txBody>
                    <a:bodyPr/>
                    <a:lstStyle/>
                    <a:p>
                      <a:pPr algn="l" fontAlgn="b"/>
                      <a:endParaRPr lang="en-US" sz="1300" b="0" i="0" u="none" strike="noStrike" dirty="0">
                        <a:latin typeface="Arial"/>
                      </a:endParaRPr>
                    </a:p>
                  </a:txBody>
                  <a:tcPr marL="0" marR="0" marT="0" marB="0" anchor="b">
                    <a:lnL>
                      <a:noFill/>
                    </a:lnL>
                    <a:lnR>
                      <a:noFill/>
                    </a:lnR>
                    <a:lnT>
                      <a:noFill/>
                    </a:lnT>
                    <a:lnB>
                      <a:noFill/>
                    </a:lnB>
                  </a:tcPr>
                </a:tc>
                <a:tc hMerge="1">
                  <a:txBody>
                    <a:bodyPr/>
                    <a:lstStyle/>
                    <a:p>
                      <a:pPr algn="l" fontAlgn="b"/>
                      <a:endParaRPr lang="en-US" sz="1300" b="0" i="0" u="none" strike="noStrike" dirty="0">
                        <a:latin typeface="Arial"/>
                      </a:endParaRPr>
                    </a:p>
                  </a:txBody>
                  <a:tcPr marL="0" marR="0" marT="0" marB="0" anchor="b">
                    <a:lnL>
                      <a:noFill/>
                    </a:lnL>
                    <a:lnR>
                      <a:noFill/>
                    </a:lnR>
                    <a:lnT>
                      <a:noFill/>
                    </a:lnT>
                    <a:lnB>
                      <a:noFill/>
                    </a:lnB>
                  </a:tcPr>
                </a:tc>
              </a:tr>
            </a:tbl>
          </a:graphicData>
        </a:graphic>
      </p:graphicFrame>
      <p:sp>
        <p:nvSpPr>
          <p:cNvPr id="6" name="Explosion 1 5"/>
          <p:cNvSpPr/>
          <p:nvPr/>
        </p:nvSpPr>
        <p:spPr>
          <a:xfrm>
            <a:off x="2660650" y="1976437"/>
            <a:ext cx="279110" cy="291796"/>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lIns="121789" tIns="60894" rIns="121789" bIns="60894"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sz="1500" dirty="0"/>
          </a:p>
        </p:txBody>
      </p:sp>
      <p:sp>
        <p:nvSpPr>
          <p:cNvPr id="7" name="Explosion 1 6"/>
          <p:cNvSpPr/>
          <p:nvPr/>
        </p:nvSpPr>
        <p:spPr>
          <a:xfrm>
            <a:off x="4032250" y="1900237"/>
            <a:ext cx="279110" cy="291796"/>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lIns="121789" tIns="60894" rIns="121789" bIns="60894"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sz="1500" dirty="0"/>
          </a:p>
        </p:txBody>
      </p:sp>
      <p:sp>
        <p:nvSpPr>
          <p:cNvPr id="8" name="Explosion 1 7"/>
          <p:cNvSpPr/>
          <p:nvPr/>
        </p:nvSpPr>
        <p:spPr>
          <a:xfrm>
            <a:off x="5784850" y="2662237"/>
            <a:ext cx="279110" cy="291796"/>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lIns="121789" tIns="60894" rIns="121789" bIns="60894"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sz="1500" dirty="0"/>
          </a:p>
        </p:txBody>
      </p:sp>
      <p:sp>
        <p:nvSpPr>
          <p:cNvPr id="9" name="Rectangle 8"/>
          <p:cNvSpPr/>
          <p:nvPr/>
        </p:nvSpPr>
        <p:spPr>
          <a:xfrm flipV="1">
            <a:off x="6268297" y="2131381"/>
            <a:ext cx="811953" cy="304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21789" tIns="60894" rIns="121789" bIns="60894" rtlCol="0" anchor="ctr"/>
          <a:lstStyle/>
          <a:p>
            <a:pPr algn="ctr"/>
            <a:endParaRPr lang="en-US"/>
          </a:p>
        </p:txBody>
      </p:sp>
      <p:graphicFrame>
        <p:nvGraphicFramePr>
          <p:cNvPr id="10" name="Table 9"/>
          <p:cNvGraphicFramePr>
            <a:graphicFrameLocks noGrp="1"/>
          </p:cNvGraphicFramePr>
          <p:nvPr/>
        </p:nvGraphicFramePr>
        <p:xfrm>
          <a:off x="1735974" y="3753398"/>
          <a:ext cx="7398502" cy="2033039"/>
        </p:xfrm>
        <a:graphic>
          <a:graphicData uri="http://schemas.openxmlformats.org/drawingml/2006/table">
            <a:tbl>
              <a:tblPr/>
              <a:tblGrid>
                <a:gridCol w="439808"/>
                <a:gridCol w="439808"/>
                <a:gridCol w="439808"/>
                <a:gridCol w="439808"/>
                <a:gridCol w="439808"/>
                <a:gridCol w="439808"/>
                <a:gridCol w="439808"/>
                <a:gridCol w="439808"/>
                <a:gridCol w="439808"/>
                <a:gridCol w="439808"/>
                <a:gridCol w="439808"/>
                <a:gridCol w="439808"/>
                <a:gridCol w="447580"/>
                <a:gridCol w="793610"/>
                <a:gridCol w="439808"/>
                <a:gridCol w="439808"/>
              </a:tblGrid>
              <a:tr h="215675">
                <a:tc>
                  <a:txBody>
                    <a:bodyPr/>
                    <a:lstStyle/>
                    <a:p>
                      <a:pPr algn="l" fontAlgn="b"/>
                      <a:endParaRPr lang="en-US" sz="1300" b="0" i="0" u="none" strike="noStrike" dirty="0">
                        <a:latin typeface="Arial"/>
                      </a:endParaRPr>
                    </a:p>
                  </a:txBody>
                  <a:tcPr marL="0" marR="0" marT="0" marB="0" anchor="b">
                    <a:lnL>
                      <a:noFill/>
                    </a:lnL>
                    <a:lnR>
                      <a:noFill/>
                    </a:lnR>
                    <a:lnT>
                      <a:noFill/>
                    </a:lnT>
                    <a:lnB>
                      <a:noFill/>
                    </a:lnB>
                  </a:tcPr>
                </a:tc>
                <a:tc>
                  <a:txBody>
                    <a:bodyPr/>
                    <a:lstStyle/>
                    <a:p>
                      <a:pPr algn="r" fontAlgn="b"/>
                      <a:endParaRPr lang="en-US" sz="1300" b="1" i="0" u="none" strike="noStrike">
                        <a:latin typeface="Times New Roman"/>
                      </a:endParaRPr>
                    </a:p>
                  </a:txBody>
                  <a:tcPr marL="0" marR="0" marT="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300" b="1" i="0" u="none" strike="noStrike" dirty="0">
                          <a:latin typeface="Times New Roman"/>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1" i="0" u="none" strike="noStrike">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1" i="0" u="none" strike="noStrike">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1" i="0" u="none" strike="noStrike">
                          <a:latin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1" i="0" u="none" strike="noStrike">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1" i="0" u="none" strike="noStrike">
                          <a:latin typeface="Times New Roman"/>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1" i="0" u="none" strike="noStrike">
                          <a:latin typeface="Times New Roman"/>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1" i="0" u="none" strike="noStrike">
                          <a:latin typeface="Times New Roman"/>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1" i="0" u="none" strike="noStrike">
                          <a:latin typeface="Times New Roman"/>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1" i="0" u="none" strike="noStrike">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3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2">
                  <a:txBody>
                    <a:bodyPr/>
                    <a:lstStyle/>
                    <a:p>
                      <a:pPr algn="l" fontAlgn="b"/>
                      <a:r>
                        <a:rPr lang="en-US" sz="1300" b="1" i="0" u="none" strike="noStrike" dirty="0">
                          <a:latin typeface="Times New Roman"/>
                        </a:rPr>
                        <a:t>FACE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b"/>
                      <a:r>
                        <a:rPr lang="en-US" sz="1300" b="1" i="0" u="none" strike="noStrike" dirty="0" smtClean="0">
                          <a:latin typeface="Times New Roman"/>
                        </a:rPr>
                        <a:t>U</a:t>
                      </a:r>
                      <a:endParaRPr lang="en-US" sz="1300" b="1" i="0" u="none" strike="noStrike" dirty="0">
                        <a:latin typeface="Times New Roman"/>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5827">
                <a:tc>
                  <a:txBody>
                    <a:bodyPr/>
                    <a:lstStyle/>
                    <a:p>
                      <a:pPr algn="l" fontAlgn="b"/>
                      <a:endParaRPr lang="en-US" sz="1300" b="0" i="0" u="none" strike="noStrike">
                        <a:latin typeface="Arial"/>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rowSpan="2">
                  <a:txBody>
                    <a:bodyPr/>
                    <a:lstStyle/>
                    <a:p>
                      <a:pPr algn="ctr" fontAlgn="ctr"/>
                      <a:r>
                        <a:rPr lang="en-US" sz="1300" b="1" i="0" u="none" strike="noStrike">
                          <a:latin typeface="Times New Roman"/>
                        </a:rPr>
                        <a:t>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0" i="0" u="none" strike="noStrike" dirty="0">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0" i="0" u="none" strike="noStrike" dirty="0">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3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2">
                  <a:txBody>
                    <a:bodyPr/>
                    <a:lstStyle/>
                    <a:p>
                      <a:pPr algn="l" fontAlgn="b"/>
                      <a:r>
                        <a:rPr lang="en-US" sz="1300" b="1" i="0" u="none" strike="noStrike" dirty="0">
                          <a:latin typeface="Times New Roman"/>
                        </a:rPr>
                        <a:t>SEGMENT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b"/>
                      <a:r>
                        <a:rPr lang="en-US" sz="1300" b="1" i="0" u="none" strike="noStrike" dirty="0" smtClean="0">
                          <a:latin typeface="Times New Roman"/>
                        </a:rPr>
                        <a:t>X</a:t>
                      </a:r>
                      <a:endParaRPr lang="en-US" sz="1300" b="1" i="0" u="none" strike="noStrike" dirty="0">
                        <a:latin typeface="Times New Roman"/>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5827">
                <a:tc>
                  <a:txBody>
                    <a:bodyPr/>
                    <a:lstStyle/>
                    <a:p>
                      <a:pPr algn="ctr" fontAlgn="b"/>
                      <a:r>
                        <a:rPr lang="en-US" sz="1300" b="1" i="0" u="none" strike="noStrike">
                          <a:latin typeface="Times New Roman"/>
                        </a:rPr>
                        <a:t>U</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endParaRPr lang="en-US" sz="13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2">
                  <a:txBody>
                    <a:bodyPr/>
                    <a:lstStyle/>
                    <a:p>
                      <a:pPr algn="l" fontAlgn="ctr"/>
                      <a:r>
                        <a:rPr lang="en-US" sz="1300" b="1" i="0" u="none" strike="noStrike" dirty="0">
                          <a:latin typeface="Times New Roman"/>
                        </a:rPr>
                        <a:t>SECTION</a:t>
                      </a:r>
                    </a:p>
                    <a:p>
                      <a:pPr algn="l" fontAlgn="ctr"/>
                      <a:r>
                        <a:rPr lang="en-US" sz="1300" b="1" i="0" u="none" strike="noStrike" dirty="0">
                          <a:latin typeface="Times New Roman"/>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ctr"/>
                      <a:endParaRPr lang="en-US" sz="1300" b="1" i="0" u="none" strike="noStrike" dirty="0">
                        <a:latin typeface="Times New Roman"/>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1" i="0" u="none" strike="noStrike" dirty="0" smtClean="0">
                          <a:latin typeface="Times New Roman"/>
                        </a:rPr>
                        <a:t>9</a:t>
                      </a:r>
                      <a:endParaRPr lang="en-US" sz="1300" b="1" i="0" u="none" strike="noStrike" dirty="0">
                        <a:latin typeface="Times New Roman"/>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5827">
                <a:tc>
                  <a:txBody>
                    <a:bodyPr/>
                    <a:lstStyle/>
                    <a:p>
                      <a:pPr algn="l" fontAlgn="b"/>
                      <a:endParaRPr lang="en-US" sz="1300" b="0" i="0" u="none" strike="noStrike">
                        <a:latin typeface="Arial"/>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rowSpan="2">
                  <a:txBody>
                    <a:bodyPr/>
                    <a:lstStyle/>
                    <a:p>
                      <a:pPr algn="ctr" fontAlgn="ctr"/>
                      <a:r>
                        <a:rPr lang="en-US" sz="1300" b="1" i="0" u="none" strike="noStrike">
                          <a:latin typeface="Times New Roman"/>
                        </a:rPr>
                        <a:t>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0" i="0" u="none" strike="noStrike" dirty="0">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3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2">
                  <a:txBody>
                    <a:bodyPr/>
                    <a:lstStyle/>
                    <a:p>
                      <a:pPr algn="l" fontAlgn="ctr"/>
                      <a:r>
                        <a:rPr lang="en-US" sz="1300" b="1" i="0" u="none" strike="noStrike" dirty="0">
                          <a:latin typeface="Times New Roman"/>
                        </a:rPr>
                        <a:t>ALPHABET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b"/>
                      <a:r>
                        <a:rPr lang="en-US" sz="1300" b="1" i="0" u="none" strike="noStrike" dirty="0" smtClean="0">
                          <a:latin typeface="Times New Roman"/>
                        </a:rPr>
                        <a:t>N</a:t>
                      </a:r>
                      <a:endParaRPr lang="en-US" sz="1300" b="1" i="0" u="none" strike="noStrike" dirty="0">
                        <a:latin typeface="Times New Roman"/>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5675">
                <a:tc>
                  <a:txBody>
                    <a:bodyPr/>
                    <a:lstStyle/>
                    <a:p>
                      <a:pPr algn="l" fontAlgn="b"/>
                      <a:endParaRPr lang="en-US" sz="1300" b="0" i="0" u="none" strike="noStrike">
                        <a:latin typeface="Arial"/>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endParaRPr lang="en-US" sz="13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3">
                  <a:txBody>
                    <a:bodyPr/>
                    <a:lstStyle/>
                    <a:p>
                      <a:pPr algn="ctr" fontAlgn="b"/>
                      <a:r>
                        <a:rPr lang="en-US" sz="1300" b="1" i="0" u="none" strike="noStrike" dirty="0" smtClean="0">
                          <a:solidFill>
                            <a:srgbClr val="FF0000"/>
                          </a:solidFill>
                          <a:latin typeface="Times New Roman"/>
                        </a:rPr>
                        <a:t>UX9N</a:t>
                      </a:r>
                      <a:r>
                        <a:rPr lang="en-US" sz="1300" b="1" i="0" u="none" strike="noStrike" dirty="0">
                          <a:solidFill>
                            <a:srgbClr val="FF0000"/>
                          </a:solidFill>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15675">
                <a:tc>
                  <a:txBody>
                    <a:bodyPr/>
                    <a:lstStyle/>
                    <a:p>
                      <a:pPr algn="l" fontAlgn="b"/>
                      <a:endParaRPr lang="en-US" sz="1300" b="0" i="0" u="none" strike="noStrike">
                        <a:latin typeface="Arial"/>
                      </a:endParaRPr>
                    </a:p>
                  </a:txBody>
                  <a:tcPr marL="0" marR="0" marT="0" marB="0" anchor="b">
                    <a:lnL>
                      <a:noFill/>
                    </a:lnL>
                    <a:lnR>
                      <a:noFill/>
                    </a:lnR>
                    <a:lnT>
                      <a:noFill/>
                    </a:lnT>
                    <a:lnB>
                      <a:noFill/>
                    </a:lnB>
                  </a:tcPr>
                </a:tc>
                <a:tc>
                  <a:txBody>
                    <a:bodyPr/>
                    <a:lstStyle/>
                    <a:p>
                      <a:pPr algn="r" fontAlgn="b"/>
                      <a:endParaRPr lang="en-US" sz="1300" b="1" i="0" u="none" strike="noStrike" dirty="0">
                        <a:latin typeface="Times New Roman"/>
                      </a:endParaRP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3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4807"/>
                    </a:solidFill>
                  </a:tcPr>
                </a:tc>
                <a:tc>
                  <a:txBody>
                    <a:bodyPr/>
                    <a:lstStyle/>
                    <a:p>
                      <a:pPr algn="l" fontAlgn="b"/>
                      <a:r>
                        <a:rPr lang="en-US" sz="13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4807"/>
                    </a:solidFill>
                  </a:tcPr>
                </a:tc>
                <a:tc>
                  <a:txBody>
                    <a:bodyPr/>
                    <a:lstStyle/>
                    <a:p>
                      <a:pPr algn="l" fontAlgn="b"/>
                      <a:r>
                        <a:rPr lang="en-US" sz="13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4807"/>
                    </a:solidFill>
                  </a:tcPr>
                </a:tc>
                <a:tc>
                  <a:txBody>
                    <a:bodyPr/>
                    <a:lstStyle/>
                    <a:p>
                      <a:pPr algn="l" fontAlgn="b"/>
                      <a:r>
                        <a:rPr lang="en-US" sz="13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4807"/>
                    </a:solidFill>
                  </a:tcPr>
                </a:tc>
                <a:tc>
                  <a:txBody>
                    <a:bodyPr/>
                    <a:lstStyle/>
                    <a:p>
                      <a:pPr algn="l" fontAlgn="b"/>
                      <a:r>
                        <a:rPr lang="en-US" sz="13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4807"/>
                    </a:solidFill>
                  </a:tcPr>
                </a:tc>
                <a:tc>
                  <a:txBody>
                    <a:bodyPr/>
                    <a:lstStyle/>
                    <a:p>
                      <a:pPr algn="l" fontAlgn="b"/>
                      <a:r>
                        <a:rPr lang="en-US" sz="1300" b="0" i="0" u="none" strike="noStrike" dirty="0">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4807"/>
                    </a:solidFill>
                  </a:tcPr>
                </a:tc>
                <a:tc>
                  <a:txBody>
                    <a:bodyPr/>
                    <a:lstStyle/>
                    <a:p>
                      <a:pPr algn="l" fontAlgn="b"/>
                      <a:r>
                        <a:rPr lang="en-US" sz="13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4807"/>
                    </a:solidFill>
                  </a:tcPr>
                </a:tc>
                <a:tc>
                  <a:txBody>
                    <a:bodyPr/>
                    <a:lstStyle/>
                    <a:p>
                      <a:pPr algn="l" fontAlgn="b"/>
                      <a:r>
                        <a:rPr lang="en-US" sz="13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4807"/>
                    </a:solidFill>
                  </a:tcPr>
                </a:tc>
                <a:tc>
                  <a:txBody>
                    <a:bodyPr/>
                    <a:lstStyle/>
                    <a:p>
                      <a:pPr algn="l" fontAlgn="b"/>
                      <a:r>
                        <a:rPr lang="en-US" sz="13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4807"/>
                    </a:solidFill>
                  </a:tcPr>
                </a:tc>
                <a:tc>
                  <a:txBody>
                    <a:bodyPr/>
                    <a:lstStyle/>
                    <a:p>
                      <a:pPr algn="l" fontAlgn="b"/>
                      <a:r>
                        <a:rPr lang="en-US" sz="13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4807"/>
                    </a:solidFill>
                  </a:tcPr>
                </a:tc>
                <a:tc>
                  <a:txBody>
                    <a:bodyPr/>
                    <a:lstStyle/>
                    <a:p>
                      <a:pPr algn="l" fontAlgn="b"/>
                      <a:endParaRPr lang="en-US" sz="13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300" b="0" i="0" u="none" strike="noStrike">
                        <a:latin typeface="Arial"/>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300" b="0" i="0" u="none" strike="noStrike">
                        <a:latin typeface="Arial"/>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300" b="0" i="0" u="none" strike="noStrike">
                        <a:latin typeface="Arial"/>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r>
              <a:tr h="146281">
                <a:tc gridSpan="2">
                  <a:txBody>
                    <a:bodyPr/>
                    <a:lstStyle/>
                    <a:p>
                      <a:pPr algn="l" fontAlgn="b"/>
                      <a:endParaRPr lang="en-US" sz="1300" b="0" i="0" u="none" strike="noStrike" dirty="0">
                        <a:latin typeface="Arial"/>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hMerge="1">
                  <a:txBody>
                    <a:bodyPr/>
                    <a:lstStyle/>
                    <a:p>
                      <a:pPr algn="l" fontAlgn="b"/>
                      <a:endParaRPr lang="en-US" sz="1300" b="0" i="0" u="none" strike="noStrike" dirty="0">
                        <a:latin typeface="Arial"/>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300" b="1" i="0" u="none" strike="noStrike" dirty="0">
                          <a:latin typeface="Times New Roman"/>
                        </a:rPr>
                        <a:t>Door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8">
                  <a:txBody>
                    <a:bodyPr/>
                    <a:lstStyle/>
                    <a:p>
                      <a:pPr algn="l" fontAlgn="b"/>
                      <a:endParaRPr lang="en-US" sz="1300" b="0" i="0" u="none" strike="noStrike" dirty="0">
                        <a:latin typeface="Times New Roman"/>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pPr algn="l" fontAlgn="b"/>
                      <a:endParaRPr lang="en-US" sz="1300" b="0" i="0" u="none" strike="noStrike" dirty="0">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pPr algn="l" fontAlgn="b"/>
                      <a:endParaRPr lang="en-US" sz="1300" b="0" i="0" u="none" strike="noStrike" dirty="0">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pPr algn="l" fontAlgn="b"/>
                      <a:endParaRPr lang="en-US" sz="1300" b="0" i="0" u="none" strike="noStrike" dirty="0">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pPr algn="l" fontAlgn="b"/>
                      <a:endParaRPr lang="en-US" sz="1300" b="0" i="0" u="none" strike="noStrike" dirty="0">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pPr algn="l" fontAlgn="b"/>
                      <a:endParaRPr lang="en-US" sz="1300" b="0" i="0" u="none" strike="noStrike" dirty="0">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pPr algn="l" fontAlgn="b"/>
                      <a:endParaRPr lang="en-US" sz="1300" b="0" i="0" u="none" strike="noStrike" dirty="0">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pPr algn="l" fontAlgn="b"/>
                      <a:endParaRPr lang="en-US" sz="1300" b="0" i="0" u="none" strike="noStrike" dirty="0">
                        <a:latin typeface="Times New Roman"/>
                      </a:endParaRP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300" b="1" i="0" u="none" strike="noStrike">
                          <a:latin typeface="Times New Roman"/>
                        </a:rPr>
                        <a:t>Front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l" fontAlgn="b"/>
                      <a:endParaRPr lang="en-US" sz="1300" b="0" i="0" u="none" strike="noStrike" dirty="0">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hMerge="1">
                  <a:txBody>
                    <a:bodyPr/>
                    <a:lstStyle/>
                    <a:p>
                      <a:pPr algn="l" fontAlgn="b"/>
                      <a:endParaRPr lang="en-US" sz="1300" b="0" i="0" u="none" strike="noStrike" dirty="0">
                        <a:latin typeface="Arial"/>
                      </a:endParaRPr>
                    </a:p>
                  </a:txBody>
                  <a:tcPr marL="0" marR="0" marT="0" marB="0" anchor="b">
                    <a:lnL>
                      <a:noFill/>
                    </a:lnL>
                    <a:lnR>
                      <a:noFill/>
                    </a:lnR>
                    <a:lnT>
                      <a:noFill/>
                    </a:lnT>
                    <a:lnB>
                      <a:noFill/>
                    </a:lnB>
                  </a:tcPr>
                </a:tc>
                <a:tc hMerge="1">
                  <a:txBody>
                    <a:bodyPr/>
                    <a:lstStyle/>
                    <a:p>
                      <a:pPr algn="l" fontAlgn="b"/>
                      <a:endParaRPr lang="en-US" sz="1300" b="0" i="0" u="none" strike="noStrike" dirty="0">
                        <a:latin typeface="Arial"/>
                      </a:endParaRPr>
                    </a:p>
                  </a:txBody>
                  <a:tcPr marL="0" marR="0" marT="0" marB="0" anchor="b">
                    <a:lnL>
                      <a:noFill/>
                    </a:lnL>
                    <a:lnR>
                      <a:noFill/>
                    </a:lnR>
                    <a:lnT>
                      <a:noFill/>
                    </a:lnT>
                    <a:lnB>
                      <a:noFill/>
                    </a:lnB>
                  </a:tcPr>
                </a:tc>
                <a:tc hMerge="1">
                  <a:txBody>
                    <a:bodyPr/>
                    <a:lstStyle/>
                    <a:p>
                      <a:pPr algn="l" fontAlgn="b"/>
                      <a:endParaRPr lang="en-US" sz="1300" b="0" i="0" u="none" strike="noStrike" dirty="0">
                        <a:latin typeface="Arial"/>
                      </a:endParaRPr>
                    </a:p>
                  </a:txBody>
                  <a:tcPr marL="0" marR="0" marT="0" marB="0" anchor="b">
                    <a:lnL>
                      <a:noFill/>
                    </a:lnL>
                    <a:lnR>
                      <a:noFill/>
                    </a:lnR>
                    <a:lnT>
                      <a:noFill/>
                    </a:lnT>
                    <a:lnB>
                      <a:noFill/>
                    </a:lnB>
                  </a:tcPr>
                </a:tc>
              </a:tr>
            </a:tbl>
          </a:graphicData>
        </a:graphic>
      </p:graphicFrame>
      <p:sp>
        <p:nvSpPr>
          <p:cNvPr id="11" name="Rectangle 10"/>
          <p:cNvSpPr/>
          <p:nvPr/>
        </p:nvSpPr>
        <p:spPr>
          <a:xfrm flipV="1">
            <a:off x="6192097" y="4415156"/>
            <a:ext cx="811953" cy="304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21789" tIns="60894" rIns="121789" bIns="60894" rtlCol="0" anchor="ctr"/>
          <a:lstStyle/>
          <a:p>
            <a:pPr algn="ctr"/>
            <a:endParaRPr lang="en-US"/>
          </a:p>
        </p:txBody>
      </p:sp>
      <p:sp>
        <p:nvSpPr>
          <p:cNvPr id="13" name="Up-Down Arrow 12"/>
          <p:cNvSpPr/>
          <p:nvPr/>
        </p:nvSpPr>
        <p:spPr>
          <a:xfrm>
            <a:off x="6242050" y="4288366"/>
            <a:ext cx="304483" cy="507471"/>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121789" tIns="60894" rIns="121789" bIns="60894" rtlCol="0" anchor="ctr"/>
          <a:lstStyle/>
          <a:p>
            <a:pPr algn="ctr"/>
            <a:endParaRPr lang="en-US"/>
          </a:p>
        </p:txBody>
      </p:sp>
      <p:graphicFrame>
        <p:nvGraphicFramePr>
          <p:cNvPr id="14" name="Table 13"/>
          <p:cNvGraphicFramePr>
            <a:graphicFrameLocks noGrp="1"/>
          </p:cNvGraphicFramePr>
          <p:nvPr/>
        </p:nvGraphicFramePr>
        <p:xfrm>
          <a:off x="1891548" y="6091237"/>
          <a:ext cx="7398502" cy="1950843"/>
        </p:xfrm>
        <a:graphic>
          <a:graphicData uri="http://schemas.openxmlformats.org/drawingml/2006/table">
            <a:tbl>
              <a:tblPr/>
              <a:tblGrid>
                <a:gridCol w="439808"/>
                <a:gridCol w="439808"/>
                <a:gridCol w="439808"/>
                <a:gridCol w="439808"/>
                <a:gridCol w="439808"/>
                <a:gridCol w="439808"/>
                <a:gridCol w="439808"/>
                <a:gridCol w="439808"/>
                <a:gridCol w="439808"/>
                <a:gridCol w="439808"/>
                <a:gridCol w="439808"/>
                <a:gridCol w="439808"/>
                <a:gridCol w="439808"/>
                <a:gridCol w="801382"/>
                <a:gridCol w="439808"/>
                <a:gridCol w="439808"/>
              </a:tblGrid>
              <a:tr h="215675">
                <a:tc>
                  <a:txBody>
                    <a:bodyPr/>
                    <a:lstStyle/>
                    <a:p>
                      <a:pPr algn="l" fontAlgn="b"/>
                      <a:endParaRPr lang="en-US" sz="1300" b="0" i="0" u="none" strike="noStrike" dirty="0">
                        <a:latin typeface="Arial"/>
                      </a:endParaRPr>
                    </a:p>
                  </a:txBody>
                  <a:tcPr marL="0" marR="0" marT="0" marB="0" anchor="b">
                    <a:lnL>
                      <a:noFill/>
                    </a:lnL>
                    <a:lnR>
                      <a:noFill/>
                    </a:lnR>
                    <a:lnT>
                      <a:noFill/>
                    </a:lnT>
                    <a:lnB>
                      <a:noFill/>
                    </a:lnB>
                  </a:tcPr>
                </a:tc>
                <a:tc>
                  <a:txBody>
                    <a:bodyPr/>
                    <a:lstStyle/>
                    <a:p>
                      <a:pPr algn="r" fontAlgn="b"/>
                      <a:endParaRPr lang="en-US" sz="1300" b="1" i="0" u="none" strike="noStrike">
                        <a:latin typeface="Times New Roman"/>
                      </a:endParaRPr>
                    </a:p>
                  </a:txBody>
                  <a:tcPr marL="0" marR="0" marT="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300" b="1" i="0" u="none" strike="noStrike">
                          <a:latin typeface="Times New Roman"/>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1" i="0" u="none" strike="noStrike">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1" i="0" u="none" strike="noStrike">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1" i="0" u="none" strike="noStrike">
                          <a:latin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1" i="0" u="none" strike="noStrike">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1" i="0" u="none" strike="noStrike">
                          <a:latin typeface="Times New Roman"/>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1" i="0" u="none" strike="noStrike">
                          <a:latin typeface="Times New Roman"/>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1" i="0" u="none" strike="noStrike">
                          <a:latin typeface="Times New Roman"/>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1" i="0" u="none" strike="noStrike">
                          <a:latin typeface="Times New Roman"/>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300" b="1" i="0" u="none" strike="noStrike">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3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2">
                  <a:txBody>
                    <a:bodyPr/>
                    <a:lstStyle/>
                    <a:p>
                      <a:pPr algn="l" fontAlgn="b"/>
                      <a:r>
                        <a:rPr lang="en-US" sz="1300" b="1" i="0" u="none" strike="noStrike" dirty="0">
                          <a:latin typeface="Times New Roman"/>
                        </a:rPr>
                        <a:t>FACE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b"/>
                      <a:r>
                        <a:rPr lang="en-US" sz="1300" b="1" i="0" u="none" strike="noStrike" dirty="0">
                          <a:latin typeface="Times New Roman"/>
                        </a:rPr>
                        <a:t>U</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2128">
                <a:tc rowSpan="2">
                  <a:txBody>
                    <a:bodyPr/>
                    <a:lstStyle/>
                    <a:p>
                      <a:pPr algn="l" fontAlgn="b"/>
                      <a:endParaRPr lang="en-US" sz="1300" b="0" i="0" u="none" strike="noStrike">
                        <a:latin typeface="Arial"/>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rowSpan="3">
                  <a:txBody>
                    <a:bodyPr/>
                    <a:lstStyle/>
                    <a:p>
                      <a:pPr algn="ctr" fontAlgn="ctr"/>
                      <a:r>
                        <a:rPr lang="en-US" sz="1300" b="1" i="0" u="none" strike="noStrike">
                          <a:latin typeface="Times New Roman"/>
                        </a:rPr>
                        <a:t>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3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3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3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3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3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3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3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300" b="0" i="0" u="none" strike="noStrike" dirty="0">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300" b="0" i="0" u="none" strike="noStrike" dirty="0">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3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3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2">
                  <a:txBody>
                    <a:bodyPr/>
                    <a:lstStyle/>
                    <a:p>
                      <a:pPr algn="l" fontAlgn="b"/>
                      <a:r>
                        <a:rPr lang="en-US" sz="1300" b="1" i="0" u="none" strike="noStrike" dirty="0">
                          <a:latin typeface="Times New Roman"/>
                        </a:rPr>
                        <a:t>SEGMENT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b"/>
                      <a:r>
                        <a:rPr lang="en-US" sz="1300" b="1" i="0" u="none" strike="noStrike" dirty="0">
                          <a:latin typeface="Times New Roman"/>
                        </a:rPr>
                        <a:t>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3699">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rowSpan="2">
                  <a:txBody>
                    <a:bodyPr/>
                    <a:lstStyle/>
                    <a:p>
                      <a:endParaRPr lang="en-US" dirty="0"/>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rowSpan="2" gridSpan="2">
                  <a:txBody>
                    <a:bodyPr/>
                    <a:lstStyle/>
                    <a:p>
                      <a:pPr algn="l" fontAlgn="ctr"/>
                      <a:r>
                        <a:rPr lang="en-US" sz="1300" b="1" i="0" u="none" strike="noStrike" dirty="0">
                          <a:latin typeface="Times New Roman"/>
                        </a:rPr>
                        <a:t>SECTION</a:t>
                      </a:r>
                    </a:p>
                    <a:p>
                      <a:pPr algn="l" fontAlgn="ctr"/>
                      <a:r>
                        <a:rPr lang="en-US" sz="1300" b="1" i="0" u="none" strike="noStrike" dirty="0">
                          <a:latin typeface="Times New Roman"/>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hMerge="1">
                  <a:txBody>
                    <a:bodyPr/>
                    <a:lstStyle/>
                    <a:p>
                      <a:endParaRPr lang="en-US"/>
                    </a:p>
                  </a:txBody>
                  <a:tcPr/>
                </a:tc>
                <a:tc rowSpan="2">
                  <a:txBody>
                    <a:bodyPr/>
                    <a:lstStyle/>
                    <a:p>
                      <a:pPr algn="ctr" fontAlgn="b"/>
                      <a:r>
                        <a:rPr lang="en-US" sz="1300" b="1" i="0" u="none" strike="noStrike" dirty="0" smtClean="0">
                          <a:latin typeface="Times New Roman"/>
                        </a:rPr>
                        <a:t>9</a:t>
                      </a:r>
                      <a:endParaRPr lang="en-US" sz="1300" b="1" i="0" u="none" strike="noStrike" dirty="0">
                        <a:latin typeface="Times New Roman"/>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1101">
                <a:tc>
                  <a:txBody>
                    <a:bodyPr/>
                    <a:lstStyle/>
                    <a:p>
                      <a:pPr algn="ctr" fontAlgn="b"/>
                      <a:r>
                        <a:rPr lang="en-US" sz="1300" b="1" i="0" u="none" strike="noStrike">
                          <a:latin typeface="Times New Roman"/>
                        </a:rPr>
                        <a:t>U</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pPr algn="l" fontAlgn="b"/>
                      <a:endParaRPr lang="en-US" sz="13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2" vMerge="1">
                  <a:txBody>
                    <a:bodyPr/>
                    <a:lstStyle/>
                    <a:p>
                      <a:pPr algn="l" fontAlgn="ctr"/>
                      <a:endParaRPr lang="en-US" sz="1300" b="1" i="0" u="none" strike="noStrike" dirty="0">
                        <a:latin typeface="Times New Roman"/>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vMerge="1">
                  <a:txBody>
                    <a:bodyPr/>
                    <a:lstStyle/>
                    <a:p>
                      <a:pPr algn="l" fontAlgn="ctr"/>
                      <a:endParaRPr lang="en-US" sz="1000" b="1" i="0" u="none" strike="noStrike" dirty="0">
                        <a:latin typeface="Times New Roman"/>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algn="ctr" fontAlgn="b"/>
                      <a:endParaRPr lang="en-US" sz="1300" b="1" i="0" u="none" strike="noStrike" dirty="0">
                        <a:latin typeface="Times New Roman"/>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5827">
                <a:tc>
                  <a:txBody>
                    <a:bodyPr/>
                    <a:lstStyle/>
                    <a:p>
                      <a:pPr algn="l" fontAlgn="b"/>
                      <a:endParaRPr lang="en-US" sz="1300" b="0" i="0" u="none" strike="noStrike">
                        <a:latin typeface="Arial"/>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rowSpan="2">
                  <a:txBody>
                    <a:bodyPr/>
                    <a:lstStyle/>
                    <a:p>
                      <a:pPr algn="ctr" fontAlgn="ctr"/>
                      <a:r>
                        <a:rPr lang="en-US" sz="1300" b="1" i="0" u="none" strike="noStrike">
                          <a:latin typeface="Times New Roman"/>
                        </a:rPr>
                        <a:t>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0" i="0" u="none" strike="noStrike" dirty="0">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0" i="0" u="none" strike="noStrike" dirty="0">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3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300" b="0" i="0" u="none" strike="noStrike" dirty="0">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2">
                  <a:txBody>
                    <a:bodyPr/>
                    <a:lstStyle/>
                    <a:p>
                      <a:pPr algn="l" fontAlgn="ctr"/>
                      <a:r>
                        <a:rPr lang="en-US" sz="1300" b="1" i="0" u="none" strike="noStrike" dirty="0">
                          <a:latin typeface="Times New Roman"/>
                        </a:rPr>
                        <a:t>ALPHABET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b"/>
                      <a:r>
                        <a:rPr lang="en-US" sz="1300" b="1" i="0" u="none" strike="noStrike" dirty="0">
                          <a:latin typeface="Times New Roman"/>
                        </a:rPr>
                        <a:t>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3773">
                <a:tc>
                  <a:txBody>
                    <a:bodyPr/>
                    <a:lstStyle/>
                    <a:p>
                      <a:pPr algn="l" fontAlgn="b"/>
                      <a:endParaRPr lang="en-US" sz="1300" b="0" i="0" u="none" strike="noStrike" dirty="0">
                        <a:latin typeface="Arial"/>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endParaRPr lang="en-US" sz="13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3">
                  <a:txBody>
                    <a:bodyPr/>
                    <a:lstStyle/>
                    <a:p>
                      <a:pPr algn="ctr" fontAlgn="b"/>
                      <a:r>
                        <a:rPr lang="en-US" sz="1300" b="1" i="0" u="none" strike="noStrike" dirty="0" smtClean="0">
                          <a:solidFill>
                            <a:srgbClr val="FF0000"/>
                          </a:solidFill>
                          <a:latin typeface="Times New Roman"/>
                        </a:rPr>
                        <a:t>UR</a:t>
                      </a:r>
                      <a:r>
                        <a:rPr lang="en-US" sz="1300" b="1" i="0" u="none" strike="noStrike" dirty="0">
                          <a:solidFill>
                            <a:srgbClr val="FF0000"/>
                          </a:solidFill>
                          <a:latin typeface="Times New Roman"/>
                        </a:rPr>
                        <a:t> </a:t>
                      </a:r>
                      <a:r>
                        <a:rPr lang="en-US" sz="1300" b="1" i="0" u="none" strike="noStrike" dirty="0" smtClean="0">
                          <a:solidFill>
                            <a:srgbClr val="FF0000"/>
                          </a:solidFill>
                          <a:latin typeface="Times New Roman"/>
                        </a:rPr>
                        <a:t>9N</a:t>
                      </a:r>
                      <a:endParaRPr lang="en-US" sz="1300" b="1" i="0" u="none" strike="noStrike" dirty="0">
                        <a:solidFill>
                          <a:srgbClr val="FF0000"/>
                        </a:solidFill>
                        <a:latin typeface="Times New Roman"/>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15675">
                <a:tc>
                  <a:txBody>
                    <a:bodyPr/>
                    <a:lstStyle/>
                    <a:p>
                      <a:pPr algn="l" fontAlgn="b"/>
                      <a:endParaRPr lang="en-US" sz="1300" b="0" i="0" u="none" strike="noStrike">
                        <a:latin typeface="Arial"/>
                      </a:endParaRPr>
                    </a:p>
                  </a:txBody>
                  <a:tcPr marL="0" marR="0" marT="0" marB="0" anchor="b">
                    <a:lnL>
                      <a:noFill/>
                    </a:lnL>
                    <a:lnR>
                      <a:noFill/>
                    </a:lnR>
                    <a:lnT>
                      <a:noFill/>
                    </a:lnT>
                    <a:lnB>
                      <a:noFill/>
                    </a:lnB>
                  </a:tcPr>
                </a:tc>
                <a:tc>
                  <a:txBody>
                    <a:bodyPr/>
                    <a:lstStyle/>
                    <a:p>
                      <a:pPr algn="r" fontAlgn="b"/>
                      <a:endParaRPr lang="en-US" sz="1300" b="1" i="0" u="none" strike="noStrike">
                        <a:latin typeface="Times New Roman"/>
                      </a:endParaRP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3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4807"/>
                    </a:solidFill>
                  </a:tcPr>
                </a:tc>
                <a:tc>
                  <a:txBody>
                    <a:bodyPr/>
                    <a:lstStyle/>
                    <a:p>
                      <a:pPr algn="l" fontAlgn="b"/>
                      <a:r>
                        <a:rPr lang="en-US" sz="13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4807"/>
                    </a:solidFill>
                  </a:tcPr>
                </a:tc>
                <a:tc>
                  <a:txBody>
                    <a:bodyPr/>
                    <a:lstStyle/>
                    <a:p>
                      <a:pPr algn="l" fontAlgn="b"/>
                      <a:r>
                        <a:rPr lang="en-US" sz="13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4807"/>
                    </a:solidFill>
                  </a:tcPr>
                </a:tc>
                <a:tc>
                  <a:txBody>
                    <a:bodyPr/>
                    <a:lstStyle/>
                    <a:p>
                      <a:pPr algn="l" fontAlgn="b"/>
                      <a:r>
                        <a:rPr lang="en-US" sz="13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4807"/>
                    </a:solidFill>
                  </a:tcPr>
                </a:tc>
                <a:tc>
                  <a:txBody>
                    <a:bodyPr/>
                    <a:lstStyle/>
                    <a:p>
                      <a:pPr algn="l" fontAlgn="b"/>
                      <a:r>
                        <a:rPr lang="en-US" sz="13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4807"/>
                    </a:solidFill>
                  </a:tcPr>
                </a:tc>
                <a:tc>
                  <a:txBody>
                    <a:bodyPr/>
                    <a:lstStyle/>
                    <a:p>
                      <a:pPr algn="l" fontAlgn="b"/>
                      <a:r>
                        <a:rPr lang="en-US" sz="13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4807"/>
                    </a:solidFill>
                  </a:tcPr>
                </a:tc>
                <a:tc>
                  <a:txBody>
                    <a:bodyPr/>
                    <a:lstStyle/>
                    <a:p>
                      <a:pPr algn="l" fontAlgn="b"/>
                      <a:r>
                        <a:rPr lang="en-US" sz="13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4807"/>
                    </a:solidFill>
                  </a:tcPr>
                </a:tc>
                <a:tc>
                  <a:txBody>
                    <a:bodyPr/>
                    <a:lstStyle/>
                    <a:p>
                      <a:pPr algn="l" fontAlgn="b"/>
                      <a:r>
                        <a:rPr lang="en-US" sz="13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4807"/>
                    </a:solidFill>
                  </a:tcPr>
                </a:tc>
                <a:tc>
                  <a:txBody>
                    <a:bodyPr/>
                    <a:lstStyle/>
                    <a:p>
                      <a:pPr algn="l" fontAlgn="b"/>
                      <a:r>
                        <a:rPr lang="en-US" sz="13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4807"/>
                    </a:solidFill>
                  </a:tcPr>
                </a:tc>
                <a:tc>
                  <a:txBody>
                    <a:bodyPr/>
                    <a:lstStyle/>
                    <a:p>
                      <a:pPr algn="l" fontAlgn="b"/>
                      <a:r>
                        <a:rPr lang="en-US" sz="1300" b="0" i="0" u="none" strike="noStrike" dirty="0">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4807"/>
                    </a:solidFill>
                  </a:tcPr>
                </a:tc>
                <a:tc>
                  <a:txBody>
                    <a:bodyPr/>
                    <a:lstStyle/>
                    <a:p>
                      <a:pPr algn="l" fontAlgn="b"/>
                      <a:endParaRPr lang="en-US" sz="13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300" b="0" i="0" u="none" strike="noStrike">
                        <a:latin typeface="Arial"/>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300" b="0" i="0" u="none" strike="noStrike">
                        <a:latin typeface="Arial"/>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300" b="0" i="0" u="none" strike="noStrike">
                        <a:latin typeface="Arial"/>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r>
              <a:tr h="241525">
                <a:tc gridSpan="2">
                  <a:txBody>
                    <a:bodyPr/>
                    <a:lstStyle/>
                    <a:p>
                      <a:pPr algn="l" fontAlgn="b"/>
                      <a:endParaRPr lang="en-US" sz="1300" b="0" i="0" u="none" strike="noStrike" dirty="0">
                        <a:latin typeface="Arial"/>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hMerge="1">
                  <a:txBody>
                    <a:bodyPr/>
                    <a:lstStyle/>
                    <a:p>
                      <a:pPr algn="l" fontAlgn="b"/>
                      <a:endParaRPr lang="en-US" sz="1300" b="0" i="0" u="none" strike="noStrike" dirty="0">
                        <a:latin typeface="Arial"/>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300" b="1" i="0" u="none" strike="noStrike">
                          <a:latin typeface="Times New Roman"/>
                        </a:rPr>
                        <a:t>Door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8">
                  <a:txBody>
                    <a:bodyPr/>
                    <a:lstStyle/>
                    <a:p>
                      <a:pPr algn="l" fontAlgn="b"/>
                      <a:endParaRPr lang="en-US" sz="1300" b="0" i="0" u="none" strike="noStrike" dirty="0">
                        <a:latin typeface="Times New Roman"/>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pPr algn="l" fontAlgn="b"/>
                      <a:endParaRPr lang="en-US" sz="1300" b="0" i="0" u="none" strike="noStrike" dirty="0">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pPr algn="l" fontAlgn="b"/>
                      <a:endParaRPr lang="en-US" sz="1300" b="0" i="0" u="none" strike="noStrike" dirty="0">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pPr algn="l" fontAlgn="b"/>
                      <a:endParaRPr lang="en-US" sz="1300" b="0" i="0" u="none" strike="noStrike" dirty="0">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pPr algn="l" fontAlgn="b"/>
                      <a:endParaRPr lang="en-US" sz="1300" b="0" i="0" u="none" strike="noStrike" dirty="0">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pPr algn="l" fontAlgn="b"/>
                      <a:endParaRPr lang="en-US" sz="1300" b="0" i="0" u="none" strike="noStrike" dirty="0">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pPr algn="l" fontAlgn="b"/>
                      <a:endParaRPr lang="en-US" sz="1300" b="0" i="0" u="none" strike="noStrike" dirty="0">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pPr algn="l" fontAlgn="b"/>
                      <a:endParaRPr lang="en-US" sz="1300" b="0" i="0" u="none" strike="noStrike" dirty="0">
                        <a:latin typeface="Times New Roman"/>
                      </a:endParaRP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300" b="1" i="0" u="none" strike="noStrike" dirty="0">
                          <a:latin typeface="Times New Roman"/>
                        </a:rPr>
                        <a:t>Front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l" fontAlgn="b"/>
                      <a:endParaRPr lang="en-US" sz="1300" b="0" i="0" u="none" strike="noStrike" dirty="0">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hMerge="1">
                  <a:txBody>
                    <a:bodyPr/>
                    <a:lstStyle/>
                    <a:p>
                      <a:pPr algn="l" fontAlgn="b"/>
                      <a:endParaRPr lang="en-US" sz="1300" b="0" i="0" u="none" strike="noStrike" dirty="0">
                        <a:latin typeface="Arial"/>
                      </a:endParaRPr>
                    </a:p>
                  </a:txBody>
                  <a:tcPr marL="0" marR="0" marT="0" marB="0" anchor="b">
                    <a:lnL>
                      <a:noFill/>
                    </a:lnL>
                    <a:lnR>
                      <a:noFill/>
                    </a:lnR>
                    <a:lnT>
                      <a:noFill/>
                    </a:lnT>
                    <a:lnB>
                      <a:noFill/>
                    </a:lnB>
                  </a:tcPr>
                </a:tc>
                <a:tc hMerge="1">
                  <a:txBody>
                    <a:bodyPr/>
                    <a:lstStyle/>
                    <a:p>
                      <a:pPr algn="l" fontAlgn="b"/>
                      <a:endParaRPr lang="en-US" sz="1300" b="0" i="0" u="none" strike="noStrike" dirty="0">
                        <a:latin typeface="Arial"/>
                      </a:endParaRPr>
                    </a:p>
                  </a:txBody>
                  <a:tcPr marL="0" marR="0" marT="0" marB="0" anchor="b">
                    <a:lnL>
                      <a:noFill/>
                    </a:lnL>
                    <a:lnR>
                      <a:noFill/>
                    </a:lnR>
                    <a:lnT>
                      <a:noFill/>
                    </a:lnT>
                    <a:lnB>
                      <a:noFill/>
                    </a:lnB>
                  </a:tcPr>
                </a:tc>
                <a:tc hMerge="1">
                  <a:txBody>
                    <a:bodyPr/>
                    <a:lstStyle/>
                    <a:p>
                      <a:pPr algn="l" fontAlgn="b"/>
                      <a:endParaRPr lang="en-US" sz="1300" b="0" i="0" u="none" strike="noStrike" dirty="0">
                        <a:latin typeface="Arial"/>
                      </a:endParaRPr>
                    </a:p>
                  </a:txBody>
                  <a:tcPr marL="0" marR="0" marT="0" marB="0" anchor="b">
                    <a:lnL>
                      <a:noFill/>
                    </a:lnL>
                    <a:lnR>
                      <a:noFill/>
                    </a:lnR>
                    <a:lnT>
                      <a:noFill/>
                    </a:lnT>
                    <a:lnB>
                      <a:noFill/>
                    </a:lnB>
                  </a:tcPr>
                </a:tc>
              </a:tr>
            </a:tbl>
          </a:graphicData>
        </a:graphic>
      </p:graphicFrame>
      <p:sp>
        <p:nvSpPr>
          <p:cNvPr id="15" name="Rectangle 14"/>
          <p:cNvSpPr/>
          <p:nvPr/>
        </p:nvSpPr>
        <p:spPr>
          <a:xfrm flipV="1">
            <a:off x="6394133" y="6777037"/>
            <a:ext cx="811953" cy="304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21789" tIns="60894" rIns="121789" bIns="60894" rtlCol="0" anchor="ctr"/>
          <a:lstStyle/>
          <a:p>
            <a:pPr algn="ctr"/>
            <a:endParaRPr lang="en-US"/>
          </a:p>
        </p:txBody>
      </p:sp>
      <p:cxnSp>
        <p:nvCxnSpPr>
          <p:cNvPr id="17" name="Straight Connector 16"/>
          <p:cNvCxnSpPr/>
          <p:nvPr/>
        </p:nvCxnSpPr>
        <p:spPr>
          <a:xfrm rot="5400000">
            <a:off x="6241891" y="6546374"/>
            <a:ext cx="507471" cy="2115"/>
          </a:xfrm>
          <a:prstGeom prst="line">
            <a:avLst/>
          </a:prstGeom>
          <a:ln/>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rot="5400000">
            <a:off x="6344444" y="6545318"/>
            <a:ext cx="507471" cy="2115"/>
          </a:xfrm>
          <a:prstGeom prst="line">
            <a:avLst/>
          </a:prstGeom>
          <a:ln/>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rot="5400000">
            <a:off x="6445938" y="6545318"/>
            <a:ext cx="507471" cy="2115"/>
          </a:xfrm>
          <a:prstGeom prst="line">
            <a:avLst/>
          </a:prstGeom>
          <a:ln/>
        </p:spPr>
        <p:style>
          <a:lnRef idx="3">
            <a:schemeClr val="dk1"/>
          </a:lnRef>
          <a:fillRef idx="0">
            <a:schemeClr val="dk1"/>
          </a:fillRef>
          <a:effectRef idx="2">
            <a:schemeClr val="dk1"/>
          </a:effectRef>
          <a:fontRef idx="minor">
            <a:schemeClr val="tx1"/>
          </a:fontRef>
        </p:style>
      </p:cxnSp>
      <p:cxnSp>
        <p:nvCxnSpPr>
          <p:cNvPr id="22" name="Straight Connector 21"/>
          <p:cNvCxnSpPr/>
          <p:nvPr/>
        </p:nvCxnSpPr>
        <p:spPr>
          <a:xfrm rot="5400000">
            <a:off x="6547430" y="6545318"/>
            <a:ext cx="507471" cy="2115"/>
          </a:xfrm>
          <a:prstGeom prst="line">
            <a:avLst/>
          </a:prstGeom>
          <a:ln/>
        </p:spPr>
        <p:style>
          <a:lnRef idx="3">
            <a:schemeClr val="dk1"/>
          </a:lnRef>
          <a:fillRef idx="0">
            <a:schemeClr val="dk1"/>
          </a:fillRef>
          <a:effectRef idx="2">
            <a:schemeClr val="dk1"/>
          </a:effectRef>
          <a:fontRef idx="minor">
            <a:schemeClr val="tx1"/>
          </a:fontRef>
        </p:style>
      </p:cxnSp>
      <p:cxnSp>
        <p:nvCxnSpPr>
          <p:cNvPr id="23" name="Straight Connector 22"/>
          <p:cNvCxnSpPr/>
          <p:nvPr/>
        </p:nvCxnSpPr>
        <p:spPr>
          <a:xfrm rot="5400000">
            <a:off x="6646812" y="6545318"/>
            <a:ext cx="507471" cy="2115"/>
          </a:xfrm>
          <a:prstGeom prst="line">
            <a:avLst/>
          </a:prstGeom>
          <a:ln/>
        </p:spPr>
        <p:style>
          <a:lnRef idx="3">
            <a:schemeClr val="dk1"/>
          </a:lnRef>
          <a:fillRef idx="0">
            <a:schemeClr val="dk1"/>
          </a:fillRef>
          <a:effectRef idx="2">
            <a:schemeClr val="dk1"/>
          </a:effectRef>
          <a:fontRef idx="minor">
            <a:schemeClr val="tx1"/>
          </a:fontRef>
        </p:style>
      </p:cxnSp>
      <p:cxnSp>
        <p:nvCxnSpPr>
          <p:cNvPr id="24" name="Straight Connector 23"/>
          <p:cNvCxnSpPr/>
          <p:nvPr/>
        </p:nvCxnSpPr>
        <p:spPr>
          <a:xfrm rot="5400000">
            <a:off x="6748306" y="6545318"/>
            <a:ext cx="507471" cy="2115"/>
          </a:xfrm>
          <a:prstGeom prst="line">
            <a:avLst/>
          </a:prstGeom>
          <a:ln/>
        </p:spPr>
        <p:style>
          <a:lnRef idx="3">
            <a:schemeClr val="dk1"/>
          </a:lnRef>
          <a:fillRef idx="0">
            <a:schemeClr val="dk1"/>
          </a:fillRef>
          <a:effectRef idx="2">
            <a:schemeClr val="dk1"/>
          </a:effectRef>
          <a:fontRef idx="minor">
            <a:schemeClr val="tx1"/>
          </a:fontRef>
        </p:style>
      </p:cxnSp>
      <p:cxnSp>
        <p:nvCxnSpPr>
          <p:cNvPr id="25" name="Straight Connector 24"/>
          <p:cNvCxnSpPr/>
          <p:nvPr/>
        </p:nvCxnSpPr>
        <p:spPr>
          <a:xfrm rot="5400000">
            <a:off x="6850856" y="6545318"/>
            <a:ext cx="507471" cy="2115"/>
          </a:xfrm>
          <a:prstGeom prst="line">
            <a:avLst/>
          </a:prstGeom>
          <a:ln/>
        </p:spPr>
        <p:style>
          <a:lnRef idx="3">
            <a:schemeClr val="dk1"/>
          </a:lnRef>
          <a:fillRef idx="0">
            <a:schemeClr val="dk1"/>
          </a:fillRef>
          <a:effectRef idx="2">
            <a:schemeClr val="dk1"/>
          </a:effectRef>
          <a:fontRef idx="minor">
            <a:schemeClr val="tx1"/>
          </a:fontRef>
        </p:style>
      </p:cxnSp>
      <p:cxnSp>
        <p:nvCxnSpPr>
          <p:cNvPr id="26" name="Straight Connector 25"/>
          <p:cNvCxnSpPr/>
          <p:nvPr/>
        </p:nvCxnSpPr>
        <p:spPr>
          <a:xfrm rot="5400000">
            <a:off x="6217972" y="7357271"/>
            <a:ext cx="507471" cy="2115"/>
          </a:xfrm>
          <a:prstGeom prst="line">
            <a:avLst/>
          </a:prstGeom>
          <a:ln/>
        </p:spPr>
        <p:style>
          <a:lnRef idx="3">
            <a:schemeClr val="dk1"/>
          </a:lnRef>
          <a:fillRef idx="0">
            <a:schemeClr val="dk1"/>
          </a:fillRef>
          <a:effectRef idx="2">
            <a:schemeClr val="dk1"/>
          </a:effectRef>
          <a:fontRef idx="minor">
            <a:schemeClr val="tx1"/>
          </a:fontRef>
        </p:style>
      </p:cxnSp>
      <p:cxnSp>
        <p:nvCxnSpPr>
          <p:cNvPr id="27" name="Straight Connector 26"/>
          <p:cNvCxnSpPr/>
          <p:nvPr/>
        </p:nvCxnSpPr>
        <p:spPr>
          <a:xfrm rot="5400000">
            <a:off x="6294172" y="7357271"/>
            <a:ext cx="507471" cy="2115"/>
          </a:xfrm>
          <a:prstGeom prst="line">
            <a:avLst/>
          </a:prstGeom>
          <a:ln/>
        </p:spPr>
        <p:style>
          <a:lnRef idx="3">
            <a:schemeClr val="dk1"/>
          </a:lnRef>
          <a:fillRef idx="0">
            <a:schemeClr val="dk1"/>
          </a:fillRef>
          <a:effectRef idx="2">
            <a:schemeClr val="dk1"/>
          </a:effectRef>
          <a:fontRef idx="minor">
            <a:schemeClr val="tx1"/>
          </a:fontRef>
        </p:style>
      </p:cxnSp>
      <p:cxnSp>
        <p:nvCxnSpPr>
          <p:cNvPr id="28" name="Straight Connector 27"/>
          <p:cNvCxnSpPr/>
          <p:nvPr/>
        </p:nvCxnSpPr>
        <p:spPr>
          <a:xfrm rot="5400000">
            <a:off x="6445938" y="7357271"/>
            <a:ext cx="507471" cy="2115"/>
          </a:xfrm>
          <a:prstGeom prst="line">
            <a:avLst/>
          </a:prstGeom>
          <a:ln/>
        </p:spPr>
        <p:style>
          <a:lnRef idx="3">
            <a:schemeClr val="dk1"/>
          </a:lnRef>
          <a:fillRef idx="0">
            <a:schemeClr val="dk1"/>
          </a:fillRef>
          <a:effectRef idx="2">
            <a:schemeClr val="dk1"/>
          </a:effectRef>
          <a:fontRef idx="minor">
            <a:schemeClr val="tx1"/>
          </a:fontRef>
        </p:style>
      </p:cxnSp>
      <p:cxnSp>
        <p:nvCxnSpPr>
          <p:cNvPr id="29" name="Straight Connector 28"/>
          <p:cNvCxnSpPr/>
          <p:nvPr/>
        </p:nvCxnSpPr>
        <p:spPr>
          <a:xfrm rot="5400000">
            <a:off x="6547430" y="7358327"/>
            <a:ext cx="507471" cy="2115"/>
          </a:xfrm>
          <a:prstGeom prst="line">
            <a:avLst/>
          </a:prstGeom>
          <a:ln/>
        </p:spPr>
        <p:style>
          <a:lnRef idx="3">
            <a:schemeClr val="dk1"/>
          </a:lnRef>
          <a:fillRef idx="0">
            <a:schemeClr val="dk1"/>
          </a:fillRef>
          <a:effectRef idx="2">
            <a:schemeClr val="dk1"/>
          </a:effectRef>
          <a:fontRef idx="minor">
            <a:schemeClr val="tx1"/>
          </a:fontRef>
        </p:style>
      </p:cxnSp>
      <p:cxnSp>
        <p:nvCxnSpPr>
          <p:cNvPr id="30" name="Straight Connector 29"/>
          <p:cNvCxnSpPr/>
          <p:nvPr/>
        </p:nvCxnSpPr>
        <p:spPr>
          <a:xfrm rot="5400000">
            <a:off x="6648927" y="7357271"/>
            <a:ext cx="507471" cy="2115"/>
          </a:xfrm>
          <a:prstGeom prst="line">
            <a:avLst/>
          </a:prstGeom>
          <a:ln/>
        </p:spPr>
        <p:style>
          <a:lnRef idx="3">
            <a:schemeClr val="dk1"/>
          </a:lnRef>
          <a:fillRef idx="0">
            <a:schemeClr val="dk1"/>
          </a:fillRef>
          <a:effectRef idx="2">
            <a:schemeClr val="dk1"/>
          </a:effectRef>
          <a:fontRef idx="minor">
            <a:schemeClr val="tx1"/>
          </a:fontRef>
        </p:style>
      </p:cxnSp>
      <p:cxnSp>
        <p:nvCxnSpPr>
          <p:cNvPr id="31" name="Straight Connector 30"/>
          <p:cNvCxnSpPr/>
          <p:nvPr/>
        </p:nvCxnSpPr>
        <p:spPr>
          <a:xfrm rot="5400000">
            <a:off x="6750421" y="7357271"/>
            <a:ext cx="507471" cy="2115"/>
          </a:xfrm>
          <a:prstGeom prst="line">
            <a:avLst/>
          </a:prstGeom>
          <a:ln/>
        </p:spPr>
        <p:style>
          <a:lnRef idx="3">
            <a:schemeClr val="dk1"/>
          </a:lnRef>
          <a:fillRef idx="0">
            <a:schemeClr val="dk1"/>
          </a:fillRef>
          <a:effectRef idx="2">
            <a:schemeClr val="dk1"/>
          </a:effectRef>
          <a:fontRef idx="minor">
            <a:schemeClr val="tx1"/>
          </a:fontRef>
        </p:style>
      </p:cxnSp>
      <p:cxnSp>
        <p:nvCxnSpPr>
          <p:cNvPr id="32" name="Straight Connector 31"/>
          <p:cNvCxnSpPr/>
          <p:nvPr/>
        </p:nvCxnSpPr>
        <p:spPr>
          <a:xfrm rot="5400000">
            <a:off x="6849800" y="7357271"/>
            <a:ext cx="507471" cy="2115"/>
          </a:xfrm>
          <a:prstGeom prst="line">
            <a:avLst/>
          </a:prstGeom>
          <a:ln/>
        </p:spPr>
        <p:style>
          <a:lnRef idx="3">
            <a:schemeClr val="dk1"/>
          </a:lnRef>
          <a:fillRef idx="0">
            <a:schemeClr val="dk1"/>
          </a:fillRef>
          <a:effectRef idx="2">
            <a:schemeClr val="dk1"/>
          </a:effectRef>
          <a:fontRef idx="minor">
            <a:schemeClr val="tx1"/>
          </a:fontRef>
        </p:style>
      </p:cxnSp>
      <p:cxnSp>
        <p:nvCxnSpPr>
          <p:cNvPr id="35" name="Straight Arrow Connector 34"/>
          <p:cNvCxnSpPr/>
          <p:nvPr/>
        </p:nvCxnSpPr>
        <p:spPr>
          <a:xfrm rot="5400000" flipH="1" flipV="1">
            <a:off x="5277697" y="6597121"/>
            <a:ext cx="1319424" cy="1319424"/>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spTree>
  </p:cSld>
  <p:clrMapOvr>
    <a:masterClrMapping/>
  </p:clrMapOvr>
  <p:transition spd="med">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55850" y="604837"/>
            <a:ext cx="7409074" cy="515717"/>
          </a:xfrm>
          <a:prstGeom prst="round2SameRect">
            <a:avLst/>
          </a:prstGeom>
          <a:solidFill>
            <a:schemeClr val="accent1">
              <a:lumMod val="40000"/>
              <a:lumOff val="60000"/>
            </a:schemeClr>
          </a:solidFill>
          <a:effectLst>
            <a:innerShdw blurRad="63500" dist="50800" dir="16200000">
              <a:prstClr val="black">
                <a:alpha val="50000"/>
              </a:prstClr>
            </a:innerShdw>
          </a:effectLst>
          <a:scene3d>
            <a:camera prst="orthographicFront"/>
            <a:lightRig rig="threePt" dir="t"/>
          </a:scene3d>
          <a:sp3d>
            <a:bevelT/>
          </a:sp3d>
        </p:spPr>
        <p:txBody>
          <a:bodyPr wrap="square" lIns="121789" tIns="60894" rIns="121789" bIns="60894" rtlCol="0">
            <a:spAutoFit/>
          </a:bodyPr>
          <a:lstStyle/>
          <a:p>
            <a:pPr algn="ctr"/>
            <a:r>
              <a:rPr lang="en-US" b="1" dirty="0" smtClean="0">
                <a:latin typeface="Times New Roman" pitchFamily="18" charset="0"/>
                <a:cs typeface="Times New Roman" pitchFamily="18" charset="0"/>
              </a:rPr>
              <a:t>STRUCTURALLY SENSITIVE COMPONENTS</a:t>
            </a:r>
            <a:endParaRPr lang="en-US" b="1" dirty="0">
              <a:latin typeface="Times New Roman" pitchFamily="18" charset="0"/>
              <a:cs typeface="Times New Roman" pitchFamily="18" charset="0"/>
            </a:endParaRPr>
          </a:p>
        </p:txBody>
      </p:sp>
      <p:graphicFrame>
        <p:nvGraphicFramePr>
          <p:cNvPr id="5" name="Table 4"/>
          <p:cNvGraphicFramePr>
            <a:graphicFrameLocks noGrp="1"/>
          </p:cNvGraphicFramePr>
          <p:nvPr/>
        </p:nvGraphicFramePr>
        <p:xfrm>
          <a:off x="1116439" y="1443037"/>
          <a:ext cx="9844932" cy="7305425"/>
        </p:xfrm>
        <a:graphic>
          <a:graphicData uri="http://schemas.openxmlformats.org/drawingml/2006/table">
            <a:tbl>
              <a:tblPr/>
              <a:tblGrid>
                <a:gridCol w="511195"/>
                <a:gridCol w="2736617"/>
                <a:gridCol w="3349261"/>
                <a:gridCol w="1996309"/>
                <a:gridCol w="1251550"/>
              </a:tblGrid>
              <a:tr h="424593">
                <a:tc>
                  <a:txBody>
                    <a:bodyPr/>
                    <a:lstStyle/>
                    <a:p>
                      <a:pPr algn="ctr" fontAlgn="b"/>
                      <a:r>
                        <a:rPr lang="en-US" sz="1900" b="1" i="0" u="none" strike="noStrike" dirty="0">
                          <a:latin typeface="Times New Roman"/>
                        </a:rPr>
                        <a:t>Ser</a:t>
                      </a:r>
                    </a:p>
                  </a:txBody>
                  <a:tcPr marL="10915" marR="10915" marT="109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900" b="1" i="0" u="none" strike="noStrike" dirty="0">
                          <a:latin typeface="Times New Roman"/>
                        </a:rPr>
                        <a:t>Component</a:t>
                      </a:r>
                    </a:p>
                  </a:txBody>
                  <a:tcPr marL="10915" marR="10915" marT="109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900" b="1" i="0" u="none" strike="noStrike" dirty="0">
                          <a:latin typeface="Times New Roman"/>
                        </a:rPr>
                        <a:t>Damage</a:t>
                      </a:r>
                    </a:p>
                  </a:txBody>
                  <a:tcPr marL="10915" marR="10915" marT="109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900" b="1" i="0" u="none" strike="noStrike" dirty="0">
                          <a:latin typeface="Times New Roman"/>
                        </a:rPr>
                        <a:t>Repair Criteria</a:t>
                      </a:r>
                    </a:p>
                  </a:txBody>
                  <a:tcPr marL="10915" marR="10915" marT="109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900" b="1" i="0" u="none" strike="noStrike" dirty="0">
                          <a:latin typeface="Times New Roman"/>
                        </a:rPr>
                        <a:t>Remarks</a:t>
                      </a:r>
                    </a:p>
                  </a:txBody>
                  <a:tcPr marL="10915" marR="10915" marT="109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92563">
                <a:tc>
                  <a:txBody>
                    <a:bodyPr/>
                    <a:lstStyle/>
                    <a:p>
                      <a:pPr algn="ctr" fontAlgn="b"/>
                      <a:r>
                        <a:rPr lang="en-US" sz="1900" b="1" i="0" u="none" strike="noStrike" dirty="0">
                          <a:latin typeface="Times New Roman"/>
                        </a:rPr>
                        <a:t>1</a:t>
                      </a:r>
                    </a:p>
                  </a:txBody>
                  <a:tcPr marL="10915" marR="10915" marT="109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900" b="1" i="0" u="none" strike="noStrike" dirty="0">
                          <a:latin typeface="Times New Roman"/>
                        </a:rPr>
                        <a:t>Top Rail</a:t>
                      </a:r>
                    </a:p>
                  </a:txBody>
                  <a:tcPr marL="10915" marR="10915" marT="109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900" b="1" i="0" u="none" strike="noStrike" dirty="0">
                          <a:latin typeface="Times New Roman"/>
                        </a:rPr>
                        <a:t>Crack, Cut, Holed, Bent, Dent, Bow</a:t>
                      </a:r>
                    </a:p>
                  </a:txBody>
                  <a:tcPr marL="10915" marR="10915" marT="109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1" i="0" u="none" strike="noStrike" dirty="0">
                          <a:latin typeface="Times New Roman"/>
                        </a:rPr>
                        <a:t>300 mm (at least)</a:t>
                      </a:r>
                    </a:p>
                  </a:txBody>
                  <a:tcPr marL="10915" marR="10915" marT="109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1" i="0" u="none" strike="noStrike">
                          <a:latin typeface="Times New Roman"/>
                        </a:rPr>
                        <a:t>Near Corner Post</a:t>
                      </a:r>
                    </a:p>
                  </a:txBody>
                  <a:tcPr marL="10915" marR="10915" marT="109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92563">
                <a:tc>
                  <a:txBody>
                    <a:bodyPr/>
                    <a:lstStyle/>
                    <a:p>
                      <a:pPr algn="ctr" fontAlgn="b"/>
                      <a:r>
                        <a:rPr lang="en-US" sz="1900" b="1" i="0" u="none" strike="noStrike" dirty="0">
                          <a:latin typeface="Times New Roman"/>
                        </a:rPr>
                        <a:t>2</a:t>
                      </a:r>
                    </a:p>
                  </a:txBody>
                  <a:tcPr marL="10915" marR="10915" marT="109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900" b="1" i="0" u="none" strike="noStrike" dirty="0">
                          <a:latin typeface="Times New Roman"/>
                        </a:rPr>
                        <a:t>Bottom Rail</a:t>
                      </a:r>
                    </a:p>
                  </a:txBody>
                  <a:tcPr marL="10915" marR="10915" marT="109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900" b="1" i="0" u="none" strike="noStrike" dirty="0">
                          <a:latin typeface="Times New Roman"/>
                        </a:rPr>
                        <a:t>Crack, Cut, Holed, Bent, Dent, Bow</a:t>
                      </a:r>
                    </a:p>
                  </a:txBody>
                  <a:tcPr marL="10915" marR="10915" marT="109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1" i="0" u="none" strike="noStrike" dirty="0">
                          <a:latin typeface="Times New Roman"/>
                        </a:rPr>
                        <a:t>300 mm (at least)</a:t>
                      </a:r>
                    </a:p>
                  </a:txBody>
                  <a:tcPr marL="10915" marR="10915" marT="109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1" i="0" u="none" strike="noStrike">
                          <a:latin typeface="Times New Roman"/>
                        </a:rPr>
                        <a:t>Near Corner Post</a:t>
                      </a:r>
                    </a:p>
                  </a:txBody>
                  <a:tcPr marL="10915" marR="10915" marT="109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92563">
                <a:tc>
                  <a:txBody>
                    <a:bodyPr/>
                    <a:lstStyle/>
                    <a:p>
                      <a:pPr algn="ctr" fontAlgn="b"/>
                      <a:r>
                        <a:rPr lang="en-US" sz="1900" b="1" i="0" u="none" strike="noStrike" dirty="0">
                          <a:latin typeface="Times New Roman"/>
                        </a:rPr>
                        <a:t>3</a:t>
                      </a:r>
                    </a:p>
                  </a:txBody>
                  <a:tcPr marL="10915" marR="10915" marT="109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900" b="1" i="0" u="none" strike="noStrike" dirty="0">
                          <a:latin typeface="Times New Roman"/>
                        </a:rPr>
                        <a:t>Header</a:t>
                      </a:r>
                    </a:p>
                  </a:txBody>
                  <a:tcPr marL="10915" marR="10915" marT="109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900" b="1" i="0" u="none" strike="noStrike" dirty="0">
                          <a:latin typeface="Times New Roman"/>
                        </a:rPr>
                        <a:t>Crack, Cut, Holed, Bent, Dent, Bow</a:t>
                      </a:r>
                    </a:p>
                  </a:txBody>
                  <a:tcPr marL="10915" marR="10915" marT="109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1" i="0" u="none" strike="noStrike" dirty="0">
                          <a:latin typeface="Times New Roman"/>
                        </a:rPr>
                        <a:t>150 mm (at least)</a:t>
                      </a:r>
                    </a:p>
                  </a:txBody>
                  <a:tcPr marL="10915" marR="10915" marT="109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1" i="0" u="none" strike="noStrike" dirty="0">
                          <a:latin typeface="Times New Roman"/>
                        </a:rPr>
                        <a:t>Near Corner Post</a:t>
                      </a:r>
                    </a:p>
                  </a:txBody>
                  <a:tcPr marL="10915" marR="10915" marT="109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46625">
                <a:tc>
                  <a:txBody>
                    <a:bodyPr/>
                    <a:lstStyle/>
                    <a:p>
                      <a:pPr algn="ctr" fontAlgn="b"/>
                      <a:r>
                        <a:rPr lang="en-US" sz="1900" b="1" i="0" u="none" strike="noStrike" dirty="0">
                          <a:latin typeface="Times New Roman"/>
                        </a:rPr>
                        <a:t>4</a:t>
                      </a:r>
                    </a:p>
                  </a:txBody>
                  <a:tcPr marL="10915" marR="10915" marT="109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900" b="1" i="0" u="none" strike="noStrike" dirty="0">
                          <a:latin typeface="Times New Roman"/>
                        </a:rPr>
                        <a:t>Sill</a:t>
                      </a:r>
                    </a:p>
                  </a:txBody>
                  <a:tcPr marL="10915" marR="10915" marT="109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900" b="1" i="0" u="none" strike="noStrike" dirty="0">
                          <a:latin typeface="Times New Roman"/>
                        </a:rPr>
                        <a:t>Crack, Cut, Holed, Bent, Dent, Bow</a:t>
                      </a:r>
                    </a:p>
                  </a:txBody>
                  <a:tcPr marL="10915" marR="10915" marT="109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1" i="0" u="none" strike="noStrike" dirty="0">
                          <a:latin typeface="Times New Roman"/>
                        </a:rPr>
                        <a:t>150 mm (at least)</a:t>
                      </a:r>
                    </a:p>
                  </a:txBody>
                  <a:tcPr marL="10915" marR="10915" marT="109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1" i="0" u="none" strike="noStrike" dirty="0">
                          <a:latin typeface="Times New Roman"/>
                        </a:rPr>
                        <a:t>Near Corner Post</a:t>
                      </a:r>
                    </a:p>
                  </a:txBody>
                  <a:tcPr marL="10915" marR="10915" marT="109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24593">
                <a:tc>
                  <a:txBody>
                    <a:bodyPr/>
                    <a:lstStyle/>
                    <a:p>
                      <a:pPr algn="ctr" fontAlgn="b"/>
                      <a:r>
                        <a:rPr lang="en-US" sz="1900" b="1" i="0" u="none" strike="noStrike" dirty="0">
                          <a:latin typeface="Times New Roman"/>
                        </a:rPr>
                        <a:t>5</a:t>
                      </a:r>
                    </a:p>
                  </a:txBody>
                  <a:tcPr marL="10915" marR="10915" marT="109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900" b="1" i="0" u="none" strike="noStrike" dirty="0">
                          <a:latin typeface="Times New Roman"/>
                        </a:rPr>
                        <a:t>Corner Fittings </a:t>
                      </a:r>
                    </a:p>
                  </a:txBody>
                  <a:tcPr marL="10915" marR="10915" marT="109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900" b="1" i="0" u="none" strike="noStrike" dirty="0">
                          <a:latin typeface="Times New Roman"/>
                        </a:rPr>
                        <a:t>Anything Happens</a:t>
                      </a:r>
                    </a:p>
                  </a:txBody>
                  <a:tcPr marL="10915" marR="10915" marT="109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1900" b="1" i="0" u="none" strike="noStrike" dirty="0">
                          <a:latin typeface="Times New Roman"/>
                        </a:rPr>
                        <a:t>MUST BE CHANGED</a:t>
                      </a:r>
                    </a:p>
                  </a:txBody>
                  <a:tcPr marL="10915" marR="10915" marT="109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r>
              <a:tr h="387997">
                <a:tc>
                  <a:txBody>
                    <a:bodyPr/>
                    <a:lstStyle/>
                    <a:p>
                      <a:pPr algn="ctr" fontAlgn="b"/>
                      <a:r>
                        <a:rPr lang="en-US" sz="1900" b="1" i="0" u="none" strike="noStrike" dirty="0">
                          <a:latin typeface="Times New Roman"/>
                        </a:rPr>
                        <a:t>6</a:t>
                      </a:r>
                    </a:p>
                  </a:txBody>
                  <a:tcPr marL="10915" marR="10915" marT="109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900" b="1" i="0" u="none" strike="noStrike" dirty="0">
                          <a:latin typeface="Times New Roman"/>
                        </a:rPr>
                        <a:t>Corner Post </a:t>
                      </a:r>
                    </a:p>
                  </a:txBody>
                  <a:tcPr marL="10915" marR="10915" marT="109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b"/>
                      <a:r>
                        <a:rPr lang="en-US" sz="1900" b="1" i="0" u="none" strike="noStrike" smtClean="0">
                          <a:latin typeface="Times New Roman"/>
                        </a:rPr>
                        <a:t>WILL</a:t>
                      </a:r>
                      <a:r>
                        <a:rPr lang="en-US" sz="1900" b="1" i="0" u="none" strike="noStrike" baseline="0" smtClean="0">
                          <a:latin typeface="Times New Roman"/>
                        </a:rPr>
                        <a:t> BE DISCUSSED DURING PRACTICAL</a:t>
                      </a:r>
                      <a:endParaRPr lang="en-US" sz="1900" b="1" i="0" u="none" strike="noStrike" dirty="0">
                        <a:latin typeface="Times New Roman"/>
                      </a:endParaRPr>
                    </a:p>
                  </a:txBody>
                  <a:tcPr marL="10915" marR="10915" marT="109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424593">
                <a:tc>
                  <a:txBody>
                    <a:bodyPr/>
                    <a:lstStyle/>
                    <a:p>
                      <a:pPr algn="ctr" fontAlgn="b"/>
                      <a:r>
                        <a:rPr lang="en-US" sz="1900" b="1" i="0" u="none" strike="noStrike" dirty="0">
                          <a:latin typeface="Times New Roman"/>
                        </a:rPr>
                        <a:t>7</a:t>
                      </a:r>
                    </a:p>
                  </a:txBody>
                  <a:tcPr marL="10915" marR="10915" marT="109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900" b="1" i="0" u="none" strike="noStrike" dirty="0">
                          <a:latin typeface="Times New Roman"/>
                        </a:rPr>
                        <a:t>Understructure</a:t>
                      </a:r>
                    </a:p>
                  </a:txBody>
                  <a:tcPr marL="10915" marR="10915" marT="109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900" b="1" i="0" u="none" strike="noStrike" dirty="0">
                          <a:latin typeface="Times New Roman"/>
                        </a:rPr>
                        <a:t>Detached from the Floor</a:t>
                      </a:r>
                    </a:p>
                  </a:txBody>
                  <a:tcPr marL="10915" marR="10915" marT="109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1900" b="1" i="0" u="none" strike="noStrike" dirty="0">
                          <a:latin typeface="Times New Roman"/>
                        </a:rPr>
                        <a:t>MUST BE REPAIRED</a:t>
                      </a:r>
                    </a:p>
                  </a:txBody>
                  <a:tcPr marL="10915" marR="10915" marT="109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r>
              <a:tr h="841322">
                <a:tc>
                  <a:txBody>
                    <a:bodyPr/>
                    <a:lstStyle/>
                    <a:p>
                      <a:pPr algn="ctr" fontAlgn="b"/>
                      <a:r>
                        <a:rPr lang="en-US" sz="1900" b="1" i="0" u="none" strike="noStrike" dirty="0">
                          <a:latin typeface="Times New Roman"/>
                        </a:rPr>
                        <a:t>8</a:t>
                      </a:r>
                    </a:p>
                  </a:txBody>
                  <a:tcPr marL="10915" marR="10915" marT="109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900" b="1" i="0" u="none" strike="noStrike" dirty="0">
                          <a:latin typeface="Times New Roman"/>
                        </a:rPr>
                        <a:t>Floor Board</a:t>
                      </a:r>
                    </a:p>
                  </a:txBody>
                  <a:tcPr marL="10915" marR="10915" marT="109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900" b="1" i="0" u="none" strike="noStrike" dirty="0" err="1">
                          <a:latin typeface="Times New Roman"/>
                        </a:rPr>
                        <a:t>Delamiantion</a:t>
                      </a:r>
                      <a:r>
                        <a:rPr lang="en-US" sz="1900" b="1" i="0" u="none" strike="noStrike" dirty="0">
                          <a:latin typeface="Times New Roman"/>
                        </a:rPr>
                        <a:t>, Rolling Shear Failure, Finger Crack, Impact</a:t>
                      </a:r>
                    </a:p>
                  </a:txBody>
                  <a:tcPr marL="10915" marR="10915" marT="109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1900" b="1" i="0" u="none" strike="noStrike" dirty="0">
                          <a:latin typeface="Times New Roman"/>
                        </a:rPr>
                        <a:t>Wear or Damage</a:t>
                      </a:r>
                    </a:p>
                  </a:txBody>
                  <a:tcPr marL="10915" marR="10915" marT="109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r>
              <a:tr h="632957">
                <a:tc>
                  <a:txBody>
                    <a:bodyPr/>
                    <a:lstStyle/>
                    <a:p>
                      <a:pPr algn="ctr" fontAlgn="b"/>
                      <a:r>
                        <a:rPr lang="en-US" sz="1900" b="1" i="0" u="none" strike="noStrike" dirty="0">
                          <a:latin typeface="Times New Roman"/>
                        </a:rPr>
                        <a:t>9</a:t>
                      </a:r>
                    </a:p>
                  </a:txBody>
                  <a:tcPr marL="10915" marR="10915" marT="109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900" b="1" i="0" u="none" strike="noStrike" dirty="0">
                          <a:latin typeface="Times New Roman"/>
                        </a:rPr>
                        <a:t>Locking Bar Assembly</a:t>
                      </a:r>
                    </a:p>
                  </a:txBody>
                  <a:tcPr marL="10915" marR="10915" marT="109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900" b="1" i="0" u="none" strike="noStrike" dirty="0" smtClean="0">
                          <a:latin typeface="Times New Roman"/>
                        </a:rPr>
                        <a:t>Broken </a:t>
                      </a:r>
                      <a:r>
                        <a:rPr lang="en-US" sz="1900" b="1" i="0" u="none" strike="noStrike" dirty="0">
                          <a:latin typeface="Times New Roman"/>
                        </a:rPr>
                        <a:t>and Door Operation </a:t>
                      </a:r>
                      <a:br>
                        <a:rPr lang="en-US" sz="1900" b="1" i="0" u="none" strike="noStrike" dirty="0">
                          <a:latin typeface="Times New Roman"/>
                        </a:rPr>
                      </a:br>
                      <a:r>
                        <a:rPr lang="en-US" sz="1900" b="1" i="0" u="none" strike="noStrike" dirty="0">
                          <a:latin typeface="Times New Roman"/>
                        </a:rPr>
                        <a:t>Obstructed</a:t>
                      </a:r>
                    </a:p>
                  </a:txBody>
                  <a:tcPr marL="10915" marR="10915" marT="109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1900" b="0" i="0" u="none" strike="noStrike" dirty="0">
                          <a:latin typeface="Times New Roman"/>
                        </a:rPr>
                        <a:t> </a:t>
                      </a:r>
                      <a:r>
                        <a:rPr lang="en-US" sz="2100" b="1" i="0" u="none" strike="noStrike" dirty="0" smtClean="0">
                          <a:latin typeface="Times New Roman"/>
                        </a:rPr>
                        <a:t>Repair</a:t>
                      </a:r>
                      <a:endParaRPr lang="en-US" sz="2100" b="1" i="0" u="none" strike="noStrike" dirty="0">
                        <a:latin typeface="Times New Roman"/>
                      </a:endParaRPr>
                    </a:p>
                    <a:p>
                      <a:pPr algn="ctr" fontAlgn="b"/>
                      <a:r>
                        <a:rPr lang="en-US" sz="2100" b="1" i="0" u="none" strike="noStrike" dirty="0">
                          <a:latin typeface="Times New Roman"/>
                        </a:rPr>
                        <a:t> </a:t>
                      </a:r>
                    </a:p>
                  </a:txBody>
                  <a:tcPr marL="10915" marR="10915" marT="109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1400" b="0" i="0" u="none" strike="noStrike" dirty="0">
                        <a:latin typeface="Times New Roman"/>
                      </a:endParaRPr>
                    </a:p>
                  </a:txBody>
                  <a:tcPr marL="8194" marR="8194" marT="81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32957">
                <a:tc>
                  <a:txBody>
                    <a:bodyPr/>
                    <a:lstStyle/>
                    <a:p>
                      <a:pPr algn="ctr" fontAlgn="b"/>
                      <a:r>
                        <a:rPr lang="en-US" sz="1900" b="1" i="0" u="none" strike="noStrike" dirty="0">
                          <a:latin typeface="Times New Roman"/>
                        </a:rPr>
                        <a:t>10</a:t>
                      </a:r>
                    </a:p>
                  </a:txBody>
                  <a:tcPr marL="10915" marR="10915" marT="109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900" b="1" i="0" u="none" strike="noStrike" dirty="0">
                          <a:latin typeface="Times New Roman"/>
                        </a:rPr>
                        <a:t>Gasket</a:t>
                      </a:r>
                    </a:p>
                  </a:txBody>
                  <a:tcPr marL="10915" marR="10915" marT="109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900" b="1" i="0" u="none" strike="noStrike" dirty="0">
                          <a:latin typeface="Times New Roman"/>
                        </a:rPr>
                        <a:t>Loose, Not Light Tight or Water-Tight</a:t>
                      </a:r>
                    </a:p>
                  </a:txBody>
                  <a:tcPr marL="10915" marR="10915" marT="109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1900" b="1" i="0" u="none" strike="noStrike" dirty="0">
                          <a:latin typeface="Times New Roman"/>
                        </a:rPr>
                        <a:t>MUST BE REPAIRED</a:t>
                      </a:r>
                    </a:p>
                  </a:txBody>
                  <a:tcPr marL="10915" marR="10915" marT="109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r>
            </a:tbl>
          </a:graphicData>
        </a:graphic>
      </p:graphicFrame>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4)">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23907" y="304484"/>
            <a:ext cx="9844934" cy="676975"/>
          </a:xfrm>
          <a:prstGeom prst="rect">
            <a:avLst/>
          </a:prstGeom>
          <a:solidFill>
            <a:srgbClr val="9999FF"/>
          </a:solidFill>
          <a:ln>
            <a:solidFill>
              <a:schemeClr val="accent5">
                <a:lumMod val="60000"/>
                <a:lumOff val="40000"/>
              </a:schemeClr>
            </a:solidFill>
          </a:ln>
          <a:scene3d>
            <a:camera prst="orthographicFront"/>
            <a:lightRig rig="threePt" dir="t"/>
          </a:scene3d>
          <a:sp3d>
            <a:bevelT prst="convex"/>
          </a:sp3d>
        </p:spPr>
        <p:txBody>
          <a:bodyPr wrap="square" lIns="121789" tIns="60894" rIns="121789" bIns="60894" rtlCol="0">
            <a:spAutoFit/>
          </a:bodyPr>
          <a:lstStyle/>
          <a:p>
            <a:pPr algn="ctr"/>
            <a:r>
              <a:rPr lang="en-US" sz="3600" b="1" u="sng" dirty="0" smtClean="0">
                <a:latin typeface="Times New Roman" pitchFamily="18" charset="0"/>
                <a:cs typeface="Times New Roman" pitchFamily="18" charset="0"/>
              </a:rPr>
              <a:t>ISO TOLERENCES OF CONTAINERS</a:t>
            </a:r>
            <a:endParaRPr lang="en-US" sz="3600" b="1" u="sng" dirty="0">
              <a:latin typeface="Times New Roman" pitchFamily="18" charset="0"/>
              <a:cs typeface="Times New Roman" pitchFamily="18" charset="0"/>
            </a:endParaRPr>
          </a:p>
        </p:txBody>
      </p:sp>
      <p:graphicFrame>
        <p:nvGraphicFramePr>
          <p:cNvPr id="3" name="Table 2"/>
          <p:cNvGraphicFramePr>
            <a:graphicFrameLocks noGrp="1"/>
          </p:cNvGraphicFramePr>
          <p:nvPr/>
        </p:nvGraphicFramePr>
        <p:xfrm>
          <a:off x="1826896" y="1824037"/>
          <a:ext cx="9438958" cy="6858981"/>
        </p:xfrm>
        <a:graphic>
          <a:graphicData uri="http://schemas.openxmlformats.org/drawingml/2006/table">
            <a:tbl>
              <a:tblPr/>
              <a:tblGrid>
                <a:gridCol w="2104854"/>
                <a:gridCol w="4176822"/>
                <a:gridCol w="3157282"/>
              </a:tblGrid>
              <a:tr h="339655">
                <a:tc>
                  <a:txBody>
                    <a:bodyPr/>
                    <a:lstStyle/>
                    <a:p>
                      <a:pPr algn="ctr" fontAlgn="b"/>
                      <a:r>
                        <a:rPr lang="en-US" sz="1600" b="1" i="0" u="none" strike="noStrike" dirty="0">
                          <a:latin typeface="Times New Roman"/>
                        </a:rPr>
                        <a:t>COMPONENT</a:t>
                      </a: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n-US" sz="1600" b="1" i="0" u="none" strike="noStrike">
                          <a:latin typeface="Times New Roman"/>
                        </a:rPr>
                        <a:t>CONDITION</a:t>
                      </a: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n-US" sz="1600" b="1" i="0" u="none" strike="noStrike">
                          <a:latin typeface="Times New Roman"/>
                        </a:rPr>
                        <a:t>ACTION REQUIRED</a:t>
                      </a: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836206">
                <a:tc>
                  <a:txBody>
                    <a:bodyPr/>
                    <a:lstStyle/>
                    <a:p>
                      <a:pPr algn="ctr" fontAlgn="ctr"/>
                      <a:r>
                        <a:rPr lang="en-US" sz="1600" b="1" i="0" u="none" strike="noStrike" dirty="0">
                          <a:latin typeface="Times New Roman"/>
                        </a:rPr>
                        <a:t>ALL RAILS -SIDE RAILS, HEADERS &amp; SILLS</a:t>
                      </a:r>
                    </a:p>
                  </a:txBody>
                  <a:tcPr marL="12687" marR="12687" marT="126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1" i="0" u="none" strike="noStrike" dirty="0">
                          <a:latin typeface="Times New Roman"/>
                        </a:rPr>
                        <a:t>HOLED, CUT, TORN OR CRACKED; BROKEN COMPONENT AND/OR WELD</a:t>
                      </a:r>
                    </a:p>
                  </a:txBody>
                  <a:tcPr marL="12687" marR="12687" marT="126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dirty="0">
                          <a:latin typeface="Times New Roman"/>
                        </a:rPr>
                        <a:t>REPAIR</a:t>
                      </a:r>
                    </a:p>
                  </a:txBody>
                  <a:tcPr marL="12687" marR="12687" marT="126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36206">
                <a:tc rowSpan="2">
                  <a:txBody>
                    <a:bodyPr/>
                    <a:lstStyle/>
                    <a:p>
                      <a:pPr algn="ctr" fontAlgn="ctr"/>
                      <a:r>
                        <a:rPr lang="en-US" sz="1600" b="1" i="0" u="none" strike="noStrike">
                          <a:latin typeface="Times New Roman"/>
                        </a:rPr>
                        <a:t>ALL CORNER POSTS, FRONT AND REAR</a:t>
                      </a:r>
                    </a:p>
                  </a:txBody>
                  <a:tcPr marL="12687" marR="12687" marT="126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1" i="0" u="none" strike="noStrike">
                          <a:latin typeface="Times New Roman"/>
                        </a:rPr>
                        <a:t>ANY SINGLE DEFORMATION SUCH AS BEND, BOW, DENT ETC</a:t>
                      </a:r>
                    </a:p>
                  </a:txBody>
                  <a:tcPr marL="12687" marR="12687" marT="126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latin typeface="Times New Roman"/>
                        </a:rPr>
                        <a:t>IF MORE THAN 25 MM, REGRADLESS OF LENGTH OR LOCATION</a:t>
                      </a: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01723">
                <a:tc vMerge="1">
                  <a:txBody>
                    <a:bodyPr/>
                    <a:lstStyle/>
                    <a:p>
                      <a:endParaRPr lang="en-US"/>
                    </a:p>
                  </a:txBody>
                  <a:tcPr/>
                </a:tc>
                <a:tc>
                  <a:txBody>
                    <a:bodyPr/>
                    <a:lstStyle/>
                    <a:p>
                      <a:pPr algn="l" fontAlgn="ctr"/>
                      <a:r>
                        <a:rPr lang="en-US" sz="1600" b="1" i="0" u="none" strike="noStrike">
                          <a:latin typeface="Times New Roman"/>
                        </a:rPr>
                        <a:t>TWO OR MORE DENTS ON A SINGLE POST</a:t>
                      </a:r>
                    </a:p>
                  </a:txBody>
                  <a:tcPr marL="12687" marR="12687" marT="126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dirty="0">
                          <a:latin typeface="Times New Roman"/>
                        </a:rPr>
                        <a:t>IF EACH IS MORE THAN 15 MM DEEP, REGARDLESS OF LENGTH OR LOCATION</a:t>
                      </a:r>
                    </a:p>
                  </a:txBody>
                  <a:tcPr marL="12687" marR="12687" marT="126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36206">
                <a:tc>
                  <a:txBody>
                    <a:bodyPr/>
                    <a:lstStyle/>
                    <a:p>
                      <a:pPr algn="ctr" fontAlgn="ctr"/>
                      <a:r>
                        <a:rPr lang="en-US" sz="1600" b="1" i="0" u="none" strike="noStrike">
                          <a:latin typeface="Times New Roman"/>
                        </a:rPr>
                        <a:t>ALL SIDE/FRONT PANELS</a:t>
                      </a:r>
                    </a:p>
                  </a:txBody>
                  <a:tcPr marL="12687" marR="12687" marT="126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1" i="0" u="none" strike="noStrike">
                          <a:latin typeface="Times New Roman"/>
                        </a:rPr>
                        <a:t>ANY DEFORMATION SUCH AS BEND, DENT ON AN INBOARD OR OUTBOARD FACE OF A CORRUGATION</a:t>
                      </a: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dirty="0">
                          <a:latin typeface="Times New Roman"/>
                        </a:rPr>
                        <a:t>IF MORE THAN 35 MM DEEP</a:t>
                      </a:r>
                    </a:p>
                  </a:txBody>
                  <a:tcPr marL="12687" marR="12687" marT="126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0000">
                <a:tc>
                  <a:txBody>
                    <a:bodyPr/>
                    <a:lstStyle/>
                    <a:p>
                      <a:pPr algn="ctr" fontAlgn="ctr"/>
                      <a:r>
                        <a:rPr lang="en-US" sz="1600" b="1" i="0" u="none" strike="noStrike">
                          <a:latin typeface="Times New Roman"/>
                        </a:rPr>
                        <a:t>DOOR PANEL</a:t>
                      </a:r>
                    </a:p>
                  </a:txBody>
                  <a:tcPr marL="12687" marR="12687" marT="126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1" i="0" u="none" strike="noStrike">
                          <a:latin typeface="Times New Roman"/>
                        </a:rPr>
                        <a:t>ANY DEFORMATION SUCH AS BEND, DENT </a:t>
                      </a:r>
                    </a:p>
                  </a:txBody>
                  <a:tcPr marL="12687" marR="12687" marT="126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dirty="0">
                          <a:latin typeface="Times New Roman"/>
                        </a:rPr>
                        <a:t>IF MORE THAN 35 MM DEEP</a:t>
                      </a:r>
                    </a:p>
                  </a:txBody>
                  <a:tcPr marL="12687" marR="12687" marT="126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05172">
                <a:tc>
                  <a:txBody>
                    <a:bodyPr/>
                    <a:lstStyle/>
                    <a:p>
                      <a:pPr algn="ctr" fontAlgn="ctr"/>
                      <a:r>
                        <a:rPr lang="en-US" sz="1600" b="1" i="0" u="none" strike="noStrike">
                          <a:latin typeface="Times New Roman"/>
                        </a:rPr>
                        <a:t>DOOR GASKET</a:t>
                      </a:r>
                    </a:p>
                  </a:txBody>
                  <a:tcPr marL="12687" marR="12687" marT="126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1" i="0" u="none" strike="noStrike">
                          <a:latin typeface="Times New Roman"/>
                        </a:rPr>
                        <a:t>CUT, TORN, CRACKED OR BURNED</a:t>
                      </a:r>
                    </a:p>
                  </a:txBody>
                  <a:tcPr marL="12687" marR="12687" marT="126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dirty="0">
                          <a:latin typeface="Times New Roman"/>
                        </a:rPr>
                        <a:t>IF NOT LIGHT-TIGHT AND WATER-TIGHT</a:t>
                      </a:r>
                    </a:p>
                  </a:txBody>
                  <a:tcPr marL="12687" marR="12687" marT="126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0689">
                <a:tc>
                  <a:txBody>
                    <a:bodyPr/>
                    <a:lstStyle/>
                    <a:p>
                      <a:pPr algn="ctr" fontAlgn="ctr"/>
                      <a:r>
                        <a:rPr lang="en-US" sz="1600" b="1" i="0" u="none" strike="noStrike">
                          <a:latin typeface="Times New Roman"/>
                        </a:rPr>
                        <a:t>ALL ROOF PANELS</a:t>
                      </a:r>
                    </a:p>
                  </a:txBody>
                  <a:tcPr marL="12687" marR="12687" marT="126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1" i="0" u="none" strike="noStrike">
                          <a:latin typeface="Times New Roman"/>
                        </a:rPr>
                        <a:t>ANY DEFORMATION SUCH AS BEND, DENT ETC</a:t>
                      </a: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latin typeface="Times New Roman"/>
                        </a:rPr>
                        <a:t>IF MORE THAN 355 MM DEEP ON ANY CORRUGATION </a:t>
                      </a: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32757">
                <a:tc>
                  <a:txBody>
                    <a:bodyPr/>
                    <a:lstStyle/>
                    <a:p>
                      <a:pPr algn="ctr" fontAlgn="ctr"/>
                      <a:r>
                        <a:rPr lang="en-US" sz="1600" b="1" i="0" u="none" strike="noStrike">
                          <a:latin typeface="Times New Roman"/>
                        </a:rPr>
                        <a:t>WOODEN FLOORING</a:t>
                      </a:r>
                    </a:p>
                  </a:txBody>
                  <a:tcPr marL="12687" marR="12687" marT="126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1" i="0" u="none" strike="noStrike">
                          <a:latin typeface="Times New Roman"/>
                        </a:rPr>
                        <a:t>GOUGES (REGARDLESS OF LENGTH)</a:t>
                      </a:r>
                    </a:p>
                  </a:txBody>
                  <a:tcPr marL="12687" marR="12687" marT="126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dirty="0">
                          <a:latin typeface="Times New Roman"/>
                        </a:rPr>
                        <a:t>IF MORE THAN 15 MM DEEP, IF MORE THAN 5 MM DEEP THROUGHOUT A WIDTH OF MORE THAN 150 MM OF THE GOUGE</a:t>
                      </a:r>
                    </a:p>
                  </a:txBody>
                  <a:tcPr marL="12687" marR="12687" marT="126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6"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arn(inHorizontal)">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23907" y="304484"/>
            <a:ext cx="9844934" cy="1598772"/>
          </a:xfrm>
          <a:prstGeom prst="rect">
            <a:avLst/>
          </a:prstGeom>
          <a:solidFill>
            <a:srgbClr val="9999FF"/>
          </a:solidFill>
          <a:ln>
            <a:solidFill>
              <a:schemeClr val="accent5">
                <a:lumMod val="60000"/>
                <a:lumOff val="40000"/>
              </a:schemeClr>
            </a:solidFill>
          </a:ln>
          <a:scene3d>
            <a:camera prst="orthographicFront"/>
            <a:lightRig rig="threePt" dir="t"/>
          </a:scene3d>
          <a:sp3d>
            <a:bevelT prst="convex"/>
          </a:sp3d>
        </p:spPr>
        <p:txBody>
          <a:bodyPr wrap="square" lIns="121789" tIns="60894" rIns="121789" bIns="60894" rtlCol="0">
            <a:spAutoFit/>
          </a:bodyPr>
          <a:lstStyle/>
          <a:p>
            <a:pPr algn="ctr"/>
            <a:r>
              <a:rPr lang="en-US" sz="4800" b="1" u="sng" dirty="0" smtClean="0">
                <a:latin typeface="Times New Roman" pitchFamily="18" charset="0"/>
                <a:cs typeface="Times New Roman" pitchFamily="18" charset="0"/>
              </a:rPr>
              <a:t>ISO TOLERENCES OF CONTAINERS</a:t>
            </a:r>
            <a:endParaRPr lang="en-US" sz="4800" b="1" u="sng" dirty="0">
              <a:latin typeface="Times New Roman" pitchFamily="18" charset="0"/>
              <a:cs typeface="Times New Roman" pitchFamily="18" charset="0"/>
            </a:endParaRPr>
          </a:p>
        </p:txBody>
      </p:sp>
      <p:graphicFrame>
        <p:nvGraphicFramePr>
          <p:cNvPr id="5" name="Table 4"/>
          <p:cNvGraphicFramePr>
            <a:graphicFrameLocks noGrp="1"/>
          </p:cNvGraphicFramePr>
          <p:nvPr/>
        </p:nvGraphicFramePr>
        <p:xfrm>
          <a:off x="1725403" y="2435859"/>
          <a:ext cx="9032982" cy="3818798"/>
        </p:xfrm>
        <a:graphic>
          <a:graphicData uri="http://schemas.openxmlformats.org/drawingml/2006/table">
            <a:tbl>
              <a:tblPr/>
              <a:tblGrid>
                <a:gridCol w="2014322"/>
                <a:gridCol w="3997175"/>
                <a:gridCol w="3021485"/>
              </a:tblGrid>
              <a:tr h="469411">
                <a:tc>
                  <a:txBody>
                    <a:bodyPr/>
                    <a:lstStyle/>
                    <a:p>
                      <a:pPr algn="ctr" fontAlgn="b"/>
                      <a:r>
                        <a:rPr lang="en-US" sz="1500" b="1" i="0" u="none" strike="noStrike" dirty="0">
                          <a:latin typeface="Times New Roman"/>
                        </a:rPr>
                        <a:t>COMPONENT</a:t>
                      </a: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n-US" sz="1500" b="1" i="0" u="none" strike="noStrike">
                          <a:latin typeface="Times New Roman"/>
                        </a:rPr>
                        <a:t>CONDITION</a:t>
                      </a: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n-US" sz="1500" b="1" i="0" u="none" strike="noStrike">
                          <a:latin typeface="Times New Roman"/>
                        </a:rPr>
                        <a:t>ACTION REQUIRED</a:t>
                      </a:r>
                    </a:p>
                  </a:txBody>
                  <a:tcPr marL="12687" marR="12687" marT="126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1738167">
                <a:tc>
                  <a:txBody>
                    <a:bodyPr/>
                    <a:lstStyle/>
                    <a:p>
                      <a:pPr algn="ctr" fontAlgn="ctr"/>
                      <a:r>
                        <a:rPr lang="en-US" sz="1500" b="1" i="0" u="none" strike="noStrike">
                          <a:latin typeface="Times New Roman"/>
                        </a:rPr>
                        <a:t>END FRAME COMPONENTS (CORNER POSTS, FRONT PANEL, DOORS,HEADERS, SILLS, CORNER FITTINGS</a:t>
                      </a:r>
                    </a:p>
                  </a:txBody>
                  <a:tcPr marL="12687" marR="12687" marT="126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500" b="1" i="0" u="none" strike="noStrike" dirty="0">
                          <a:latin typeface="Times New Roman"/>
                        </a:rPr>
                        <a:t>ANY DEFORMATION SUCH AS BEND, BOW, DENT ETC THAT AFFECTS ISO REQUIRED DIMENSIONS</a:t>
                      </a:r>
                    </a:p>
                  </a:txBody>
                  <a:tcPr marL="12687" marR="12687" marT="126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500" b="1" i="0" u="none" strike="noStrike" dirty="0">
                          <a:latin typeface="Times New Roman"/>
                        </a:rPr>
                        <a:t>IF DEFORMATION EXCEEDS ISO TOLERANCES PLUS 5 MM REPAIR</a:t>
                      </a:r>
                    </a:p>
                  </a:txBody>
                  <a:tcPr marL="12687" marR="12687" marT="126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11220">
                <a:tc>
                  <a:txBody>
                    <a:bodyPr/>
                    <a:lstStyle/>
                    <a:p>
                      <a:pPr algn="ctr" fontAlgn="ctr"/>
                      <a:r>
                        <a:rPr lang="en-US" sz="1500" b="1" i="0" u="none" strike="noStrike">
                          <a:latin typeface="Times New Roman"/>
                        </a:rPr>
                        <a:t>ENTIRE CONTAINER EXCEPT END FRAME COMPONENTS</a:t>
                      </a:r>
                    </a:p>
                  </a:txBody>
                  <a:tcPr marL="12687" marR="12687" marT="126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500" b="1" i="0" u="none" strike="noStrike">
                          <a:latin typeface="Times New Roman"/>
                        </a:rPr>
                        <a:t>ANY DEFORMATION SUCH AS BEND, BOW, DENT ETC THAT AFFECTS ISO REQUIRED DIMENSIONS</a:t>
                      </a:r>
                    </a:p>
                  </a:txBody>
                  <a:tcPr marL="12687" marR="12687" marT="126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500" b="1" i="0" u="none" strike="noStrike" dirty="0">
                          <a:latin typeface="Times New Roman"/>
                        </a:rPr>
                        <a:t>IF DEFORMATION EXCEEDS ISO TOLERANCES PLUS 10 MM REPAIR</a:t>
                      </a:r>
                    </a:p>
                  </a:txBody>
                  <a:tcPr marL="12687" marR="12687" marT="126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7"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0" fill="hold"/>
                                        <p:tgtEl>
                                          <p:spTgt spid="5"/>
                                        </p:tgtEl>
                                        <p:attrNameLst>
                                          <p:attrName>ppt_x</p:attrName>
                                        </p:attrNameLst>
                                      </p:cBhvr>
                                      <p:tavLst>
                                        <p:tav tm="0">
                                          <p:val>
                                            <p:strVal val="#ppt_x"/>
                                          </p:val>
                                        </p:tav>
                                        <p:tav tm="100000">
                                          <p:val>
                                            <p:strVal val="#ppt_x"/>
                                          </p:val>
                                        </p:tav>
                                      </p:tavLst>
                                    </p:anim>
                                    <p:anim calcmode="lin" valueType="num">
                                      <p:cBhvr additive="base">
                                        <p:cTn id="13" dur="5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Connector 15"/>
          <p:cNvCxnSpPr/>
          <p:nvPr/>
        </p:nvCxnSpPr>
        <p:spPr>
          <a:xfrm rot="16200000" flipH="1">
            <a:off x="5681667" y="2357436"/>
            <a:ext cx="161920" cy="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4484692" y="3733795"/>
            <a:ext cx="161920" cy="4"/>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32" name="Table 31"/>
          <p:cNvGraphicFramePr>
            <a:graphicFrameLocks noGrp="1"/>
          </p:cNvGraphicFramePr>
          <p:nvPr/>
        </p:nvGraphicFramePr>
        <p:xfrm>
          <a:off x="450847" y="938473"/>
          <a:ext cx="11506202" cy="7895964"/>
        </p:xfrm>
        <a:graphic>
          <a:graphicData uri="http://schemas.openxmlformats.org/drawingml/2006/table">
            <a:tbl>
              <a:tblPr/>
              <a:tblGrid>
                <a:gridCol w="73676"/>
                <a:gridCol w="375553"/>
                <a:gridCol w="523284"/>
                <a:gridCol w="342589"/>
                <a:gridCol w="235761"/>
                <a:gridCol w="294701"/>
                <a:gridCol w="294701"/>
                <a:gridCol w="279966"/>
                <a:gridCol w="276283"/>
                <a:gridCol w="309438"/>
                <a:gridCol w="309438"/>
                <a:gridCol w="464154"/>
                <a:gridCol w="108564"/>
                <a:gridCol w="91543"/>
                <a:gridCol w="409663"/>
                <a:gridCol w="324171"/>
                <a:gridCol w="209976"/>
                <a:gridCol w="508359"/>
                <a:gridCol w="43430"/>
                <a:gridCol w="29948"/>
                <a:gridCol w="139601"/>
                <a:gridCol w="1178804"/>
                <a:gridCol w="33693"/>
                <a:gridCol w="419948"/>
                <a:gridCol w="825162"/>
                <a:gridCol w="471522"/>
                <a:gridCol w="957777"/>
                <a:gridCol w="559931"/>
                <a:gridCol w="707283"/>
                <a:gridCol w="707283"/>
              </a:tblGrid>
              <a:tr h="205091">
                <a:tc>
                  <a:txBody>
                    <a:bodyPr/>
                    <a:lstStyle/>
                    <a:p>
                      <a:pPr algn="l" fontAlgn="b"/>
                      <a:endParaRPr lang="en-US" sz="800" b="0" i="0" u="none" strike="noStrike" dirty="0">
                        <a:latin typeface="Arial"/>
                      </a:endParaRPr>
                    </a:p>
                  </a:txBody>
                  <a:tcPr marL="0" marR="0" marT="0" marB="0" anchor="b">
                    <a:lnL>
                      <a:noFill/>
                    </a:lnL>
                    <a:lnR>
                      <a:noFill/>
                    </a:lnR>
                    <a:lnT>
                      <a:noFill/>
                    </a:lnT>
                    <a:lnB>
                      <a:noFill/>
                    </a:lnB>
                  </a:tcPr>
                </a:tc>
                <a:tc>
                  <a:txBody>
                    <a:bodyPr/>
                    <a:lstStyle/>
                    <a:p>
                      <a:pPr algn="l" fontAlgn="b"/>
                      <a:endParaRPr lang="en-US" sz="800" b="0" i="0" u="none" strike="noStrike">
                        <a:latin typeface="Arial"/>
                      </a:endParaRPr>
                    </a:p>
                  </a:txBody>
                  <a:tcPr marL="0" marR="0" marT="0" marB="0" anchor="b">
                    <a:lnL>
                      <a:noFill/>
                    </a:lnL>
                    <a:lnR>
                      <a:noFill/>
                    </a:lnR>
                    <a:lnT>
                      <a:noFill/>
                    </a:lnT>
                    <a:lnB>
                      <a:noFill/>
                    </a:lnB>
                  </a:tcPr>
                </a:tc>
                <a:tc>
                  <a:txBody>
                    <a:bodyPr/>
                    <a:lstStyle/>
                    <a:p>
                      <a:pPr algn="l" fontAlgn="b"/>
                      <a:endParaRPr lang="en-US" sz="800" b="0" i="0" u="none" strike="noStrike">
                        <a:latin typeface="Arial"/>
                      </a:endParaRPr>
                    </a:p>
                  </a:txBody>
                  <a:tcPr marL="0" marR="0" marT="0" marB="0" anchor="b">
                    <a:lnL>
                      <a:noFill/>
                    </a:lnL>
                    <a:lnR>
                      <a:noFill/>
                    </a:lnR>
                    <a:lnT>
                      <a:noFill/>
                    </a:lnT>
                    <a:lnB>
                      <a:noFill/>
                    </a:lnB>
                  </a:tcPr>
                </a:tc>
                <a:tc>
                  <a:txBody>
                    <a:bodyPr/>
                    <a:lstStyle/>
                    <a:p>
                      <a:pPr algn="l" fontAlgn="ctr"/>
                      <a:endParaRPr lang="en-US" sz="800" b="1" i="0" u="sng" strike="noStrike">
                        <a:latin typeface="Times New Roman"/>
                      </a:endParaRPr>
                    </a:p>
                  </a:txBody>
                  <a:tcPr marL="0" marR="0" marT="0" marB="0" anchor="ctr">
                    <a:lnL>
                      <a:noFill/>
                    </a:lnL>
                    <a:lnR>
                      <a:noFill/>
                    </a:lnR>
                    <a:lnT>
                      <a:noFill/>
                    </a:lnT>
                    <a:lnB>
                      <a:noFill/>
                    </a:lnB>
                  </a:tcPr>
                </a:tc>
                <a:tc>
                  <a:txBody>
                    <a:bodyPr/>
                    <a:lstStyle/>
                    <a:p>
                      <a:pPr algn="l" fontAlgn="ctr"/>
                      <a:endParaRPr lang="en-US" sz="800" b="1" i="0" u="sng" strike="noStrike">
                        <a:latin typeface="Times New Roman"/>
                      </a:endParaRPr>
                    </a:p>
                  </a:txBody>
                  <a:tcPr marL="0" marR="0" marT="0" marB="0" anchor="ctr">
                    <a:lnL>
                      <a:noFill/>
                    </a:lnL>
                    <a:lnR>
                      <a:noFill/>
                    </a:lnR>
                    <a:lnT>
                      <a:noFill/>
                    </a:lnT>
                    <a:lnB>
                      <a:noFill/>
                    </a:lnB>
                  </a:tcPr>
                </a:tc>
                <a:tc>
                  <a:txBody>
                    <a:bodyPr/>
                    <a:lstStyle/>
                    <a:p>
                      <a:pPr algn="l" fontAlgn="ctr"/>
                      <a:endParaRPr lang="en-US" sz="800" b="1" i="0" u="sng" strike="noStrike">
                        <a:latin typeface="Times New Roman"/>
                      </a:endParaRPr>
                    </a:p>
                  </a:txBody>
                  <a:tcPr marL="0" marR="0" marT="0" marB="0" anchor="ctr">
                    <a:lnL>
                      <a:noFill/>
                    </a:lnL>
                    <a:lnR>
                      <a:noFill/>
                    </a:lnR>
                    <a:lnT>
                      <a:noFill/>
                    </a:lnT>
                    <a:lnB>
                      <a:noFill/>
                    </a:lnB>
                  </a:tcPr>
                </a:tc>
                <a:tc>
                  <a:txBody>
                    <a:bodyPr/>
                    <a:lstStyle/>
                    <a:p>
                      <a:pPr algn="l" fontAlgn="ctr"/>
                      <a:endParaRPr lang="en-US" sz="800" b="1" i="0" u="sng" strike="noStrike">
                        <a:latin typeface="Times New Roman"/>
                      </a:endParaRPr>
                    </a:p>
                  </a:txBody>
                  <a:tcPr marL="0" marR="0" marT="0" marB="0" anchor="ctr">
                    <a:lnL>
                      <a:noFill/>
                    </a:lnL>
                    <a:lnR>
                      <a:noFill/>
                    </a:lnR>
                    <a:lnT>
                      <a:noFill/>
                    </a:lnT>
                    <a:lnB>
                      <a:noFill/>
                    </a:lnB>
                  </a:tcPr>
                </a:tc>
                <a:tc>
                  <a:txBody>
                    <a:bodyPr/>
                    <a:lstStyle/>
                    <a:p>
                      <a:pPr algn="l" fontAlgn="ctr"/>
                      <a:endParaRPr lang="en-US" sz="800" b="1" i="0" u="sng" strike="noStrike">
                        <a:latin typeface="Times New Roman"/>
                      </a:endParaRPr>
                    </a:p>
                  </a:txBody>
                  <a:tcPr marL="0" marR="0" marT="0" marB="0" anchor="ctr">
                    <a:lnL>
                      <a:noFill/>
                    </a:lnL>
                    <a:lnR>
                      <a:noFill/>
                    </a:lnR>
                    <a:lnT>
                      <a:noFill/>
                    </a:lnT>
                    <a:lnB>
                      <a:noFill/>
                    </a:lnB>
                  </a:tcPr>
                </a:tc>
                <a:tc rowSpan="2" gridSpan="16">
                  <a:txBody>
                    <a:bodyPr/>
                    <a:lstStyle/>
                    <a:p>
                      <a:pPr algn="ctr" fontAlgn="ctr"/>
                      <a:r>
                        <a:rPr lang="en-US" sz="1400" b="1" i="0" u="sng" strike="noStrike" dirty="0">
                          <a:latin typeface="Times New Roman"/>
                        </a:rPr>
                        <a:t>CONTAINER SURVEY FORM </a:t>
                      </a:r>
                    </a:p>
                  </a:txBody>
                  <a:tcPr marL="0" marR="0" marT="0" marB="0" anchor="ctr">
                    <a:lnL>
                      <a:noFill/>
                    </a:lnL>
                    <a:lnR>
                      <a:noFill/>
                    </a:lnR>
                    <a:lnT>
                      <a:noFill/>
                    </a:lnT>
                    <a:lnB>
                      <a:noFill/>
                    </a:lnB>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a:txBody>
                    <a:bodyPr/>
                    <a:lstStyle/>
                    <a:p>
                      <a:pPr algn="l" fontAlgn="b"/>
                      <a:endParaRPr lang="en-US" sz="800" b="0" i="0" u="none" strike="noStrike">
                        <a:latin typeface="Arial"/>
                      </a:endParaRPr>
                    </a:p>
                  </a:txBody>
                  <a:tcPr marL="0" marR="0" marT="0" marB="0" anchor="b">
                    <a:lnL>
                      <a:noFill/>
                    </a:lnL>
                    <a:lnR>
                      <a:noFill/>
                    </a:lnR>
                    <a:lnT>
                      <a:noFill/>
                    </a:lnT>
                    <a:lnB>
                      <a:noFill/>
                    </a:lnB>
                  </a:tcPr>
                </a:tc>
                <a:tc>
                  <a:txBody>
                    <a:bodyPr/>
                    <a:lstStyle/>
                    <a:p>
                      <a:pPr algn="l" fontAlgn="b"/>
                      <a:endParaRPr lang="en-US" sz="800" b="0" i="0" u="none" strike="noStrike">
                        <a:latin typeface="Arial"/>
                      </a:endParaRPr>
                    </a:p>
                  </a:txBody>
                  <a:tcPr marL="0" marR="0" marT="0" marB="0" anchor="b">
                    <a:lnL>
                      <a:noFill/>
                    </a:lnL>
                    <a:lnR>
                      <a:noFill/>
                    </a:lnR>
                    <a:lnT>
                      <a:noFill/>
                    </a:lnT>
                    <a:lnB>
                      <a:noFill/>
                    </a:lnB>
                  </a:tcPr>
                </a:tc>
                <a:tc>
                  <a:txBody>
                    <a:bodyPr/>
                    <a:lstStyle/>
                    <a:p>
                      <a:pPr algn="l" fontAlgn="b"/>
                      <a:endParaRPr lang="en-US" sz="800" b="0" i="0" u="none" strike="noStrike">
                        <a:latin typeface="Arial"/>
                      </a:endParaRPr>
                    </a:p>
                  </a:txBody>
                  <a:tcPr marL="0" marR="0" marT="0" marB="0" anchor="b">
                    <a:lnL>
                      <a:noFill/>
                    </a:lnL>
                    <a:lnR>
                      <a:noFill/>
                    </a:lnR>
                    <a:lnT>
                      <a:noFill/>
                    </a:lnT>
                    <a:lnB>
                      <a:noFill/>
                    </a:lnB>
                  </a:tcPr>
                </a:tc>
                <a:tc>
                  <a:txBody>
                    <a:bodyPr/>
                    <a:lstStyle/>
                    <a:p>
                      <a:pPr algn="l" fontAlgn="b"/>
                      <a:endParaRPr lang="en-US" sz="800" b="0" i="0" u="none" strike="noStrike">
                        <a:latin typeface="Arial"/>
                      </a:endParaRPr>
                    </a:p>
                  </a:txBody>
                  <a:tcPr marL="0" marR="0" marT="0" marB="0" anchor="b">
                    <a:lnL>
                      <a:noFill/>
                    </a:lnL>
                    <a:lnR>
                      <a:noFill/>
                    </a:lnR>
                    <a:lnT>
                      <a:noFill/>
                    </a:lnT>
                    <a:lnB>
                      <a:noFill/>
                    </a:lnB>
                  </a:tcPr>
                </a:tc>
                <a:tc>
                  <a:txBody>
                    <a:bodyPr/>
                    <a:lstStyle/>
                    <a:p>
                      <a:pPr algn="l" fontAlgn="b"/>
                      <a:endParaRPr lang="en-US" sz="800" b="0" i="0" u="none" strike="noStrike">
                        <a:latin typeface="Arial"/>
                      </a:endParaRPr>
                    </a:p>
                  </a:txBody>
                  <a:tcPr marL="0" marR="0" marT="0" marB="0" anchor="b">
                    <a:lnL>
                      <a:noFill/>
                    </a:lnL>
                    <a:lnR>
                      <a:noFill/>
                    </a:lnR>
                    <a:lnT>
                      <a:noFill/>
                    </a:lnT>
                    <a:lnB>
                      <a:noFill/>
                    </a:lnB>
                  </a:tcPr>
                </a:tc>
                <a:tc>
                  <a:txBody>
                    <a:bodyPr/>
                    <a:lstStyle/>
                    <a:p>
                      <a:pPr algn="l" fontAlgn="b"/>
                      <a:endParaRPr lang="en-US" sz="800" b="0" i="0" u="none" strike="noStrike">
                        <a:latin typeface="Arial"/>
                      </a:endParaRPr>
                    </a:p>
                  </a:txBody>
                  <a:tcPr marL="0" marR="0" marT="0" marB="0" anchor="b">
                    <a:lnL>
                      <a:noFill/>
                    </a:lnL>
                    <a:lnR>
                      <a:noFill/>
                    </a:lnR>
                    <a:lnT>
                      <a:noFill/>
                    </a:lnT>
                    <a:lnB>
                      <a:noFill/>
                    </a:lnB>
                  </a:tcPr>
                </a:tc>
              </a:tr>
              <a:tr h="205091">
                <a:tc>
                  <a:txBody>
                    <a:bodyPr/>
                    <a:lstStyle/>
                    <a:p>
                      <a:pPr algn="l" fontAlgn="b"/>
                      <a:endParaRPr lang="en-US" sz="800" b="0" i="0" u="none" strike="noStrike">
                        <a:latin typeface="Arial"/>
                      </a:endParaRPr>
                    </a:p>
                  </a:txBody>
                  <a:tcPr marL="0" marR="0" marT="0" marB="0" anchor="b">
                    <a:lnL>
                      <a:noFill/>
                    </a:lnL>
                    <a:lnR>
                      <a:noFill/>
                    </a:lnR>
                    <a:lnT>
                      <a:noFill/>
                    </a:lnT>
                    <a:lnB>
                      <a:noFill/>
                    </a:lnB>
                  </a:tcPr>
                </a:tc>
                <a:tc>
                  <a:txBody>
                    <a:bodyPr/>
                    <a:lstStyle/>
                    <a:p>
                      <a:pPr algn="l" fontAlgn="b"/>
                      <a:endParaRPr lang="en-US" sz="800" b="0" i="0" u="none" strike="noStrike">
                        <a:latin typeface="Arial"/>
                      </a:endParaRPr>
                    </a:p>
                  </a:txBody>
                  <a:tcPr marL="0" marR="0" marT="0" marB="0" anchor="b">
                    <a:lnL>
                      <a:noFill/>
                    </a:lnL>
                    <a:lnR>
                      <a:noFill/>
                    </a:lnR>
                    <a:lnT>
                      <a:noFill/>
                    </a:lnT>
                    <a:lnB>
                      <a:noFill/>
                    </a:lnB>
                  </a:tcPr>
                </a:tc>
                <a:tc>
                  <a:txBody>
                    <a:bodyPr/>
                    <a:lstStyle/>
                    <a:p>
                      <a:pPr algn="l" fontAlgn="b"/>
                      <a:endParaRPr lang="en-US" sz="800" b="0" i="0" u="none" strike="noStrike">
                        <a:latin typeface="Arial"/>
                      </a:endParaRPr>
                    </a:p>
                  </a:txBody>
                  <a:tcPr marL="0" marR="0" marT="0" marB="0" anchor="b">
                    <a:lnL>
                      <a:noFill/>
                    </a:lnL>
                    <a:lnR>
                      <a:noFill/>
                    </a:lnR>
                    <a:lnT>
                      <a:noFill/>
                    </a:lnT>
                    <a:lnB>
                      <a:noFill/>
                    </a:lnB>
                  </a:tcPr>
                </a:tc>
                <a:tc>
                  <a:txBody>
                    <a:bodyPr/>
                    <a:lstStyle/>
                    <a:p>
                      <a:pPr algn="l" fontAlgn="ctr"/>
                      <a:endParaRPr lang="en-US" sz="800" b="1" i="0" u="sng" strike="noStrike">
                        <a:latin typeface="Times New Roman"/>
                      </a:endParaRPr>
                    </a:p>
                  </a:txBody>
                  <a:tcPr marL="0" marR="0" marT="0" marB="0" anchor="ctr">
                    <a:lnL>
                      <a:noFill/>
                    </a:lnL>
                    <a:lnR>
                      <a:noFill/>
                    </a:lnR>
                    <a:lnT>
                      <a:noFill/>
                    </a:lnT>
                    <a:lnB>
                      <a:noFill/>
                    </a:lnB>
                  </a:tcPr>
                </a:tc>
                <a:tc>
                  <a:txBody>
                    <a:bodyPr/>
                    <a:lstStyle/>
                    <a:p>
                      <a:pPr algn="l" fontAlgn="ctr"/>
                      <a:endParaRPr lang="en-US" sz="800" b="1" i="0" u="sng" strike="noStrike">
                        <a:latin typeface="Times New Roman"/>
                      </a:endParaRPr>
                    </a:p>
                  </a:txBody>
                  <a:tcPr marL="0" marR="0" marT="0" marB="0" anchor="ctr">
                    <a:lnL>
                      <a:noFill/>
                    </a:lnL>
                    <a:lnR>
                      <a:noFill/>
                    </a:lnR>
                    <a:lnT>
                      <a:noFill/>
                    </a:lnT>
                    <a:lnB>
                      <a:noFill/>
                    </a:lnB>
                  </a:tcPr>
                </a:tc>
                <a:tc>
                  <a:txBody>
                    <a:bodyPr/>
                    <a:lstStyle/>
                    <a:p>
                      <a:pPr algn="l" fontAlgn="ctr"/>
                      <a:endParaRPr lang="en-US" sz="800" b="1" i="0" u="sng" strike="noStrike">
                        <a:latin typeface="Times New Roman"/>
                      </a:endParaRPr>
                    </a:p>
                  </a:txBody>
                  <a:tcPr marL="0" marR="0" marT="0" marB="0" anchor="ctr">
                    <a:lnL>
                      <a:noFill/>
                    </a:lnL>
                    <a:lnR>
                      <a:noFill/>
                    </a:lnR>
                    <a:lnT>
                      <a:noFill/>
                    </a:lnT>
                    <a:lnB>
                      <a:noFill/>
                    </a:lnB>
                  </a:tcPr>
                </a:tc>
                <a:tc>
                  <a:txBody>
                    <a:bodyPr/>
                    <a:lstStyle/>
                    <a:p>
                      <a:pPr algn="l" fontAlgn="ctr"/>
                      <a:endParaRPr lang="en-US" sz="800" b="1" i="0" u="sng" strike="noStrike">
                        <a:latin typeface="Times New Roman"/>
                      </a:endParaRPr>
                    </a:p>
                  </a:txBody>
                  <a:tcPr marL="0" marR="0" marT="0" marB="0" anchor="ctr">
                    <a:lnL>
                      <a:noFill/>
                    </a:lnL>
                    <a:lnR>
                      <a:noFill/>
                    </a:lnR>
                    <a:lnT>
                      <a:noFill/>
                    </a:lnT>
                    <a:lnB>
                      <a:noFill/>
                    </a:lnB>
                  </a:tcPr>
                </a:tc>
                <a:tc>
                  <a:txBody>
                    <a:bodyPr/>
                    <a:lstStyle/>
                    <a:p>
                      <a:pPr algn="l" fontAlgn="ctr"/>
                      <a:endParaRPr lang="en-US" sz="800" b="1" i="0" u="sng" strike="noStrike">
                        <a:latin typeface="Times New Roman"/>
                      </a:endParaRPr>
                    </a:p>
                  </a:txBody>
                  <a:tcPr marL="0" marR="0" marT="0" marB="0" anchor="ctr">
                    <a:lnL>
                      <a:noFill/>
                    </a:lnL>
                    <a:lnR>
                      <a:noFill/>
                    </a:lnR>
                    <a:lnT>
                      <a:noFill/>
                    </a:lnT>
                    <a:lnB>
                      <a:noFill/>
                    </a:lnB>
                  </a:tcPr>
                </a:tc>
                <a:tc gridSpan="16"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algn="l" fontAlgn="b"/>
                      <a:endParaRPr lang="en-US" sz="800" b="0" i="0" u="none" strike="noStrike">
                        <a:latin typeface="Arial"/>
                      </a:endParaRPr>
                    </a:p>
                  </a:txBody>
                  <a:tcPr marL="0" marR="0" marT="0" marB="0" anchor="b">
                    <a:lnL>
                      <a:noFill/>
                    </a:lnL>
                    <a:lnR>
                      <a:noFill/>
                    </a:lnR>
                    <a:lnT>
                      <a:noFill/>
                    </a:lnT>
                    <a:lnB>
                      <a:noFill/>
                    </a:lnB>
                  </a:tcPr>
                </a:tc>
                <a:tc>
                  <a:txBody>
                    <a:bodyPr/>
                    <a:lstStyle/>
                    <a:p>
                      <a:pPr algn="l" fontAlgn="b"/>
                      <a:endParaRPr lang="en-US" sz="800" b="0" i="0" u="none" strike="noStrike">
                        <a:latin typeface="Arial"/>
                      </a:endParaRPr>
                    </a:p>
                  </a:txBody>
                  <a:tcPr marL="0" marR="0" marT="0" marB="0" anchor="b">
                    <a:lnL>
                      <a:noFill/>
                    </a:lnL>
                    <a:lnR>
                      <a:noFill/>
                    </a:lnR>
                    <a:lnT>
                      <a:noFill/>
                    </a:lnT>
                    <a:lnB>
                      <a:noFill/>
                    </a:lnB>
                  </a:tcPr>
                </a:tc>
                <a:tc>
                  <a:txBody>
                    <a:bodyPr/>
                    <a:lstStyle/>
                    <a:p>
                      <a:pPr algn="l" fontAlgn="b"/>
                      <a:endParaRPr lang="en-US" sz="800" b="0" i="0" u="none" strike="noStrike">
                        <a:latin typeface="Arial"/>
                      </a:endParaRPr>
                    </a:p>
                  </a:txBody>
                  <a:tcPr marL="0" marR="0" marT="0" marB="0" anchor="b">
                    <a:lnL>
                      <a:noFill/>
                    </a:lnL>
                    <a:lnR>
                      <a:noFill/>
                    </a:lnR>
                    <a:lnT>
                      <a:noFill/>
                    </a:lnT>
                    <a:lnB>
                      <a:noFill/>
                    </a:lnB>
                  </a:tcPr>
                </a:tc>
                <a:tc>
                  <a:txBody>
                    <a:bodyPr/>
                    <a:lstStyle/>
                    <a:p>
                      <a:pPr algn="l" fontAlgn="b"/>
                      <a:endParaRPr lang="en-US" sz="800" b="0" i="0" u="none" strike="noStrike">
                        <a:latin typeface="Arial"/>
                      </a:endParaRPr>
                    </a:p>
                  </a:txBody>
                  <a:tcPr marL="0" marR="0" marT="0" marB="0" anchor="b">
                    <a:lnL>
                      <a:noFill/>
                    </a:lnL>
                    <a:lnR>
                      <a:noFill/>
                    </a:lnR>
                    <a:lnT>
                      <a:noFill/>
                    </a:lnT>
                    <a:lnB>
                      <a:noFill/>
                    </a:lnB>
                  </a:tcPr>
                </a:tc>
                <a:tc>
                  <a:txBody>
                    <a:bodyPr/>
                    <a:lstStyle/>
                    <a:p>
                      <a:pPr algn="l" fontAlgn="b"/>
                      <a:endParaRPr lang="en-US" sz="800" b="0" i="0" u="none" strike="noStrike">
                        <a:latin typeface="Arial"/>
                      </a:endParaRPr>
                    </a:p>
                  </a:txBody>
                  <a:tcPr marL="0" marR="0" marT="0" marB="0" anchor="b">
                    <a:lnL>
                      <a:noFill/>
                    </a:lnL>
                    <a:lnR>
                      <a:noFill/>
                    </a:lnR>
                    <a:lnT>
                      <a:noFill/>
                    </a:lnT>
                    <a:lnB>
                      <a:noFill/>
                    </a:lnB>
                  </a:tcPr>
                </a:tc>
                <a:tc>
                  <a:txBody>
                    <a:bodyPr/>
                    <a:lstStyle/>
                    <a:p>
                      <a:pPr algn="l" fontAlgn="b"/>
                      <a:endParaRPr lang="en-US" sz="800" b="0" i="0" u="none" strike="noStrike">
                        <a:latin typeface="Arial"/>
                      </a:endParaRPr>
                    </a:p>
                  </a:txBody>
                  <a:tcPr marL="0" marR="0" marT="0" marB="0" anchor="b">
                    <a:lnL>
                      <a:noFill/>
                    </a:lnL>
                    <a:lnR>
                      <a:noFill/>
                    </a:lnR>
                    <a:lnT>
                      <a:noFill/>
                    </a:lnT>
                    <a:lnB>
                      <a:noFill/>
                    </a:lnB>
                  </a:tcPr>
                </a:tc>
              </a:tr>
              <a:tr h="155650">
                <a:tc>
                  <a:txBody>
                    <a:bodyPr/>
                    <a:lstStyle/>
                    <a:p>
                      <a:pPr algn="l" fontAlgn="b"/>
                      <a:endParaRPr lang="en-US" sz="800" b="0" i="0" u="none" strike="noStrike">
                        <a:latin typeface="Arial"/>
                      </a:endParaRPr>
                    </a:p>
                  </a:txBody>
                  <a:tcPr marL="0" marR="0" marT="0" marB="0" anchor="b">
                    <a:lnL>
                      <a:noFill/>
                    </a:lnL>
                    <a:lnR>
                      <a:noFill/>
                    </a:lnR>
                    <a:lnT>
                      <a:noFill/>
                    </a:lnT>
                    <a:lnB>
                      <a:noFill/>
                    </a:lnB>
                  </a:tcPr>
                </a:tc>
                <a:tc>
                  <a:txBody>
                    <a:bodyPr/>
                    <a:lstStyle/>
                    <a:p>
                      <a:pPr algn="l" fontAlgn="b"/>
                      <a:endParaRPr lang="en-US" sz="800" b="0" i="0" u="none" strike="noStrike">
                        <a:latin typeface="Arial"/>
                      </a:endParaRPr>
                    </a:p>
                  </a:txBody>
                  <a:tcPr marL="0" marR="0" marT="0" marB="0" anchor="b">
                    <a:lnL>
                      <a:noFill/>
                    </a:lnL>
                    <a:lnR>
                      <a:noFill/>
                    </a:lnR>
                    <a:lnT>
                      <a:noFill/>
                    </a:lnT>
                    <a:lnB>
                      <a:noFill/>
                    </a:lnB>
                  </a:tcPr>
                </a:tc>
                <a:tc>
                  <a:txBody>
                    <a:bodyPr/>
                    <a:lstStyle/>
                    <a:p>
                      <a:pPr algn="l" fontAlgn="b"/>
                      <a:endParaRPr lang="en-US" sz="800" b="0" i="0" u="none" strike="noStrike">
                        <a:latin typeface="Arial"/>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latin typeface="Arial"/>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latin typeface="Arial"/>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latin typeface="Arial"/>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latin typeface="Arial"/>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latin typeface="Arial"/>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latin typeface="Arial"/>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latin typeface="Arial"/>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latin typeface="Arial"/>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latin typeface="Arial"/>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gridSpan="2">
                  <a:txBody>
                    <a:bodyPr/>
                    <a:lstStyle/>
                    <a:p>
                      <a:pPr algn="l" fontAlgn="b"/>
                      <a:endParaRPr lang="en-US" sz="800" b="0" i="0" u="none" strike="noStrike">
                        <a:latin typeface="Arial"/>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endParaRPr lang="en-US" sz="800" b="0" i="0" u="none" strike="noStrike">
                        <a:latin typeface="Arial"/>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latin typeface="Arial"/>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latin typeface="Arial"/>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latin typeface="Arial"/>
                      </a:endParaRPr>
                    </a:p>
                  </a:txBody>
                  <a:tcPr marL="0" marR="0" marT="0" marB="0" anchor="b">
                    <a:lnL>
                      <a:noFill/>
                    </a:lnL>
                    <a:lnR>
                      <a:noFill/>
                    </a:lnR>
                    <a:lnT>
                      <a:noFill/>
                    </a:lnT>
                    <a:lnB>
                      <a:noFill/>
                    </a:lnB>
                  </a:tcPr>
                </a:tc>
                <a:tc>
                  <a:txBody>
                    <a:bodyPr/>
                    <a:lstStyle/>
                    <a:p>
                      <a:pPr algn="l" fontAlgn="b"/>
                      <a:endParaRPr lang="en-US" sz="800" b="0" i="0" u="none" strike="noStrike">
                        <a:latin typeface="Arial"/>
                      </a:endParaRPr>
                    </a:p>
                  </a:txBody>
                  <a:tcPr marL="0" marR="0" marT="0" marB="0" anchor="b">
                    <a:lnL>
                      <a:noFill/>
                    </a:lnL>
                    <a:lnR>
                      <a:noFill/>
                    </a:lnR>
                    <a:lnT>
                      <a:noFill/>
                    </a:lnT>
                    <a:lnB>
                      <a:noFill/>
                    </a:lnB>
                  </a:tcPr>
                </a:tc>
                <a:tc gridSpan="2">
                  <a:txBody>
                    <a:bodyPr/>
                    <a:lstStyle/>
                    <a:p>
                      <a:pPr algn="l" fontAlgn="b"/>
                      <a:endParaRPr lang="en-US" sz="800" b="0" i="0" u="none" strike="noStrike">
                        <a:latin typeface="Arial"/>
                      </a:endParaRPr>
                    </a:p>
                  </a:txBody>
                  <a:tcPr marL="0" marR="0" marT="0" marB="0" anchor="b">
                    <a:lnL>
                      <a:noFill/>
                    </a:lnL>
                    <a:lnR>
                      <a:noFill/>
                    </a:lnR>
                    <a:lnT>
                      <a:noFill/>
                    </a:lnT>
                    <a:lnB>
                      <a:noFill/>
                    </a:lnB>
                  </a:tcPr>
                </a:tc>
                <a:tc hMerge="1">
                  <a:txBody>
                    <a:bodyPr/>
                    <a:lstStyle/>
                    <a:p>
                      <a:endParaRPr lang="en-US"/>
                    </a:p>
                  </a:txBody>
                  <a:tcPr/>
                </a:tc>
                <a:tc>
                  <a:txBody>
                    <a:bodyPr/>
                    <a:lstStyle/>
                    <a:p>
                      <a:pPr algn="l" fontAlgn="b"/>
                      <a:endParaRPr lang="en-US" sz="800" b="0" i="0" u="none" strike="noStrike">
                        <a:latin typeface="Arial"/>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latin typeface="Arial"/>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latin typeface="Arial"/>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latin typeface="Arial"/>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latin typeface="Arial"/>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latin typeface="Arial"/>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latin typeface="Arial"/>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latin typeface="Arial"/>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latin typeface="Arial"/>
                      </a:endParaRPr>
                    </a:p>
                  </a:txBody>
                  <a:tcPr marL="0" marR="0" marT="0" marB="0" anchor="b">
                    <a:lnL>
                      <a:noFill/>
                    </a:lnL>
                    <a:lnR>
                      <a:noFill/>
                    </a:lnR>
                    <a:lnT>
                      <a:noFill/>
                    </a:lnT>
                    <a:lnB>
                      <a:noFill/>
                    </a:lnB>
                  </a:tcPr>
                </a:tc>
              </a:tr>
              <a:tr h="292988">
                <a:tc>
                  <a:txBody>
                    <a:bodyPr/>
                    <a:lstStyle/>
                    <a:p>
                      <a:pPr algn="l" fontAlgn="b"/>
                      <a:endParaRPr lang="en-US" sz="800" b="0" i="0" u="none" strike="noStrike">
                        <a:latin typeface="Arial"/>
                      </a:endParaRPr>
                    </a:p>
                  </a:txBody>
                  <a:tcPr marL="0" marR="0" marT="0" marB="0" anchor="b">
                    <a:lnL>
                      <a:noFill/>
                    </a:lnL>
                    <a:lnR>
                      <a:noFill/>
                    </a:lnR>
                    <a:lnT>
                      <a:noFill/>
                    </a:lnT>
                    <a:lnB>
                      <a:noFill/>
                    </a:lnB>
                  </a:tcPr>
                </a:tc>
                <a:tc>
                  <a:txBody>
                    <a:bodyPr/>
                    <a:lstStyle/>
                    <a:p>
                      <a:pPr algn="l" fontAlgn="b"/>
                      <a:endParaRPr lang="en-US" sz="800" b="0" i="0" u="none" strike="noStrike">
                        <a:latin typeface="Arial"/>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gridSpan="3">
                  <a:txBody>
                    <a:bodyPr/>
                    <a:lstStyle/>
                    <a:p>
                      <a:pPr algn="l" fontAlgn="b"/>
                      <a:r>
                        <a:rPr lang="en-US" sz="800" b="1" i="0" u="none" strike="noStrike" dirty="0">
                          <a:latin typeface="Times New Roman"/>
                        </a:rPr>
                        <a:t>CONTAINER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l" fontAlgn="b"/>
                      <a:r>
                        <a:rPr lang="en-US" sz="8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US" sz="800" b="0"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r>
                        <a:rPr lang="en-US" sz="800" b="0"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latin typeface="Arial"/>
                      </a:endParaRPr>
                    </a:p>
                  </a:txBody>
                  <a:tcPr marL="0" marR="0" marT="0" marB="0" anchor="b">
                    <a:lnL>
                      <a:noFill/>
                    </a:lnL>
                    <a:lnR>
                      <a:noFill/>
                    </a:lnR>
                    <a:lnT>
                      <a:noFill/>
                    </a:lnT>
                    <a:lnB>
                      <a:noFill/>
                    </a:lnB>
                  </a:tcPr>
                </a:tc>
                <a:tc gridSpan="2">
                  <a:txBody>
                    <a:bodyPr/>
                    <a:lstStyle/>
                    <a:p>
                      <a:pPr algn="l" fontAlgn="b"/>
                      <a:endParaRPr lang="en-US" sz="800" b="0" i="0" u="none" strike="noStrike">
                        <a:latin typeface="Arial"/>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a:txBody>
                    <a:bodyPr/>
                    <a:lstStyle/>
                    <a:p>
                      <a:pPr algn="ctr" fontAlgn="b"/>
                      <a:r>
                        <a:rPr lang="en-US" sz="800" b="1" i="0" u="none" strike="noStrike" dirty="0" smtClean="0">
                          <a:latin typeface="Times New Roman"/>
                        </a:rPr>
                        <a:t>COMPONENT</a:t>
                      </a:r>
                      <a:endParaRPr lang="en-US" sz="800" b="1" i="0" u="none" strike="noStrike" dirty="0">
                        <a:latin typeface="Times New Roman"/>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800" b="1" i="0" u="none" strike="noStrike" dirty="0">
                          <a:latin typeface="Times New Roman"/>
                        </a:rPr>
                        <a:t>CODE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b"/>
                      <a:r>
                        <a:rPr lang="en-US" sz="800" b="1" i="0" u="none" strike="noStrike" dirty="0">
                          <a:latin typeface="Times New Roman"/>
                        </a:rPr>
                        <a:t>DAMAGE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latin typeface="Times New Roman"/>
                        </a:rPr>
                        <a:t>CODE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latin typeface="Times New Roman"/>
                        </a:rPr>
                        <a:t>REPAIR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latin typeface="Times New Roman"/>
                        </a:rPr>
                        <a:t>CODE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latin typeface="Times New Roman"/>
                        </a:rPr>
                        <a:t>REMARKS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155650">
                <a:tc>
                  <a:txBody>
                    <a:bodyPr/>
                    <a:lstStyle/>
                    <a:p>
                      <a:pPr algn="l" fontAlgn="b"/>
                      <a:endParaRPr lang="en-US" sz="800" b="0" i="0" u="none" strike="noStrike">
                        <a:latin typeface="Arial"/>
                      </a:endParaRPr>
                    </a:p>
                  </a:txBody>
                  <a:tcPr marL="0" marR="0" marT="0" marB="0" anchor="b">
                    <a:lnL>
                      <a:noFill/>
                    </a:lnL>
                    <a:lnR>
                      <a:noFill/>
                    </a:lnR>
                    <a:lnT>
                      <a:noFill/>
                    </a:lnT>
                    <a:lnB>
                      <a:noFill/>
                    </a:lnB>
                  </a:tcPr>
                </a:tc>
                <a:tc>
                  <a:txBody>
                    <a:bodyPr/>
                    <a:lstStyle/>
                    <a:p>
                      <a:pPr algn="l" fontAlgn="b"/>
                      <a:endParaRPr lang="en-US" sz="800" b="0" i="0" u="none" strike="noStrike">
                        <a:latin typeface="Arial"/>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gridSpan="3">
                  <a:txBody>
                    <a:bodyPr/>
                    <a:lstStyle/>
                    <a:p>
                      <a:pPr algn="l" fontAlgn="b"/>
                      <a:r>
                        <a:rPr lang="en-US" sz="800" b="1" i="0" u="none" strike="noStrike" dirty="0">
                          <a:latin typeface="Times New Roman"/>
                        </a:rPr>
                        <a:t>ACCOUNT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5">
                  <a:txBody>
                    <a:bodyPr/>
                    <a:lstStyle/>
                    <a:p>
                      <a:pPr algn="ctr" fontAlgn="b"/>
                      <a:r>
                        <a:rPr lang="en-US" sz="8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8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US" sz="800" b="0"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r>
                        <a:rPr lang="en-US" sz="800" b="0"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latin typeface="Arial"/>
                      </a:endParaRPr>
                    </a:p>
                  </a:txBody>
                  <a:tcPr marL="0" marR="0" marT="0" marB="0" anchor="b">
                    <a:lnL>
                      <a:noFill/>
                    </a:lnL>
                    <a:lnR>
                      <a:noFill/>
                    </a:lnR>
                    <a:lnT>
                      <a:noFill/>
                    </a:lnT>
                    <a:lnB>
                      <a:noFill/>
                    </a:lnB>
                  </a:tcPr>
                </a:tc>
                <a:tc gridSpan="2">
                  <a:txBody>
                    <a:bodyPr/>
                    <a:lstStyle/>
                    <a:p>
                      <a:pPr algn="l" fontAlgn="b"/>
                      <a:endParaRPr lang="en-US" sz="800" b="0" i="0" u="none" strike="noStrike">
                        <a:latin typeface="Arial"/>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a:txBody>
                    <a:bodyPr/>
                    <a:lstStyle/>
                    <a:p>
                      <a:pPr algn="l" fontAlgn="ctr"/>
                      <a:r>
                        <a:rPr lang="en-US" sz="800" b="1" i="0" u="none" strike="noStrike">
                          <a:latin typeface="Times New Roman"/>
                        </a:rPr>
                        <a:t>RAILS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800" b="1" i="0" u="none" strike="noStrike">
                          <a:latin typeface="Times New Roman"/>
                        </a:rPr>
                        <a:t>RLA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ctr"/>
                      <a:r>
                        <a:rPr lang="en-US" sz="800" b="1" i="0" u="none" strike="noStrike">
                          <a:latin typeface="Times New Roman"/>
                        </a:rPr>
                        <a:t>BENT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latin typeface="Times New Roman"/>
                        </a:rPr>
                        <a:t>BT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1" i="0" u="none" strike="noStrike">
                          <a:latin typeface="Times New Roman"/>
                        </a:rPr>
                        <a:t>INSERT</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latin typeface="Times New Roman"/>
                        </a:rPr>
                        <a:t>IT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155650">
                <a:tc>
                  <a:txBody>
                    <a:bodyPr/>
                    <a:lstStyle/>
                    <a:p>
                      <a:pPr algn="l" fontAlgn="b"/>
                      <a:endParaRPr lang="en-US" sz="800" b="0" i="0" u="none" strike="noStrike">
                        <a:latin typeface="Arial"/>
                      </a:endParaRPr>
                    </a:p>
                  </a:txBody>
                  <a:tcPr marL="0" marR="0" marT="0" marB="0" anchor="b">
                    <a:lnL>
                      <a:noFill/>
                    </a:lnL>
                    <a:lnR>
                      <a:noFill/>
                    </a:lnR>
                    <a:lnT>
                      <a:noFill/>
                    </a:lnT>
                    <a:lnB>
                      <a:noFill/>
                    </a:lnB>
                  </a:tcPr>
                </a:tc>
                <a:tc>
                  <a:txBody>
                    <a:bodyPr/>
                    <a:lstStyle/>
                    <a:p>
                      <a:pPr algn="l" fontAlgn="b"/>
                      <a:endParaRPr lang="en-US" sz="800" b="0" i="0" u="none" strike="noStrike">
                        <a:latin typeface="Arial"/>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rowSpan="2">
                  <a:txBody>
                    <a:bodyPr/>
                    <a:lstStyle/>
                    <a:p>
                      <a:pPr algn="l" fontAlgn="t"/>
                      <a:r>
                        <a:rPr lang="en-US" sz="800" b="1" i="0" u="none" strike="noStrike" dirty="0">
                          <a:latin typeface="Times New Roman"/>
                        </a:rPr>
                        <a:t>DATE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8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r>
                        <a:rPr lang="en-US" sz="8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US" sz="800" b="0"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r>
                        <a:rPr lang="en-US" sz="800" b="0"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latin typeface="Arial"/>
                      </a:endParaRPr>
                    </a:p>
                  </a:txBody>
                  <a:tcPr marL="0" marR="0" marT="0" marB="0" anchor="b">
                    <a:lnL>
                      <a:noFill/>
                    </a:lnL>
                    <a:lnR>
                      <a:noFill/>
                    </a:lnR>
                    <a:lnT>
                      <a:noFill/>
                    </a:lnT>
                    <a:lnB>
                      <a:noFill/>
                    </a:lnB>
                  </a:tcPr>
                </a:tc>
                <a:tc gridSpan="2">
                  <a:txBody>
                    <a:bodyPr/>
                    <a:lstStyle/>
                    <a:p>
                      <a:pPr algn="l" fontAlgn="b"/>
                      <a:endParaRPr lang="en-US" sz="800" b="0" i="0" u="none" strike="noStrike">
                        <a:latin typeface="Arial"/>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a:txBody>
                    <a:bodyPr/>
                    <a:lstStyle/>
                    <a:p>
                      <a:pPr algn="l" fontAlgn="ctr"/>
                      <a:r>
                        <a:rPr lang="en-US" sz="800" b="1" i="0" u="none" strike="noStrike">
                          <a:latin typeface="Times New Roman"/>
                        </a:rPr>
                        <a:t>PANEL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800" b="1" i="0" u="none" strike="noStrike">
                          <a:latin typeface="Times New Roman"/>
                        </a:rPr>
                        <a:t>PAA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ctr"/>
                      <a:r>
                        <a:rPr lang="en-US" sz="800" b="1" i="0" u="none" strike="noStrike">
                          <a:latin typeface="Times New Roman"/>
                        </a:rPr>
                        <a:t>BROKEN, SPLIT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latin typeface="Times New Roman"/>
                        </a:rPr>
                        <a:t>BR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1" i="0" u="none" strike="noStrike">
                          <a:latin typeface="Times New Roman"/>
                        </a:rPr>
                        <a:t>SECTION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latin typeface="Times New Roman"/>
                        </a:rPr>
                        <a:t>SN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155650">
                <a:tc>
                  <a:txBody>
                    <a:bodyPr/>
                    <a:lstStyle/>
                    <a:p>
                      <a:pPr algn="l" fontAlgn="b"/>
                      <a:endParaRPr lang="en-US" sz="800" b="0" i="0" u="none" strike="noStrike">
                        <a:latin typeface="Arial"/>
                      </a:endParaRPr>
                    </a:p>
                  </a:txBody>
                  <a:tcPr marL="0" marR="0" marT="0" marB="0" anchor="b">
                    <a:lnL>
                      <a:noFill/>
                    </a:lnL>
                    <a:lnR>
                      <a:noFill/>
                    </a:lnR>
                    <a:lnT>
                      <a:noFill/>
                    </a:lnT>
                    <a:lnB>
                      <a:noFill/>
                    </a:lnB>
                  </a:tcPr>
                </a:tc>
                <a:tc>
                  <a:txBody>
                    <a:bodyPr/>
                    <a:lstStyle/>
                    <a:p>
                      <a:pPr algn="l" fontAlgn="b"/>
                      <a:endParaRPr lang="en-US" sz="800" b="0" i="0" u="none" strike="noStrike">
                        <a:latin typeface="Arial"/>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gridSpan="2">
                  <a:txBody>
                    <a:bodyPr/>
                    <a:lstStyle/>
                    <a:p>
                      <a:pPr algn="ctr" fontAlgn="b"/>
                      <a:r>
                        <a:rPr lang="en-US" sz="8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3">
                  <a:txBody>
                    <a:bodyPr/>
                    <a:lstStyle/>
                    <a:p>
                      <a:pPr algn="l" fontAlgn="b"/>
                      <a:r>
                        <a:rPr lang="en-US" sz="800" b="1" i="0" u="none" strike="noStrike">
                          <a:latin typeface="Times New Roman"/>
                        </a:rPr>
                        <a:t>SIZE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2">
                  <a:txBody>
                    <a:bodyPr/>
                    <a:lstStyle/>
                    <a:p>
                      <a:pPr algn="ctr" fontAlgn="b"/>
                      <a:r>
                        <a:rPr lang="en-US" sz="800" b="1" i="0" u="none" strike="noStrike">
                          <a:latin typeface="Times New Roman"/>
                        </a:rPr>
                        <a:t>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b"/>
                      <a:r>
                        <a:rPr lang="en-US" sz="800" b="1" i="0" u="none" strike="noStrike">
                          <a:latin typeface="Times New Roman"/>
                        </a:rPr>
                        <a:t>40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3">
                  <a:txBody>
                    <a:bodyPr/>
                    <a:lstStyle/>
                    <a:p>
                      <a:pPr algn="ctr" fontAlgn="b"/>
                      <a:r>
                        <a:rPr lang="en-US" sz="800" b="1" i="0" u="none" strike="noStrike">
                          <a:latin typeface="Times New Roman"/>
                        </a:rPr>
                        <a:t>45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2">
                  <a:txBody>
                    <a:bodyPr/>
                    <a:lstStyle/>
                    <a:p>
                      <a:pPr algn="ctr" fontAlgn="b"/>
                      <a:r>
                        <a:rPr lang="en-US" sz="800" b="1" i="0" u="none" strike="noStrike">
                          <a:latin typeface="Times New Roman"/>
                        </a:rPr>
                        <a:t>40 HC</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endParaRPr lang="en-US" sz="800" b="1" i="0" u="none" strike="noStrike">
                        <a:latin typeface="Times New Roman"/>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latin typeface="Arial"/>
                      </a:endParaRPr>
                    </a:p>
                  </a:txBody>
                  <a:tcPr marL="0" marR="0" marT="0" marB="0" anchor="b">
                    <a:lnL>
                      <a:noFill/>
                    </a:lnL>
                    <a:lnR>
                      <a:noFill/>
                    </a:lnR>
                    <a:lnT>
                      <a:noFill/>
                    </a:lnT>
                    <a:lnB>
                      <a:noFill/>
                    </a:lnB>
                  </a:tcPr>
                </a:tc>
                <a:tc gridSpan="2">
                  <a:txBody>
                    <a:bodyPr/>
                    <a:lstStyle/>
                    <a:p>
                      <a:pPr algn="l" fontAlgn="b"/>
                      <a:endParaRPr lang="en-US" sz="800" b="0" i="0" u="none" strike="noStrike">
                        <a:latin typeface="Arial"/>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a:txBody>
                    <a:bodyPr/>
                    <a:lstStyle/>
                    <a:p>
                      <a:pPr algn="l" fontAlgn="ctr"/>
                      <a:r>
                        <a:rPr lang="en-US" sz="800" b="1" i="0" u="none" strike="noStrike">
                          <a:latin typeface="Times New Roman"/>
                        </a:rPr>
                        <a:t>CORNER POST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800" b="1" i="0" u="none" strike="noStrike">
                          <a:latin typeface="Times New Roman"/>
                        </a:rPr>
                        <a:t>CPS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ctr"/>
                      <a:r>
                        <a:rPr lang="en-US" sz="800" b="1" i="0" u="none" strike="noStrike">
                          <a:latin typeface="Times New Roman"/>
                        </a:rPr>
                        <a:t>BOWED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latin typeface="Times New Roman"/>
                        </a:rPr>
                        <a:t>BW</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1" i="0" u="none" strike="noStrike">
                          <a:latin typeface="Times New Roman"/>
                        </a:rPr>
                        <a:t>PATCH</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latin typeface="Times New Roman"/>
                        </a:rPr>
                        <a:t>PT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155650">
                <a:tc>
                  <a:txBody>
                    <a:bodyPr/>
                    <a:lstStyle/>
                    <a:p>
                      <a:pPr algn="l" fontAlgn="b"/>
                      <a:endParaRPr lang="en-US" sz="800" b="0" i="0" u="none" strike="noStrike">
                        <a:latin typeface="Arial"/>
                      </a:endParaRPr>
                    </a:p>
                  </a:txBody>
                  <a:tcPr marL="0" marR="0" marT="0" marB="0" anchor="b">
                    <a:lnL>
                      <a:noFill/>
                    </a:lnL>
                    <a:lnR>
                      <a:noFill/>
                    </a:lnR>
                    <a:lnT>
                      <a:noFill/>
                    </a:lnT>
                    <a:lnB>
                      <a:noFill/>
                    </a:lnB>
                  </a:tcPr>
                </a:tc>
                <a:tc>
                  <a:txBody>
                    <a:bodyPr/>
                    <a:lstStyle/>
                    <a:p>
                      <a:pPr algn="l" fontAlgn="b"/>
                      <a:endParaRPr lang="en-US" sz="800" b="0" i="0" u="none" strike="noStrike">
                        <a:latin typeface="Arial"/>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gridSpan="3">
                  <a:txBody>
                    <a:bodyPr/>
                    <a:lstStyle/>
                    <a:p>
                      <a:pPr algn="l" fontAlgn="b"/>
                      <a:r>
                        <a:rPr lang="en-US" sz="800" b="1" i="0" u="none" strike="noStrike">
                          <a:latin typeface="Times New Roman"/>
                        </a:rPr>
                        <a:t>TYPE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2">
                  <a:txBody>
                    <a:bodyPr/>
                    <a:lstStyle/>
                    <a:p>
                      <a:pPr algn="ctr" fontAlgn="b"/>
                      <a:r>
                        <a:rPr lang="en-US" sz="800" b="1" i="0" u="none" strike="noStrike">
                          <a:latin typeface="Times New Roman"/>
                        </a:rPr>
                        <a:t>GP</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b"/>
                      <a:r>
                        <a:rPr lang="en-US" sz="800" b="1" i="0" u="none" strike="noStrike">
                          <a:latin typeface="Times New Roman"/>
                        </a:rPr>
                        <a:t>OT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b"/>
                      <a:r>
                        <a:rPr lang="en-US" sz="800" b="1" i="0" u="none" strike="noStrike">
                          <a:latin typeface="Times New Roman"/>
                        </a:rPr>
                        <a:t>RF</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b"/>
                      <a:r>
                        <a:rPr lang="en-US" sz="800" b="1" i="0" u="none" strike="noStrike">
                          <a:latin typeface="Times New Roman"/>
                        </a:rPr>
                        <a:t>FR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3">
                  <a:txBody>
                    <a:bodyPr/>
                    <a:lstStyle/>
                    <a:p>
                      <a:pPr algn="ctr" fontAlgn="b"/>
                      <a:r>
                        <a:rPr lang="en-US" sz="800" b="1" i="0" u="none" strike="noStrike" dirty="0">
                          <a:latin typeface="Times New Roman"/>
                        </a:rPr>
                        <a:t>TANK</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b"/>
                      <a:endParaRPr lang="en-US" sz="700" b="1" i="0" u="none" strike="noStrike" dirty="0">
                        <a:latin typeface="Times New Roman"/>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r>
                        <a:rPr lang="en-US" sz="8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dirty="0">
                        <a:solidFill>
                          <a:schemeClr val="bg1"/>
                        </a:solidFill>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latin typeface="Arial"/>
                      </a:endParaRPr>
                    </a:p>
                  </a:txBody>
                  <a:tcPr marL="0" marR="0" marT="0" marB="0" anchor="b">
                    <a:lnL>
                      <a:noFill/>
                    </a:lnL>
                    <a:lnR>
                      <a:noFill/>
                    </a:lnR>
                    <a:lnT>
                      <a:noFill/>
                    </a:lnT>
                    <a:lnB>
                      <a:noFill/>
                    </a:lnB>
                  </a:tcPr>
                </a:tc>
                <a:tc gridSpan="2">
                  <a:txBody>
                    <a:bodyPr/>
                    <a:lstStyle/>
                    <a:p>
                      <a:pPr algn="l" fontAlgn="b"/>
                      <a:endParaRPr lang="en-US" sz="800" b="0" i="0" u="none" strike="noStrike">
                        <a:latin typeface="Arial"/>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a:txBody>
                    <a:bodyPr/>
                    <a:lstStyle/>
                    <a:p>
                      <a:pPr algn="l" fontAlgn="ctr"/>
                      <a:r>
                        <a:rPr lang="en-US" sz="800" b="1" i="0" u="none" strike="noStrike">
                          <a:latin typeface="Times New Roman"/>
                        </a:rPr>
                        <a:t>CORNER FITTING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800" b="1" i="0" u="none" strike="noStrike">
                          <a:latin typeface="Times New Roman"/>
                        </a:rPr>
                        <a:t>CFG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ctr"/>
                      <a:r>
                        <a:rPr lang="en-US" sz="800" b="1" i="0" u="none" strike="noStrike">
                          <a:latin typeface="Times New Roman"/>
                        </a:rPr>
                        <a:t>CRACKED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latin typeface="Times New Roman"/>
                        </a:rPr>
                        <a:t>CK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1" i="0" u="none" strike="noStrike">
                          <a:latin typeface="Times New Roman"/>
                        </a:rPr>
                        <a:t>SAND</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latin typeface="Times New Roman"/>
                        </a:rPr>
                        <a:t>SD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201429">
                <a:tc>
                  <a:txBody>
                    <a:bodyPr/>
                    <a:lstStyle/>
                    <a:p>
                      <a:pPr algn="l" fontAlgn="b"/>
                      <a:endParaRPr lang="en-US" sz="800" b="0" i="0" u="none" strike="noStrike">
                        <a:latin typeface="Arial"/>
                      </a:endParaRPr>
                    </a:p>
                  </a:txBody>
                  <a:tcPr marL="0" marR="0" marT="0" marB="0" anchor="b">
                    <a:lnL>
                      <a:noFill/>
                    </a:lnL>
                    <a:lnR>
                      <a:noFill/>
                    </a:lnR>
                    <a:lnT>
                      <a:noFill/>
                    </a:lnT>
                    <a:lnB>
                      <a:noFill/>
                    </a:lnB>
                  </a:tcPr>
                </a:tc>
                <a:tc>
                  <a:txBody>
                    <a:bodyPr/>
                    <a:lstStyle/>
                    <a:p>
                      <a:pPr algn="l" fontAlgn="b"/>
                      <a:endParaRPr lang="en-US" sz="800" b="0" i="0" u="none" strike="noStrike">
                        <a:latin typeface="Arial"/>
                      </a:endParaRPr>
                    </a:p>
                  </a:txBody>
                  <a:tcPr marL="0" marR="0" marT="0" marB="0" anchor="b">
                    <a:lnL>
                      <a:noFill/>
                    </a:lnL>
                    <a:lnR>
                      <a:noFill/>
                    </a:lnR>
                    <a:lnT>
                      <a:noFill/>
                    </a:lnT>
                    <a:lnB>
                      <a:noFill/>
                    </a:lnB>
                  </a:tcPr>
                </a:tc>
                <a:tc>
                  <a:txBody>
                    <a:bodyPr/>
                    <a:lstStyle/>
                    <a:p>
                      <a:pPr algn="l" fontAlgn="b"/>
                      <a:endParaRPr lang="en-US" sz="800" b="1" i="0" u="none" strike="noStrike">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1" i="0" u="none" strike="noStrike">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1" i="0" u="none" strike="noStrike">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800" b="1" i="0" u="none" strike="noStrike">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800" b="1" i="0" u="none" strike="noStrike">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800" b="1" i="0" u="none" strike="noStrike">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800" b="1" i="0" u="none" strike="noStrike">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800" b="1" i="0" u="none" strike="noStrike">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800" b="1" i="0" u="none" strike="noStrike">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800" b="1" i="0" u="none" strike="noStrike">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800" b="1" i="0" u="none" strike="noStrike">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gridSpan="2">
                  <a:txBody>
                    <a:bodyPr/>
                    <a:lstStyle/>
                    <a:p>
                      <a:endParaRPr lang="en-US" sz="800"/>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b"/>
                      <a:endParaRPr lang="en-US" sz="700" b="1" i="0" u="none" strike="noStrike">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800" b="1" i="0" u="none" strike="noStrike">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1" i="0" u="none" strike="noStrike">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latin typeface="Arial"/>
                      </a:endParaRPr>
                    </a:p>
                  </a:txBody>
                  <a:tcPr marL="0" marR="0" marT="0" marB="0" anchor="b">
                    <a:lnL>
                      <a:noFill/>
                    </a:lnL>
                    <a:lnR>
                      <a:noFill/>
                    </a:lnR>
                    <a:lnT>
                      <a:noFill/>
                    </a:lnT>
                    <a:lnB>
                      <a:noFill/>
                    </a:lnB>
                  </a:tcPr>
                </a:tc>
                <a:tc>
                  <a:txBody>
                    <a:bodyPr/>
                    <a:lstStyle/>
                    <a:p>
                      <a:pPr algn="l" fontAlgn="b"/>
                      <a:endParaRPr lang="en-US" sz="800" b="0" i="0" u="none" strike="noStrike">
                        <a:latin typeface="Arial"/>
                      </a:endParaRPr>
                    </a:p>
                  </a:txBody>
                  <a:tcPr marL="0" marR="0" marT="0" marB="0" anchor="b">
                    <a:lnL>
                      <a:noFill/>
                    </a:lnL>
                    <a:lnR>
                      <a:noFill/>
                    </a:lnR>
                    <a:lnT>
                      <a:noFill/>
                    </a:lnT>
                    <a:lnB>
                      <a:noFill/>
                    </a:lnB>
                  </a:tcPr>
                </a:tc>
                <a:tc rowSpan="2" gridSpan="2">
                  <a:txBody>
                    <a:bodyPr/>
                    <a:lstStyle/>
                    <a:p>
                      <a:pPr algn="l" fontAlgn="b"/>
                      <a:endParaRPr lang="en-US" sz="800" b="0" i="0" u="none" strike="noStrike" dirty="0">
                        <a:latin typeface="Arial"/>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rowSpan="2" hMerge="1">
                  <a:txBody>
                    <a:bodyPr/>
                    <a:lstStyle/>
                    <a:p>
                      <a:endParaRPr lang="en-US"/>
                    </a:p>
                  </a:txBody>
                  <a:tcPr/>
                </a:tc>
                <a:tc>
                  <a:txBody>
                    <a:bodyPr/>
                    <a:lstStyle/>
                    <a:p>
                      <a:pPr algn="l" fontAlgn="ctr"/>
                      <a:r>
                        <a:rPr lang="en-US" sz="800" b="1" i="0" u="none" strike="noStrike">
                          <a:latin typeface="Times New Roman"/>
                        </a:rPr>
                        <a:t>CORNER POST-</a:t>
                      </a:r>
                      <a:br>
                        <a:rPr lang="en-US" sz="800" b="1" i="0" u="none" strike="noStrike">
                          <a:latin typeface="Times New Roman"/>
                        </a:rPr>
                      </a:br>
                      <a:r>
                        <a:rPr lang="en-US" sz="800" b="1" i="0" u="none" strike="noStrike">
                          <a:latin typeface="Times New Roman"/>
                        </a:rPr>
                        <a:t>J BAR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800" b="1" i="0" u="none" strike="noStrike">
                          <a:latin typeface="Times New Roman"/>
                        </a:rPr>
                        <a:t>CPJ</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ctr"/>
                      <a:r>
                        <a:rPr lang="en-US" sz="800" b="1" i="0" u="none" strike="noStrike">
                          <a:latin typeface="Times New Roman"/>
                        </a:rPr>
                        <a:t>CORRODED/RUSTED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latin typeface="Times New Roman"/>
                        </a:rPr>
                        <a:t>CO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1" i="0" u="none" strike="noStrike">
                          <a:latin typeface="Times New Roman"/>
                        </a:rPr>
                        <a:t>DEODORIZE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latin typeface="Times New Roman"/>
                        </a:rPr>
                        <a:t>DO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155650">
                <a:tc>
                  <a:txBody>
                    <a:bodyPr/>
                    <a:lstStyle/>
                    <a:p>
                      <a:pPr algn="l" fontAlgn="b"/>
                      <a:endParaRPr lang="en-US" sz="800" b="0" i="0" u="none" strike="noStrike">
                        <a:latin typeface="Arial"/>
                      </a:endParaRPr>
                    </a:p>
                  </a:txBody>
                  <a:tcPr marL="0" marR="0" marT="0" marB="0" anchor="b">
                    <a:lnL>
                      <a:noFill/>
                    </a:lnL>
                    <a:lnR>
                      <a:noFill/>
                    </a:lnR>
                    <a:lnT>
                      <a:noFill/>
                    </a:lnT>
                    <a:lnB>
                      <a:noFill/>
                    </a:lnB>
                  </a:tcPr>
                </a:tc>
                <a:tc>
                  <a:txBody>
                    <a:bodyPr/>
                    <a:lstStyle/>
                    <a:p>
                      <a:pPr algn="l" fontAlgn="b"/>
                      <a:endParaRPr lang="en-US" sz="800" b="0" i="0" u="none" strike="noStrike">
                        <a:latin typeface="Arial"/>
                      </a:endParaRPr>
                    </a:p>
                  </a:txBody>
                  <a:tcPr marL="0" marR="0" marT="0" marB="0" anchor="b">
                    <a:lnL>
                      <a:noFill/>
                    </a:lnL>
                    <a:lnR>
                      <a:noFill/>
                    </a:lnR>
                    <a:lnT>
                      <a:noFill/>
                    </a:lnT>
                    <a:lnB>
                      <a:noFill/>
                    </a:lnB>
                  </a:tcPr>
                </a:tc>
                <a:tc>
                  <a:txBody>
                    <a:bodyPr/>
                    <a:lstStyle/>
                    <a:p>
                      <a:pPr algn="l" fontAlgn="b"/>
                      <a:endParaRPr lang="en-US" sz="800" b="0" i="0" u="none" strike="noStrike">
                        <a:latin typeface="Arial"/>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latin typeface="Arial"/>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latin typeface="Arial"/>
                      </a:endParaRPr>
                    </a:p>
                  </a:txBody>
                  <a:tcPr marL="0" marR="0" marT="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gridSpan="2">
                  <a:txBody>
                    <a:bodyPr/>
                    <a:lstStyle/>
                    <a:p>
                      <a:pPr algn="ctr" fontAlgn="b"/>
                      <a:r>
                        <a:rPr lang="en-US" sz="800" b="1" i="0" u="none" strike="noStrike">
                          <a:latin typeface="Times New Roman"/>
                        </a:rPr>
                        <a:t>LEFT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endParaRPr lang="en-US" sz="8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latin typeface="Arial"/>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latin typeface="Arial"/>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latin typeface="Arial"/>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latin typeface="Arial"/>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latin typeface="Arial"/>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800" b="1" i="0" u="none" strike="noStrike" dirty="0">
                          <a:latin typeface="Times New Roman"/>
                        </a:rPr>
                        <a:t>1     2</a:t>
                      </a:r>
                      <a:endParaRPr lang="en-US" sz="800" b="0" i="0" u="none" strike="noStrike" dirty="0">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700" b="0" i="0" u="none" strike="noStrike">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latin typeface="Times New Roman"/>
                        </a:rPr>
                        <a:t>3</a:t>
                      </a:r>
                      <a:endParaRPr lang="en-US" sz="800" b="0" i="0" u="none" strike="noStrike" dirty="0">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latin typeface="Times New Roman"/>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latin typeface="Arial"/>
                      </a:endParaRPr>
                    </a:p>
                  </a:txBody>
                  <a:tcPr marL="0" marR="0" marT="0" marB="0" anchor="b">
                    <a:lnL>
                      <a:noFill/>
                    </a:lnL>
                    <a:lnR>
                      <a:noFill/>
                    </a:lnR>
                    <a:lnT>
                      <a:noFill/>
                    </a:lnT>
                    <a:lnB>
                      <a:noFill/>
                    </a:lnB>
                  </a:tcPr>
                </a:tc>
                <a:tc gridSpan="2" vMerge="1">
                  <a:txBody>
                    <a:bodyPr/>
                    <a:lstStyle/>
                    <a:p>
                      <a:pPr algn="l" fontAlgn="b"/>
                      <a:endParaRPr lang="en-US" sz="800" b="0" i="0" u="none" strike="noStrike" dirty="0">
                        <a:latin typeface="Arial"/>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hMerge="1" vMerge="1">
                  <a:txBody>
                    <a:bodyPr/>
                    <a:lstStyle/>
                    <a:p>
                      <a:endParaRPr lang="en-US"/>
                    </a:p>
                  </a:txBody>
                  <a:tcPr/>
                </a:tc>
                <a:tc>
                  <a:txBody>
                    <a:bodyPr/>
                    <a:lstStyle/>
                    <a:p>
                      <a:pPr algn="l" fontAlgn="ctr"/>
                      <a:r>
                        <a:rPr lang="en-US" sz="800" b="1" i="0" u="none" strike="noStrike">
                          <a:latin typeface="Times New Roman"/>
                        </a:rPr>
                        <a:t>VENTILATOR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800" b="1" i="0" u="none" strike="noStrike">
                          <a:latin typeface="Times New Roman"/>
                        </a:rPr>
                        <a:t>VRA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ctr"/>
                      <a:r>
                        <a:rPr lang="en-US" sz="800" b="1" i="0" u="none" strike="noStrike">
                          <a:latin typeface="Times New Roman"/>
                        </a:rPr>
                        <a:t>CONTAMINATED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latin typeface="Times New Roman"/>
                        </a:rPr>
                        <a:t>CT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1" i="0" u="none" strike="noStrike">
                          <a:latin typeface="Times New Roman"/>
                        </a:rPr>
                        <a:t>STRAIGHTEN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latin typeface="Times New Roman"/>
                        </a:rPr>
                        <a:t>GS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155650">
                <a:tc>
                  <a:txBody>
                    <a:bodyPr/>
                    <a:lstStyle/>
                    <a:p>
                      <a:pPr algn="l" fontAlgn="b"/>
                      <a:endParaRPr lang="en-US" sz="800" b="0" i="0" u="none" strike="noStrike">
                        <a:latin typeface="Arial"/>
                      </a:endParaRPr>
                    </a:p>
                  </a:txBody>
                  <a:tcPr marL="0" marR="0" marT="0" marB="0" anchor="b">
                    <a:lnL>
                      <a:noFill/>
                    </a:lnL>
                    <a:lnR>
                      <a:noFill/>
                    </a:lnR>
                    <a:lnT>
                      <a:noFill/>
                    </a:lnT>
                    <a:lnB>
                      <a:noFill/>
                    </a:lnB>
                  </a:tcPr>
                </a:tc>
                <a:tc>
                  <a:txBody>
                    <a:bodyPr/>
                    <a:lstStyle/>
                    <a:p>
                      <a:pPr algn="l" fontAlgn="b"/>
                      <a:endParaRPr lang="en-US" sz="800" b="0" i="0" u="none" strike="noStrike">
                        <a:latin typeface="Arial"/>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1" i="0" u="none" strike="noStrike">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latin typeface="Times New Roman"/>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latin typeface="Times New Roman"/>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latin typeface="Times New Roman"/>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latin typeface="Times New Roman"/>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latin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latin typeface="Times New Roman"/>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1" i="0" u="none" strike="noStrike">
                          <a:latin typeface="Times New Roman"/>
                        </a:rPr>
                        <a:t>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2">
                  <a:txBody>
                    <a:bodyPr/>
                    <a:lstStyle/>
                    <a:p>
                      <a:pPr algn="l" fontAlgn="b"/>
                      <a:r>
                        <a:rPr lang="en-US" sz="800" b="0"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7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8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latin typeface="Arial"/>
                      </a:endParaRPr>
                    </a:p>
                  </a:txBody>
                  <a:tcPr marL="0" marR="0" marT="0" marB="0" anchor="b">
                    <a:lnL>
                      <a:noFill/>
                    </a:lnL>
                    <a:lnR>
                      <a:noFill/>
                    </a:lnR>
                    <a:lnT>
                      <a:noFill/>
                    </a:lnT>
                    <a:lnB>
                      <a:noFill/>
                    </a:lnB>
                  </a:tcPr>
                </a:tc>
                <a:tc gridSpan="2">
                  <a:txBody>
                    <a:bodyPr/>
                    <a:lstStyle/>
                    <a:p>
                      <a:pPr algn="l" fontAlgn="b"/>
                      <a:endParaRPr lang="en-US" sz="800" b="0" i="0" u="none" strike="noStrike">
                        <a:latin typeface="Arial"/>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a:txBody>
                    <a:bodyPr/>
                    <a:lstStyle/>
                    <a:p>
                      <a:pPr algn="l" fontAlgn="ctr"/>
                      <a:r>
                        <a:rPr lang="en-US" sz="800" b="1" i="0" u="none" strike="noStrike">
                          <a:latin typeface="Times New Roman"/>
                        </a:rPr>
                        <a:t>HINGE ASSEMBLY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800" b="1" i="0" u="none" strike="noStrike">
                          <a:latin typeface="Times New Roman"/>
                        </a:rPr>
                        <a:t>HGH</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ctr"/>
                      <a:r>
                        <a:rPr lang="en-US" sz="800" b="1" i="0" u="none" strike="noStrike">
                          <a:latin typeface="Times New Roman"/>
                        </a:rPr>
                        <a:t>CUT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latin typeface="Times New Roman"/>
                        </a:rPr>
                        <a:t>CU</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1" i="0" u="none" strike="noStrike">
                          <a:latin typeface="Times New Roman"/>
                        </a:rPr>
                        <a:t>STEAM CLEAN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latin typeface="Times New Roman"/>
                        </a:rPr>
                        <a:t>SC</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201429">
                <a:tc>
                  <a:txBody>
                    <a:bodyPr/>
                    <a:lstStyle/>
                    <a:p>
                      <a:pPr algn="l" fontAlgn="b"/>
                      <a:endParaRPr lang="en-US" sz="800" b="0" i="0" u="none" strike="noStrike">
                        <a:latin typeface="Arial"/>
                      </a:endParaRPr>
                    </a:p>
                  </a:txBody>
                  <a:tcPr marL="0" marR="0" marT="0" marB="0" anchor="b">
                    <a:lnL>
                      <a:noFill/>
                    </a:lnL>
                    <a:lnR>
                      <a:noFill/>
                    </a:lnR>
                    <a:lnT>
                      <a:noFill/>
                    </a:lnT>
                    <a:lnB>
                      <a:noFill/>
                    </a:lnB>
                  </a:tcPr>
                </a:tc>
                <a:tc>
                  <a:txBody>
                    <a:bodyPr/>
                    <a:lstStyle/>
                    <a:p>
                      <a:pPr algn="r" fontAlgn="b"/>
                      <a:r>
                        <a:rPr lang="en-US" sz="800" b="1" i="0" u="none" strike="noStrike">
                          <a:latin typeface="Times New Roman"/>
                        </a:rPr>
                        <a:t>H</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rowSpan="2">
                  <a:txBody>
                    <a:bodyPr/>
                    <a:lstStyle/>
                    <a:p>
                      <a:pPr algn="ctr" fontAlgn="b"/>
                      <a:r>
                        <a:rPr lang="en-US" sz="8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8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8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8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8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8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8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8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8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800" b="1" i="0" u="none" strike="noStrike" dirty="0">
                          <a:latin typeface="Times New Roman"/>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1" i="0" u="none" strike="noStrike">
                          <a:latin typeface="Times New Roman"/>
                        </a:rPr>
                        <a:t>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2">
                  <a:txBody>
                    <a:bodyPr/>
                    <a:lstStyle/>
                    <a:p>
                      <a:pPr algn="l" fontAlgn="b"/>
                      <a:r>
                        <a:rPr lang="en-US" sz="8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700" b="0" i="0" u="none" strike="noStrike">
                        <a:latin typeface="Times New Roman"/>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latin typeface="Times New Roman"/>
                        </a:rPr>
                        <a:t>DOOR</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latin typeface="Arial"/>
                      </a:endParaRPr>
                    </a:p>
                  </a:txBody>
                  <a:tcPr marL="0" marR="0" marT="0" marB="0" anchor="b">
                    <a:lnL>
                      <a:noFill/>
                    </a:lnL>
                    <a:lnR>
                      <a:noFill/>
                    </a:lnR>
                    <a:lnT>
                      <a:noFill/>
                    </a:lnT>
                    <a:lnB>
                      <a:noFill/>
                    </a:lnB>
                  </a:tcPr>
                </a:tc>
                <a:tc gridSpan="2">
                  <a:txBody>
                    <a:bodyPr/>
                    <a:lstStyle/>
                    <a:p>
                      <a:pPr algn="l" fontAlgn="b"/>
                      <a:endParaRPr lang="en-US" sz="800" b="0" i="0" u="none" strike="noStrike">
                        <a:latin typeface="Arial"/>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a:txBody>
                    <a:bodyPr/>
                    <a:lstStyle/>
                    <a:p>
                      <a:pPr algn="l" fontAlgn="ctr"/>
                      <a:r>
                        <a:rPr lang="en-US" sz="800" b="1" i="0" u="none" strike="noStrike">
                          <a:latin typeface="Times New Roman"/>
                        </a:rPr>
                        <a:t>LOCKING BAR </a:t>
                      </a:r>
                      <a:br>
                        <a:rPr lang="en-US" sz="800" b="1" i="0" u="none" strike="noStrike">
                          <a:latin typeface="Times New Roman"/>
                        </a:rPr>
                      </a:br>
                      <a:r>
                        <a:rPr lang="en-US" sz="800" b="1" i="0" u="none" strike="noStrike">
                          <a:latin typeface="Times New Roman"/>
                        </a:rPr>
                        <a:t>ASSEMBLY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800" b="1" i="0" u="none" strike="noStrike">
                          <a:latin typeface="Times New Roman"/>
                        </a:rPr>
                        <a:t>LBA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ctr"/>
                      <a:r>
                        <a:rPr lang="en-US" sz="800" b="1" i="0" u="none" strike="noStrike">
                          <a:latin typeface="Times New Roman"/>
                        </a:rPr>
                        <a:t>DEBRIS,DUNNAGE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latin typeface="Times New Roman"/>
                        </a:rPr>
                        <a:t>RD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1" i="0" u="none" strike="noStrike">
                          <a:latin typeface="Times New Roman"/>
                        </a:rPr>
                        <a:t>LUBRICATE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latin typeface="Times New Roman"/>
                        </a:rPr>
                        <a:t>LC</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146010">
                <a:tc>
                  <a:txBody>
                    <a:bodyPr/>
                    <a:lstStyle/>
                    <a:p>
                      <a:pPr algn="l" fontAlgn="b"/>
                      <a:endParaRPr lang="en-US" sz="800" b="0" i="0" u="none" strike="noStrike">
                        <a:latin typeface="Arial"/>
                      </a:endParaRPr>
                    </a:p>
                  </a:txBody>
                  <a:tcPr marL="0" marR="0" marT="0" marB="0" anchor="b">
                    <a:lnL>
                      <a:noFill/>
                    </a:lnL>
                    <a:lnR>
                      <a:noFill/>
                    </a:lnR>
                    <a:lnT>
                      <a:noFill/>
                    </a:lnT>
                    <a:lnB>
                      <a:noFill/>
                    </a:lnB>
                  </a:tcPr>
                </a:tc>
                <a:tc>
                  <a:txBody>
                    <a:bodyPr/>
                    <a:lstStyle/>
                    <a:p>
                      <a:pPr algn="r" fontAlgn="b"/>
                      <a:r>
                        <a:rPr lang="en-US" sz="800" b="1" i="0" u="none" strike="noStrike">
                          <a:latin typeface="Times New Roman"/>
                        </a:rPr>
                        <a:t>T</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rowSpan="3">
                  <a:txBody>
                    <a:bodyPr/>
                    <a:lstStyle/>
                    <a:p>
                      <a:pPr algn="r" fontAlgn="ctr"/>
                      <a:r>
                        <a:rPr lang="en-US" sz="800" b="1" i="0" u="none" strike="noStrike">
                          <a:latin typeface="Times New Roman"/>
                        </a:rPr>
                        <a:t>B</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rowSpan="2" gridSpan="2">
                  <a:txBody>
                    <a:bodyPr/>
                    <a:lstStyle/>
                    <a:p>
                      <a:pPr algn="l" fontAlgn="b"/>
                      <a:r>
                        <a:rPr lang="en-US" sz="8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hMerge="1">
                  <a:txBody>
                    <a:bodyPr/>
                    <a:lstStyle/>
                    <a:p>
                      <a:pPr algn="l" fontAlgn="b"/>
                      <a:endParaRPr lang="en-US" sz="700" b="0" i="0" u="none" strike="noStrike">
                        <a:latin typeface="Times New Roman"/>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b"/>
                      <a:r>
                        <a:rPr lang="en-US" sz="8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b"/>
                      <a:r>
                        <a:rPr lang="en-US" sz="8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b"/>
                      <a:endParaRPr lang="en-US" sz="800" b="0" i="0" u="none" strike="noStrike">
                        <a:latin typeface="Times New Roman"/>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rowSpan="2">
                  <a:txBody>
                    <a:bodyPr/>
                    <a:lstStyle/>
                    <a:p>
                      <a:pPr algn="l" fontAlgn="b"/>
                      <a:endParaRPr lang="en-US" sz="800" b="0" i="0" u="none" strike="noStrike">
                        <a:latin typeface="Arial"/>
                      </a:endParaRPr>
                    </a:p>
                  </a:txBody>
                  <a:tcPr marL="0" marR="0" marT="0" marB="0" anchor="b">
                    <a:lnL>
                      <a:noFill/>
                    </a:lnL>
                    <a:lnR>
                      <a:noFill/>
                    </a:lnR>
                    <a:lnT>
                      <a:noFill/>
                    </a:lnT>
                    <a:lnB>
                      <a:noFill/>
                    </a:lnB>
                  </a:tcPr>
                </a:tc>
                <a:tc rowSpan="2" gridSpan="2">
                  <a:txBody>
                    <a:bodyPr/>
                    <a:lstStyle/>
                    <a:p>
                      <a:pPr algn="l" fontAlgn="b"/>
                      <a:endParaRPr lang="en-US" sz="800" b="0" i="0" u="none" strike="noStrike">
                        <a:latin typeface="Arial"/>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rowSpan="2" hMerge="1">
                  <a:txBody>
                    <a:bodyPr/>
                    <a:lstStyle/>
                    <a:p>
                      <a:endParaRPr lang="en-US"/>
                    </a:p>
                  </a:txBody>
                  <a:tcPr/>
                </a:tc>
                <a:tc rowSpan="2">
                  <a:txBody>
                    <a:bodyPr/>
                    <a:lstStyle/>
                    <a:p>
                      <a:pPr algn="l" fontAlgn="ctr"/>
                      <a:r>
                        <a:rPr lang="en-US" sz="800" b="1" i="0" u="none" strike="noStrike">
                          <a:latin typeface="Times New Roman"/>
                        </a:rPr>
                        <a:t>LOCKING HANDLE ASSEMBLY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gridSpan="2">
                  <a:txBody>
                    <a:bodyPr/>
                    <a:lstStyle/>
                    <a:p>
                      <a:pPr algn="ctr" fontAlgn="ctr"/>
                      <a:r>
                        <a:rPr lang="en-US" sz="800" b="1" i="0" u="none" strike="noStrike">
                          <a:latin typeface="Times New Roman"/>
                        </a:rPr>
                        <a:t>DHL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hMerge="1">
                  <a:txBody>
                    <a:bodyPr/>
                    <a:lstStyle/>
                    <a:p>
                      <a:endParaRPr lang="en-US"/>
                    </a:p>
                  </a:txBody>
                  <a:tcPr/>
                </a:tc>
                <a:tc rowSpan="2">
                  <a:txBody>
                    <a:bodyPr/>
                    <a:lstStyle/>
                    <a:p>
                      <a:pPr algn="l" fontAlgn="ctr"/>
                      <a:r>
                        <a:rPr lang="en-US" sz="800" b="1" i="0" u="none" strike="noStrike">
                          <a:latin typeface="Times New Roman"/>
                        </a:rPr>
                        <a:t>DELAMINATED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en-US" sz="800" b="1" i="0" u="none" strike="noStrike">
                          <a:latin typeface="Times New Roman"/>
                        </a:rPr>
                        <a:t>DL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t"/>
                      <a:r>
                        <a:rPr lang="en-US" sz="800" b="1" i="0" u="none" strike="noStrike">
                          <a:latin typeface="Times New Roman"/>
                        </a:rPr>
                        <a:t>ABRASIVE CLEAN &amp; PAINT</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800" b="1" i="0" u="none" strike="noStrike">
                          <a:latin typeface="Times New Roman"/>
                        </a:rPr>
                        <a:t>AB</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b"/>
                      <a:r>
                        <a:rPr lang="en-US" sz="8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b"/>
                      <a:endParaRPr lang="en-US" sz="8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0">
                <a:tc rowSpan="2">
                  <a:txBody>
                    <a:bodyPr/>
                    <a:lstStyle/>
                    <a:p>
                      <a:endParaRPr lang="en-US"/>
                    </a:p>
                  </a:txBody>
                  <a:tcPr marL="0" marR="0" marT="0" marB="0" anchor="b">
                    <a:lnL>
                      <a:noFill/>
                    </a:lnL>
                    <a:lnR>
                      <a:noFill/>
                    </a:lnR>
                    <a:lnT>
                      <a:noFill/>
                    </a:lnT>
                    <a:lnB>
                      <a:noFill/>
                    </a:lnB>
                  </a:tcPr>
                </a:tc>
                <a:tc rowSpan="2">
                  <a:txBody>
                    <a:bodyPr/>
                    <a:lstStyle/>
                    <a:p>
                      <a:pPr algn="r" fontAlgn="b"/>
                      <a:r>
                        <a:rPr lang="en-US" sz="800" b="1" i="0" u="none" strike="noStrike">
                          <a:latin typeface="Times New Roman"/>
                        </a:rPr>
                        <a:t>B</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rowSpan="3">
                  <a:txBody>
                    <a:bodyPr/>
                    <a:lstStyle/>
                    <a:p>
                      <a:pPr algn="ctr" fontAlgn="b"/>
                      <a:r>
                        <a:rPr lang="en-US" sz="8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8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8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8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8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8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8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8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8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8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r>
              <a:tr h="155650">
                <a:tc vMerge="1">
                  <a:txBody>
                    <a:bodyPr/>
                    <a:lstStyle/>
                    <a:p>
                      <a:pPr algn="l" fontAlgn="b"/>
                      <a:endParaRPr lang="en-US" sz="800" b="0" i="0" u="none" strike="noStrike">
                        <a:latin typeface="Arial"/>
                      </a:endParaRPr>
                    </a:p>
                  </a:txBody>
                  <a:tcPr marL="0" marR="0" marT="0" marB="0" anchor="b">
                    <a:lnL>
                      <a:noFill/>
                    </a:lnL>
                    <a:lnR>
                      <a:noFill/>
                    </a:lnR>
                    <a:lnT>
                      <a:noFill/>
                    </a:lnT>
                    <a:lnB>
                      <a:noFill/>
                    </a:lnB>
                  </a:tcPr>
                </a:tc>
                <a:tc vMerge="1">
                  <a:txBody>
                    <a:bodyPr/>
                    <a:lstStyle/>
                    <a:p>
                      <a:pPr algn="r" fontAlgn="b"/>
                      <a:endParaRPr lang="en-US" sz="800" b="1" i="0" u="none" strike="noStrike">
                        <a:latin typeface="Times New Roman"/>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pPr algn="ctr" fontAlgn="b"/>
                      <a:endParaRPr lang="en-US" sz="800" b="1" i="0" u="none" strike="noStrike">
                        <a:latin typeface="Times New Roman"/>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algn="ctr" fontAlgn="b"/>
                      <a:endParaRPr lang="en-US" sz="800" b="1" i="0" u="none" strike="noStrike">
                        <a:latin typeface="Times New Roman"/>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algn="ctr" fontAlgn="b"/>
                      <a:endParaRPr lang="en-US" sz="800" b="1" i="0" u="none" strike="noStrike">
                        <a:latin typeface="Times New Roman"/>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algn="ctr" fontAlgn="b"/>
                      <a:endParaRPr lang="en-US" sz="800" b="1" i="0" u="none" strike="noStrike">
                        <a:latin typeface="Times New Roman"/>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algn="ctr" fontAlgn="b"/>
                      <a:endParaRPr lang="en-US" sz="800" b="1" i="0" u="none" strike="noStrike">
                        <a:latin typeface="Times New Roman"/>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algn="ctr" fontAlgn="b"/>
                      <a:endParaRPr lang="en-US" sz="800" b="1" i="0" u="none" strike="noStrike">
                        <a:latin typeface="Times New Roman"/>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algn="ctr" fontAlgn="b"/>
                      <a:endParaRPr lang="en-US" sz="800" b="1" i="0" u="none" strike="noStrike">
                        <a:latin typeface="Times New Roman"/>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algn="ctr" fontAlgn="b"/>
                      <a:endParaRPr lang="en-US" sz="800" b="1" i="0" u="none" strike="noStrike">
                        <a:latin typeface="Times New Roman"/>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algn="ctr" fontAlgn="b"/>
                      <a:endParaRPr lang="en-US" sz="800" b="1" i="0" u="none" strike="noStrike">
                        <a:latin typeface="Times New Roman"/>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algn="ctr" fontAlgn="b"/>
                      <a:endParaRPr lang="en-US" sz="800" b="1" i="0" u="none" strike="noStrike">
                        <a:latin typeface="Times New Roman"/>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gridSpan="2">
                  <a:txBody>
                    <a:bodyPr/>
                    <a:lstStyle/>
                    <a:p>
                      <a:pPr algn="l" fontAlgn="b"/>
                      <a:r>
                        <a:rPr lang="en-US" sz="8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700" b="0" i="0" u="none" strike="noStrike">
                        <a:latin typeface="Times New Roman"/>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latin typeface="Times New Roman"/>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latin typeface="Arial"/>
                      </a:endParaRPr>
                    </a:p>
                  </a:txBody>
                  <a:tcPr marL="0" marR="0" marT="0" marB="0" anchor="b">
                    <a:lnL>
                      <a:noFill/>
                    </a:lnL>
                    <a:lnR>
                      <a:noFill/>
                    </a:lnR>
                    <a:lnT>
                      <a:noFill/>
                    </a:lnT>
                    <a:lnB>
                      <a:noFill/>
                    </a:lnB>
                  </a:tcPr>
                </a:tc>
                <a:tc gridSpan="2">
                  <a:txBody>
                    <a:bodyPr/>
                    <a:lstStyle/>
                    <a:p>
                      <a:pPr algn="l" fontAlgn="b"/>
                      <a:endParaRPr lang="en-US" sz="800" b="0" i="0" u="none" strike="noStrike">
                        <a:latin typeface="Arial"/>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a:txBody>
                    <a:bodyPr/>
                    <a:lstStyle/>
                    <a:p>
                      <a:pPr algn="l" fontAlgn="ctr"/>
                      <a:r>
                        <a:rPr lang="en-US" sz="800" b="1" i="0" u="none" strike="noStrike">
                          <a:latin typeface="Times New Roman"/>
                        </a:rPr>
                        <a:t>LOCKING BAR CAM</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800" b="1" i="0" u="none" strike="noStrike">
                          <a:latin typeface="Times New Roman"/>
                        </a:rPr>
                        <a:t>LBC</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ctr"/>
                      <a:r>
                        <a:rPr lang="en-US" sz="800" b="1" i="0" u="none" strike="noStrike">
                          <a:latin typeface="Times New Roman"/>
                        </a:rPr>
                        <a:t>DENT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latin typeface="Times New Roman"/>
                        </a:rPr>
                        <a:t>DT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1" i="0" u="none" strike="noStrike">
                          <a:latin typeface="Times New Roman"/>
                        </a:rPr>
                        <a:t>GRIND &amp; WELD</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latin typeface="Times New Roman"/>
                        </a:rPr>
                        <a:t>XW</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201429">
                <a:tc>
                  <a:txBody>
                    <a:bodyPr/>
                    <a:lstStyle/>
                    <a:p>
                      <a:pPr algn="l" fontAlgn="b"/>
                      <a:endParaRPr lang="en-US" sz="800" b="0" i="0" u="none" strike="noStrike">
                        <a:latin typeface="Arial"/>
                      </a:endParaRPr>
                    </a:p>
                  </a:txBody>
                  <a:tcPr marL="0" marR="0" marT="0" marB="0" anchor="b">
                    <a:lnL>
                      <a:noFill/>
                    </a:lnL>
                    <a:lnR>
                      <a:noFill/>
                    </a:lnR>
                    <a:lnT>
                      <a:noFill/>
                    </a:lnT>
                    <a:lnB>
                      <a:noFill/>
                    </a:lnB>
                  </a:tcPr>
                </a:tc>
                <a:tc>
                  <a:txBody>
                    <a:bodyPr/>
                    <a:lstStyle/>
                    <a:p>
                      <a:pPr algn="r" fontAlgn="b"/>
                      <a:r>
                        <a:rPr lang="en-US" sz="800" b="1" i="0" u="none" strike="noStrike">
                          <a:latin typeface="Times New Roman"/>
                        </a:rPr>
                        <a:t>G</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r" fontAlgn="ctr"/>
                      <a:r>
                        <a:rPr lang="en-US" sz="800" b="0" i="0" u="none" strike="noStrike">
                          <a:latin typeface="Times New Roman"/>
                        </a:rPr>
                        <a:t>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2">
                  <a:txBody>
                    <a:bodyPr/>
                    <a:lstStyle/>
                    <a:p>
                      <a:pPr algn="l" fontAlgn="b"/>
                      <a:r>
                        <a:rPr lang="en-US" sz="8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700" b="0" i="0" u="none" strike="noStrike">
                        <a:latin typeface="Times New Roman"/>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dirty="0">
                        <a:latin typeface="Times New Roman"/>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latin typeface="Arial"/>
                      </a:endParaRPr>
                    </a:p>
                  </a:txBody>
                  <a:tcPr marL="0" marR="0" marT="0" marB="0" anchor="b">
                    <a:lnL>
                      <a:noFill/>
                    </a:lnL>
                    <a:lnR>
                      <a:noFill/>
                    </a:lnR>
                    <a:lnT>
                      <a:noFill/>
                    </a:lnT>
                    <a:lnB>
                      <a:noFill/>
                    </a:lnB>
                  </a:tcPr>
                </a:tc>
                <a:tc gridSpan="2">
                  <a:txBody>
                    <a:bodyPr/>
                    <a:lstStyle/>
                    <a:p>
                      <a:pPr algn="l" fontAlgn="b"/>
                      <a:endParaRPr lang="en-US" sz="800" b="0" i="0" u="none" strike="noStrike" dirty="0">
                        <a:latin typeface="Arial"/>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a:txBody>
                    <a:bodyPr/>
                    <a:lstStyle/>
                    <a:p>
                      <a:pPr algn="l" fontAlgn="ctr"/>
                      <a:r>
                        <a:rPr lang="en-US" sz="800" b="1" i="0" u="none" strike="noStrike">
                          <a:latin typeface="Times New Roman"/>
                        </a:rPr>
                        <a:t>CAM KEEPER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800" b="1" i="0" u="none" strike="noStrike">
                          <a:latin typeface="Times New Roman"/>
                        </a:rPr>
                        <a:t>RCK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ctr"/>
                      <a:r>
                        <a:rPr lang="en-US" sz="800" b="1" i="0" u="none" strike="noStrike">
                          <a:latin typeface="Times New Roman"/>
                        </a:rPr>
                        <a:t>FROZEN/SEIZED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latin typeface="Times New Roman"/>
                        </a:rPr>
                        <a:t>FZ</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1" i="0" u="none" strike="noStrike">
                          <a:latin typeface="Times New Roman"/>
                        </a:rPr>
                        <a:t>STRAIGHTEN &amp; WELD</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latin typeface="Times New Roman"/>
                        </a:rPr>
                        <a:t>GW</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94259">
                <a:tc gridSpan="2">
                  <a:txBody>
                    <a:bodyPr/>
                    <a:lstStyle/>
                    <a:p>
                      <a:pPr algn="l" fontAlgn="b"/>
                      <a:endParaRPr lang="en-US" sz="800" b="0" i="0" u="none" strike="noStrike" dirty="0">
                        <a:latin typeface="Arial"/>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hMerge="1">
                  <a:txBody>
                    <a:bodyPr/>
                    <a:lstStyle/>
                    <a:p>
                      <a:pPr algn="r" fontAlgn="b"/>
                      <a:endParaRPr lang="en-US" sz="700" b="1" i="0" u="none" strike="noStrike" dirty="0">
                        <a:latin typeface="Times New Roman"/>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1" i="0" u="none" strike="noStrike">
                          <a:latin typeface="Times New Roman"/>
                        </a:rPr>
                        <a:t>FRONT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8">
                  <a:txBody>
                    <a:bodyPr/>
                    <a:lstStyle/>
                    <a:p>
                      <a:pPr algn="l" fontAlgn="b"/>
                      <a:endParaRPr lang="en-US" sz="800" b="1" i="0" u="none" strike="noStrike" dirty="0">
                        <a:latin typeface="Times New Roman"/>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pPr algn="l" fontAlgn="b"/>
                      <a:endParaRPr lang="en-US" sz="700" b="1" i="0" u="none" strike="noStrike" dirty="0">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pPr algn="l" fontAlgn="b"/>
                      <a:endParaRPr lang="en-US" sz="700" b="1" i="0" u="none" strike="noStrike" dirty="0">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700" b="1" i="0" u="none" strike="noStrike" dirty="0">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700" b="1" i="0" u="none" strike="noStrike" dirty="0">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pPr algn="l" fontAlgn="b"/>
                      <a:endParaRPr lang="en-US" sz="700" b="1" i="0" u="none" strike="noStrike" dirty="0">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pPr algn="l" fontAlgn="b"/>
                      <a:endParaRPr lang="en-US" sz="700" b="1" i="0" u="none" strike="noStrike" dirty="0">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pPr algn="l" fontAlgn="b"/>
                      <a:endParaRPr lang="en-US" sz="700" b="1" i="0" u="none" strike="noStrike" dirty="0">
                        <a:latin typeface="Times New Roman"/>
                      </a:endParaRP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1" i="0" u="none" strike="noStrike">
                          <a:latin typeface="Times New Roman"/>
                        </a:rPr>
                        <a:t>DOOR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latin typeface="Times New Roman"/>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gridSpan="2">
                  <a:txBody>
                    <a:bodyPr/>
                    <a:lstStyle/>
                    <a:p>
                      <a:endParaRPr lang="en-US" sz="800"/>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700" b="0" i="0" u="none" strike="noStrike">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dirty="0">
                        <a:latin typeface="Times New Roman"/>
                      </a:endParaRPr>
                    </a:p>
                  </a:txBody>
                  <a:tcPr marL="0" marR="0" marT="0" marB="0" anchor="b">
                    <a:lnL>
                      <a:noFill/>
                    </a:lnL>
                    <a:lnR>
                      <a:noFill/>
                    </a:lnR>
                    <a:lnT>
                      <a:noFill/>
                    </a:lnT>
                    <a:lnB>
                      <a:noFill/>
                    </a:lnB>
                  </a:tcPr>
                </a:tc>
                <a:tc>
                  <a:txBody>
                    <a:bodyPr/>
                    <a:lstStyle/>
                    <a:p>
                      <a:pPr algn="l" fontAlgn="b"/>
                      <a:endParaRPr lang="en-US" sz="800" b="0" i="0" u="none" strike="noStrike">
                        <a:latin typeface="Arial"/>
                      </a:endParaRPr>
                    </a:p>
                  </a:txBody>
                  <a:tcPr marL="0" marR="0" marT="0" marB="0" anchor="b">
                    <a:lnL>
                      <a:noFill/>
                    </a:lnL>
                    <a:lnR>
                      <a:noFill/>
                    </a:lnR>
                    <a:lnT>
                      <a:noFill/>
                    </a:lnT>
                    <a:lnB>
                      <a:noFill/>
                    </a:lnB>
                  </a:tcPr>
                </a:tc>
                <a:tc gridSpan="2">
                  <a:txBody>
                    <a:bodyPr/>
                    <a:lstStyle/>
                    <a:p>
                      <a:pPr algn="l" fontAlgn="b"/>
                      <a:endParaRPr lang="en-US" sz="800" b="0" i="0" u="none" strike="noStrike" dirty="0">
                        <a:latin typeface="Arial"/>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a:txBody>
                    <a:bodyPr/>
                    <a:lstStyle/>
                    <a:p>
                      <a:pPr algn="l" fontAlgn="ctr"/>
                      <a:r>
                        <a:rPr lang="en-US" sz="800" b="1" i="0" u="none" strike="noStrike" dirty="0">
                          <a:latin typeface="Times New Roman"/>
                        </a:rPr>
                        <a:t>DOOR HANDLE RETAINER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800" b="1" i="0" u="none" strike="noStrike">
                          <a:latin typeface="Times New Roman"/>
                        </a:rPr>
                        <a:t>DHR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ctr"/>
                      <a:r>
                        <a:rPr lang="en-US" sz="800" b="1" i="0" u="none" strike="noStrike">
                          <a:latin typeface="Times New Roman"/>
                        </a:rPr>
                        <a:t>GOUGED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latin typeface="Times New Roman"/>
                        </a:rPr>
                        <a:t>GD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1" i="0" u="none" strike="noStrike">
                          <a:latin typeface="Times New Roman"/>
                        </a:rPr>
                        <a:t>SWEEP</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latin typeface="Times New Roman"/>
                        </a:rPr>
                        <a:t>WP</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201429">
                <a:tc>
                  <a:txBody>
                    <a:bodyPr/>
                    <a:lstStyle/>
                    <a:p>
                      <a:pPr algn="l" fontAlgn="b"/>
                      <a:endParaRPr lang="en-US" sz="800" b="0" i="0" u="none" strike="noStrike">
                        <a:latin typeface="Arial"/>
                      </a:endParaRPr>
                    </a:p>
                  </a:txBody>
                  <a:tcPr marL="0" marR="0" marT="0" marB="0" anchor="b">
                    <a:lnL>
                      <a:noFill/>
                    </a:lnL>
                    <a:lnR>
                      <a:noFill/>
                    </a:lnR>
                    <a:lnT>
                      <a:noFill/>
                    </a:lnT>
                    <a:lnB>
                      <a:noFill/>
                    </a:lnB>
                  </a:tcPr>
                </a:tc>
                <a:tc>
                  <a:txBody>
                    <a:bodyPr/>
                    <a:lstStyle/>
                    <a:p>
                      <a:pPr algn="r" fontAlgn="b"/>
                      <a:endParaRPr lang="en-US" sz="800" b="1" i="0" u="none" strike="noStrike">
                        <a:latin typeface="Times New Roman"/>
                      </a:endParaRPr>
                    </a:p>
                  </a:txBody>
                  <a:tcPr marL="0" marR="0" marT="0" marB="0" anchor="b">
                    <a:lnL>
                      <a:noFill/>
                    </a:lnL>
                    <a:lnR>
                      <a:noFill/>
                    </a:lnR>
                    <a:lnT>
                      <a:noFill/>
                    </a:lnT>
                    <a:lnB>
                      <a:noFill/>
                    </a:lnB>
                  </a:tcPr>
                </a:tc>
                <a:tc>
                  <a:txBody>
                    <a:bodyPr/>
                    <a:lstStyle/>
                    <a:p>
                      <a:pPr algn="l" fontAlgn="b"/>
                      <a:endParaRPr lang="en-US" sz="800" b="1" i="0" u="none" strike="noStrike">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1" i="0" u="none" strike="noStrike">
                        <a:latin typeface="Times New Roman"/>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1" i="0" u="none" strike="noStrike">
                        <a:latin typeface="Times New Roman"/>
                      </a:endParaRPr>
                    </a:p>
                  </a:txBody>
                  <a:tcPr marL="0" marR="0" marT="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gridSpan="2">
                  <a:txBody>
                    <a:bodyPr/>
                    <a:lstStyle/>
                    <a:p>
                      <a:pPr algn="ctr" fontAlgn="b"/>
                      <a:r>
                        <a:rPr lang="en-US" sz="800" b="1" i="0" u="none" strike="noStrike">
                          <a:latin typeface="Times New Roman"/>
                        </a:rPr>
                        <a:t>RIGHT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endParaRPr lang="en-US" sz="800" b="1" i="0" u="none" strike="noStrike">
                        <a:latin typeface="Times New Roman"/>
                      </a:endParaRPr>
                    </a:p>
                  </a:txBody>
                  <a:tcPr marL="0" marR="0" marT="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1" i="0" u="none" strike="noStrike">
                        <a:latin typeface="Times New Roman"/>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1" i="0" u="none" strike="noStrike">
                        <a:latin typeface="Times New Roman"/>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1" i="0" u="none" strike="noStrike">
                        <a:latin typeface="Times New Roman"/>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1" i="0" u="none" strike="noStrike">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latin typeface="Times New Roman"/>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800" b="1" i="0" u="none" strike="noStrike">
                          <a:latin typeface="Times New Roman"/>
                        </a:rPr>
                        <a:t>4      3</a:t>
                      </a:r>
                      <a:endParaRPr lang="en-US" sz="800" b="0" i="0" u="none" strike="noStrike">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700" b="0" i="0" u="none" strike="noStrike">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latin typeface="Times New Roman"/>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dirty="0">
                          <a:latin typeface="Times New Roman"/>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dirty="0">
                        <a:latin typeface="Times New Roman"/>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latin typeface="Arial"/>
                      </a:endParaRPr>
                    </a:p>
                  </a:txBody>
                  <a:tcPr marL="0" marR="0" marT="0" marB="0" anchor="b">
                    <a:lnL>
                      <a:noFill/>
                    </a:lnL>
                    <a:lnR>
                      <a:noFill/>
                    </a:lnR>
                    <a:lnT>
                      <a:noFill/>
                    </a:lnT>
                    <a:lnB>
                      <a:noFill/>
                    </a:lnB>
                  </a:tcPr>
                </a:tc>
                <a:tc gridSpan="2">
                  <a:txBody>
                    <a:bodyPr/>
                    <a:lstStyle/>
                    <a:p>
                      <a:pPr algn="l" fontAlgn="b"/>
                      <a:endParaRPr lang="en-US" sz="800" b="0" i="0" u="none" strike="noStrike">
                        <a:latin typeface="Arial"/>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a:txBody>
                    <a:bodyPr/>
                    <a:lstStyle/>
                    <a:p>
                      <a:pPr algn="l" fontAlgn="ctr"/>
                      <a:r>
                        <a:rPr lang="en-US" sz="800" b="1" i="0" u="none" strike="noStrike">
                          <a:latin typeface="Times New Roman"/>
                        </a:rPr>
                        <a:t>DOOR HANDLE CATCH</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800" b="1" i="0" u="none" strike="noStrike">
                          <a:latin typeface="Times New Roman"/>
                        </a:rPr>
                        <a:t>DHC</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ctr"/>
                      <a:r>
                        <a:rPr lang="en-US" sz="800" b="1" i="0" u="none" strike="noStrike">
                          <a:latin typeface="Times New Roman"/>
                        </a:rPr>
                        <a:t>HOLED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latin typeface="Times New Roman"/>
                        </a:rPr>
                        <a:t>HO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1" i="0" u="none" strike="noStrike">
                          <a:latin typeface="Times New Roman"/>
                        </a:rPr>
                        <a:t>WATER WASH</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latin typeface="Times New Roman"/>
                        </a:rPr>
                        <a:t>WW</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201429">
                <a:tc>
                  <a:txBody>
                    <a:bodyPr/>
                    <a:lstStyle/>
                    <a:p>
                      <a:pPr algn="l" fontAlgn="b"/>
                      <a:endParaRPr lang="en-US" sz="800" b="0" i="0" u="none" strike="noStrike">
                        <a:latin typeface="Arial"/>
                      </a:endParaRPr>
                    </a:p>
                  </a:txBody>
                  <a:tcPr marL="0" marR="0" marT="0" marB="0" anchor="b">
                    <a:lnL>
                      <a:noFill/>
                    </a:lnL>
                    <a:lnR>
                      <a:noFill/>
                    </a:lnR>
                    <a:lnT>
                      <a:noFill/>
                    </a:lnT>
                    <a:lnB>
                      <a:noFill/>
                    </a:lnB>
                  </a:tcPr>
                </a:tc>
                <a:tc>
                  <a:txBody>
                    <a:bodyPr/>
                    <a:lstStyle/>
                    <a:p>
                      <a:pPr algn="r" fontAlgn="b"/>
                      <a:endParaRPr lang="en-US" sz="800" b="1" i="0" u="none" strike="noStrike">
                        <a:latin typeface="Times New Roman"/>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1" i="0" u="none" strike="noStrike">
                          <a:latin typeface="Times New Roman"/>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latin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latin typeface="Times New Roman"/>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latin typeface="Times New Roman"/>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latin typeface="Times New Roman"/>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latin typeface="Times New Roman"/>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latin typeface="Times New Roman"/>
                        </a:rPr>
                        <a:t>0</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1" i="0" u="none" strike="noStrike">
                          <a:latin typeface="Times New Roman"/>
                        </a:rPr>
                        <a:t>H</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rowSpan="3" gridSpan="2">
                  <a:txBody>
                    <a:bodyPr/>
                    <a:lstStyle/>
                    <a:p>
                      <a:pPr algn="ctr" fontAlgn="b"/>
                      <a:r>
                        <a:rPr lang="en-US" sz="8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hMerge="1">
                  <a:txBody>
                    <a:bodyPr/>
                    <a:lstStyle/>
                    <a:p>
                      <a:pPr algn="ctr" fontAlgn="b"/>
                      <a:endParaRPr lang="en-US" sz="700" b="0" i="0" u="none" strike="noStrike">
                        <a:latin typeface="Times New Roman"/>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gridSpan="2">
                  <a:txBody>
                    <a:bodyPr/>
                    <a:lstStyle/>
                    <a:p>
                      <a:pPr algn="ctr" fontAlgn="b"/>
                      <a:r>
                        <a:rPr lang="en-US" sz="800" b="0" i="0" u="none" strike="noStrike" dirty="0">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hMerge="1">
                  <a:txBody>
                    <a:bodyPr/>
                    <a:lstStyle/>
                    <a:p>
                      <a:endParaRPr lang="en-US"/>
                    </a:p>
                  </a:txBody>
                  <a:tcPr/>
                </a:tc>
                <a:tc>
                  <a:txBody>
                    <a:bodyPr/>
                    <a:lstStyle/>
                    <a:p>
                      <a:pPr algn="l" fontAlgn="b"/>
                      <a:endParaRPr lang="en-US" sz="800" b="0" i="0" u="none" strike="noStrike">
                        <a:latin typeface="Times New Roman"/>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latin typeface="Arial"/>
                      </a:endParaRPr>
                    </a:p>
                  </a:txBody>
                  <a:tcPr marL="0" marR="0" marT="0" marB="0" anchor="b">
                    <a:lnL>
                      <a:noFill/>
                    </a:lnL>
                    <a:lnR>
                      <a:noFill/>
                    </a:lnR>
                    <a:lnT>
                      <a:noFill/>
                    </a:lnT>
                    <a:lnB>
                      <a:noFill/>
                    </a:lnB>
                  </a:tcPr>
                </a:tc>
                <a:tc gridSpan="2">
                  <a:txBody>
                    <a:bodyPr/>
                    <a:lstStyle/>
                    <a:p>
                      <a:pPr algn="l" fontAlgn="b"/>
                      <a:endParaRPr lang="en-US" sz="800" b="0" i="0" u="none" strike="noStrike">
                        <a:latin typeface="Arial"/>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a:txBody>
                    <a:bodyPr/>
                    <a:lstStyle/>
                    <a:p>
                      <a:pPr algn="l" fontAlgn="ctr"/>
                      <a:r>
                        <a:rPr lang="en-US" sz="800" b="1" i="0" u="none" strike="noStrike">
                          <a:latin typeface="Times New Roman"/>
                        </a:rPr>
                        <a:t>GASKET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800" b="1" i="0" u="none" strike="noStrike">
                          <a:latin typeface="Times New Roman"/>
                        </a:rPr>
                        <a:t>GTO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ctr"/>
                      <a:r>
                        <a:rPr lang="en-US" sz="800" b="1" i="0" u="none" strike="noStrike">
                          <a:latin typeface="Times New Roman"/>
                        </a:rPr>
                        <a:t>IMPROPER REPAIR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latin typeface="Times New Roman"/>
                        </a:rPr>
                        <a:t>IR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1" i="0" u="none" strike="noStrike">
                          <a:latin typeface="Times New Roman"/>
                        </a:rPr>
                        <a:t>WELD</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latin typeface="Times New Roman"/>
                        </a:rPr>
                        <a:t>WD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201429">
                <a:tc>
                  <a:txBody>
                    <a:bodyPr/>
                    <a:lstStyle/>
                    <a:p>
                      <a:pPr algn="l" fontAlgn="b"/>
                      <a:endParaRPr lang="en-US" sz="800" b="0" i="0" u="none" strike="noStrike">
                        <a:latin typeface="Arial"/>
                      </a:endParaRPr>
                    </a:p>
                  </a:txBody>
                  <a:tcPr marL="0" marR="0" marT="0" marB="0" anchor="b">
                    <a:lnL>
                      <a:noFill/>
                    </a:lnL>
                    <a:lnR>
                      <a:noFill/>
                    </a:lnR>
                    <a:lnT>
                      <a:noFill/>
                    </a:lnT>
                    <a:lnB>
                      <a:noFill/>
                    </a:lnB>
                  </a:tcPr>
                </a:tc>
                <a:tc>
                  <a:txBody>
                    <a:bodyPr/>
                    <a:lstStyle/>
                    <a:p>
                      <a:pPr algn="r" fontAlgn="b"/>
                      <a:r>
                        <a:rPr lang="en-US" sz="800" b="1" i="0" u="none" strike="noStrike">
                          <a:latin typeface="Times New Roman"/>
                        </a:rPr>
                        <a:t>H</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rowSpan="2">
                  <a:txBody>
                    <a:bodyPr/>
                    <a:lstStyle/>
                    <a:p>
                      <a:pPr algn="ctr" fontAlgn="b"/>
                      <a:r>
                        <a:rPr lang="en-US" sz="8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8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8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8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8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8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8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8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8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8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r" fontAlgn="ctr"/>
                      <a:r>
                        <a:rPr lang="en-US" sz="800" b="1" i="0" u="none" strike="noStrike">
                          <a:latin typeface="Times New Roman"/>
                        </a:rPr>
                        <a:t>T</a:t>
                      </a: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pPr algn="ctr" fontAlgn="b"/>
                      <a:r>
                        <a:rPr lang="en-US" sz="800" b="1" i="0" u="none" strike="noStrike">
                          <a:latin typeface="Times New Roman"/>
                        </a:rPr>
                        <a:t>FRONT</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latin typeface="Arial"/>
                      </a:endParaRPr>
                    </a:p>
                  </a:txBody>
                  <a:tcPr marL="0" marR="0" marT="0" marB="0" anchor="b">
                    <a:lnL>
                      <a:noFill/>
                    </a:lnL>
                    <a:lnR>
                      <a:noFill/>
                    </a:lnR>
                    <a:lnT>
                      <a:noFill/>
                    </a:lnT>
                    <a:lnB>
                      <a:noFill/>
                    </a:lnB>
                  </a:tcPr>
                </a:tc>
                <a:tc gridSpan="2">
                  <a:txBody>
                    <a:bodyPr/>
                    <a:lstStyle/>
                    <a:p>
                      <a:pPr algn="l" fontAlgn="b"/>
                      <a:endParaRPr lang="en-US" sz="800" b="0" i="0" u="none" strike="noStrike">
                        <a:latin typeface="Arial"/>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a:txBody>
                    <a:bodyPr/>
                    <a:lstStyle/>
                    <a:p>
                      <a:pPr algn="l" fontAlgn="ctr"/>
                      <a:r>
                        <a:rPr lang="en-US" sz="800" b="1" i="0" u="none" strike="noStrike">
                          <a:latin typeface="Times New Roman"/>
                        </a:rPr>
                        <a:t>ROOF</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800" b="1" i="0" u="none" strike="noStrike">
                          <a:latin typeface="Times New Roman"/>
                        </a:rPr>
                        <a:t>PSC</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ctr"/>
                      <a:r>
                        <a:rPr lang="en-US" sz="800" b="1" i="0" u="none" strike="noStrike">
                          <a:latin typeface="Times New Roman"/>
                        </a:rPr>
                        <a:t>LOOSE COMPONENT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latin typeface="Times New Roman"/>
                        </a:rPr>
                        <a:t>LO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1" i="0" u="none" strike="noStrike">
                          <a:latin typeface="Times New Roman"/>
                        </a:rPr>
                        <a:t>SURFACE PREPARATION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latin typeface="Times New Roman"/>
                        </a:rPr>
                        <a:t>PS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151211">
                <a:tc>
                  <a:txBody>
                    <a:bodyPr/>
                    <a:lstStyle/>
                    <a:p>
                      <a:pPr algn="l" fontAlgn="b"/>
                      <a:endParaRPr lang="en-US" sz="800" b="0" i="0" u="none" strike="noStrike">
                        <a:latin typeface="Arial"/>
                      </a:endParaRPr>
                    </a:p>
                  </a:txBody>
                  <a:tcPr marL="0" marR="0" marT="0" marB="0" anchor="b">
                    <a:lnL>
                      <a:noFill/>
                    </a:lnL>
                    <a:lnR>
                      <a:noFill/>
                    </a:lnR>
                    <a:lnT>
                      <a:noFill/>
                    </a:lnT>
                    <a:lnB>
                      <a:noFill/>
                    </a:lnB>
                  </a:tcPr>
                </a:tc>
                <a:tc>
                  <a:txBody>
                    <a:bodyPr/>
                    <a:lstStyle/>
                    <a:p>
                      <a:pPr algn="r" fontAlgn="b"/>
                      <a:r>
                        <a:rPr lang="en-US" sz="800" b="1" i="0" u="none" strike="noStrike">
                          <a:latin typeface="Times New Roman"/>
                        </a:rPr>
                        <a:t>T</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pPr algn="l" fontAlgn="b"/>
                      <a:endParaRPr lang="en-US" sz="800" b="0" i="0" u="none" strike="noStrike">
                        <a:latin typeface="Times New Roman"/>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latin typeface="Arial"/>
                      </a:endParaRPr>
                    </a:p>
                  </a:txBody>
                  <a:tcPr marL="0" marR="0" marT="0" marB="0" anchor="b">
                    <a:lnL>
                      <a:noFill/>
                    </a:lnL>
                    <a:lnR>
                      <a:noFill/>
                    </a:lnR>
                    <a:lnT>
                      <a:noFill/>
                    </a:lnT>
                    <a:lnB>
                      <a:noFill/>
                    </a:lnB>
                  </a:tcPr>
                </a:tc>
                <a:tc gridSpan="2">
                  <a:txBody>
                    <a:bodyPr/>
                    <a:lstStyle/>
                    <a:p>
                      <a:pPr algn="l" fontAlgn="b"/>
                      <a:endParaRPr lang="en-US" sz="800" b="0" i="0" u="none" strike="noStrike">
                        <a:latin typeface="Arial"/>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a:txBody>
                    <a:bodyPr/>
                    <a:lstStyle/>
                    <a:p>
                      <a:pPr algn="l" fontAlgn="ctr"/>
                      <a:r>
                        <a:rPr lang="en-US" sz="800" b="1" i="0" u="none" strike="noStrike">
                          <a:latin typeface="Times New Roman"/>
                        </a:rPr>
                        <a:t>FLOOR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800" b="1" i="0" u="none" strike="noStrike">
                          <a:latin typeface="Times New Roman"/>
                        </a:rPr>
                        <a:t>FPP</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ctr"/>
                      <a:r>
                        <a:rPr lang="en-US" sz="800" b="1" i="0" u="none" strike="noStrike">
                          <a:latin typeface="Times New Roman"/>
                        </a:rPr>
                        <a:t>ODOR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latin typeface="Times New Roman"/>
                        </a:rPr>
                        <a:t>OR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1" i="0" u="none" strike="noStrike">
                          <a:latin typeface="Times New Roman"/>
                        </a:rPr>
                        <a:t>INSTALL</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latin typeface="Times New Roman"/>
                        </a:rPr>
                        <a:t>IN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201429">
                <a:tc>
                  <a:txBody>
                    <a:bodyPr/>
                    <a:lstStyle/>
                    <a:p>
                      <a:pPr algn="l" fontAlgn="b"/>
                      <a:endParaRPr lang="en-US" sz="800" b="0" i="0" u="none" strike="noStrike">
                        <a:latin typeface="Arial"/>
                      </a:endParaRPr>
                    </a:p>
                  </a:txBody>
                  <a:tcPr marL="0" marR="0" marT="0" marB="0" anchor="b">
                    <a:lnL>
                      <a:noFill/>
                    </a:lnL>
                    <a:lnR>
                      <a:noFill/>
                    </a:lnR>
                    <a:lnT>
                      <a:noFill/>
                    </a:lnT>
                    <a:lnB>
                      <a:noFill/>
                    </a:lnB>
                  </a:tcPr>
                </a:tc>
                <a:tc>
                  <a:txBody>
                    <a:bodyPr/>
                    <a:lstStyle/>
                    <a:p>
                      <a:pPr algn="r" fontAlgn="b"/>
                      <a:r>
                        <a:rPr lang="en-US" sz="800" b="1" i="0" u="none" strike="noStrike">
                          <a:latin typeface="Times New Roman"/>
                        </a:rPr>
                        <a:t>B</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rowSpan="2">
                  <a:txBody>
                    <a:bodyPr/>
                    <a:lstStyle/>
                    <a:p>
                      <a:pPr algn="ctr" fontAlgn="b"/>
                      <a:r>
                        <a:rPr lang="en-US" sz="8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8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8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8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8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8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8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8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8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8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1" i="0" u="none" strike="noStrike">
                          <a:latin typeface="Times New Roman"/>
                        </a:rPr>
                        <a:t>B</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rowSpan="2" gridSpan="2">
                  <a:txBody>
                    <a:bodyPr/>
                    <a:lstStyle/>
                    <a:p>
                      <a:pPr algn="ctr" fontAlgn="b"/>
                      <a:r>
                        <a:rPr lang="en-US" sz="8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hMerge="1">
                  <a:txBody>
                    <a:bodyPr/>
                    <a:lstStyle/>
                    <a:p>
                      <a:pPr algn="ctr" fontAlgn="b"/>
                      <a:endParaRPr lang="en-US" sz="700" b="0" i="0" u="none" strike="noStrike">
                        <a:latin typeface="Times New Roman"/>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gridSpan="2">
                  <a:txBody>
                    <a:bodyPr/>
                    <a:lstStyle/>
                    <a:p>
                      <a:pPr algn="ctr" fontAlgn="b"/>
                      <a:r>
                        <a:rPr lang="en-US" sz="8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hMerge="1">
                  <a:txBody>
                    <a:bodyPr/>
                    <a:lstStyle/>
                    <a:p>
                      <a:endParaRPr lang="en-US"/>
                    </a:p>
                  </a:txBody>
                  <a:tcPr/>
                </a:tc>
                <a:tc>
                  <a:txBody>
                    <a:bodyPr/>
                    <a:lstStyle/>
                    <a:p>
                      <a:pPr algn="l" fontAlgn="b"/>
                      <a:endParaRPr lang="en-US" sz="800" b="0" i="0" u="none" strike="noStrike">
                        <a:latin typeface="Times New Roman"/>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latin typeface="Arial"/>
                      </a:endParaRPr>
                    </a:p>
                  </a:txBody>
                  <a:tcPr marL="0" marR="0" marT="0" marB="0" anchor="b">
                    <a:lnL>
                      <a:noFill/>
                    </a:lnL>
                    <a:lnR>
                      <a:noFill/>
                    </a:lnR>
                    <a:lnT>
                      <a:noFill/>
                    </a:lnT>
                    <a:lnB>
                      <a:noFill/>
                    </a:lnB>
                  </a:tcPr>
                </a:tc>
                <a:tc gridSpan="2">
                  <a:txBody>
                    <a:bodyPr/>
                    <a:lstStyle/>
                    <a:p>
                      <a:pPr algn="l" fontAlgn="b"/>
                      <a:endParaRPr lang="en-US" sz="800" b="0" i="0" u="none" strike="noStrike">
                        <a:latin typeface="Arial"/>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a:txBody>
                    <a:bodyPr/>
                    <a:lstStyle/>
                    <a:p>
                      <a:pPr algn="l" fontAlgn="ctr"/>
                      <a:r>
                        <a:rPr lang="en-US" sz="800" b="1" i="0" u="none" strike="noStrike" dirty="0">
                          <a:latin typeface="Times New Roman"/>
                        </a:rPr>
                        <a:t>CROSSMEMBER ASSEMBLY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800" b="1" i="0" u="none" strike="noStrike">
                          <a:latin typeface="Times New Roman"/>
                        </a:rPr>
                        <a:t>CMA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ctr"/>
                      <a:r>
                        <a:rPr lang="en-US" sz="800" b="1" i="0" u="none" strike="noStrike">
                          <a:latin typeface="Times New Roman"/>
                        </a:rPr>
                        <a:t>OIL STAINS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latin typeface="Times New Roman"/>
                        </a:rPr>
                        <a:t>OS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1" i="0" u="none" strike="noStrike">
                          <a:latin typeface="Times New Roman"/>
                        </a:rPr>
                        <a:t>PREVENTIVE MAINTENANCE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latin typeface="Times New Roman"/>
                        </a:rPr>
                        <a:t>VM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201429">
                <a:tc>
                  <a:txBody>
                    <a:bodyPr/>
                    <a:lstStyle/>
                    <a:p>
                      <a:pPr algn="l" fontAlgn="b"/>
                      <a:endParaRPr lang="en-US" sz="800" b="0" i="0" u="none" strike="noStrike">
                        <a:latin typeface="Arial"/>
                      </a:endParaRPr>
                    </a:p>
                  </a:txBody>
                  <a:tcPr marL="0" marR="0" marT="0" marB="0" anchor="b">
                    <a:lnL>
                      <a:noFill/>
                    </a:lnL>
                    <a:lnR>
                      <a:noFill/>
                    </a:lnR>
                    <a:lnT>
                      <a:noFill/>
                    </a:lnT>
                    <a:lnB>
                      <a:noFill/>
                    </a:lnB>
                  </a:tcPr>
                </a:tc>
                <a:tc>
                  <a:txBody>
                    <a:bodyPr/>
                    <a:lstStyle/>
                    <a:p>
                      <a:pPr algn="r" fontAlgn="b"/>
                      <a:r>
                        <a:rPr lang="en-US" sz="800" b="1" i="0" u="none" strike="noStrike">
                          <a:latin typeface="Times New Roman"/>
                        </a:rPr>
                        <a:t>G</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r" fontAlgn="b"/>
                      <a:r>
                        <a:rPr lang="en-US" sz="800" b="0" i="0" u="none" strike="noStrike">
                          <a:latin typeface="Times New Roman"/>
                        </a:rPr>
                        <a:t>G</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pPr algn="l" fontAlgn="b"/>
                      <a:endParaRPr lang="en-US" sz="800" b="0" i="0" u="none" strike="noStrike">
                        <a:latin typeface="Times New Roman"/>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latin typeface="Arial"/>
                      </a:endParaRPr>
                    </a:p>
                  </a:txBody>
                  <a:tcPr marL="0" marR="0" marT="0" marB="0" anchor="b">
                    <a:lnL>
                      <a:noFill/>
                    </a:lnL>
                    <a:lnR>
                      <a:noFill/>
                    </a:lnR>
                    <a:lnT>
                      <a:noFill/>
                    </a:lnT>
                    <a:lnB>
                      <a:noFill/>
                    </a:lnB>
                  </a:tcPr>
                </a:tc>
                <a:tc gridSpan="2">
                  <a:txBody>
                    <a:bodyPr/>
                    <a:lstStyle/>
                    <a:p>
                      <a:pPr algn="l" fontAlgn="b"/>
                      <a:endParaRPr lang="en-US" sz="800" b="0" i="0" u="none" strike="noStrike">
                        <a:latin typeface="Arial"/>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a:txBody>
                    <a:bodyPr/>
                    <a:lstStyle/>
                    <a:p>
                      <a:pPr algn="l" fontAlgn="ctr"/>
                      <a:r>
                        <a:rPr lang="en-US" sz="800" b="1" i="0" u="none" strike="noStrike">
                          <a:latin typeface="Times New Roman"/>
                        </a:rPr>
                        <a:t>TUNNEL ASSEMBLY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800" b="1" i="0" u="none" strike="noStrike">
                          <a:latin typeface="Times New Roman"/>
                        </a:rPr>
                        <a:t>TUA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ctr"/>
                      <a:r>
                        <a:rPr lang="en-US" sz="800" b="1" i="0" u="none" strike="noStrike">
                          <a:latin typeface="Times New Roman"/>
                        </a:rPr>
                        <a:t>BURNED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latin typeface="Times New Roman"/>
                        </a:rPr>
                        <a:t>BN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1" i="0" u="none" strike="noStrike">
                          <a:latin typeface="Times New Roman"/>
                        </a:rPr>
                        <a:t>REMOVE MARKS &amp; NAILS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latin typeface="Times New Roman"/>
                        </a:rPr>
                        <a:t>MV</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121312">
                <a:tc>
                  <a:txBody>
                    <a:bodyPr/>
                    <a:lstStyle/>
                    <a:p>
                      <a:pPr algn="l" fontAlgn="b"/>
                      <a:endParaRPr lang="en-US" sz="800" b="0" i="0" u="none" strike="noStrike">
                        <a:latin typeface="Arial"/>
                      </a:endParaRPr>
                    </a:p>
                  </a:txBody>
                  <a:tcPr marL="0" marR="0" marT="0" marB="0" anchor="b">
                    <a:lnL>
                      <a:noFill/>
                    </a:lnL>
                    <a:lnR>
                      <a:noFill/>
                    </a:lnR>
                    <a:lnT>
                      <a:noFill/>
                    </a:lnT>
                    <a:lnB>
                      <a:noFill/>
                    </a:lnB>
                  </a:tcPr>
                </a:tc>
                <a:tc>
                  <a:txBody>
                    <a:bodyPr/>
                    <a:lstStyle/>
                    <a:p>
                      <a:pPr algn="r" fontAlgn="b"/>
                      <a:endParaRPr lang="en-US" sz="800" b="1" i="0" u="none" strike="noStrike">
                        <a:latin typeface="Times New Roman"/>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1" i="0" u="none" strike="noStrike">
                          <a:latin typeface="Times New Roman"/>
                        </a:rPr>
                        <a:t>DOOR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8">
                  <a:txBody>
                    <a:bodyPr/>
                    <a:lstStyle/>
                    <a:p>
                      <a:pPr algn="l" fontAlgn="b"/>
                      <a:endParaRPr lang="en-US" sz="800" b="1" i="0" u="none" strike="noStrike" dirty="0">
                        <a:latin typeface="Times New Roman"/>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pPr algn="l" fontAlgn="b"/>
                      <a:endParaRPr lang="en-US" sz="700" b="1" i="0" u="none" strike="noStrike" dirty="0">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pPr algn="l" fontAlgn="b"/>
                      <a:endParaRPr lang="en-US" sz="700" b="1" i="0" u="none" strike="noStrike" dirty="0">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700" b="1" i="0" u="none" strike="noStrike" dirty="0">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700" b="1" i="0" u="none" strike="noStrike" dirty="0">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pPr algn="l" fontAlgn="b"/>
                      <a:endParaRPr lang="en-US" sz="700" b="1" i="0" u="none" strike="noStrike" dirty="0">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pPr algn="l" fontAlgn="b"/>
                      <a:endParaRPr lang="en-US" sz="700" b="1" i="0" u="none" strike="noStrike" dirty="0">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pPr algn="l" fontAlgn="b"/>
                      <a:endParaRPr lang="en-US" sz="700" b="1" i="0" u="none" strike="noStrike" dirty="0">
                        <a:latin typeface="Times New Roman"/>
                      </a:endParaRP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1" i="0" u="none" strike="noStrike">
                          <a:latin typeface="Times New Roman"/>
                        </a:rPr>
                        <a:t>FRONT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latin typeface="Times New Roman"/>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gridSpan="2">
                  <a:txBody>
                    <a:bodyPr/>
                    <a:lstStyle/>
                    <a:p>
                      <a:endParaRPr lang="en-US" sz="800"/>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700" b="0" i="0" u="none" strike="noStrike">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latin typeface="Times New Roman"/>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latin typeface="Arial"/>
                      </a:endParaRPr>
                    </a:p>
                  </a:txBody>
                  <a:tcPr marL="0" marR="0" marT="0" marB="0" anchor="b">
                    <a:lnL>
                      <a:noFill/>
                    </a:lnL>
                    <a:lnR>
                      <a:noFill/>
                    </a:lnR>
                    <a:lnT>
                      <a:noFill/>
                    </a:lnT>
                    <a:lnB>
                      <a:noFill/>
                    </a:lnB>
                  </a:tcPr>
                </a:tc>
                <a:tc gridSpan="2">
                  <a:txBody>
                    <a:bodyPr/>
                    <a:lstStyle/>
                    <a:p>
                      <a:pPr algn="l" fontAlgn="b"/>
                      <a:endParaRPr lang="en-US" sz="800" b="0" i="0" u="none" strike="noStrike">
                        <a:latin typeface="Arial"/>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a:txBody>
                    <a:bodyPr/>
                    <a:lstStyle/>
                    <a:p>
                      <a:pPr algn="l" fontAlgn="ctr"/>
                      <a:r>
                        <a:rPr lang="en-US" sz="800" b="1" i="0" u="none" strike="noStrike">
                          <a:latin typeface="Times New Roman"/>
                        </a:rPr>
                        <a:t>TUNNEL RAIL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800" b="1" i="0" u="none" strike="noStrike">
                          <a:latin typeface="Times New Roman"/>
                        </a:rPr>
                        <a:t>RTL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ctr"/>
                      <a:r>
                        <a:rPr lang="en-US" sz="800" b="1" i="0" u="none" strike="noStrike">
                          <a:latin typeface="Times New Roman"/>
                        </a:rPr>
                        <a:t>NAIL IN FLOOR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latin typeface="Times New Roman"/>
                        </a:rPr>
                        <a:t>NL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1" i="0" u="none" strike="noStrike">
                          <a:latin typeface="Times New Roman"/>
                        </a:rPr>
                        <a:t>SEAL OR RESEAL</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latin typeface="Times New Roman"/>
                        </a:rPr>
                        <a:t>SE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201429">
                <a:tc>
                  <a:txBody>
                    <a:bodyPr/>
                    <a:lstStyle/>
                    <a:p>
                      <a:pPr algn="l" fontAlgn="b"/>
                      <a:endParaRPr lang="en-US" sz="800" b="0" i="0" u="none" strike="noStrike">
                        <a:latin typeface="Arial"/>
                      </a:endParaRPr>
                    </a:p>
                  </a:txBody>
                  <a:tcPr marL="0" marR="0" marT="0" marB="0" anchor="b">
                    <a:lnL>
                      <a:noFill/>
                    </a:lnL>
                    <a:lnR>
                      <a:noFill/>
                    </a:lnR>
                    <a:lnT>
                      <a:noFill/>
                    </a:lnT>
                    <a:lnB>
                      <a:noFill/>
                    </a:lnB>
                  </a:tcPr>
                </a:tc>
                <a:tc>
                  <a:txBody>
                    <a:bodyPr/>
                    <a:lstStyle/>
                    <a:p>
                      <a:pPr algn="r" fontAlgn="b"/>
                      <a:endParaRPr lang="en-US" sz="800" b="1" i="0" u="none" strike="noStrike">
                        <a:latin typeface="Times New Roman"/>
                      </a:endParaRPr>
                    </a:p>
                  </a:txBody>
                  <a:tcPr marL="0" marR="0" marT="0" marB="0" anchor="b">
                    <a:lnL>
                      <a:noFill/>
                    </a:lnL>
                    <a:lnR>
                      <a:noFill/>
                    </a:lnR>
                    <a:lnT>
                      <a:noFill/>
                    </a:lnT>
                    <a:lnB>
                      <a:noFill/>
                    </a:lnB>
                  </a:tcPr>
                </a:tc>
                <a:tc>
                  <a:txBody>
                    <a:bodyPr/>
                    <a:lstStyle/>
                    <a:p>
                      <a:pPr algn="l" fontAlgn="b"/>
                      <a:endParaRPr lang="en-US" sz="800" b="1" i="0" u="none" strike="noStrike">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1" i="0" u="none" strike="noStrike">
                        <a:latin typeface="Times New Roman"/>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1" i="0" u="none" strike="noStrike">
                        <a:latin typeface="Times New Roman"/>
                      </a:endParaRPr>
                    </a:p>
                  </a:txBody>
                  <a:tcPr marL="0" marR="0" marT="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gridSpan="2">
                  <a:txBody>
                    <a:bodyPr/>
                    <a:lstStyle/>
                    <a:p>
                      <a:pPr algn="ctr" fontAlgn="b"/>
                      <a:r>
                        <a:rPr lang="en-US" sz="800" b="1" i="0" u="none" strike="noStrike">
                          <a:latin typeface="Times New Roman"/>
                        </a:rPr>
                        <a:t>TOP</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endParaRPr lang="en-US" sz="800" b="1" i="0" u="none" strike="noStrike">
                        <a:latin typeface="Times New Roman"/>
                      </a:endParaRPr>
                    </a:p>
                  </a:txBody>
                  <a:tcPr marL="0" marR="0" marT="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1" i="0" u="none" strike="noStrike">
                        <a:latin typeface="Times New Roman"/>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1" i="0" u="none" strike="noStrike">
                        <a:latin typeface="Times New Roman"/>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1" i="0" u="none" strike="noStrike">
                        <a:latin typeface="Times New Roman"/>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1" i="0" u="none" strike="noStrike">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latin typeface="Times New Roman"/>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gridSpan="5">
                  <a:txBody>
                    <a:bodyPr/>
                    <a:lstStyle/>
                    <a:p>
                      <a:pPr algn="ctr" fontAlgn="ctr"/>
                      <a:r>
                        <a:rPr lang="en-US" sz="800" b="1" i="0" u="none" strike="noStrike">
                          <a:latin typeface="Times New Roman"/>
                        </a:rPr>
                        <a:t>SURVEYOR-NAME &amp;SIGN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ctr"/>
                      <a:endParaRPr lang="en-US" sz="500" b="1" i="0" u="none" strike="noStrike">
                        <a:latin typeface="Times New Roman"/>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gridSpan="2">
                  <a:txBody>
                    <a:bodyPr/>
                    <a:lstStyle/>
                    <a:p>
                      <a:pPr algn="l" fontAlgn="b"/>
                      <a:endParaRPr lang="en-US" sz="800" b="0" i="0" u="none" strike="noStrike">
                        <a:latin typeface="Arial"/>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a:txBody>
                    <a:bodyPr/>
                    <a:lstStyle/>
                    <a:p>
                      <a:pPr algn="l" fontAlgn="ctr"/>
                      <a:r>
                        <a:rPr lang="en-US" sz="800" b="1" i="0" u="none" strike="noStrike">
                          <a:latin typeface="Times New Roman"/>
                        </a:rPr>
                        <a:t>HEADER PIN CHAIN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800" b="1" i="0" u="none" strike="noStrike">
                          <a:latin typeface="Times New Roman"/>
                        </a:rPr>
                        <a:t>HPC</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ctr"/>
                      <a:r>
                        <a:rPr lang="en-US" sz="800" b="1" i="0" u="none" strike="noStrike">
                          <a:latin typeface="Times New Roman"/>
                        </a:rPr>
                        <a:t>PAINT FAILURE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latin typeface="Times New Roman"/>
                        </a:rPr>
                        <a:t>PF</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1" i="0" u="none" strike="noStrike">
                          <a:latin typeface="Times New Roman"/>
                        </a:rPr>
                        <a:t>REMOVE GLUE OR TAPE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latin typeface="Times New Roman"/>
                        </a:rPr>
                        <a:t>GT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201429">
                <a:tc>
                  <a:txBody>
                    <a:bodyPr/>
                    <a:lstStyle/>
                    <a:p>
                      <a:pPr algn="l" fontAlgn="b"/>
                      <a:endParaRPr lang="en-US" sz="800" b="0" i="0" u="none" strike="noStrike">
                        <a:latin typeface="Arial"/>
                      </a:endParaRPr>
                    </a:p>
                  </a:txBody>
                  <a:tcPr marL="0" marR="0" marT="0" marB="0" anchor="b">
                    <a:lnL>
                      <a:noFill/>
                    </a:lnL>
                    <a:lnR>
                      <a:noFill/>
                    </a:lnR>
                    <a:lnT>
                      <a:noFill/>
                    </a:lnT>
                    <a:lnB>
                      <a:noFill/>
                    </a:lnB>
                  </a:tcPr>
                </a:tc>
                <a:tc>
                  <a:txBody>
                    <a:bodyPr/>
                    <a:lstStyle/>
                    <a:p>
                      <a:pPr algn="r" fontAlgn="b"/>
                      <a:endParaRPr lang="en-US" sz="800" b="1" i="0" u="none" strike="noStrike">
                        <a:latin typeface="Times New Roman"/>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1" i="0" u="none" strike="noStrike">
                          <a:latin typeface="Times New Roman"/>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latin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latin typeface="Times New Roman"/>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latin typeface="Times New Roman"/>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latin typeface="Times New Roman"/>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latin typeface="Times New Roman"/>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latin typeface="Times New Roman"/>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5">
                  <a:txBody>
                    <a:bodyPr/>
                    <a:lstStyle/>
                    <a:p>
                      <a:pPr algn="ctr" fontAlgn="b"/>
                      <a:r>
                        <a:rPr lang="en-US" sz="8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b"/>
                      <a:endParaRPr lang="en-US" sz="700" b="0" i="0" u="none" strike="noStrike">
                        <a:latin typeface="Times New Roman"/>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gridSpan="2">
                  <a:txBody>
                    <a:bodyPr/>
                    <a:lstStyle/>
                    <a:p>
                      <a:pPr algn="l" fontAlgn="b"/>
                      <a:endParaRPr lang="en-US" sz="800" b="0" i="0" u="none" strike="noStrike">
                        <a:latin typeface="Arial"/>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a:txBody>
                    <a:bodyPr/>
                    <a:lstStyle/>
                    <a:p>
                      <a:pPr algn="l" fontAlgn="ctr"/>
                      <a:r>
                        <a:rPr lang="en-US" sz="800" b="1" i="0" u="none" strike="noStrike">
                          <a:latin typeface="Times New Roman"/>
                        </a:rPr>
                        <a:t>TARPAULIN ASSY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800" b="1" i="0" u="none" strike="noStrike">
                          <a:latin typeface="Times New Roman"/>
                        </a:rPr>
                        <a:t>TNA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ctr"/>
                      <a:r>
                        <a:rPr lang="en-US" sz="800" b="1" i="0" u="none" strike="noStrike">
                          <a:latin typeface="Times New Roman"/>
                        </a:rPr>
                        <a:t>PIN HOLES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latin typeface="Times New Roman"/>
                        </a:rPr>
                        <a:t>PH</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1" i="0" u="none" strike="noStrike">
                          <a:latin typeface="Times New Roman"/>
                        </a:rPr>
                        <a:t>CHEMICAL CLEAN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latin typeface="Times New Roman"/>
                        </a:rPr>
                        <a:t>CC</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201429">
                <a:tc>
                  <a:txBody>
                    <a:bodyPr/>
                    <a:lstStyle/>
                    <a:p>
                      <a:pPr algn="l" fontAlgn="b"/>
                      <a:endParaRPr lang="en-US" sz="800" b="0" i="0" u="none" strike="noStrike">
                        <a:latin typeface="Arial"/>
                      </a:endParaRPr>
                    </a:p>
                  </a:txBody>
                  <a:tcPr marL="0" marR="0" marT="0" marB="0" anchor="b">
                    <a:lnL>
                      <a:noFill/>
                    </a:lnL>
                    <a:lnR>
                      <a:noFill/>
                    </a:lnR>
                    <a:lnT>
                      <a:noFill/>
                    </a:lnT>
                    <a:lnB>
                      <a:noFill/>
                    </a:lnB>
                  </a:tcPr>
                </a:tc>
                <a:tc>
                  <a:txBody>
                    <a:bodyPr/>
                    <a:lstStyle/>
                    <a:p>
                      <a:pPr algn="r" fontAlgn="ctr"/>
                      <a:r>
                        <a:rPr lang="en-US" sz="800" b="1" i="0" u="none" strike="noStrike">
                          <a:latin typeface="Times New Roman"/>
                        </a:rPr>
                        <a:t>H</a:t>
                      </a: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c rowSpan="2">
                  <a:txBody>
                    <a:bodyPr/>
                    <a:lstStyle/>
                    <a:p>
                      <a:pPr algn="ctr" fontAlgn="b"/>
                      <a:r>
                        <a:rPr lang="en-US" sz="8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8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8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8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8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8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8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8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8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8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latin typeface="Times New Roman"/>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rowSpan="4" gridSpan="5">
                  <a:txBody>
                    <a:bodyPr/>
                    <a:lstStyle/>
                    <a:p>
                      <a:pPr algn="ctr" fontAlgn="b"/>
                      <a:r>
                        <a:rPr lang="en-US" sz="8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hMerge="1">
                  <a:txBody>
                    <a:bodyPr/>
                    <a:lstStyle/>
                    <a:p>
                      <a:pPr algn="ctr" fontAlgn="b"/>
                      <a:endParaRPr lang="en-US" sz="700" b="0" i="0" u="none" strike="noStrike">
                        <a:latin typeface="Times New Roman"/>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a:txBody>
                    <a:bodyPr/>
                    <a:lstStyle/>
                    <a:p>
                      <a:pPr algn="l" fontAlgn="b"/>
                      <a:endParaRPr lang="en-US" sz="8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gridSpan="2">
                  <a:txBody>
                    <a:bodyPr/>
                    <a:lstStyle/>
                    <a:p>
                      <a:pPr algn="l" fontAlgn="b"/>
                      <a:endParaRPr lang="en-US" sz="800" b="0" i="0" u="none" strike="noStrike">
                        <a:latin typeface="Arial"/>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a:txBody>
                    <a:bodyPr/>
                    <a:lstStyle/>
                    <a:p>
                      <a:pPr algn="l" fontAlgn="ctr"/>
                      <a:r>
                        <a:rPr lang="en-US" sz="800" b="1" i="0" u="none" strike="noStrike">
                          <a:latin typeface="Times New Roman"/>
                        </a:rPr>
                        <a:t>TIR CORD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800" b="1" i="0" u="none" strike="noStrike">
                          <a:latin typeface="Times New Roman"/>
                        </a:rPr>
                        <a:t>TIR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ctr"/>
                      <a:r>
                        <a:rPr lang="en-US" sz="800" b="1" i="0" u="none" strike="noStrike">
                          <a:latin typeface="Times New Roman"/>
                        </a:rPr>
                        <a:t>ROTTED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latin typeface="Times New Roman"/>
                        </a:rPr>
                        <a:t>RO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1" i="0" u="none" strike="noStrike">
                          <a:latin typeface="Times New Roman"/>
                        </a:rPr>
                        <a:t>FREE SEIZED COMPONENTS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latin typeface="Times New Roman"/>
                        </a:rPr>
                        <a:t>FR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dirty="0">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91611">
                <a:tc>
                  <a:txBody>
                    <a:bodyPr/>
                    <a:lstStyle/>
                    <a:p>
                      <a:pPr algn="l" fontAlgn="b"/>
                      <a:endParaRPr lang="en-US" sz="800" b="0" i="0" u="none" strike="noStrike">
                        <a:latin typeface="Arial"/>
                      </a:endParaRPr>
                    </a:p>
                  </a:txBody>
                  <a:tcPr marL="0" marR="0" marT="0" marB="0" anchor="b">
                    <a:lnL>
                      <a:noFill/>
                    </a:lnL>
                    <a:lnR>
                      <a:noFill/>
                    </a:lnR>
                    <a:lnT>
                      <a:noFill/>
                    </a:lnT>
                    <a:lnB>
                      <a:noFill/>
                    </a:lnB>
                  </a:tcPr>
                </a:tc>
                <a:tc>
                  <a:txBody>
                    <a:bodyPr/>
                    <a:lstStyle/>
                    <a:p>
                      <a:pPr algn="r" fontAlgn="ctr"/>
                      <a:r>
                        <a:rPr lang="en-US" sz="800" b="1" i="0" u="none" strike="noStrike">
                          <a:latin typeface="Times New Roman"/>
                        </a:rPr>
                        <a:t>T</a:t>
                      </a: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endParaRPr lang="en-US" sz="800" b="0" i="0" u="none" strike="noStrike">
                        <a:latin typeface="Times New Roman"/>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rowSpan="2">
                  <a:txBody>
                    <a:bodyPr/>
                    <a:lstStyle/>
                    <a:p>
                      <a:pPr algn="l" fontAlgn="b"/>
                      <a:endParaRPr lang="en-US" sz="8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rowSpan="2" gridSpan="2">
                  <a:txBody>
                    <a:bodyPr/>
                    <a:lstStyle/>
                    <a:p>
                      <a:pPr algn="l" fontAlgn="b"/>
                      <a:endParaRPr lang="en-US" sz="800" b="0" i="0" u="none" strike="noStrike">
                        <a:latin typeface="Arial"/>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rowSpan="2" hMerge="1">
                  <a:txBody>
                    <a:bodyPr/>
                    <a:lstStyle/>
                    <a:p>
                      <a:endParaRPr lang="en-US"/>
                    </a:p>
                  </a:txBody>
                  <a:tcPr/>
                </a:tc>
                <a:tc rowSpan="2">
                  <a:txBody>
                    <a:bodyPr/>
                    <a:lstStyle/>
                    <a:p>
                      <a:pPr algn="l" fontAlgn="ctr"/>
                      <a:r>
                        <a:rPr lang="en-US" sz="800" b="1" i="0" u="none" strike="noStrike">
                          <a:latin typeface="Times New Roman"/>
                        </a:rPr>
                        <a:t>ROOF BOW</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gridSpan="2">
                  <a:txBody>
                    <a:bodyPr/>
                    <a:lstStyle/>
                    <a:p>
                      <a:pPr algn="ctr" fontAlgn="b"/>
                      <a:r>
                        <a:rPr lang="en-US" sz="800" b="1" i="0" u="none" strike="noStrike">
                          <a:latin typeface="Times New Roman"/>
                        </a:rPr>
                        <a:t>RBO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hMerge="1">
                  <a:txBody>
                    <a:bodyPr/>
                    <a:lstStyle/>
                    <a:p>
                      <a:endParaRPr lang="en-US"/>
                    </a:p>
                  </a:txBody>
                  <a:tcPr/>
                </a:tc>
                <a:tc rowSpan="2">
                  <a:txBody>
                    <a:bodyPr/>
                    <a:lstStyle/>
                    <a:p>
                      <a:pPr algn="l" fontAlgn="ctr"/>
                      <a:r>
                        <a:rPr lang="en-US" sz="800" b="1" i="0" u="none" strike="noStrike">
                          <a:latin typeface="Times New Roman"/>
                        </a:rPr>
                        <a:t>WEAR &amp; TEAR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en-US" sz="800" b="1" i="0" u="none" strike="noStrike">
                          <a:latin typeface="Times New Roman"/>
                        </a:rPr>
                        <a:t>WT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t"/>
                      <a:r>
                        <a:rPr lang="en-US" sz="800" b="1" i="0" u="none" strike="noStrike">
                          <a:latin typeface="Times New Roman"/>
                        </a:rPr>
                        <a:t>REMOVE &amp; REPLACE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800" b="1" i="0" u="none" strike="noStrike">
                          <a:latin typeface="Times New Roman"/>
                        </a:rPr>
                        <a:t>RP</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b"/>
                      <a:r>
                        <a:rPr lang="en-US" sz="800" b="0" i="0" u="none" strike="noStrike" dirty="0">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b"/>
                      <a:endParaRPr lang="en-US" sz="8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152229">
                <a:tc rowSpan="2">
                  <a:txBody>
                    <a:bodyPr/>
                    <a:lstStyle/>
                    <a:p>
                      <a:endParaRPr lang="en-US"/>
                    </a:p>
                  </a:txBody>
                  <a:tcPr marL="0" marR="0" marT="0" marB="0" anchor="b">
                    <a:lnL>
                      <a:noFill/>
                    </a:lnL>
                    <a:lnR>
                      <a:noFill/>
                    </a:lnR>
                    <a:lnT>
                      <a:noFill/>
                    </a:lnT>
                    <a:lnB>
                      <a:noFill/>
                    </a:lnB>
                  </a:tcPr>
                </a:tc>
                <a:tc rowSpan="2">
                  <a:txBody>
                    <a:bodyPr/>
                    <a:lstStyle/>
                    <a:p>
                      <a:pPr algn="r" fontAlgn="ctr"/>
                      <a:r>
                        <a:rPr lang="en-US" sz="800" b="1" i="0" u="none" strike="noStrike">
                          <a:latin typeface="Times New Roman"/>
                        </a:rPr>
                        <a:t>B</a:t>
                      </a: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c rowSpan="3">
                  <a:txBody>
                    <a:bodyPr/>
                    <a:lstStyle/>
                    <a:p>
                      <a:pPr algn="ctr" fontAlgn="b"/>
                      <a:r>
                        <a:rPr lang="en-US" sz="8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800" b="0" i="0" u="none" strike="noStrike" dirty="0">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8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8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8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8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8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8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8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8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endParaRPr lang="en-US"/>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r>
              <a:tr h="155650">
                <a:tc vMerge="1">
                  <a:txBody>
                    <a:bodyPr/>
                    <a:lstStyle/>
                    <a:p>
                      <a:pPr algn="l" fontAlgn="b"/>
                      <a:endParaRPr lang="en-US" sz="800" b="0" i="0" u="none" strike="noStrike">
                        <a:latin typeface="Arial"/>
                      </a:endParaRPr>
                    </a:p>
                  </a:txBody>
                  <a:tcPr marL="0" marR="0" marT="0" marB="0" anchor="b">
                    <a:lnL>
                      <a:noFill/>
                    </a:lnL>
                    <a:lnR>
                      <a:noFill/>
                    </a:lnR>
                    <a:lnT>
                      <a:noFill/>
                    </a:lnT>
                    <a:lnB>
                      <a:noFill/>
                    </a:lnB>
                  </a:tcPr>
                </a:tc>
                <a:tc vMerge="1">
                  <a:txBody>
                    <a:bodyPr/>
                    <a:lstStyle/>
                    <a:p>
                      <a:pPr algn="r" fontAlgn="ctr"/>
                      <a:endParaRPr lang="en-US" sz="800" b="1" i="0" u="none" strike="noStrike">
                        <a:latin typeface="Times New Roman"/>
                      </a:endParaRP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c vMerge="1">
                  <a:txBody>
                    <a:bodyPr/>
                    <a:lstStyle/>
                    <a:p>
                      <a:pPr algn="ctr" fontAlgn="b"/>
                      <a:endParaRPr lang="en-US" sz="800" b="0" i="0" u="none" strike="noStrike">
                        <a:latin typeface="Times New Roman"/>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algn="ctr" fontAlgn="b"/>
                      <a:endParaRPr lang="en-US" sz="800" b="0" i="0" u="none" strike="noStrike">
                        <a:latin typeface="Times New Roman"/>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algn="ctr" fontAlgn="b"/>
                      <a:endParaRPr lang="en-US" sz="800" b="0" i="0" u="none" strike="noStrike">
                        <a:latin typeface="Times New Roman"/>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algn="ctr" fontAlgn="b"/>
                      <a:endParaRPr lang="en-US" sz="800" b="0" i="0" u="none" strike="noStrike">
                        <a:latin typeface="Times New Roman"/>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algn="ctr" fontAlgn="b"/>
                      <a:endParaRPr lang="en-US" sz="800" b="0" i="0" u="none" strike="noStrike">
                        <a:latin typeface="Times New Roman"/>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algn="ctr" fontAlgn="b"/>
                      <a:endParaRPr lang="en-US" sz="800" b="0" i="0" u="none" strike="noStrike">
                        <a:latin typeface="Times New Roman"/>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algn="ctr" fontAlgn="b"/>
                      <a:endParaRPr lang="en-US" sz="800" b="0" i="0" u="none" strike="noStrike">
                        <a:latin typeface="Times New Roman"/>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algn="ctr" fontAlgn="b"/>
                      <a:endParaRPr lang="en-US" sz="800" b="0" i="0" u="none" strike="noStrike">
                        <a:latin typeface="Times New Roman"/>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algn="ctr" fontAlgn="b"/>
                      <a:endParaRPr lang="en-US" sz="800" b="0" i="0" u="none" strike="noStrike">
                        <a:latin typeface="Times New Roman"/>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algn="ctr" fontAlgn="b"/>
                      <a:endParaRPr lang="en-US" sz="800" b="0" i="0" u="none" strike="noStrike">
                        <a:latin typeface="Times New Roman"/>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algn="l" fontAlgn="b"/>
                      <a:endParaRPr lang="en-US" sz="800" b="0" i="0" u="none" strike="noStrike">
                        <a:latin typeface="Times New Roman"/>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algn="l" fontAlgn="b"/>
                      <a:endParaRPr lang="en-US" sz="8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gridSpan="2">
                  <a:txBody>
                    <a:bodyPr/>
                    <a:lstStyle/>
                    <a:p>
                      <a:pPr algn="l" fontAlgn="b"/>
                      <a:endParaRPr lang="en-US" sz="800" b="0" i="0" u="none" strike="noStrike">
                        <a:latin typeface="Arial"/>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a:txBody>
                    <a:bodyPr/>
                    <a:lstStyle/>
                    <a:p>
                      <a:pPr algn="l" fontAlgn="ctr"/>
                      <a:r>
                        <a:rPr lang="en-US" sz="800" b="1" i="0" u="none" strike="noStrike">
                          <a:latin typeface="Times New Roman"/>
                        </a:rPr>
                        <a:t>TOP RAIL-SWINGING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800" b="1" i="0" u="none" strike="noStrike">
                          <a:latin typeface="Times New Roman"/>
                        </a:rPr>
                        <a:t>RRT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ctr"/>
                      <a:r>
                        <a:rPr lang="en-US" sz="800" b="1" i="0" u="none" strike="noStrike">
                          <a:latin typeface="Times New Roman"/>
                        </a:rPr>
                        <a:t>DIRTY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latin typeface="Times New Roman"/>
                        </a:rPr>
                        <a:t>DY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1" i="0" u="none" strike="noStrike">
                          <a:latin typeface="Times New Roman"/>
                        </a:rPr>
                        <a:t>REFIT</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latin typeface="Times New Roman"/>
                        </a:rPr>
                        <a:t>FT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dirty="0">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151211">
                <a:tc>
                  <a:txBody>
                    <a:bodyPr/>
                    <a:lstStyle/>
                    <a:p>
                      <a:pPr algn="l" fontAlgn="b"/>
                      <a:endParaRPr lang="en-US" sz="800" b="0" i="0" u="none" strike="noStrike">
                        <a:latin typeface="Arial"/>
                      </a:endParaRPr>
                    </a:p>
                  </a:txBody>
                  <a:tcPr marL="0" marR="0" marT="0" marB="0" anchor="b">
                    <a:lnL>
                      <a:noFill/>
                    </a:lnL>
                    <a:lnR>
                      <a:noFill/>
                    </a:lnR>
                    <a:lnT>
                      <a:noFill/>
                    </a:lnT>
                    <a:lnB>
                      <a:noFill/>
                    </a:lnB>
                  </a:tcPr>
                </a:tc>
                <a:tc>
                  <a:txBody>
                    <a:bodyPr/>
                    <a:lstStyle/>
                    <a:p>
                      <a:pPr algn="r" fontAlgn="ctr"/>
                      <a:r>
                        <a:rPr lang="en-US" sz="800" b="1" i="0" u="none" strike="noStrike">
                          <a:latin typeface="Times New Roman"/>
                        </a:rPr>
                        <a:t>G</a:t>
                      </a: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endParaRPr lang="en-US" sz="800" b="0" i="0" u="none" strike="noStrike">
                        <a:latin typeface="Times New Roman"/>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gridSpan="2">
                  <a:txBody>
                    <a:bodyPr/>
                    <a:lstStyle/>
                    <a:p>
                      <a:endParaRPr lang="en-US" sz="800"/>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pPr algn="l" fontAlgn="b"/>
                      <a:endParaRPr lang="en-US" sz="700" b="0" i="0" u="none" strike="noStrike">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dirty="0">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latin typeface="Arial"/>
                      </a:endParaRPr>
                    </a:p>
                  </a:txBody>
                  <a:tcPr marL="0" marR="0" marT="0" marB="0" anchor="b">
                    <a:lnL>
                      <a:noFill/>
                    </a:lnL>
                    <a:lnR>
                      <a:noFill/>
                    </a:lnR>
                    <a:lnT>
                      <a:noFill/>
                    </a:lnT>
                    <a:lnB>
                      <a:noFill/>
                    </a:lnB>
                  </a:tcPr>
                </a:tc>
                <a:tc gridSpan="2">
                  <a:txBody>
                    <a:bodyPr/>
                    <a:lstStyle/>
                    <a:p>
                      <a:pPr algn="l" fontAlgn="b"/>
                      <a:endParaRPr lang="en-US" sz="800" b="0" i="0" u="none" strike="noStrike">
                        <a:latin typeface="Arial"/>
                      </a:endParaRPr>
                    </a:p>
                  </a:txBody>
                  <a:tcPr marL="0" marR="0" marT="0" marB="0" anchor="b">
                    <a:lnL>
                      <a:noFill/>
                    </a:lnL>
                    <a:lnR>
                      <a:noFill/>
                    </a:lnR>
                    <a:lnT>
                      <a:noFill/>
                    </a:lnT>
                    <a:lnB>
                      <a:noFill/>
                    </a:lnB>
                  </a:tcPr>
                </a:tc>
                <a:tc hMerge="1">
                  <a:txBody>
                    <a:bodyPr/>
                    <a:lstStyle/>
                    <a:p>
                      <a:endParaRPr lang="en-US"/>
                    </a:p>
                  </a:txBody>
                  <a:tcPr/>
                </a:tc>
                <a:tc>
                  <a:txBody>
                    <a:bodyPr/>
                    <a:lstStyle/>
                    <a:p>
                      <a:pPr algn="l" fontAlgn="b"/>
                      <a:endParaRPr lang="en-US" sz="800" b="0" i="0" u="none" strike="noStrike">
                        <a:latin typeface="Arial"/>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latin typeface="Arial"/>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latin typeface="Arial"/>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latin typeface="Arial"/>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latin typeface="Arial"/>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latin typeface="Arial"/>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latin typeface="Arial"/>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dirty="0">
                        <a:latin typeface="Arial"/>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latin typeface="Arial"/>
                      </a:endParaRPr>
                    </a:p>
                  </a:txBody>
                  <a:tcPr marL="0" marR="0" marT="0" marB="0" anchor="b">
                    <a:lnL>
                      <a:noFill/>
                    </a:lnL>
                    <a:lnR>
                      <a:noFill/>
                    </a:lnR>
                    <a:lnT>
                      <a:noFill/>
                    </a:lnT>
                    <a:lnB>
                      <a:noFill/>
                    </a:lnB>
                  </a:tcPr>
                </a:tc>
              </a:tr>
              <a:tr h="80641">
                <a:tc>
                  <a:txBody>
                    <a:bodyPr/>
                    <a:lstStyle/>
                    <a:p>
                      <a:pPr algn="l" fontAlgn="b"/>
                      <a:endParaRPr lang="en-US" sz="800" b="0" i="0" u="none" strike="noStrike">
                        <a:latin typeface="Arial"/>
                      </a:endParaRPr>
                    </a:p>
                  </a:txBody>
                  <a:tcPr marL="0" marR="0" marT="0" marB="0" anchor="b">
                    <a:lnL>
                      <a:noFill/>
                    </a:lnL>
                    <a:lnR>
                      <a:noFill/>
                    </a:lnR>
                    <a:lnT>
                      <a:noFill/>
                    </a:lnT>
                    <a:lnB>
                      <a:noFill/>
                    </a:lnB>
                  </a:tcPr>
                </a:tc>
                <a:tc>
                  <a:txBody>
                    <a:bodyPr/>
                    <a:lstStyle/>
                    <a:p>
                      <a:pPr algn="r" fontAlgn="b"/>
                      <a:endParaRPr lang="en-US" sz="800" b="1" i="0" u="none" strike="noStrike">
                        <a:latin typeface="Times New Roman"/>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1" i="0" u="none" strike="noStrike">
                          <a:latin typeface="Times New Roman"/>
                        </a:rPr>
                        <a:t>DOOR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9">
                  <a:txBody>
                    <a:bodyPr/>
                    <a:lstStyle/>
                    <a:p>
                      <a:pPr algn="l" fontAlgn="b"/>
                      <a:r>
                        <a:rPr lang="en-US" sz="800" b="1" i="0" u="none" strike="noStrike" dirty="0" smtClean="0">
                          <a:latin typeface="Times New Roman"/>
                        </a:rPr>
                        <a:t>                                                                                              FRONT</a:t>
                      </a:r>
                      <a:endParaRPr lang="en-US" sz="800" b="1" i="0" u="none" strike="noStrike" dirty="0">
                        <a:latin typeface="Times New Roman"/>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pPr algn="l" fontAlgn="b"/>
                      <a:endParaRPr lang="en-US" sz="500" b="1" i="0" u="none" strike="noStrike" dirty="0">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pPr algn="l" fontAlgn="b"/>
                      <a:endParaRPr lang="en-US" sz="500" b="1" i="0" u="none" strike="noStrike" dirty="0">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pPr algn="l" fontAlgn="b"/>
                      <a:endParaRPr lang="en-US" sz="500" b="1" i="0" u="none" strike="noStrike" dirty="0">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pPr algn="l" fontAlgn="b"/>
                      <a:endParaRPr lang="en-US" sz="500" b="1" i="0" u="none" strike="noStrike" dirty="0">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pPr algn="l" fontAlgn="b"/>
                      <a:endParaRPr lang="en-US" sz="500" b="1" i="0" u="none" strike="noStrike" dirty="0">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pPr algn="l" fontAlgn="b"/>
                      <a:endParaRPr lang="en-US" sz="500" b="1" i="0" u="none" strike="noStrike" dirty="0">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pPr algn="l" fontAlgn="b"/>
                      <a:endParaRPr lang="en-US" sz="500" b="1" i="0" u="none" strike="noStrike" dirty="0">
                        <a:latin typeface="Times New Roman"/>
                      </a:endParaRP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pPr algn="l" fontAlgn="b"/>
                      <a:endParaRPr lang="en-US" sz="500" b="1" i="0" u="none" strike="noStrike" dirty="0">
                        <a:latin typeface="Times New Roman"/>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latin typeface="Times New Roman"/>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gridSpan="16">
                  <a:txBody>
                    <a:bodyPr/>
                    <a:lstStyle/>
                    <a:p>
                      <a:pPr algn="ctr" fontAlgn="b"/>
                      <a:r>
                        <a:rPr lang="en-US" sz="800" b="0" i="0" u="none" strike="noStrike" dirty="0">
                          <a:latin typeface="Times New Roman"/>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fontAlgn="b"/>
                      <a:endParaRPr lang="en-US" sz="700" b="0" i="0" u="none" strike="noStrike">
                        <a:latin typeface="Times New Roman"/>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latin typeface="Arial"/>
                      </a:endParaRPr>
                    </a:p>
                  </a:txBody>
                  <a:tcPr marL="0" marR="0" marT="0" marB="0" anchor="b">
                    <a:lnL>
                      <a:noFill/>
                    </a:lnL>
                    <a:lnR>
                      <a:noFill/>
                    </a:lnR>
                    <a:lnT>
                      <a:noFill/>
                    </a:lnT>
                    <a:lnB>
                      <a:noFill/>
                    </a:lnB>
                  </a:tcPr>
                </a:tc>
              </a:tr>
              <a:tr h="133148">
                <a:tc>
                  <a:txBody>
                    <a:bodyPr/>
                    <a:lstStyle/>
                    <a:p>
                      <a:pPr algn="l" fontAlgn="b"/>
                      <a:endParaRPr lang="en-US" sz="800" b="0" i="0" u="none" strike="noStrike">
                        <a:latin typeface="Arial"/>
                      </a:endParaRPr>
                    </a:p>
                  </a:txBody>
                  <a:tcPr marL="0" marR="0" marT="0" marB="0" anchor="b">
                    <a:lnL>
                      <a:noFill/>
                    </a:lnL>
                    <a:lnR>
                      <a:noFill/>
                    </a:lnR>
                    <a:lnT>
                      <a:noFill/>
                    </a:lnT>
                    <a:lnB>
                      <a:noFill/>
                    </a:lnB>
                  </a:tcPr>
                </a:tc>
                <a:tc>
                  <a:txBody>
                    <a:bodyPr/>
                    <a:lstStyle/>
                    <a:p>
                      <a:pPr algn="r" fontAlgn="b"/>
                      <a:endParaRPr lang="en-US" sz="800" b="1" i="0" u="none" strike="noStrike">
                        <a:latin typeface="Times New Roman"/>
                      </a:endParaRPr>
                    </a:p>
                  </a:txBody>
                  <a:tcPr marL="0" marR="0" marT="0" marB="0" anchor="b">
                    <a:lnL>
                      <a:noFill/>
                    </a:lnL>
                    <a:lnR>
                      <a:noFill/>
                    </a:lnR>
                    <a:lnT>
                      <a:noFill/>
                    </a:lnT>
                    <a:lnB>
                      <a:noFill/>
                    </a:lnB>
                  </a:tcPr>
                </a:tc>
                <a:tc>
                  <a:txBody>
                    <a:bodyPr/>
                    <a:lstStyle/>
                    <a:p>
                      <a:pPr algn="l" fontAlgn="b"/>
                      <a:endParaRPr lang="en-US" sz="800" b="0" i="0" u="none" strike="noStrike">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dirty="0">
                        <a:latin typeface="Times New Roman"/>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gridSpan="4">
                  <a:txBody>
                    <a:bodyPr/>
                    <a:lstStyle/>
                    <a:p>
                      <a:pPr algn="ctr" fontAlgn="b"/>
                      <a:r>
                        <a:rPr lang="en-US" sz="800" b="1" i="0" u="none" strike="noStrike">
                          <a:latin typeface="Times New Roman"/>
                        </a:rPr>
                        <a:t>BOTTOM</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latin typeface="Times New Roman"/>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latin typeface="Times New Roman"/>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latin typeface="Times New Roman"/>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latin typeface="Times New Roman"/>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gridSpan="5">
                  <a:txBody>
                    <a:bodyPr/>
                    <a:lstStyle/>
                    <a:p>
                      <a:pPr algn="ctr" fontAlgn="b"/>
                      <a:r>
                        <a:rPr lang="en-US" sz="800" b="1" i="0" u="none" strike="noStrike">
                          <a:latin typeface="Times New Roman"/>
                        </a:rPr>
                        <a:t>CONTAINER FACE</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b"/>
                      <a:endParaRPr lang="en-US" sz="500" b="1" i="0" u="none" strike="noStrike">
                        <a:latin typeface="Times New Roman"/>
                      </a:endParaRP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algn="ctr" fontAlgn="b"/>
                      <a:r>
                        <a:rPr lang="en-US" sz="800" b="1" i="0" u="none" strike="noStrike">
                          <a:latin typeface="Times New Roman"/>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b"/>
                      <a:endParaRPr lang="en-US" sz="500" b="1" i="0" u="none" strike="noStrike">
                        <a:latin typeface="Times New Roman"/>
                      </a:endParaRP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b"/>
                      <a:r>
                        <a:rPr lang="en-US" sz="800" b="1" i="0" u="none" strike="noStrike" dirty="0">
                          <a:latin typeface="Times New Roman"/>
                        </a:rPr>
                        <a:t>LOCATION CODE</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2">
                  <a:txBody>
                    <a:bodyPr/>
                    <a:lstStyle/>
                    <a:p>
                      <a:pPr algn="ctr" fontAlgn="b"/>
                      <a:r>
                        <a:rPr lang="en-US" sz="800" b="1" i="0" u="none" strike="noStrike">
                          <a:latin typeface="Times New Roman"/>
                        </a:rPr>
                        <a:t>COMPONENT CODE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b"/>
                      <a:r>
                        <a:rPr lang="en-US" sz="800" b="1" i="0" u="none" strike="noStrike">
                          <a:latin typeface="Times New Roman"/>
                        </a:rPr>
                        <a:t>DAMAGE CODE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b"/>
                      <a:r>
                        <a:rPr lang="en-US" sz="800" b="1" i="0" u="none" strike="noStrike" dirty="0">
                          <a:latin typeface="Times New Roman"/>
                        </a:rPr>
                        <a:t>REPAIR CODE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endParaRPr lang="en-US" sz="8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139865">
                <a:tc>
                  <a:txBody>
                    <a:bodyPr/>
                    <a:lstStyle/>
                    <a:p>
                      <a:pPr algn="l" fontAlgn="b"/>
                      <a:endParaRPr lang="en-US" sz="800" b="0" i="0" u="none" strike="noStrike">
                        <a:latin typeface="Arial"/>
                      </a:endParaRPr>
                    </a:p>
                  </a:txBody>
                  <a:tcPr marL="0" marR="0" marT="0" marB="0" anchor="b">
                    <a:lnL>
                      <a:noFill/>
                    </a:lnL>
                    <a:lnR>
                      <a:noFill/>
                    </a:lnR>
                    <a:lnT>
                      <a:noFill/>
                    </a:lnT>
                    <a:lnB>
                      <a:noFill/>
                    </a:lnB>
                  </a:tcPr>
                </a:tc>
                <a:tc>
                  <a:txBody>
                    <a:bodyPr/>
                    <a:lstStyle/>
                    <a:p>
                      <a:pPr algn="r" fontAlgn="b"/>
                      <a:endParaRPr lang="en-US" sz="800" b="1" i="0" u="none" strike="noStrike">
                        <a:latin typeface="Times New Roman"/>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1" i="0" u="none" strike="noStrike">
                          <a:latin typeface="Times New Roman"/>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latin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latin typeface="Times New Roman"/>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latin typeface="Times New Roman"/>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latin typeface="Times New Roman"/>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latin typeface="Times New Roman"/>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latin typeface="Times New Roman"/>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5">
                  <a:txBody>
                    <a:bodyPr/>
                    <a:lstStyle/>
                    <a:p>
                      <a:pPr algn="l" fontAlgn="ctr"/>
                      <a:r>
                        <a:rPr lang="en-US" sz="800" b="1" i="0" u="none" strike="noStrike">
                          <a:latin typeface="Times New Roman"/>
                        </a:rPr>
                        <a:t>LEFT</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ctr"/>
                      <a:endParaRPr lang="en-US" sz="700" b="1" i="0" u="none" strike="noStrike">
                        <a:latin typeface="Times New Roman"/>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algn="ctr" fontAlgn="b"/>
                      <a:r>
                        <a:rPr lang="en-US" sz="800" b="0" i="0" u="none" strike="noStrike">
                          <a:latin typeface="Arial"/>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b"/>
                      <a:endParaRPr lang="en-US" sz="700" b="0" i="0" u="none" strike="noStrike">
                        <a:latin typeface="Arial"/>
                      </a:endParaRP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b"/>
                      <a:r>
                        <a:rPr lang="en-US" sz="800" b="0" i="0" u="none" strike="noStrike">
                          <a:latin typeface="Arial"/>
                        </a:rPr>
                        <a:t> </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2">
                  <a:txBody>
                    <a:bodyPr/>
                    <a:lstStyle/>
                    <a:p>
                      <a:pPr algn="ctr" fontAlgn="b"/>
                      <a:r>
                        <a:rPr lang="en-US" sz="8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b"/>
                      <a:r>
                        <a:rPr lang="en-US" sz="8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b"/>
                      <a:r>
                        <a:rPr lang="en-US" sz="800" b="0" i="0" u="none" strike="noStrike" dirty="0">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endParaRPr lang="en-US" sz="8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152400">
                <a:tc rowSpan="3" gridSpan="2">
                  <a:txBody>
                    <a:bodyPr/>
                    <a:lstStyle/>
                    <a:p>
                      <a:pPr algn="r" fontAlgn="b"/>
                      <a:r>
                        <a:rPr lang="en-US" sz="800" b="1" i="0" u="none" strike="noStrike" dirty="0">
                          <a:latin typeface="Times New Roman"/>
                        </a:rPr>
                        <a:t>L</a:t>
                      </a:r>
                    </a:p>
                    <a:p>
                      <a:pPr algn="r" fontAlgn="b"/>
                      <a:endParaRPr lang="en-US" sz="800" b="1" i="0" u="none" strike="noStrike" dirty="0" smtClean="0">
                        <a:latin typeface="Times New Roman"/>
                      </a:endParaRPr>
                    </a:p>
                    <a:p>
                      <a:pPr algn="r" fontAlgn="b"/>
                      <a:r>
                        <a:rPr lang="en-US" sz="800" b="1" i="0" u="none" strike="noStrike" dirty="0" smtClean="0">
                          <a:latin typeface="Times New Roman"/>
                        </a:rPr>
                        <a:t>R</a:t>
                      </a:r>
                      <a:endParaRPr lang="en-US" sz="800" b="1" i="0" u="none" strike="noStrike" dirty="0">
                        <a:latin typeface="Times New Roman"/>
                      </a:endParaRP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c rowSpan="3" hMerge="1">
                  <a:txBody>
                    <a:bodyPr/>
                    <a:lstStyle/>
                    <a:p>
                      <a:pPr algn="r" fontAlgn="b"/>
                      <a:endParaRPr lang="en-US" sz="700" b="1" i="0" u="none" strike="noStrike" dirty="0">
                        <a:latin typeface="Times New Roman"/>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endParaRPr lang="en-US" sz="800" b="0" i="0" u="none" strike="noStrike" dirty="0">
                        <a:latin typeface="Times New Roman"/>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dirty="0">
                          <a:latin typeface="Times New Roman"/>
                        </a:rPr>
                        <a:t> </a:t>
                      </a:r>
                      <a:endParaRPr lang="en-US" sz="800" b="0" i="0" u="none" strike="noStrike" dirty="0">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latin typeface="Times New Roman"/>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5">
                  <a:txBody>
                    <a:bodyPr/>
                    <a:lstStyle/>
                    <a:p>
                      <a:pPr algn="l" fontAlgn="ctr"/>
                      <a:r>
                        <a:rPr lang="en-US" sz="800" b="1" i="0" u="none" strike="noStrike" dirty="0">
                          <a:latin typeface="Times New Roman"/>
                        </a:rPr>
                        <a:t>RIGHT</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ctr"/>
                      <a:endParaRPr lang="en-US" sz="700" b="1" i="0" u="none" strike="noStrike">
                        <a:latin typeface="Times New Roman"/>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algn="ctr" fontAlgn="b"/>
                      <a:r>
                        <a:rPr lang="en-US" sz="800" b="0" i="0" u="none" strike="noStrike" dirty="0">
                          <a:latin typeface="Arial"/>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b"/>
                      <a:endParaRPr lang="en-US" sz="700" b="0" i="0" u="none" strike="noStrike">
                        <a:latin typeface="Arial"/>
                      </a:endParaRP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b"/>
                      <a:r>
                        <a:rPr lang="en-US" sz="800" b="0" i="0" u="none" strike="noStrike" dirty="0">
                          <a:latin typeface="Arial"/>
                        </a:rPr>
                        <a:t> </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2">
                  <a:txBody>
                    <a:bodyPr/>
                    <a:lstStyle/>
                    <a:p>
                      <a:pPr algn="ctr" fontAlgn="b"/>
                      <a:r>
                        <a:rPr lang="en-US" sz="800" b="1" i="0" u="none" strike="noStrike" dirty="0">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b"/>
                      <a:r>
                        <a:rPr lang="en-US" sz="800" b="1" i="0" u="none" strike="noStrike" dirty="0">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b"/>
                      <a:r>
                        <a:rPr lang="en-US" sz="800" b="0" i="0" u="none" strike="noStrike" dirty="0">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endParaRPr lang="en-US" sz="8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46269">
                <a:tc gridSpan="2" vMerge="1">
                  <a:txBody>
                    <a:bodyPr/>
                    <a:lstStyle/>
                    <a:p>
                      <a:pPr algn="l" fontAlgn="b"/>
                      <a:endParaRPr lang="en-US" sz="700" b="0" i="0" u="none" strike="noStrike">
                        <a:latin typeface="Arial"/>
                      </a:endParaRPr>
                    </a:p>
                  </a:txBody>
                  <a:tcPr marL="0" marR="0" marT="0" marB="0" anchor="b">
                    <a:lnL>
                      <a:noFill/>
                    </a:lnL>
                    <a:lnR>
                      <a:noFill/>
                    </a:lnR>
                    <a:lnT>
                      <a:noFill/>
                    </a:lnT>
                    <a:lnB>
                      <a:noFill/>
                    </a:lnB>
                  </a:tcPr>
                </a:tc>
                <a:tc hMerge="1" vMerge="1">
                  <a:txBody>
                    <a:bodyPr/>
                    <a:lstStyle/>
                    <a:p>
                      <a:pPr algn="r" fontAlgn="b"/>
                      <a:endParaRPr lang="en-US" sz="700" b="1" i="0" u="none" strike="noStrike" dirty="0">
                        <a:latin typeface="Times New Roman"/>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dirty="0">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dirty="0">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dirty="0">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dirty="0">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dirty="0">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dirty="0">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dirty="0">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latin typeface="Times New Roman"/>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5">
                  <a:txBody>
                    <a:bodyPr/>
                    <a:lstStyle/>
                    <a:p>
                      <a:pPr algn="l" fontAlgn="ctr"/>
                      <a:r>
                        <a:rPr lang="en-US" sz="800" b="1" i="0" u="none" strike="noStrike">
                          <a:latin typeface="Times New Roman"/>
                        </a:rPr>
                        <a:t>TOP</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ctr"/>
                      <a:endParaRPr lang="en-US" sz="700" b="1" i="0" u="none" strike="noStrike">
                        <a:latin typeface="Times New Roman"/>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algn="ctr" fontAlgn="b"/>
                      <a:r>
                        <a:rPr lang="en-US" sz="800" b="0" i="0" u="none" strike="noStrike">
                          <a:latin typeface="Arial"/>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b"/>
                      <a:endParaRPr lang="en-US" sz="700" b="0" i="0" u="none" strike="noStrike">
                        <a:latin typeface="Arial"/>
                      </a:endParaRP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b"/>
                      <a:r>
                        <a:rPr lang="en-US" sz="800" b="0" i="0" u="none" strike="noStrike">
                          <a:latin typeface="Arial"/>
                        </a:rPr>
                        <a:t> </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2">
                  <a:txBody>
                    <a:bodyPr/>
                    <a:lstStyle/>
                    <a:p>
                      <a:pPr algn="ctr" fontAlgn="b"/>
                      <a:r>
                        <a:rPr lang="en-US" sz="8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b"/>
                      <a:r>
                        <a:rPr lang="en-US" sz="8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b"/>
                      <a:r>
                        <a:rPr lang="en-US" sz="800" b="0" i="0" u="none" strike="noStrike" dirty="0">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endParaRPr lang="en-US" sz="8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27230">
                <a:tc gridSpan="2" vMerge="1">
                  <a:txBody>
                    <a:bodyPr/>
                    <a:lstStyle/>
                    <a:p>
                      <a:pPr algn="l" fontAlgn="b"/>
                      <a:endParaRPr lang="en-US" sz="700" b="0" i="0" u="none" strike="noStrike">
                        <a:latin typeface="Arial"/>
                      </a:endParaRPr>
                    </a:p>
                  </a:txBody>
                  <a:tcPr marL="0" marR="0" marT="0" marB="0" anchor="b">
                    <a:lnL>
                      <a:noFill/>
                    </a:lnL>
                    <a:lnR>
                      <a:noFill/>
                    </a:lnR>
                    <a:lnT>
                      <a:noFill/>
                    </a:lnT>
                    <a:lnB>
                      <a:noFill/>
                    </a:lnB>
                  </a:tcPr>
                </a:tc>
                <a:tc hMerge="1" vMerge="1">
                  <a:txBody>
                    <a:bodyPr/>
                    <a:lstStyle/>
                    <a:p>
                      <a:pPr algn="r" fontAlgn="b"/>
                      <a:endParaRPr lang="en-US" sz="700" b="1" i="0" u="none" strike="noStrike" dirty="0">
                        <a:latin typeface="Times New Roman"/>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1" i="0" u="none" strike="noStrike">
                          <a:latin typeface="Times New Roman"/>
                        </a:rPr>
                        <a:t>DOOR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8">
                  <a:txBody>
                    <a:bodyPr/>
                    <a:lstStyle/>
                    <a:p>
                      <a:pPr algn="ctr" fontAlgn="b"/>
                      <a:endParaRPr lang="en-US" sz="800" b="1" i="0" u="none" strike="noStrike" dirty="0">
                        <a:latin typeface="Times New Roman"/>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b"/>
                      <a:endParaRPr lang="en-US" sz="700" b="1" i="0" u="none" strike="noStrike">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b"/>
                      <a:endParaRPr lang="en-US" sz="700" b="1" i="0" u="none" strike="noStrike" dirty="0">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b"/>
                      <a:endParaRPr lang="en-US" sz="700" b="1" i="0" u="none" strike="noStrike" dirty="0">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b"/>
                      <a:endParaRPr lang="en-US" sz="700" b="1" i="0" u="none" strike="noStrike">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b"/>
                      <a:endParaRPr lang="en-US" sz="700" b="1" i="0" u="none" strike="noStrike" dirty="0">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b"/>
                      <a:endParaRPr lang="en-US" sz="700" b="1" i="0" u="none" strike="noStrike" dirty="0">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b"/>
                      <a:endParaRPr lang="en-US" sz="700" b="1" i="0" u="none" strike="noStrike" dirty="0">
                        <a:latin typeface="Times New Roman"/>
                      </a:endParaRP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US" sz="800" b="1" i="0" u="none" strike="noStrike">
                          <a:latin typeface="Times New Roman"/>
                        </a:rPr>
                        <a:t>FRONT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latin typeface="Times New Roman"/>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5">
                  <a:txBody>
                    <a:bodyPr/>
                    <a:lstStyle/>
                    <a:p>
                      <a:pPr algn="l" fontAlgn="ctr"/>
                      <a:r>
                        <a:rPr lang="en-US" sz="800" b="1" i="0" u="none" strike="noStrike">
                          <a:latin typeface="Times New Roman"/>
                        </a:rPr>
                        <a:t>BOTTOM</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ctr"/>
                      <a:endParaRPr lang="en-US" sz="700" b="1" i="0" u="none" strike="noStrike">
                        <a:latin typeface="Times New Roman"/>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algn="ctr" fontAlgn="b"/>
                      <a:r>
                        <a:rPr lang="en-US" sz="800" b="0" i="0" u="none" strike="noStrike">
                          <a:latin typeface="Arial"/>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b"/>
                      <a:endParaRPr lang="en-US" sz="700" b="0" i="0" u="none" strike="noStrike">
                        <a:latin typeface="Arial"/>
                      </a:endParaRP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b"/>
                      <a:r>
                        <a:rPr lang="en-US" sz="800" b="0" i="0" u="none" strike="noStrike">
                          <a:latin typeface="Arial"/>
                        </a:rPr>
                        <a:t> </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2">
                  <a:txBody>
                    <a:bodyPr/>
                    <a:lstStyle/>
                    <a:p>
                      <a:pPr algn="ctr" fontAlgn="b"/>
                      <a:r>
                        <a:rPr lang="en-US" sz="8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b"/>
                      <a:r>
                        <a:rPr lang="en-US" sz="8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b"/>
                      <a:r>
                        <a:rPr lang="en-US" sz="800" b="0" i="0" u="none" strike="noStrike" dirty="0">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endParaRPr lang="en-US" sz="8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155650">
                <a:tc>
                  <a:txBody>
                    <a:bodyPr/>
                    <a:lstStyle/>
                    <a:p>
                      <a:pPr algn="l" fontAlgn="b"/>
                      <a:endParaRPr lang="en-US" sz="800" b="0" i="0" u="none" strike="noStrike" dirty="0">
                        <a:latin typeface="Arial"/>
                      </a:endParaRPr>
                    </a:p>
                  </a:txBody>
                  <a:tcPr marL="0" marR="0" marT="0" marB="0" anchor="b">
                    <a:lnL>
                      <a:noFill/>
                    </a:lnL>
                    <a:lnR>
                      <a:noFill/>
                    </a:lnR>
                    <a:lnT>
                      <a:noFill/>
                    </a:lnT>
                    <a:lnB>
                      <a:noFill/>
                    </a:lnB>
                  </a:tcPr>
                </a:tc>
                <a:tc>
                  <a:txBody>
                    <a:bodyPr/>
                    <a:lstStyle/>
                    <a:p>
                      <a:pPr algn="r" fontAlgn="b"/>
                      <a:endParaRPr lang="en-US" sz="800" b="1" i="0" u="none" strike="noStrike" dirty="0">
                        <a:latin typeface="Times New Roman"/>
                      </a:endParaRPr>
                    </a:p>
                  </a:txBody>
                  <a:tcPr marL="0" marR="0" marT="0" marB="0" anchor="b">
                    <a:lnL>
                      <a:noFill/>
                    </a:lnL>
                    <a:lnR>
                      <a:noFill/>
                    </a:lnR>
                    <a:lnT>
                      <a:noFill/>
                    </a:lnT>
                    <a:lnB>
                      <a:noFill/>
                    </a:lnB>
                  </a:tcPr>
                </a:tc>
                <a:tc>
                  <a:txBody>
                    <a:bodyPr/>
                    <a:lstStyle/>
                    <a:p>
                      <a:pPr algn="l" fontAlgn="b"/>
                      <a:endParaRPr lang="en-US" sz="800" b="0" i="0" u="none" strike="noStrike">
                        <a:latin typeface="Times New Roman"/>
                      </a:endParaRP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7">
                  <a:txBody>
                    <a:bodyPr/>
                    <a:lstStyle/>
                    <a:p>
                      <a:pPr algn="ctr" fontAlgn="b"/>
                      <a:r>
                        <a:rPr lang="en-US" sz="800" b="1" i="0" u="none" strike="noStrike" dirty="0" smtClean="0">
                          <a:latin typeface="Times New Roman"/>
                        </a:rPr>
                        <a:t>UNDERCARRIAGE</a:t>
                      </a:r>
                      <a:endParaRPr lang="en-US" sz="800" b="1" i="0" u="none" strike="noStrike" dirty="0">
                        <a:latin typeface="Times New Roman"/>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latin typeface="Times New Roman"/>
                      </a:endParaRPr>
                    </a:p>
                  </a:txBody>
                  <a:tcPr marL="0" marR="0" marT="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latin typeface="Times New Roman"/>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gridSpan="5">
                  <a:txBody>
                    <a:bodyPr/>
                    <a:lstStyle/>
                    <a:p>
                      <a:pPr algn="l" fontAlgn="ctr"/>
                      <a:r>
                        <a:rPr lang="en-US" sz="800" b="1" i="0" u="none" strike="noStrike" smtClean="0">
                          <a:latin typeface="Times New Roman"/>
                        </a:rPr>
                        <a:t>UNDERCARRIAGE</a:t>
                      </a:r>
                      <a:endParaRPr lang="en-US" sz="800" b="1" i="0" u="none" strike="noStrike" dirty="0">
                        <a:latin typeface="Times New Roman"/>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ctr"/>
                      <a:endParaRPr lang="en-US" sz="700" b="1" i="0" u="none" strike="noStrike">
                        <a:latin typeface="Times New Roman"/>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algn="ctr" fontAlgn="b"/>
                      <a:r>
                        <a:rPr lang="en-US" sz="800" b="0" i="0" u="none" strike="noStrike">
                          <a:latin typeface="Arial"/>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b"/>
                      <a:endParaRPr lang="en-US" sz="700" b="0" i="0" u="none" strike="noStrike">
                        <a:latin typeface="Arial"/>
                      </a:endParaRP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b"/>
                      <a:r>
                        <a:rPr lang="en-US" sz="800" b="0" i="0" u="none" strike="noStrike">
                          <a:latin typeface="Arial"/>
                        </a:rPr>
                        <a:t> </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2">
                  <a:txBody>
                    <a:bodyPr/>
                    <a:lstStyle/>
                    <a:p>
                      <a:pPr algn="ctr" fontAlgn="b"/>
                      <a:r>
                        <a:rPr lang="en-US" sz="8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b"/>
                      <a:r>
                        <a:rPr lang="en-US" sz="8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b"/>
                      <a:r>
                        <a:rPr lang="en-US" sz="800" b="0" i="0" u="none" strike="noStrike" dirty="0">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endParaRPr lang="en-US" sz="8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59222">
                <a:tc>
                  <a:txBody>
                    <a:bodyPr/>
                    <a:lstStyle/>
                    <a:p>
                      <a:pPr algn="l" fontAlgn="b"/>
                      <a:endParaRPr lang="en-US" sz="800" b="0" i="0" u="none" strike="noStrike">
                        <a:latin typeface="Arial"/>
                      </a:endParaRPr>
                    </a:p>
                  </a:txBody>
                  <a:tcPr marL="0" marR="0" marT="0" marB="0" anchor="b">
                    <a:lnL>
                      <a:noFill/>
                    </a:lnL>
                    <a:lnR>
                      <a:noFill/>
                    </a:lnR>
                    <a:lnT>
                      <a:noFill/>
                    </a:lnT>
                    <a:lnB>
                      <a:noFill/>
                    </a:lnB>
                  </a:tcPr>
                </a:tc>
                <a:tc>
                  <a:txBody>
                    <a:bodyPr/>
                    <a:lstStyle/>
                    <a:p>
                      <a:pPr algn="r" fontAlgn="b"/>
                      <a:endParaRPr lang="en-US" sz="800" b="1" i="0" u="none" strike="noStrike" dirty="0">
                        <a:latin typeface="Times New Roman"/>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1" i="0" u="none" strike="noStrike">
                          <a:latin typeface="Times New Roman"/>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latin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latin typeface="Times New Roman"/>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latin typeface="Times New Roman"/>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latin typeface="Times New Roman"/>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latin typeface="Times New Roman"/>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latin typeface="Times New Roman"/>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5">
                  <a:txBody>
                    <a:bodyPr/>
                    <a:lstStyle/>
                    <a:p>
                      <a:pPr algn="l" fontAlgn="ctr"/>
                      <a:r>
                        <a:rPr lang="en-US" sz="800" b="1" i="0" u="none" strike="noStrike">
                          <a:latin typeface="Times New Roman"/>
                        </a:rPr>
                        <a:t>DOOR</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ctr"/>
                      <a:endParaRPr lang="en-US" sz="700" b="1" i="0" u="none" strike="noStrike">
                        <a:latin typeface="Times New Roman"/>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algn="ctr" fontAlgn="b"/>
                      <a:r>
                        <a:rPr lang="en-US" sz="800" b="0" i="0" u="none" strike="noStrike">
                          <a:latin typeface="Arial"/>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b"/>
                      <a:endParaRPr lang="en-US" sz="700" b="0" i="0" u="none" strike="noStrike">
                        <a:latin typeface="Arial"/>
                      </a:endParaRP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b"/>
                      <a:r>
                        <a:rPr lang="en-US" sz="800" b="0" i="0" u="none" strike="noStrike" dirty="0">
                          <a:latin typeface="Arial"/>
                        </a:rPr>
                        <a:t> </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2">
                  <a:txBody>
                    <a:bodyPr/>
                    <a:lstStyle/>
                    <a:p>
                      <a:pPr algn="ctr" fontAlgn="b"/>
                      <a:r>
                        <a:rPr lang="en-US" sz="8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b"/>
                      <a:r>
                        <a:rPr lang="en-US" sz="8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b"/>
                      <a:r>
                        <a:rPr lang="en-US" sz="800" b="0" i="0" u="none" strike="noStrike" dirty="0">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endParaRPr lang="en-US" sz="8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133910">
                <a:tc rowSpan="2">
                  <a:txBody>
                    <a:bodyPr/>
                    <a:lstStyle/>
                    <a:p>
                      <a:pPr algn="l" fontAlgn="b"/>
                      <a:endParaRPr lang="en-US" sz="800" b="0" i="0" u="none" strike="noStrike">
                        <a:latin typeface="Arial"/>
                      </a:endParaRPr>
                    </a:p>
                  </a:txBody>
                  <a:tcPr marL="0" marR="0" marT="0" marB="0" anchor="b">
                    <a:lnL>
                      <a:noFill/>
                    </a:lnL>
                    <a:lnR>
                      <a:noFill/>
                    </a:lnR>
                    <a:lnT>
                      <a:noFill/>
                    </a:lnT>
                    <a:lnB>
                      <a:noFill/>
                    </a:lnB>
                  </a:tcPr>
                </a:tc>
                <a:tc rowSpan="2">
                  <a:txBody>
                    <a:bodyPr/>
                    <a:lstStyle/>
                    <a:p>
                      <a:pPr algn="r" fontAlgn="b"/>
                      <a:r>
                        <a:rPr lang="en-US" sz="800" b="1" i="0" u="none" strike="noStrike" dirty="0">
                          <a:latin typeface="Times New Roman"/>
                        </a:rPr>
                        <a:t>R</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rowSpan="3">
                  <a:txBody>
                    <a:bodyPr/>
                    <a:lstStyle/>
                    <a:p>
                      <a:pPr algn="ctr" fontAlgn="b"/>
                      <a:r>
                        <a:rPr lang="en-US" sz="8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8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8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8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8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8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8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8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l" fontAlgn="b"/>
                      <a:r>
                        <a:rPr lang="en-US" sz="800" b="0" i="0" u="none" strike="noStrike">
                          <a:latin typeface="Times New Roman"/>
                        </a:rPr>
                        <a:t> </a:t>
                      </a:r>
                      <a:endParaRPr lang="en-US" sz="800" b="0" i="0" u="none" strike="noStrike">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8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latin typeface="Times New Roman"/>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5">
                  <a:txBody>
                    <a:bodyPr/>
                    <a:lstStyle/>
                    <a:p>
                      <a:pPr algn="l" fontAlgn="ctr"/>
                      <a:r>
                        <a:rPr lang="en-US" sz="800" b="1" i="0" u="none" strike="noStrike">
                          <a:latin typeface="Times New Roman"/>
                        </a:rPr>
                        <a:t>FRONT</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ctr"/>
                      <a:endParaRPr lang="en-US" sz="700" b="1" i="0" u="none" strike="noStrike">
                        <a:latin typeface="Times New Roman"/>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algn="ctr" fontAlgn="b"/>
                      <a:r>
                        <a:rPr lang="en-US" sz="800" b="0" i="0" u="none" strike="noStrike">
                          <a:latin typeface="Arial"/>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b"/>
                      <a:endParaRPr lang="en-US" sz="700" b="0" i="0" u="none" strike="noStrike">
                        <a:latin typeface="Arial"/>
                      </a:endParaRP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b"/>
                      <a:r>
                        <a:rPr lang="en-US" sz="800" b="0" i="0" u="none" strike="noStrike" dirty="0">
                          <a:latin typeface="Arial"/>
                        </a:rPr>
                        <a:t> </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2">
                  <a:txBody>
                    <a:bodyPr/>
                    <a:lstStyle/>
                    <a:p>
                      <a:pPr algn="ctr" fontAlgn="b"/>
                      <a:r>
                        <a:rPr lang="en-US" sz="8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b"/>
                      <a:r>
                        <a:rPr lang="en-US" sz="8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b"/>
                      <a:r>
                        <a:rPr lang="en-US" sz="800" b="0" i="0" u="none" strike="noStrike" dirty="0">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endParaRPr lang="en-US" sz="8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rowSpan="2" gridSpan="18">
                  <a:txBody>
                    <a:bodyPr/>
                    <a:lstStyle/>
                    <a:p>
                      <a:pPr algn="ctr" fontAlgn="b"/>
                      <a:r>
                        <a:rPr lang="en-US" sz="800" b="0" i="0" u="none" strike="noStrike" dirty="0">
                          <a:latin typeface="Times New Roman"/>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r>
              <a:tr h="50800">
                <a:tc gridSpan="2">
                  <a:txBody>
                    <a:bodyPr/>
                    <a:lstStyle/>
                    <a:p>
                      <a:pPr algn="ctr" fontAlgn="b"/>
                      <a:endParaRPr lang="en-US" sz="800" b="0" i="0" u="none" strike="noStrike" dirty="0">
                        <a:latin typeface="Arial"/>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gridSpan="18" vMerge="1">
                  <a:txBody>
                    <a:bodyPr/>
                    <a:lstStyle/>
                    <a:p>
                      <a:pPr algn="ctr" fontAlgn="b"/>
                      <a:endParaRPr lang="en-US" sz="700" b="0" i="0" u="none" strike="noStrike" dirty="0">
                        <a:latin typeface="Times New Roman"/>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r>
              <a:tr h="238052">
                <a:tc>
                  <a:txBody>
                    <a:bodyPr/>
                    <a:lstStyle/>
                    <a:p>
                      <a:pPr algn="l" fontAlgn="b"/>
                      <a:endParaRPr lang="en-US" sz="800" b="0" i="0" u="none" strike="noStrike">
                        <a:latin typeface="Arial"/>
                      </a:endParaRPr>
                    </a:p>
                  </a:txBody>
                  <a:tcPr marL="0" marR="0" marT="0" marB="0" anchor="b">
                    <a:lnL>
                      <a:noFill/>
                    </a:lnL>
                    <a:lnR>
                      <a:noFill/>
                    </a:lnR>
                    <a:lnT>
                      <a:noFill/>
                    </a:lnT>
                    <a:lnB>
                      <a:noFill/>
                    </a:lnB>
                  </a:tcPr>
                </a:tc>
                <a:tc>
                  <a:txBody>
                    <a:bodyPr/>
                    <a:lstStyle/>
                    <a:p>
                      <a:pPr algn="r" fontAlgn="b"/>
                      <a:r>
                        <a:rPr lang="en-US" sz="800" b="1" i="0" u="none" strike="noStrike" dirty="0">
                          <a:latin typeface="Times New Roman"/>
                        </a:rPr>
                        <a:t>L</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endParaRPr lang="en-US" sz="800" b="0" i="0" u="none" strike="noStrike">
                        <a:latin typeface="Times New Roman"/>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hMerge="1">
                  <a:txBody>
                    <a:bodyPr/>
                    <a:lstStyle/>
                    <a:p>
                      <a:endParaRPr lang="en-US"/>
                    </a:p>
                  </a:txBody>
                  <a:tcPr/>
                </a:tc>
                <a:tc rowSpan="3" gridSpan="16">
                  <a:txBody>
                    <a:bodyPr/>
                    <a:lstStyle/>
                    <a:p>
                      <a:pPr algn="l" fontAlgn="b"/>
                      <a:endParaRPr lang="en-US" sz="800" b="0" i="0" u="none" strike="noStrike" dirty="0">
                        <a:latin typeface="Times New Roman"/>
                      </a:endParaRPr>
                    </a:p>
                  </a:txBody>
                  <a:tcPr marL="0" marR="0" marT="0" marB="0" anchor="b">
                    <a:lnL>
                      <a:noFill/>
                    </a:lnL>
                    <a:lnR>
                      <a:noFill/>
                    </a:lnR>
                    <a:lnT>
                      <a:noFill/>
                    </a:lnT>
                    <a:lnB>
                      <a:noFill/>
                    </a:lnB>
                  </a:tcPr>
                </a:tc>
                <a:tc rowSpan="3" hMerge="1">
                  <a:txBody>
                    <a:bodyPr/>
                    <a:lstStyle/>
                    <a:p>
                      <a:pPr algn="l" fontAlgn="b"/>
                      <a:endParaRPr lang="en-US" sz="700" b="0" i="0" u="none" strike="noStrike" dirty="0">
                        <a:latin typeface="Times New Roman"/>
                      </a:endParaRPr>
                    </a:p>
                  </a:txBody>
                  <a:tcPr marL="0" marR="0" marT="0" marB="0" anchor="b">
                    <a:lnL>
                      <a:noFill/>
                    </a:lnL>
                    <a:lnR>
                      <a:noFill/>
                    </a:lnR>
                    <a:lnT>
                      <a:noFill/>
                    </a:lnT>
                    <a:lnB>
                      <a:noFill/>
                    </a:lnB>
                  </a:tcPr>
                </a:tc>
                <a:tc rowSpan="3" hMerge="1">
                  <a:txBody>
                    <a:bodyPr/>
                    <a:lstStyle/>
                    <a:p>
                      <a:pPr algn="l" fontAlgn="b"/>
                      <a:endParaRPr lang="en-US" sz="700" b="0" i="0" u="none" strike="noStrike" dirty="0">
                        <a:latin typeface="Times New Roman"/>
                      </a:endParaRPr>
                    </a:p>
                  </a:txBody>
                  <a:tcPr marL="0" marR="0" marT="0" marB="0" anchor="b">
                    <a:lnL>
                      <a:noFill/>
                    </a:lnL>
                    <a:lnR>
                      <a:noFill/>
                    </a:lnR>
                    <a:lnT>
                      <a:noFill/>
                    </a:lnT>
                    <a:lnB>
                      <a:noFill/>
                    </a:lnB>
                  </a:tcPr>
                </a:tc>
                <a:tc rowSpan="3" hMerge="1">
                  <a:txBody>
                    <a:bodyPr/>
                    <a:lstStyle/>
                    <a:p>
                      <a:pPr algn="l" fontAlgn="b"/>
                      <a:endParaRPr lang="en-US" sz="700" b="0" i="0" u="none" strike="noStrike" dirty="0">
                        <a:latin typeface="Times New Roman"/>
                      </a:endParaRPr>
                    </a:p>
                  </a:txBody>
                  <a:tcPr marL="0" marR="0" marT="0" marB="0" anchor="b">
                    <a:lnL>
                      <a:noFill/>
                    </a:lnL>
                    <a:lnR>
                      <a:noFill/>
                    </a:lnR>
                    <a:lnT>
                      <a:noFill/>
                    </a:lnT>
                    <a:lnB>
                      <a:noFill/>
                    </a:lnB>
                  </a:tcPr>
                </a:tc>
                <a:tc rowSpan="3" hMerge="1">
                  <a:txBody>
                    <a:bodyPr/>
                    <a:lstStyle/>
                    <a:p>
                      <a:pPr algn="l" fontAlgn="b"/>
                      <a:endParaRPr lang="en-US" sz="700" b="0" i="0" u="none" strike="noStrike">
                        <a:latin typeface="Times New Roman"/>
                      </a:endParaRPr>
                    </a:p>
                  </a:txBody>
                  <a:tcPr marL="0" marR="0" marT="0" marB="0" anchor="b">
                    <a:lnL>
                      <a:noFill/>
                    </a:lnL>
                    <a:lnR>
                      <a:noFill/>
                    </a:lnR>
                    <a:lnT>
                      <a:noFill/>
                    </a:lnT>
                    <a:lnB>
                      <a:noFill/>
                    </a:lnB>
                  </a:tcPr>
                </a:tc>
                <a:tc rowSpan="3" hMerge="1">
                  <a:txBody>
                    <a:bodyPr/>
                    <a:lstStyle/>
                    <a:p>
                      <a:pPr algn="l" fontAlgn="b"/>
                      <a:endParaRPr lang="en-US" sz="700" b="0" i="0" u="none" strike="noStrike" dirty="0">
                        <a:latin typeface="Times New Roman"/>
                      </a:endParaRPr>
                    </a:p>
                  </a:txBody>
                  <a:tcPr marL="0" marR="0" marT="0" marB="0" anchor="b">
                    <a:lnL>
                      <a:noFill/>
                    </a:lnL>
                    <a:lnR>
                      <a:noFill/>
                    </a:lnR>
                    <a:lnT>
                      <a:noFill/>
                    </a:lnT>
                    <a:lnB>
                      <a:noFill/>
                    </a:lnB>
                  </a:tcPr>
                </a:tc>
                <a:tc rowSpan="3" hMerge="1">
                  <a:txBody>
                    <a:bodyPr/>
                    <a:lstStyle/>
                    <a:p>
                      <a:endParaRPr lang="en-US"/>
                    </a:p>
                  </a:txBody>
                  <a:tcPr/>
                </a:tc>
                <a:tc rowSpan="3" hMerge="1">
                  <a:txBody>
                    <a:bodyPr/>
                    <a:lstStyle/>
                    <a:p>
                      <a:pPr algn="l" fontAlgn="b"/>
                      <a:endParaRPr lang="en-US" sz="700" b="0" i="0" u="none" strike="noStrike" dirty="0">
                        <a:latin typeface="Times New Roman"/>
                      </a:endParaRPr>
                    </a:p>
                  </a:txBody>
                  <a:tcPr marL="0" marR="0" marT="0" marB="0" anchor="b">
                    <a:lnL>
                      <a:noFill/>
                    </a:lnL>
                    <a:lnR>
                      <a:noFill/>
                    </a:lnR>
                    <a:lnT>
                      <a:noFill/>
                    </a:lnT>
                    <a:lnB>
                      <a:noFill/>
                    </a:lnB>
                  </a:tcPr>
                </a:tc>
                <a:tc rowSpan="3" hMerge="1">
                  <a:txBody>
                    <a:bodyPr/>
                    <a:lstStyle/>
                    <a:p>
                      <a:pPr algn="l" fontAlgn="b"/>
                      <a:endParaRPr lang="en-US" sz="700" b="0" i="0" u="none" strike="noStrike" dirty="0">
                        <a:latin typeface="Times New Roman"/>
                      </a:endParaRPr>
                    </a:p>
                  </a:txBody>
                  <a:tcPr marL="0" marR="0" marT="0" marB="0" anchor="b">
                    <a:lnL>
                      <a:noFill/>
                    </a:lnL>
                    <a:lnR>
                      <a:noFill/>
                    </a:lnR>
                    <a:lnT>
                      <a:noFill/>
                    </a:lnT>
                    <a:lnB>
                      <a:noFill/>
                    </a:lnB>
                  </a:tcPr>
                </a:tc>
                <a:tc rowSpan="3" hMerge="1">
                  <a:txBody>
                    <a:bodyPr/>
                    <a:lstStyle/>
                    <a:p>
                      <a:pPr algn="l" fontAlgn="b"/>
                      <a:endParaRPr lang="en-US" sz="700" b="0" i="0" u="none" strike="noStrike">
                        <a:latin typeface="Times New Roman"/>
                      </a:endParaRPr>
                    </a:p>
                  </a:txBody>
                  <a:tcPr marL="0" marR="0" marT="0" marB="0" anchor="b">
                    <a:lnL>
                      <a:noFill/>
                    </a:lnL>
                    <a:lnR>
                      <a:noFill/>
                    </a:lnR>
                    <a:lnT>
                      <a:noFill/>
                    </a:lnT>
                    <a:lnB>
                      <a:noFill/>
                    </a:lnB>
                  </a:tcPr>
                </a:tc>
                <a:tc rowSpan="3" hMerge="1">
                  <a:txBody>
                    <a:bodyPr/>
                    <a:lstStyle/>
                    <a:p>
                      <a:pPr algn="l" fontAlgn="b"/>
                      <a:endParaRPr lang="en-US" sz="700" b="0" i="0" u="none" strike="noStrike" dirty="0">
                        <a:latin typeface="Times New Roman"/>
                      </a:endParaRPr>
                    </a:p>
                  </a:txBody>
                  <a:tcPr marL="0" marR="0" marT="0" marB="0" anchor="b">
                    <a:lnL>
                      <a:noFill/>
                    </a:lnL>
                    <a:lnR>
                      <a:noFill/>
                    </a:lnR>
                    <a:lnT>
                      <a:noFill/>
                    </a:lnT>
                    <a:lnB>
                      <a:noFill/>
                    </a:lnB>
                  </a:tcPr>
                </a:tc>
                <a:tc rowSpan="3" hMerge="1">
                  <a:txBody>
                    <a:bodyPr/>
                    <a:lstStyle/>
                    <a:p>
                      <a:pPr algn="l" fontAlgn="b"/>
                      <a:endParaRPr lang="en-US" sz="700" b="0" i="0" u="none" strike="noStrike" dirty="0">
                        <a:latin typeface="Times New Roman"/>
                      </a:endParaRPr>
                    </a:p>
                  </a:txBody>
                  <a:tcPr marL="0" marR="0" marT="0" marB="0" anchor="b">
                    <a:lnL>
                      <a:noFill/>
                    </a:lnL>
                    <a:lnR>
                      <a:noFill/>
                    </a:lnR>
                    <a:lnT>
                      <a:noFill/>
                    </a:lnT>
                    <a:lnB>
                      <a:noFill/>
                    </a:lnB>
                  </a:tcPr>
                </a:tc>
                <a:tc rowSpan="3" hMerge="1">
                  <a:txBody>
                    <a:bodyPr/>
                    <a:lstStyle/>
                    <a:p>
                      <a:pPr algn="l" fontAlgn="b"/>
                      <a:endParaRPr lang="en-US" sz="700" b="0" i="0" u="none" strike="noStrike" dirty="0">
                        <a:latin typeface="Times New Roman"/>
                      </a:endParaRPr>
                    </a:p>
                  </a:txBody>
                  <a:tcPr marL="0" marR="0" marT="0" marB="0" anchor="b">
                    <a:lnL>
                      <a:noFill/>
                    </a:lnL>
                    <a:lnR>
                      <a:noFill/>
                    </a:lnR>
                    <a:lnT>
                      <a:noFill/>
                    </a:lnT>
                    <a:lnB>
                      <a:noFill/>
                    </a:lnB>
                  </a:tcPr>
                </a:tc>
                <a:tc rowSpan="3" hMerge="1">
                  <a:txBody>
                    <a:bodyPr/>
                    <a:lstStyle/>
                    <a:p>
                      <a:pPr algn="l" fontAlgn="b"/>
                      <a:endParaRPr lang="en-US" sz="700" b="0" i="0" u="none" strike="noStrike" dirty="0">
                        <a:latin typeface="Times New Roman"/>
                      </a:endParaRPr>
                    </a:p>
                  </a:txBody>
                  <a:tcPr marL="0" marR="0" marT="0" marB="0" anchor="b">
                    <a:lnL>
                      <a:noFill/>
                    </a:lnL>
                    <a:lnR>
                      <a:noFill/>
                    </a:lnR>
                    <a:lnT>
                      <a:noFill/>
                    </a:lnT>
                    <a:lnB>
                      <a:noFill/>
                    </a:lnB>
                  </a:tcPr>
                </a:tc>
                <a:tc rowSpan="3" hMerge="1">
                  <a:txBody>
                    <a:bodyPr/>
                    <a:lstStyle/>
                    <a:p>
                      <a:pPr algn="l" fontAlgn="b"/>
                      <a:endParaRPr lang="en-US" sz="700" b="0" i="0" u="none" strike="noStrike" dirty="0">
                        <a:latin typeface="Times New Roman"/>
                      </a:endParaRPr>
                    </a:p>
                  </a:txBody>
                  <a:tcPr marL="0" marR="0" marT="0" marB="0" anchor="b">
                    <a:lnL>
                      <a:noFill/>
                    </a:lnL>
                    <a:lnR>
                      <a:noFill/>
                    </a:lnR>
                    <a:lnT>
                      <a:noFill/>
                    </a:lnT>
                    <a:lnB>
                      <a:noFill/>
                    </a:lnB>
                  </a:tcPr>
                </a:tc>
                <a:tc rowSpan="3" hMerge="1">
                  <a:txBody>
                    <a:bodyPr/>
                    <a:lstStyle/>
                    <a:p>
                      <a:pPr algn="l" fontAlgn="b"/>
                      <a:endParaRPr lang="en-US" sz="700" b="0" i="0" u="none" strike="noStrike" dirty="0">
                        <a:latin typeface="Times New Roman"/>
                      </a:endParaRPr>
                    </a:p>
                  </a:txBody>
                  <a:tcPr marL="0" marR="0" marT="0" marB="0" anchor="b">
                    <a:lnL>
                      <a:noFill/>
                    </a:lnL>
                    <a:lnR>
                      <a:noFill/>
                    </a:lnR>
                    <a:lnT>
                      <a:noFill/>
                    </a:lnT>
                    <a:lnB>
                      <a:noFill/>
                    </a:lnB>
                  </a:tcPr>
                </a:tc>
              </a:tr>
              <a:tr h="155650">
                <a:tc>
                  <a:txBody>
                    <a:bodyPr/>
                    <a:lstStyle/>
                    <a:p>
                      <a:pPr algn="l" fontAlgn="b"/>
                      <a:endParaRPr lang="en-US" sz="800" b="0" i="0" u="none" strike="noStrike">
                        <a:latin typeface="Arial"/>
                      </a:endParaRPr>
                    </a:p>
                  </a:txBody>
                  <a:tcPr marL="0" marR="0" marT="0" marB="0" anchor="b">
                    <a:lnL>
                      <a:noFill/>
                    </a:lnL>
                    <a:lnR>
                      <a:noFill/>
                    </a:lnR>
                    <a:lnT>
                      <a:noFill/>
                    </a:lnT>
                    <a:lnB>
                      <a:noFill/>
                    </a:lnB>
                  </a:tcPr>
                </a:tc>
                <a:tc>
                  <a:txBody>
                    <a:bodyPr/>
                    <a:lstStyle/>
                    <a:p>
                      <a:pPr algn="l" fontAlgn="b"/>
                      <a:endParaRPr lang="en-US" sz="800" b="0" i="0" u="none" strike="noStrike" dirty="0">
                        <a:latin typeface="Times New Roman"/>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1" i="0" u="none" strike="noStrike">
                          <a:latin typeface="Times New Roman"/>
                        </a:rPr>
                        <a:t>DOOR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1" i="0" u="none" strike="noStrike">
                        <a:latin typeface="Times New Roman"/>
                      </a:endParaRP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1" i="0" u="none" strike="noStrike">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1" i="0" u="none" strike="noStrike">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1" i="0" u="none" strike="noStrike">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1" i="0" u="none" strike="noStrike">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1" i="0" u="none" strike="noStrike">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1" i="0" u="none" strike="noStrike">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1" i="0" u="none" strike="noStrike">
                        <a:latin typeface="Times New Roman"/>
                      </a:endParaRP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800" b="1" i="0" u="none" strike="noStrike">
                          <a:latin typeface="Times New Roman"/>
                        </a:rPr>
                        <a:t>FRONT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endParaRPr lang="en-US" sz="800" b="0" i="0" u="none" strike="noStrike">
                        <a:latin typeface="Times New Roman"/>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hMerge="1">
                  <a:txBody>
                    <a:bodyPr/>
                    <a:lstStyle/>
                    <a:p>
                      <a:endParaRPr lang="en-US"/>
                    </a:p>
                  </a:txBody>
                  <a:tcPr/>
                </a:tc>
                <a:tc gridSpan="16" vMerge="1">
                  <a:txBody>
                    <a:bodyPr/>
                    <a:lstStyle/>
                    <a:p>
                      <a:pPr algn="l" fontAlgn="b"/>
                      <a:endParaRPr lang="en-US" sz="700" b="0" i="0" u="none" strike="noStrike">
                        <a:latin typeface="Times New Roman"/>
                      </a:endParaRPr>
                    </a:p>
                  </a:txBody>
                  <a:tcPr marL="0" marR="0" marT="0" marB="0" anchor="b">
                    <a:lnL>
                      <a:noFill/>
                    </a:lnL>
                    <a:lnR>
                      <a:noFill/>
                    </a:lnR>
                    <a:lnT>
                      <a:noFill/>
                    </a:lnT>
                    <a:lnB>
                      <a:noFill/>
                    </a:lnB>
                  </a:tcPr>
                </a:tc>
                <a:tc hMerge="1" vMerge="1">
                  <a:txBody>
                    <a:bodyPr/>
                    <a:lstStyle/>
                    <a:p>
                      <a:pPr algn="l" fontAlgn="b"/>
                      <a:endParaRPr lang="en-US" sz="700" b="0" i="0" u="none" strike="noStrike">
                        <a:latin typeface="Times New Roman"/>
                      </a:endParaRPr>
                    </a:p>
                  </a:txBody>
                  <a:tcPr marL="0" marR="0" marT="0" marB="0" anchor="b">
                    <a:lnL>
                      <a:noFill/>
                    </a:lnL>
                    <a:lnR>
                      <a:noFill/>
                    </a:lnR>
                    <a:lnT>
                      <a:noFill/>
                    </a:lnT>
                    <a:lnB>
                      <a:noFill/>
                    </a:lnB>
                  </a:tcPr>
                </a:tc>
                <a:tc hMerge="1" vMerge="1">
                  <a:txBody>
                    <a:bodyPr/>
                    <a:lstStyle/>
                    <a:p>
                      <a:pPr algn="l" fontAlgn="b"/>
                      <a:endParaRPr lang="en-US" sz="700" b="0" i="0" u="none" strike="noStrike">
                        <a:latin typeface="Times New Roman"/>
                      </a:endParaRPr>
                    </a:p>
                  </a:txBody>
                  <a:tcPr marL="0" marR="0" marT="0" marB="0" anchor="b">
                    <a:lnL>
                      <a:noFill/>
                    </a:lnL>
                    <a:lnR>
                      <a:noFill/>
                    </a:lnR>
                    <a:lnT>
                      <a:noFill/>
                    </a:lnT>
                    <a:lnB>
                      <a:noFill/>
                    </a:lnB>
                  </a:tcPr>
                </a:tc>
                <a:tc hMerge="1" vMerge="1">
                  <a:txBody>
                    <a:bodyPr/>
                    <a:lstStyle/>
                    <a:p>
                      <a:pPr algn="l" fontAlgn="b"/>
                      <a:endParaRPr lang="en-US" sz="700" b="0" i="0" u="none" strike="noStrike">
                        <a:latin typeface="Times New Roman"/>
                      </a:endParaRPr>
                    </a:p>
                  </a:txBody>
                  <a:tcPr marL="0" marR="0" marT="0" marB="0" anchor="b">
                    <a:lnL>
                      <a:noFill/>
                    </a:lnL>
                    <a:lnR>
                      <a:noFill/>
                    </a:lnR>
                    <a:lnT>
                      <a:noFill/>
                    </a:lnT>
                    <a:lnB>
                      <a:noFill/>
                    </a:lnB>
                  </a:tcPr>
                </a:tc>
                <a:tc hMerge="1" vMerge="1">
                  <a:txBody>
                    <a:bodyPr/>
                    <a:lstStyle/>
                    <a:p>
                      <a:pPr algn="l" fontAlgn="b"/>
                      <a:endParaRPr lang="en-US" sz="700" b="0" i="0" u="none" strike="noStrike">
                        <a:latin typeface="Times New Roman"/>
                      </a:endParaRPr>
                    </a:p>
                  </a:txBody>
                  <a:tcPr marL="0" marR="0" marT="0" marB="0" anchor="b">
                    <a:lnL>
                      <a:noFill/>
                    </a:lnL>
                    <a:lnR>
                      <a:noFill/>
                    </a:lnR>
                    <a:lnT>
                      <a:noFill/>
                    </a:lnT>
                    <a:lnB>
                      <a:noFill/>
                    </a:lnB>
                  </a:tcPr>
                </a:tc>
                <a:tc hMerge="1" vMerge="1">
                  <a:txBody>
                    <a:bodyPr/>
                    <a:lstStyle/>
                    <a:p>
                      <a:pPr algn="l" fontAlgn="b"/>
                      <a:endParaRPr lang="en-US" sz="700" b="0" i="0" u="none" strike="noStrike">
                        <a:latin typeface="Times New Roman"/>
                      </a:endParaRPr>
                    </a:p>
                  </a:txBody>
                  <a:tcPr marL="0" marR="0" marT="0" marB="0" anchor="b">
                    <a:lnL>
                      <a:noFill/>
                    </a:lnL>
                    <a:lnR>
                      <a:noFill/>
                    </a:lnR>
                    <a:lnT>
                      <a:noFill/>
                    </a:lnT>
                    <a:lnB>
                      <a:noFill/>
                    </a:lnB>
                  </a:tcPr>
                </a:tc>
                <a:tc hMerge="1" vMerge="1">
                  <a:txBody>
                    <a:bodyPr/>
                    <a:lstStyle/>
                    <a:p>
                      <a:endParaRPr lang="en-US"/>
                    </a:p>
                  </a:txBody>
                  <a:tcPr/>
                </a:tc>
                <a:tc hMerge="1" vMerge="1">
                  <a:txBody>
                    <a:bodyPr/>
                    <a:lstStyle/>
                    <a:p>
                      <a:pPr algn="l" fontAlgn="b"/>
                      <a:endParaRPr lang="en-US" sz="700" b="0" i="0" u="none" strike="noStrike">
                        <a:latin typeface="Times New Roman"/>
                      </a:endParaRPr>
                    </a:p>
                  </a:txBody>
                  <a:tcPr marL="0" marR="0" marT="0" marB="0" anchor="b">
                    <a:lnL>
                      <a:noFill/>
                    </a:lnL>
                    <a:lnR>
                      <a:noFill/>
                    </a:lnR>
                    <a:lnT>
                      <a:noFill/>
                    </a:lnT>
                    <a:lnB>
                      <a:noFill/>
                    </a:lnB>
                  </a:tcPr>
                </a:tc>
                <a:tc hMerge="1" vMerge="1">
                  <a:txBody>
                    <a:bodyPr/>
                    <a:lstStyle/>
                    <a:p>
                      <a:pPr algn="l" fontAlgn="b"/>
                      <a:endParaRPr lang="en-US" sz="700" b="0" i="0" u="none" strike="noStrike">
                        <a:latin typeface="Times New Roman"/>
                      </a:endParaRPr>
                    </a:p>
                  </a:txBody>
                  <a:tcPr marL="0" marR="0" marT="0" marB="0" anchor="b">
                    <a:lnL>
                      <a:noFill/>
                    </a:lnL>
                    <a:lnR>
                      <a:noFill/>
                    </a:lnR>
                    <a:lnT>
                      <a:noFill/>
                    </a:lnT>
                    <a:lnB>
                      <a:noFill/>
                    </a:lnB>
                  </a:tcPr>
                </a:tc>
                <a:tc hMerge="1" vMerge="1">
                  <a:txBody>
                    <a:bodyPr/>
                    <a:lstStyle/>
                    <a:p>
                      <a:pPr algn="l" fontAlgn="b"/>
                      <a:endParaRPr lang="en-US" sz="700" b="0" i="0" u="none" strike="noStrike">
                        <a:latin typeface="Times New Roman"/>
                      </a:endParaRPr>
                    </a:p>
                  </a:txBody>
                  <a:tcPr marL="0" marR="0" marT="0" marB="0" anchor="b">
                    <a:lnL>
                      <a:noFill/>
                    </a:lnL>
                    <a:lnR>
                      <a:noFill/>
                    </a:lnR>
                    <a:lnT>
                      <a:noFill/>
                    </a:lnT>
                    <a:lnB>
                      <a:noFill/>
                    </a:lnB>
                  </a:tcPr>
                </a:tc>
                <a:tc hMerge="1" vMerge="1">
                  <a:txBody>
                    <a:bodyPr/>
                    <a:lstStyle/>
                    <a:p>
                      <a:pPr algn="l" fontAlgn="b"/>
                      <a:endParaRPr lang="en-US" sz="700" b="0" i="0" u="none" strike="noStrike">
                        <a:latin typeface="Times New Roman"/>
                      </a:endParaRPr>
                    </a:p>
                  </a:txBody>
                  <a:tcPr marL="0" marR="0" marT="0" marB="0" anchor="b">
                    <a:lnL>
                      <a:noFill/>
                    </a:lnL>
                    <a:lnR>
                      <a:noFill/>
                    </a:lnR>
                    <a:lnT>
                      <a:noFill/>
                    </a:lnT>
                    <a:lnB>
                      <a:noFill/>
                    </a:lnB>
                  </a:tcPr>
                </a:tc>
                <a:tc hMerge="1" vMerge="1">
                  <a:txBody>
                    <a:bodyPr/>
                    <a:lstStyle/>
                    <a:p>
                      <a:pPr algn="l" fontAlgn="b"/>
                      <a:endParaRPr lang="en-US" sz="700" b="0" i="0" u="none" strike="noStrike">
                        <a:latin typeface="Times New Roman"/>
                      </a:endParaRPr>
                    </a:p>
                  </a:txBody>
                  <a:tcPr marL="0" marR="0" marT="0" marB="0" anchor="b">
                    <a:lnL>
                      <a:noFill/>
                    </a:lnL>
                    <a:lnR>
                      <a:noFill/>
                    </a:lnR>
                    <a:lnT>
                      <a:noFill/>
                    </a:lnT>
                    <a:lnB>
                      <a:noFill/>
                    </a:lnB>
                  </a:tcPr>
                </a:tc>
                <a:tc hMerge="1" vMerge="1">
                  <a:txBody>
                    <a:bodyPr/>
                    <a:lstStyle/>
                    <a:p>
                      <a:pPr algn="l" fontAlgn="b"/>
                      <a:endParaRPr lang="en-US" sz="700" b="0" i="0" u="none" strike="noStrike">
                        <a:latin typeface="Times New Roman"/>
                      </a:endParaRPr>
                    </a:p>
                  </a:txBody>
                  <a:tcPr marL="0" marR="0" marT="0" marB="0" anchor="b">
                    <a:lnL>
                      <a:noFill/>
                    </a:lnL>
                    <a:lnR>
                      <a:noFill/>
                    </a:lnR>
                    <a:lnT>
                      <a:noFill/>
                    </a:lnT>
                    <a:lnB>
                      <a:noFill/>
                    </a:lnB>
                  </a:tcPr>
                </a:tc>
                <a:tc hMerge="1" vMerge="1">
                  <a:txBody>
                    <a:bodyPr/>
                    <a:lstStyle/>
                    <a:p>
                      <a:pPr algn="l" fontAlgn="b"/>
                      <a:endParaRPr lang="en-US" sz="700" b="0" i="0" u="none" strike="noStrike">
                        <a:latin typeface="Times New Roman"/>
                      </a:endParaRPr>
                    </a:p>
                  </a:txBody>
                  <a:tcPr marL="0" marR="0" marT="0" marB="0" anchor="b">
                    <a:lnL>
                      <a:noFill/>
                    </a:lnL>
                    <a:lnR>
                      <a:noFill/>
                    </a:lnR>
                    <a:lnT>
                      <a:noFill/>
                    </a:lnT>
                    <a:lnB>
                      <a:noFill/>
                    </a:lnB>
                  </a:tcPr>
                </a:tc>
                <a:tc hMerge="1" vMerge="1">
                  <a:txBody>
                    <a:bodyPr/>
                    <a:lstStyle/>
                    <a:p>
                      <a:pPr algn="l" fontAlgn="b"/>
                      <a:endParaRPr lang="en-US" sz="700" b="0" i="0" u="none" strike="noStrike">
                        <a:latin typeface="Times New Roman"/>
                      </a:endParaRPr>
                    </a:p>
                  </a:txBody>
                  <a:tcPr marL="0" marR="0" marT="0" marB="0" anchor="b">
                    <a:lnL>
                      <a:noFill/>
                    </a:lnL>
                    <a:lnR>
                      <a:noFill/>
                    </a:lnR>
                    <a:lnT>
                      <a:noFill/>
                    </a:lnT>
                    <a:lnB>
                      <a:noFill/>
                    </a:lnB>
                  </a:tcPr>
                </a:tc>
                <a:tc hMerge="1" vMerge="1">
                  <a:txBody>
                    <a:bodyPr/>
                    <a:lstStyle/>
                    <a:p>
                      <a:pPr algn="l" fontAlgn="b"/>
                      <a:endParaRPr lang="en-US" sz="700" b="0" i="0" u="none" strike="noStrike" dirty="0">
                        <a:latin typeface="Times New Roman"/>
                      </a:endParaRPr>
                    </a:p>
                  </a:txBody>
                  <a:tcPr marL="0" marR="0" marT="0" marB="0" anchor="b">
                    <a:lnL>
                      <a:noFill/>
                    </a:lnL>
                    <a:lnR>
                      <a:noFill/>
                    </a:lnR>
                    <a:lnT>
                      <a:noFill/>
                    </a:lnT>
                    <a:lnB>
                      <a:noFill/>
                    </a:lnB>
                  </a:tcPr>
                </a:tc>
              </a:tr>
              <a:tr h="155650">
                <a:tc>
                  <a:txBody>
                    <a:bodyPr/>
                    <a:lstStyle/>
                    <a:p>
                      <a:pPr algn="l" fontAlgn="b"/>
                      <a:endParaRPr lang="en-US" sz="800" b="0" i="0" u="none" strike="noStrike">
                        <a:latin typeface="Arial"/>
                      </a:endParaRPr>
                    </a:p>
                  </a:txBody>
                  <a:tcPr marL="0" marR="0" marT="0" marB="0" anchor="b">
                    <a:lnL>
                      <a:noFill/>
                    </a:lnL>
                    <a:lnR>
                      <a:noFill/>
                    </a:lnR>
                    <a:lnT>
                      <a:noFill/>
                    </a:lnT>
                    <a:lnB>
                      <a:noFill/>
                    </a:lnB>
                  </a:tcPr>
                </a:tc>
                <a:tc>
                  <a:txBody>
                    <a:bodyPr/>
                    <a:lstStyle/>
                    <a:p>
                      <a:pPr algn="l" fontAlgn="b"/>
                      <a:endParaRPr lang="en-US" sz="800" b="0" i="0" u="none" strike="noStrike" dirty="0">
                        <a:latin typeface="Times New Roman"/>
                      </a:endParaRPr>
                    </a:p>
                  </a:txBody>
                  <a:tcPr marL="0" marR="0" marT="0" marB="0" anchor="b">
                    <a:lnL>
                      <a:noFill/>
                    </a:lnL>
                    <a:lnR>
                      <a:noFill/>
                    </a:lnR>
                    <a:lnT>
                      <a:noFill/>
                    </a:lnT>
                    <a:lnB>
                      <a:noFill/>
                    </a:lnB>
                  </a:tcPr>
                </a:tc>
                <a:tc>
                  <a:txBody>
                    <a:bodyPr/>
                    <a:lstStyle/>
                    <a:p>
                      <a:pPr algn="l" fontAlgn="b"/>
                      <a:endParaRPr lang="en-US" sz="800" b="0" i="0" u="none" strike="noStrike">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latin typeface="Times New Roman"/>
                      </a:endParaRPr>
                    </a:p>
                  </a:txBody>
                  <a:tcPr marL="0" marR="0" marT="0" marB="0" anchor="b">
                    <a:lnL>
                      <a:noFill/>
                    </a:lnL>
                    <a:lnR>
                      <a:noFill/>
                    </a:lnR>
                    <a:lnT>
                      <a:noFill/>
                    </a:lnT>
                    <a:lnB>
                      <a:noFill/>
                    </a:lnB>
                  </a:tcPr>
                </a:tc>
                <a:tc>
                  <a:txBody>
                    <a:bodyPr/>
                    <a:lstStyle/>
                    <a:p>
                      <a:pPr algn="l" fontAlgn="b"/>
                      <a:endParaRPr lang="en-US" sz="800" b="0" i="0" u="none" strike="noStrike">
                        <a:latin typeface="Times New Roman"/>
                      </a:endParaRPr>
                    </a:p>
                  </a:txBody>
                  <a:tcPr marL="0" marR="0" marT="0" marB="0" anchor="b">
                    <a:lnL>
                      <a:noFill/>
                    </a:lnL>
                    <a:lnR>
                      <a:noFill/>
                    </a:lnR>
                    <a:lnT>
                      <a:noFill/>
                    </a:lnT>
                    <a:lnB>
                      <a:noFill/>
                    </a:lnB>
                  </a:tcPr>
                </a:tc>
                <a:tc>
                  <a:txBody>
                    <a:bodyPr/>
                    <a:lstStyle/>
                    <a:p>
                      <a:pPr algn="l" fontAlgn="b"/>
                      <a:endParaRPr lang="en-US" sz="800" b="0" i="0" u="none" strike="noStrike">
                        <a:latin typeface="Times New Roman"/>
                      </a:endParaRPr>
                    </a:p>
                  </a:txBody>
                  <a:tcPr marL="0" marR="0" marT="0" marB="0" anchor="b">
                    <a:lnL>
                      <a:noFill/>
                    </a:lnL>
                    <a:lnR>
                      <a:noFill/>
                    </a:lnR>
                    <a:lnT>
                      <a:noFill/>
                    </a:lnT>
                    <a:lnB>
                      <a:noFill/>
                    </a:lnB>
                  </a:tcPr>
                </a:tc>
                <a:tc>
                  <a:txBody>
                    <a:bodyPr/>
                    <a:lstStyle/>
                    <a:p>
                      <a:pPr algn="l" fontAlgn="b"/>
                      <a:endParaRPr lang="en-US" sz="800" b="0" i="0" u="none" strike="noStrike">
                        <a:latin typeface="Times New Roman"/>
                      </a:endParaRPr>
                    </a:p>
                  </a:txBody>
                  <a:tcPr marL="0" marR="0" marT="0" marB="0" anchor="b">
                    <a:lnL>
                      <a:noFill/>
                    </a:lnL>
                    <a:lnR>
                      <a:noFill/>
                    </a:lnR>
                    <a:lnT>
                      <a:noFill/>
                    </a:lnT>
                    <a:lnB>
                      <a:noFill/>
                    </a:lnB>
                  </a:tcPr>
                </a:tc>
                <a:tc>
                  <a:txBody>
                    <a:bodyPr/>
                    <a:lstStyle/>
                    <a:p>
                      <a:pPr algn="l" fontAlgn="b"/>
                      <a:endParaRPr lang="en-US" sz="800" b="0" i="0" u="none" strike="noStrike">
                        <a:latin typeface="Times New Roman"/>
                      </a:endParaRPr>
                    </a:p>
                  </a:txBody>
                  <a:tcPr marL="0" marR="0" marT="0" marB="0" anchor="b">
                    <a:lnL>
                      <a:noFill/>
                    </a:lnL>
                    <a:lnR>
                      <a:noFill/>
                    </a:lnR>
                    <a:lnT>
                      <a:noFill/>
                    </a:lnT>
                    <a:lnB>
                      <a:noFill/>
                    </a:lnB>
                  </a:tcPr>
                </a:tc>
                <a:tc>
                  <a:txBody>
                    <a:bodyPr/>
                    <a:lstStyle/>
                    <a:p>
                      <a:pPr algn="l" fontAlgn="b"/>
                      <a:endParaRPr lang="en-US" sz="800" b="0" i="0" u="none" strike="noStrike">
                        <a:latin typeface="Times New Roman"/>
                      </a:endParaRPr>
                    </a:p>
                  </a:txBody>
                  <a:tcPr marL="0" marR="0" marT="0" marB="0" anchor="b">
                    <a:lnL>
                      <a:noFill/>
                    </a:lnL>
                    <a:lnR>
                      <a:noFill/>
                    </a:lnR>
                    <a:lnT>
                      <a:noFill/>
                    </a:lnT>
                    <a:lnB>
                      <a:noFill/>
                    </a:lnB>
                  </a:tcPr>
                </a:tc>
                <a:tc>
                  <a:txBody>
                    <a:bodyPr/>
                    <a:lstStyle/>
                    <a:p>
                      <a:pPr algn="l" fontAlgn="b"/>
                      <a:endParaRPr lang="en-US" sz="800" b="0" i="0" u="none" strike="noStrike">
                        <a:latin typeface="Times New Roman"/>
                      </a:endParaRPr>
                    </a:p>
                  </a:txBody>
                  <a:tcPr marL="0" marR="0" marT="0" marB="0" anchor="b">
                    <a:lnL>
                      <a:noFill/>
                    </a:lnL>
                    <a:lnR>
                      <a:noFill/>
                    </a:lnR>
                    <a:lnT>
                      <a:noFill/>
                    </a:lnT>
                    <a:lnB>
                      <a:noFill/>
                    </a:lnB>
                  </a:tcPr>
                </a:tc>
                <a:tc>
                  <a:txBody>
                    <a:bodyPr/>
                    <a:lstStyle/>
                    <a:p>
                      <a:pPr algn="l" fontAlgn="b"/>
                      <a:endParaRPr lang="en-US" sz="800" b="0" i="0" u="none" strike="noStrike">
                        <a:latin typeface="Times New Roman"/>
                      </a:endParaRPr>
                    </a:p>
                  </a:txBody>
                  <a:tcPr marL="0" marR="0" marT="0" marB="0" anchor="b">
                    <a:lnL>
                      <a:noFill/>
                    </a:lnL>
                    <a:lnR>
                      <a:noFill/>
                    </a:lnR>
                    <a:lnT>
                      <a:noFill/>
                    </a:lnT>
                    <a:lnB>
                      <a:noFill/>
                    </a:lnB>
                  </a:tcPr>
                </a:tc>
                <a:tc>
                  <a:txBody>
                    <a:bodyPr/>
                    <a:lstStyle/>
                    <a:p>
                      <a:pPr algn="l" fontAlgn="b"/>
                      <a:endParaRPr lang="en-US" sz="800" b="0" i="0" u="none" strike="noStrike">
                        <a:latin typeface="Times New Roman"/>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gridSpan="2">
                  <a:txBody>
                    <a:bodyPr/>
                    <a:lstStyle/>
                    <a:p>
                      <a:pPr algn="l" fontAlgn="b"/>
                      <a:endParaRPr lang="en-US" sz="800" b="0" i="0" u="none" strike="noStrike" dirty="0">
                        <a:latin typeface="Times New Roman"/>
                      </a:endParaRPr>
                    </a:p>
                  </a:txBody>
                  <a:tcPr marL="0" marR="0" marT="0" marB="0" anchor="b">
                    <a:lnL>
                      <a:noFill/>
                    </a:lnL>
                    <a:lnR>
                      <a:noFill/>
                    </a:lnR>
                    <a:lnT>
                      <a:noFill/>
                    </a:lnT>
                    <a:lnB>
                      <a:noFill/>
                    </a:lnB>
                  </a:tcPr>
                </a:tc>
                <a:tc hMerge="1">
                  <a:txBody>
                    <a:bodyPr/>
                    <a:lstStyle/>
                    <a:p>
                      <a:endParaRPr lang="en-US"/>
                    </a:p>
                  </a:txBody>
                  <a:tcPr/>
                </a:tc>
                <a:tc gridSpan="16" vMerge="1">
                  <a:txBody>
                    <a:bodyPr/>
                    <a:lstStyle/>
                    <a:p>
                      <a:pPr algn="l" fontAlgn="b"/>
                      <a:endParaRPr lang="en-US" sz="700" b="0" i="0" u="none" strike="noStrike">
                        <a:latin typeface="Times New Roman"/>
                      </a:endParaRPr>
                    </a:p>
                  </a:txBody>
                  <a:tcPr marL="0" marR="0" marT="0" marB="0" anchor="b">
                    <a:lnL>
                      <a:noFill/>
                    </a:lnL>
                    <a:lnR>
                      <a:noFill/>
                    </a:lnR>
                    <a:lnT>
                      <a:noFill/>
                    </a:lnT>
                    <a:lnB>
                      <a:noFill/>
                    </a:lnB>
                  </a:tcPr>
                </a:tc>
                <a:tc hMerge="1" vMerge="1">
                  <a:txBody>
                    <a:bodyPr/>
                    <a:lstStyle/>
                    <a:p>
                      <a:pPr algn="l" fontAlgn="b"/>
                      <a:endParaRPr lang="en-US" sz="700" b="0" i="0" u="none" strike="noStrike">
                        <a:latin typeface="Times New Roman"/>
                      </a:endParaRPr>
                    </a:p>
                  </a:txBody>
                  <a:tcPr marL="0" marR="0" marT="0" marB="0" anchor="b">
                    <a:lnL>
                      <a:noFill/>
                    </a:lnL>
                    <a:lnR>
                      <a:noFill/>
                    </a:lnR>
                    <a:lnT>
                      <a:noFill/>
                    </a:lnT>
                    <a:lnB>
                      <a:noFill/>
                    </a:lnB>
                  </a:tcPr>
                </a:tc>
                <a:tc hMerge="1" vMerge="1">
                  <a:txBody>
                    <a:bodyPr/>
                    <a:lstStyle/>
                    <a:p>
                      <a:pPr algn="l" fontAlgn="b"/>
                      <a:endParaRPr lang="en-US" sz="700" b="0" i="0" u="none" strike="noStrike">
                        <a:latin typeface="Times New Roman"/>
                      </a:endParaRPr>
                    </a:p>
                  </a:txBody>
                  <a:tcPr marL="0" marR="0" marT="0" marB="0" anchor="b">
                    <a:lnL>
                      <a:noFill/>
                    </a:lnL>
                    <a:lnR>
                      <a:noFill/>
                    </a:lnR>
                    <a:lnT>
                      <a:noFill/>
                    </a:lnT>
                    <a:lnB>
                      <a:noFill/>
                    </a:lnB>
                  </a:tcPr>
                </a:tc>
                <a:tc hMerge="1" vMerge="1">
                  <a:txBody>
                    <a:bodyPr/>
                    <a:lstStyle/>
                    <a:p>
                      <a:pPr algn="l" fontAlgn="b"/>
                      <a:endParaRPr lang="en-US" sz="700" b="0" i="0" u="none" strike="noStrike">
                        <a:latin typeface="Times New Roman"/>
                      </a:endParaRPr>
                    </a:p>
                  </a:txBody>
                  <a:tcPr marL="0" marR="0" marT="0" marB="0" anchor="b">
                    <a:lnL>
                      <a:noFill/>
                    </a:lnL>
                    <a:lnR>
                      <a:noFill/>
                    </a:lnR>
                    <a:lnT>
                      <a:noFill/>
                    </a:lnT>
                    <a:lnB>
                      <a:noFill/>
                    </a:lnB>
                  </a:tcPr>
                </a:tc>
                <a:tc hMerge="1" vMerge="1">
                  <a:txBody>
                    <a:bodyPr/>
                    <a:lstStyle/>
                    <a:p>
                      <a:pPr algn="l" fontAlgn="b"/>
                      <a:endParaRPr lang="en-US" sz="700" b="0" i="0" u="none" strike="noStrike">
                        <a:latin typeface="Times New Roman"/>
                      </a:endParaRPr>
                    </a:p>
                  </a:txBody>
                  <a:tcPr marL="0" marR="0" marT="0" marB="0" anchor="b">
                    <a:lnL>
                      <a:noFill/>
                    </a:lnL>
                    <a:lnR>
                      <a:noFill/>
                    </a:lnR>
                    <a:lnT>
                      <a:noFill/>
                    </a:lnT>
                    <a:lnB>
                      <a:noFill/>
                    </a:lnB>
                  </a:tcPr>
                </a:tc>
                <a:tc hMerge="1" vMerge="1">
                  <a:txBody>
                    <a:bodyPr/>
                    <a:lstStyle/>
                    <a:p>
                      <a:pPr algn="l" fontAlgn="b"/>
                      <a:endParaRPr lang="en-US" sz="700" b="0" i="0" u="none" strike="noStrike">
                        <a:latin typeface="Times New Roman"/>
                      </a:endParaRPr>
                    </a:p>
                  </a:txBody>
                  <a:tcPr marL="0" marR="0" marT="0" marB="0" anchor="b">
                    <a:lnL>
                      <a:noFill/>
                    </a:lnL>
                    <a:lnR>
                      <a:noFill/>
                    </a:lnR>
                    <a:lnT>
                      <a:noFill/>
                    </a:lnT>
                    <a:lnB>
                      <a:noFill/>
                    </a:lnB>
                  </a:tcPr>
                </a:tc>
                <a:tc hMerge="1" vMerge="1">
                  <a:txBody>
                    <a:bodyPr/>
                    <a:lstStyle/>
                    <a:p>
                      <a:endParaRPr lang="en-US"/>
                    </a:p>
                  </a:txBody>
                  <a:tcPr/>
                </a:tc>
                <a:tc hMerge="1" vMerge="1">
                  <a:txBody>
                    <a:bodyPr/>
                    <a:lstStyle/>
                    <a:p>
                      <a:pPr algn="l" fontAlgn="b"/>
                      <a:endParaRPr lang="en-US" sz="700" b="0" i="0" u="none" strike="noStrike">
                        <a:latin typeface="Times New Roman"/>
                      </a:endParaRPr>
                    </a:p>
                  </a:txBody>
                  <a:tcPr marL="0" marR="0" marT="0" marB="0" anchor="b">
                    <a:lnL>
                      <a:noFill/>
                    </a:lnL>
                    <a:lnR>
                      <a:noFill/>
                    </a:lnR>
                    <a:lnT>
                      <a:noFill/>
                    </a:lnT>
                    <a:lnB>
                      <a:noFill/>
                    </a:lnB>
                  </a:tcPr>
                </a:tc>
                <a:tc hMerge="1" vMerge="1">
                  <a:txBody>
                    <a:bodyPr/>
                    <a:lstStyle/>
                    <a:p>
                      <a:pPr algn="l" fontAlgn="b"/>
                      <a:endParaRPr lang="en-US" sz="700" b="0" i="0" u="none" strike="noStrike">
                        <a:latin typeface="Times New Roman"/>
                      </a:endParaRPr>
                    </a:p>
                  </a:txBody>
                  <a:tcPr marL="0" marR="0" marT="0" marB="0" anchor="b">
                    <a:lnL>
                      <a:noFill/>
                    </a:lnL>
                    <a:lnR>
                      <a:noFill/>
                    </a:lnR>
                    <a:lnT>
                      <a:noFill/>
                    </a:lnT>
                    <a:lnB>
                      <a:noFill/>
                    </a:lnB>
                  </a:tcPr>
                </a:tc>
                <a:tc hMerge="1" vMerge="1">
                  <a:txBody>
                    <a:bodyPr/>
                    <a:lstStyle/>
                    <a:p>
                      <a:pPr algn="l" fontAlgn="b"/>
                      <a:endParaRPr lang="en-US" sz="700" b="0" i="0" u="none" strike="noStrike">
                        <a:latin typeface="Times New Roman"/>
                      </a:endParaRPr>
                    </a:p>
                  </a:txBody>
                  <a:tcPr marL="0" marR="0" marT="0" marB="0" anchor="b">
                    <a:lnL>
                      <a:noFill/>
                    </a:lnL>
                    <a:lnR>
                      <a:noFill/>
                    </a:lnR>
                    <a:lnT>
                      <a:noFill/>
                    </a:lnT>
                    <a:lnB>
                      <a:noFill/>
                    </a:lnB>
                  </a:tcPr>
                </a:tc>
                <a:tc hMerge="1" vMerge="1">
                  <a:txBody>
                    <a:bodyPr/>
                    <a:lstStyle/>
                    <a:p>
                      <a:pPr algn="l" fontAlgn="b"/>
                      <a:endParaRPr lang="en-US" sz="700" b="0" i="0" u="none" strike="noStrike">
                        <a:latin typeface="Times New Roman"/>
                      </a:endParaRPr>
                    </a:p>
                  </a:txBody>
                  <a:tcPr marL="0" marR="0" marT="0" marB="0" anchor="b">
                    <a:lnL>
                      <a:noFill/>
                    </a:lnL>
                    <a:lnR>
                      <a:noFill/>
                    </a:lnR>
                    <a:lnT>
                      <a:noFill/>
                    </a:lnT>
                    <a:lnB>
                      <a:noFill/>
                    </a:lnB>
                  </a:tcPr>
                </a:tc>
                <a:tc hMerge="1" vMerge="1">
                  <a:txBody>
                    <a:bodyPr/>
                    <a:lstStyle/>
                    <a:p>
                      <a:pPr algn="l" fontAlgn="b"/>
                      <a:endParaRPr lang="en-US" sz="700" b="0" i="0" u="none" strike="noStrike">
                        <a:latin typeface="Times New Roman"/>
                      </a:endParaRPr>
                    </a:p>
                  </a:txBody>
                  <a:tcPr marL="0" marR="0" marT="0" marB="0" anchor="b">
                    <a:lnL>
                      <a:noFill/>
                    </a:lnL>
                    <a:lnR>
                      <a:noFill/>
                    </a:lnR>
                    <a:lnT>
                      <a:noFill/>
                    </a:lnT>
                    <a:lnB>
                      <a:noFill/>
                    </a:lnB>
                  </a:tcPr>
                </a:tc>
                <a:tc hMerge="1" vMerge="1">
                  <a:txBody>
                    <a:bodyPr/>
                    <a:lstStyle/>
                    <a:p>
                      <a:pPr algn="l" fontAlgn="b"/>
                      <a:endParaRPr lang="en-US" sz="700" b="0" i="0" u="none" strike="noStrike">
                        <a:latin typeface="Times New Roman"/>
                      </a:endParaRPr>
                    </a:p>
                  </a:txBody>
                  <a:tcPr marL="0" marR="0" marT="0" marB="0" anchor="b">
                    <a:lnL>
                      <a:noFill/>
                    </a:lnL>
                    <a:lnR>
                      <a:noFill/>
                    </a:lnR>
                    <a:lnT>
                      <a:noFill/>
                    </a:lnT>
                    <a:lnB>
                      <a:noFill/>
                    </a:lnB>
                  </a:tcPr>
                </a:tc>
                <a:tc hMerge="1" vMerge="1">
                  <a:txBody>
                    <a:bodyPr/>
                    <a:lstStyle/>
                    <a:p>
                      <a:pPr algn="l" fontAlgn="b"/>
                      <a:endParaRPr lang="en-US" sz="700" b="0" i="0" u="none" strike="noStrike">
                        <a:latin typeface="Times New Roman"/>
                      </a:endParaRPr>
                    </a:p>
                  </a:txBody>
                  <a:tcPr marL="0" marR="0" marT="0" marB="0" anchor="b">
                    <a:lnL>
                      <a:noFill/>
                    </a:lnL>
                    <a:lnR>
                      <a:noFill/>
                    </a:lnR>
                    <a:lnT>
                      <a:noFill/>
                    </a:lnT>
                    <a:lnB>
                      <a:noFill/>
                    </a:lnB>
                  </a:tcPr>
                </a:tc>
                <a:tc hMerge="1" vMerge="1">
                  <a:txBody>
                    <a:bodyPr/>
                    <a:lstStyle/>
                    <a:p>
                      <a:pPr algn="l" fontAlgn="b"/>
                      <a:endParaRPr lang="en-US" sz="700" b="0" i="0" u="none" strike="noStrike">
                        <a:latin typeface="Times New Roman"/>
                      </a:endParaRPr>
                    </a:p>
                  </a:txBody>
                  <a:tcPr marL="0" marR="0" marT="0" marB="0" anchor="b">
                    <a:lnL>
                      <a:noFill/>
                    </a:lnL>
                    <a:lnR>
                      <a:noFill/>
                    </a:lnR>
                    <a:lnT>
                      <a:noFill/>
                    </a:lnT>
                    <a:lnB>
                      <a:noFill/>
                    </a:lnB>
                  </a:tcPr>
                </a:tc>
                <a:tc hMerge="1" vMerge="1">
                  <a:txBody>
                    <a:bodyPr/>
                    <a:lstStyle/>
                    <a:p>
                      <a:pPr algn="l" fontAlgn="b"/>
                      <a:endParaRPr lang="en-US" sz="700" b="0" i="0" u="none" strike="noStrike" dirty="0">
                        <a:latin typeface="Times New Roman"/>
                      </a:endParaRPr>
                    </a:p>
                  </a:txBody>
                  <a:tcPr marL="0" marR="0" marT="0" marB="0" anchor="b">
                    <a:lnL>
                      <a:noFill/>
                    </a:lnL>
                    <a:lnR>
                      <a:noFill/>
                    </a:lnR>
                    <a:lnT>
                      <a:noFill/>
                    </a:lnT>
                    <a:lnB>
                      <a:noFill/>
                    </a:lnB>
                  </a:tcPr>
                </a:tc>
              </a:tr>
            </a:tbl>
          </a:graphicData>
        </a:graphic>
      </p:graphicFrame>
      <p:sp>
        <p:nvSpPr>
          <p:cNvPr id="33" name="Rectangle 32"/>
          <p:cNvSpPr/>
          <p:nvPr/>
        </p:nvSpPr>
        <p:spPr>
          <a:xfrm>
            <a:off x="3641725" y="8186738"/>
            <a:ext cx="619125" cy="1904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sz="1100"/>
          </a:p>
        </p:txBody>
      </p:sp>
      <p:sp>
        <p:nvSpPr>
          <p:cNvPr id="34" name="Rectangle 33"/>
          <p:cNvSpPr/>
          <p:nvPr/>
        </p:nvSpPr>
        <p:spPr>
          <a:xfrm>
            <a:off x="3641725" y="7424738"/>
            <a:ext cx="619125" cy="114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sz="1100"/>
          </a:p>
        </p:txBody>
      </p:sp>
      <p:cxnSp>
        <p:nvCxnSpPr>
          <p:cNvPr id="43" name="Straight Connector 42"/>
          <p:cNvCxnSpPr/>
          <p:nvPr/>
        </p:nvCxnSpPr>
        <p:spPr>
          <a:xfrm rot="5400000">
            <a:off x="3917950" y="3309143"/>
            <a:ext cx="1294606" cy="794"/>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p:cNvCxnSpPr/>
          <p:nvPr/>
        </p:nvCxnSpPr>
        <p:spPr>
          <a:xfrm rot="5400000">
            <a:off x="3688557" y="4985543"/>
            <a:ext cx="1142999" cy="1588"/>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rot="5400000">
            <a:off x="5327650" y="7615237"/>
            <a:ext cx="1066800" cy="1588"/>
          </a:xfrm>
          <a:prstGeom prst="line">
            <a:avLst/>
          </a:prstGeom>
        </p:spPr>
        <p:style>
          <a:lnRef idx="1">
            <a:schemeClr val="dk1"/>
          </a:lnRef>
          <a:fillRef idx="0">
            <a:schemeClr val="dk1"/>
          </a:fillRef>
          <a:effectRef idx="0">
            <a:schemeClr val="dk1"/>
          </a:effectRef>
          <a:fontRef idx="minor">
            <a:schemeClr val="tx1"/>
          </a:fontRef>
        </p:style>
      </p:cxnSp>
      <p:sp>
        <p:nvSpPr>
          <p:cNvPr id="19" name="TextBox 18"/>
          <p:cNvSpPr txBox="1"/>
          <p:nvPr/>
        </p:nvSpPr>
        <p:spPr>
          <a:xfrm>
            <a:off x="8985250" y="833437"/>
            <a:ext cx="2514600" cy="369332"/>
          </a:xfrm>
          <a:prstGeom prst="rect">
            <a:avLst/>
          </a:prstGeom>
          <a:solidFill>
            <a:srgbClr val="FFFF00"/>
          </a:solidFill>
        </p:spPr>
        <p:txBody>
          <a:bodyPr wrap="square" rtlCol="0">
            <a:spAutoFit/>
          </a:bodyPr>
          <a:lstStyle/>
          <a:p>
            <a:pPr algn="ctr"/>
            <a:r>
              <a:rPr lang="en-US" sz="1800" b="1" dirty="0" smtClean="0">
                <a:latin typeface="Times New Roman" pitchFamily="18" charset="0"/>
                <a:cs typeface="Times New Roman" pitchFamily="18" charset="0"/>
              </a:rPr>
              <a:t>1 Square= 16 </a:t>
            </a:r>
            <a:r>
              <a:rPr lang="en-US" sz="1800" b="1" dirty="0" err="1" smtClean="0">
                <a:latin typeface="Times New Roman" pitchFamily="18" charset="0"/>
                <a:cs typeface="Times New Roman" pitchFamily="18" charset="0"/>
              </a:rPr>
              <a:t>sft</a:t>
            </a:r>
            <a:endParaRPr lang="en-US" sz="1800" b="1" dirty="0">
              <a:latin typeface="Times New Roman" pitchFamily="18" charset="0"/>
              <a:cs typeface="Times New Roman" pitchFamily="18" charset="0"/>
            </a:endParaRPr>
          </a:p>
        </p:txBody>
      </p:sp>
    </p:spTree>
  </p:cSld>
  <p:clrMapOvr>
    <a:masterClrMapping/>
  </p:clrMapOvr>
  <p:transition spd="slow">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35860" y="507471"/>
            <a:ext cx="6800109" cy="1332269"/>
          </a:xfrm>
          <a:prstGeom prst="round2SameRect">
            <a:avLst/>
          </a:prstGeom>
          <a:solidFill>
            <a:srgbClr val="FFC000"/>
          </a:solidFill>
          <a:scene3d>
            <a:camera prst="orthographicFront"/>
            <a:lightRig rig="threePt" dir="t"/>
          </a:scene3d>
          <a:sp3d>
            <a:bevelT/>
          </a:sp3d>
        </p:spPr>
        <p:txBody>
          <a:bodyPr wrap="square" lIns="121789" tIns="60894" rIns="121789" bIns="60894" rtlCol="0">
            <a:spAutoFit/>
          </a:bodyPr>
          <a:lstStyle/>
          <a:p>
            <a:pPr algn="ctr"/>
            <a:r>
              <a:rPr lang="en-US" sz="3700" b="1" dirty="0" smtClean="0">
                <a:latin typeface="Times New Roman" pitchFamily="18" charset="0"/>
                <a:cs typeface="Times New Roman" pitchFamily="18" charset="0"/>
              </a:rPr>
              <a:t>BRUSH UP OUR KNOWLEDGE</a:t>
            </a:r>
            <a:endParaRPr lang="en-US" sz="3700" b="1" dirty="0">
              <a:latin typeface="Times New Roman" pitchFamily="18" charset="0"/>
              <a:cs typeface="Times New Roman" pitchFamily="18" charset="0"/>
            </a:endParaRPr>
          </a:p>
        </p:txBody>
      </p:sp>
      <p:pic>
        <p:nvPicPr>
          <p:cNvPr id="34818" name="Picture 2" descr="D:\container\goosenecktunnel.gif"/>
          <p:cNvPicPr>
            <a:picLocks noChangeAspect="1" noChangeArrowheads="1"/>
          </p:cNvPicPr>
          <p:nvPr/>
        </p:nvPicPr>
        <p:blipFill>
          <a:blip r:embed="rId2"/>
          <a:srcRect/>
          <a:stretch>
            <a:fillRect/>
          </a:stretch>
        </p:blipFill>
        <p:spPr bwMode="auto">
          <a:xfrm>
            <a:off x="1217930" y="1928389"/>
            <a:ext cx="3552296" cy="3349308"/>
          </a:xfrm>
          <a:prstGeom prst="rect">
            <a:avLst/>
          </a:prstGeom>
          <a:noFill/>
        </p:spPr>
      </p:pic>
      <p:pic>
        <p:nvPicPr>
          <p:cNvPr id="34820" name="Picture 4" descr="Image result for container parts picture"/>
          <p:cNvPicPr>
            <a:picLocks noChangeAspect="1" noChangeArrowheads="1"/>
          </p:cNvPicPr>
          <p:nvPr/>
        </p:nvPicPr>
        <p:blipFill>
          <a:blip r:embed="rId3"/>
          <a:srcRect/>
          <a:stretch>
            <a:fillRect/>
          </a:stretch>
        </p:blipFill>
        <p:spPr bwMode="auto">
          <a:xfrm>
            <a:off x="6901603" y="1928389"/>
            <a:ext cx="4567238" cy="3146319"/>
          </a:xfrm>
          <a:prstGeom prst="rect">
            <a:avLst/>
          </a:prstGeom>
          <a:noFill/>
        </p:spPr>
      </p:pic>
      <p:sp>
        <p:nvSpPr>
          <p:cNvPr id="34822" name="AutoShape 6" descr="Image result for csc plate container"/>
          <p:cNvSpPr>
            <a:spLocks noChangeAspect="1" noChangeArrowheads="1"/>
          </p:cNvSpPr>
          <p:nvPr/>
        </p:nvSpPr>
        <p:spPr bwMode="auto">
          <a:xfrm>
            <a:off x="207217" y="-192416"/>
            <a:ext cx="405977" cy="405978"/>
          </a:xfrm>
          <a:prstGeom prst="rect">
            <a:avLst/>
          </a:prstGeom>
          <a:noFill/>
        </p:spPr>
        <p:txBody>
          <a:bodyPr vert="horz" wrap="square" lIns="121789" tIns="60894" rIns="121789" bIns="60894" numCol="1" anchor="t" anchorCtr="0" compatLnSpc="1">
            <a:prstTxWarp prst="textNoShape">
              <a:avLst/>
            </a:prstTxWarp>
          </a:bodyPr>
          <a:lstStyle/>
          <a:p>
            <a:endParaRPr lang="en-US"/>
          </a:p>
        </p:txBody>
      </p:sp>
      <p:sp>
        <p:nvSpPr>
          <p:cNvPr id="34824" name="AutoShape 8" descr="data:image/png;base64,iVBORw0KGgoAAAANSUhEUgAAARkAAACzCAMAAACKPpgZAAAAllBMVEXX19fAwMDY2NjW1tbU1NQAAADJycnLy8vIyMjHx8fV1dXKysrFxcXCwsLMzMzGxsbExMTT09PS0tLQ0NDPz8/Nzc3Ozs7Dw8OoqKiwsLC5ubmurq6Li4sxMTEZGRkSEhKTk5Nzc3MoKCiBgYGdnZ1oaGhBQUFYWFiampqjo6NsbGx7e3uOjo5AQEBcXFwjIyNQUFDk5OQgFub7AAAgAElEQVR4nO2dCWPaOrOGkbG822B5wZYt8L5iW/z/P3dHhiRka0nb09N+96hNQoAY/DCamVcayZskWlvy1OL7Rj9v6NZs0Q6i7fd7y7J2u52+Nk3TFEUxTVNVVccJwjD0fU80QojryrJsiLaFttlIb9r1jo1o22sznpssmguNiOa9NF+0cG3O2tS1mWtT1qatTX9qO9HgPVt70Q4vDU5J2kT3LUk+JvQZJPTS7CdEK6Arn9dwnOAZz3pST3hWNq/hbO6gvOC4A/IM5Q5HINoDTHavgDyReGpP57N5lMy3DefOdu4t5wMy/jMZ9x8hEzxgLe9N5S8mY/xH5j+b+Y/Mf73pP5v5f0km+XEud1iuXD7C8sSFPHP5GMtHfO6yPPcTPP5bPJ/xecHzOsn7lEwS9f2jad8Dmd+b1O9qRS+wXhK/58yPvDrl5/z2w1zu+ZQ/T+NuJ70/vM3lbPSuvZzAB2SS7rT8klYUxfrtD2+3t1q8fvOT9QGZlIHRPLfoUfP5uKN9Yj8vykH0NU0x3/S2b+T467f1r16Zx1vj+LZtvLGQdy0+fUwm/uLpf8X9Bo+Lpu/F7m/6mfeO5hvq6RnrDeoBHT8h8/8xNr2ytP/IfBa1/0IyvykH/gvJ/Gcz/5H5Tnj6i8kACHQlAxwOVzI7eH3rmYwW+KFzJRMS4ggyZGUge557AyAbknSRLhcgAd+gXb8LMuLmOkZ8EU+RtrJ8ewTIbK+3rmjk7cYgwMXdrmiIDGwC4norGUJ+N5m4bHkZIyAT53zORE51QOeZl1S/kTHjkddVIMj4Zz7rAkzGRSu3brLe4KOk8RYar6VNW8PJbuf5dv5S0PII0GxkeAafz95W6sWfDL1EtpG41ZbIBcZOV8M7cUO35DtAQ9KGhoEK9wEaM5zb8PeSSQoM7RhDOnkUt3IL2ZSJW6dEX8lo9CR+TUMwGQce6X3HkUdxF54lo19vYC7Z1xtHSepwJV0y3F9uZDrxMJBxr89oNtL5eiuTpOz2VyqYxPqqODXcDnckCL1iIo4fw4MmdCnvePR/KxnE8JnSErf2YcSZRSeMkM5xiuwznsyVTJDjKKTFCcg4CR7wTIBMiRNh9x6QSSXhKQyZSCWmkgEopqMkn5qn3iTxZcC6BDaDW8kIZpxczrjfyPFxERQ7g7glPm83LR4VL55wTAjmJCARPhPHHXAOnwWQWZbfSybC+QH4RJTaKW4yFJjIjvEcHA672L72JmfEvNc2BHqTn2M0430gyMSSsSWCTCYQCL96EWSEA6Y4LbH95IIPOEf4vJKZwRNVuAMyCdxqsLCnHp5SweM2WKDnGRQP8nbEyHdz7AROeGw0+Cx+PxlU4mx1v+L/hPGSU3vf4VKD2PTkgXWwK1yUB1CCyjLJcGZEkGHTxCgBMkUjbm3ArwoyIjZdBozHyxOZM9zL2EWQafoqK/Ae7hr7Koc+BmQY/DnG+rbHZwNik3xirkfx2VWOtex4YDgSPx0c87eTGW9kDiI2lfAWj9TKcCrI6OaTBz6kwIaZphOBt7EXbggyoq1k1hbfk5ECfPSew3ZTGPDIXgIyaztLNz9TIEP4IOGvbNeocCbIGKdCDt2m2UY49h25xtQHv+X/djK0x6MN5rLUNoqSnUYHnOoxrp3D/sBa5WozMfWIXeMqIPX13KxAFhAk6daboEEoviNzObFnk7l55lKQmfoqJpIsbKaq4LlE9KZLjBfkEoRryfNl+AFkOryfJ98JlNX545asvUn9rR74eOwRrYHPnuHePqQ4tawJV3twyMPVA6tHHDvqiKvQwUwEZpwKnwkeGDI9IHOW5Gv+9iGZy4jbeZ6XQrr6mTWdOeNI2hiQ6QkPvJUSiFeeMeFz6CKOIziwdhrhVRzSYYj0M8MHB8gQSG/U30cGzHk5YoautxZ8ovYhXm8tyFrJmBBZiyNelLDD2YbI/okRiNoJ8a9kjmI0rZbghMcXMsWzzQAkaMJjuyI2CYZAppfWHBiidrcVQS3buOgEh4K0QYaYJ+f4ZIcO4Tg03A3EP89bsBi0m/3fls+gpC7YCB0K2dV8ZEMMWbBFc1bkAszqZ1TxQG6bfr3YqqmS/ESN8kZG7teB1dNK5sVm2PRERoQluEeH7uRCf1nlAfCIrmQ24EO2hMj8uCOyVk7HuRdgQo+eBjkI7KJ2QYzojHs+O0I7/UYywvvub+rA0jTLXtWB5jjK/lkdKD4hoaIpnqsK3UQ2oeNK5KqbZKEDIP0XukkSKmDVTZdnk5Euq3ISD4E6uOkm+O2mmzaXrciGhMuCkC10wlU3+RKAcYKtLHSTY7imee2y5D9F+Scoyl9A5n995Mr+uJDIeRkT95/KrICEIRtbY7N9NyJ++bC9fdY9uhUfIBVk77DdmgAX/Ltk7DP/sLUPtfmr7bHDXo8dB/8qmX2bZ+e1ZR+37n2r7lv/WKs+ax8c//oiTer9y2R6y35bm6e9nc7+wLt8Y5rpW53oyf28mnx6P+ULgmH418lU9msP/C9UMIYfeGBS/2Fk9kGorLqJaLqmEuLAm1KJcR3tFGSISEKIyEFcdwtpy0rmcnlHRoK7tuuQpwE/pJuBSJIgA+mQQcSPDRFk4JBw3M3G+5PJ7FE9VzqYjD1TVavqIQpMxy7n1AqvZAidEXGtsY62rkTzkUIet5XyVHpD5hLVcBfNcyptvLTupZWM1KUbl2wPY51syTYZziHk1C6aQb3CU2PyB5PRQS5xxbK0CO/ROhA5B+u453IQA9eBoTBMDYqXBo+gCRkTY1mQ9/PLazIX+CNJ6jGbcGQccYPzFY3UgFwwYlw0OAVd2WDu+oY54VhOcAHilvy5ZJQWt5juLDXnIOxSGnPcg/Lbp7gkYkj/DJTo5ozphWOZlr4HpyyGHN6SyQGmJNVH6YIbkvWXCa9KguB444LS0sUdU3PpcLzN4JCxG5cHgmv5jyVzoKc2wmfTcqYS4ZpAT4qUDvPOJo6wGZkNOaauR1ypOUIvOjSLJUlN+o4M7hogA45GxvMKqhJkNjEm8upotqzwQWrGOJOmesQx8bY2P1LvjyWzy3CvFo2zQzjucRlqmhmaoTCAhvrgcskeTpIS8MAp7iRXqpaJXs7N5UbmJfMNhFEAGKkWStxhx0xax3L46oGF2fQWkKFgctZFkAlJVbD4zyWjQQ/KJozMCqsRkNGVfbLTiF3VuFGKiVXudiUDnmXYuHDil4npJ1tayVyygkFb1iHPlcxGGgCgeFqK1zFj4WaADHDNoQ8KMuXW26w2Y4AZLk74h5I5oOsgZUpG7tsnphgAoppYIIb8D2Ku6Epm2+EBojU9e5cW51h46AFMJS5TaKW8xiZB5pKLOQa1ii+96E5GiOn2OnI1bo1gmS8J7l1fkHFpupNmvPtTyUBk6ki4OzWElY6a4qVtMFNLzGaIIiLrJaEgI9u4QJRuOlzGeEYgEPBEpVe9aSUDwau2kG3iCXEcbOVNsroZCG2TTSmAiGuseysZo8J5fOJ/bGxSGkz3B3XGCY61XZhB2OYoMPMFn1o7XPOZ7QCOI10tKwRvgdtwdbhvPfBKBgxKzERe4gKzeB3+a8SgnnSd6tzsOF46w/c3OfQmF47JD/6fSuZAAczeQhRRoQ4cDaFQVUxPR3svuGZ6vm6HRBPywYJzDEyRBG83WvA205McU5Lgb01F3UqGtl2Dtqqu8kAB7WHtiStboQE5sKfZThi62oH4f26md9gL2QRnvbvqJnhDQjeBaHoZufL8J2UJHcO46qZVDrxRBzfttLkbgTGMVTc9iSdPSKdVq4arHntVuvgHkOmtb6lI8WZB8Qkc6/AVfNKu8ZnS/s5o1TM1UFTGk9QUqtS9r7Fe1yN6/vbf19pj99EozLtxlPdDLtG7Jl72/b3v2kPjOT3/l8nY6XTfmj+oReG/PA586z8fDFUR7904+Afd50vtu93sbgFH+EfNHfzDa28/W6bytbW3/1uzKv/NN31G5i+cb/rPZv4IMr/Gz+xekfl7V2RIX4tK70C6rxLA18sK75fX7f82MpI91D/cxLRm/eD0Z7L/28hkzcuE5/mbLf2hVq4tbVL9ITIPQKFi1d2ViSi1R9BXLRCTQEb0YQCjaLpyBeKYKlguIBEKSiAhRDbkR8nkH/Sk1zndi3N+pZ4+c88vS+WePZAejo+RiSuQQgJPnyVxJGRR1gs1lFGadBWlXQdkqh6huIKv/tDHtt1TKgSLvbf7WLd0h/bIR9dDx04QUydKIjEvJI5PLTh4ID1IRnokNvmyF/huCB8AwA/UgMD5h/CR+OF3YtPVAyv5g2TEmNGxi2OGB3qtVZ2vFavitzjCuEcVxsgu8VkZsXrKdQuXay0rVTKMtZ0ujlDeyuBbQlitXSvrh/XHWsGabH4dGW93RgSllu9FqM8cH6UoIAkNDuc+eCRqP05miiM+0R7PBY2TCvdxh9fuQ1N86tMT7u2aL+ddihe7PKpFru9w2mPdtA5mO596v1ziw7lF+wTHKp8JaQYFUynG6tDAaRvpkQTjQoxfR6YdJzSN3DF4zofab0Ye9rh3+cjT8NeSoXGG45HFuBP1vxHtcMObUZDhaT3jCJ26vNFTPJV3ZDgfFYTjeiZFGWpqoKgUU7e9kWnaiW3zU8s5Oh8lI1jnAx4k850c2KPNJc/byxwFjKr6FM0XHpdzH5KsiJ1fTabDCePnZXgiI5bdCDIpGAuOepyOGH7rT8NRXcZnMk6Hs/wIvzk7TdXMGFPyZDN8YaqUn+ZWkNm4/lpD/mtsxqPTJc+GaUmSWkITrWqJJxKQCez6/GttpkGoPEbCG7D4RuagmjtBpgMvg5O1Mvx8xhrHizoNRMNZj53QNNdh7aidXRlV+kqm5pI0jRq2bVxJAxd5W3q8XCjebX8VGV9vNJ50lFt5ZbFEpY3eILmF3kTH0v+lZE6c4zEvxLqUDsj0V5vhwgPTE/SxCJ/t/cBTvIvwYua4bTCtMOQzNu7VYJ5j3MzHwlLjdQkAHCw54Hg7LtsBQ1aVnjH0yEF63AN/T1GS6liSgVUbrpWnpTHSU+aTuveion5INz1MJp8mXtJ5pDGdSxqxiPZivI5RmjVozumUNWIZD08b2xr5/pA2c6RFk33YRfxgaT03ac1TUzHphMyw4m1PDhP14HMVdX1NKda3ZV+P2t/QTUSSA0MigQTfJUn1JE9VjdCE1OAh3fQomURkdyLFW/O8mCLxJbJcuPtAbUQtZIlcb2drCFkKfKnK3rZCsJmdD6+n+DstJA7kwOZWVczQ2PpqKPlBKD2tgRRK6MFMb/xMM71J94Ceu8Ij9827T/rebsTyLDs1/8FM72fUweHb6uCrY3qgDn4g7S+/3B5VB3+QbrLzuzb8ZPuG+vzrFOVm+4lsW7v6d1ryjRa9afbhLyMjVad/ZtJlej0ddHq4N73F/z0y9sdkRFhQb+X2PzgK8W0PfJ3bFTJjjVzyu9pg8snmNK/2g/qCB77SiJ9+fMxFjD2sVAQYAQX+K7udubN28ANiJIBxxLS26fkB8X+QzLfyGeL5TyXBt3nt9bQD9Wm4E77AaMW5r1Ps4tP6qXwmwRlo6hOPKBNlPyWHRIaNNT4d4f+Bw331yGxaH4853ae4tvR5fWzR7Px4GpDTNL7KykDTcUlASJGM4VbUiv0wmXc5sCzvDOJbxNMUT3YswzeV1SJCRws9219LDHamt9dCx0RCHxxM+AA1VT+oP5XpCTJpyRhdWoiBUYNLVAxVOuNzjfdTk6V9Xui8SEtcm5wd6b7K5lNX4xCecS4aMuGOHFcyGCGRHY9Vi5H/68jItFimHehVmdVSvxxnLx1dAUZuOosVXHNUl6fy+bgkdClm36tzMi1TGLNjZv4sGaEM+mLOsgw1xYmyAaHxZKVAhlcZylmCqX2AJBAnS7a3zfJIUgy/qCYYycQWdVnJFLOG6TRK/oaV7q/rTSAYLz2ip9Eu6g2zLpmZjqLmlfCmUyhtbMdrm7M8GEm7pwkj0XFUmijweRRT7WfJgIfB2VrtjKZ6yhmI7vFkA5lGjDrlrMO2SIzTo1VzHenjMUgx0LL2Jq6mcUqLlUwG8pPizFPldjZ+nc1s8NaTtjGfs6EOCiPYGGAzYk59O2SyPHATbGZMfUPnEdHn2anP457XDDHgpf60zcQJ7pdc+N9p7vHpmcw0I2rnLMJiXz6Lr+zsKxmwGVOM0ExjdMIrmSQvhM1sQ2MqjQ9XrfwQGWmil+QQzyOrZpmplz5Iy4sEnsYYOlpdJhqoJE89k8dSFF1OOWvYvrzMVePTJvhZMlnGC7rMXZYl02xzLMjglUxtU3soLNZ02TLjtKpO2f5KJuDHqp+Yx3KXX8lEIcY0w2lSYxQh/1f1JjlepsKOeTxHrXQuWOOfTxOzwkCuM3ViNUQnILOd8ZQjxkAUD23YMq5FxdL/jJ+5xibMerpup1I2M4rwk80cphpR8DOHmONTXTLb1ga+242Lk2IF1Ri3NGC5F1/J9O4ZYlO54Cba4sz9ZbFp61PXdWxvp9rE2FHZ0yGNEHkBssKQeiI22bYj5HCg01ANbGQ6saoFFDk/FbUjkT0nT/n1VXE/fdGn7AaB9N5fsz0qtjA6wP+9iRB8Juiga/YeEj1bU9SDYhIV4mugqz9mM2/m/a94XPk+r1nLdbxbOhf616zGUUV+Y6rOLaNTFZF63o1FWM9DEeajZN7mwPTjXO8lA75VMIp0zxLlM/DC2rscOPwhPzP4ryen35/X+01L0SftUw2Ghr9Pa0fHR7dSFev5j3c3v9ay3V9GZivdrZd8PZ730VjUq706322Re79H7ts6CP2vm/GPP7GPe7v4YUO5a9WP2sxj18j4J2b8B89872h2T0282P4g/q0f/uHbjubn/cw1DNGXoERvB1130YPzv/6KLLFZhnjLYtZfcXR4ZOcEmmWZXgjCViNuoHgGMVWIsuCBXUmUwxuS5P58bHo3TP6+vuiTXXD1n4lNnFdx3pZxXPGS0nygCe8FirEdKarauS0FGruq68y223keosOejnO222tRXveq0tUjVXWnnhOSzqnvn2cK0TSrU8slVV0i4wfyGelyEd/Eslu4SeTLVizi9cTi29CXfF+WtmI/Ecm/q7mCY3mKYggmpks0YsjwcXm62OoEoIDtKoeD7jmHx3NgXMYLrimt8bLOxNWNMKHlNB1PcYanCQuFMIgloo2N2cRONMbLhKd9IlaFnkc8MUyVAI6zmcQ2ZQXOXXc+NcvJG3HDsO5+OQeWkqkmwdAgmUgjY1LCsq06z6pH6LBVZtMpITknlPPEfyYTFhNLic9NRTMpr52BTeqhnW1dS2rVMjljZ32XsZk+ajMxZjzCx5rGp/KUUTpMWJhMfqQ7xIYOu26KEUpwZbpxZ+OegF6auUPQKYMcWcrGZpblvFODE+MOyG0DkmocuhikTU2n+nLJ++2XbUbK6ZBmJV0kYvDk4DWosfPsPMok4YRTCew4HaSip0wJngeuKJ0o4thRNJVHacwj6g/nNFeVqHEs9UTpgugSn3n4MJl6SjmrQfDYc0tpglvRe0AkCFnQ4bpeuI3K0wHVw0DXug/9VGq22c4qx8UYJgVuKqIHeJj6hs/SUF9wb/RHDGcQw2OR9AO96ZLiHZHiFrxUUXAxk11NOpoMEje83bgnw0S2e2YjDV96EzmnBNGToyiH08TtpWgdhujkKBEHMktdM2s/N+kXbKZceA5katwUx5jmGEdAhgMfNEwdLuAhilJs2wyUNB5BLSpLqdgqr2NEu6JOzDgV07i4nNqcz8bCQJGaMRGTv7FBQUoZX+5Nhn3JxkvEN+6WVJcy54KMhhogg7U52SzbiC0y3Z+LF5sxA05Vk4DNOPYijWUl1d10I+MpztL14PniGOTmw2TSCadw+kvDOe4i3IkpbTitHpRlmWFHF7OVFJcorIBMF7I5yBeq9LjnXA/mAp/D/akMApzOOOMzxfPMixhH2x10q04KcCZ9vTc1KY/hxapNRZpzQ9tsCs5DnbnQm6TDJI9tlU5SPWTMfOlNdgPm4mPVycy6nKImnWha16mpREWW0mOatemeleP8KJlEjGpGRZ3hGNnrTH+EU0Ah6hw4fOK3mL1WTtU2znaAxJ7EL1oiBo4jsR6wsDQgkGLKZ1ENQXAklifzrXiMkS96YPHMoIykvhxLiTv6mEj7MZbJOfN8gjJCOur2YweS9Xzfm1Rb1BU5pelzZI2VT/NEVdJU3+k0z4e4zPPMsuhYooejdtlXZZx21Rkymr4soStlZwGjTytEk/SWHtm0y+I9SmN06KK9FZ1jZb9DXUdNk2a9pegmeO/MjJI+DtSwj+W4i8UQbpd47g+Mz4g8SDwoR0SWoDdKrudtxRaMRA5D1wuJQcQ+uHJ4F7VVIjIZT1F7TfEd+DJ13XF2YvviINDUdc8yy1Qejtrvajvf7Kf3kgJfdwZeKzvt/U4IEUvTIIPSIE5CpieqOhWRekEO7IcBAFlPxP3p+SbxB0+T/dt3hdHu+zSQ+L9ovunP0U3dr5yjnD5rX5ij/FPIbMj1ld7KuA9a8q0WfbP1fU//unlt5Udqw79eJVLGf1sthJRNj6L5ARx39TPlr5zxf2Zym++39xaQEQMDQspqykrGdJx1tNMPnMAHICsZF4iAx9xuxV5gVxRf88DPT3quuTI+HOEi5JfXXGUV4Mgi+Nb1a2jqRUV9l8AX/CJuH+KKWmK5cRXZtKLARU0iTUO9bZlRrOk0EqLfsyIqAxgtQqFPk4S6Yp8rwdreSCiGCOPD7f26+wFB4oQvVLl8kM9s4f/GdY3tetoivMlwpDXYiaHxdYNzMenvi+HxW9QWoREyPdUR1zdSVBMEt6LrirZatNiNS9PXz9KytYejtiiij2MM+QxdZjFfIPK40S5yVMEPyAApWuvn1+r5Kagx1w6xmNDMKI6D/BRrTokDTQvEM7jmkBJPxBAl+kfqett1riYUx6ykVXcNggkTG7RvJ16U62UQpDsyG5JsNnEvbeNKLFwPO7RVM9t1o4j43qEnpDddmiWAqKuU4EYm7PdKlgRqn+mmpuyzJETnWDWrXoNMr9IsLUvPdGfRFJ73MBnens43MiASYjoXPdCKhmZfn6Z93iDIiiu7BLHKakT3x/pEd0JB5CAw6Yhjc+ekQEYFkW3FRU48NmC6mXlwaPnW25zOcLpzsw/hSRQHlx5vJLocOZCJ8CXGEi3paEvPZDbKzC9RM6RVk88S2dY5c+Z88rK27UAdNJcx3ZbN2OTSPAzNzWbCGCMOkrbj4xRq6pSzio0syTjPzJvWznNmUzbyPHh4vgl3bUvvyOBSbOafV0d6BFHYjJDssaLubGRNtX7oMSrOFCe7va7EeAAtubuSCfOGmO75KFOsNKU0862c4JBslmnmPk6krXTsEG7rqZGkuM8FGXVJxlrFaS4efiIjVRm/1NHliMLNIrkOu5QjKMq+0REHRTmPsyQvgSQpMs9RpFzJ+O1Ce6ksfcrHUNN6KS85nZOG0uamtY9JDGSWlFbqo4oyxWl9Su7JgCJAUw2EMJrOp0psmpy1p9beT/XOGlgFBoMh8Fl6jHHTPpHxak4UL8Ob8hjVE5ARwlgFMqzlpqiul4rUxq3YkB460CDISMPEojO7GDh+IWNIlF9sNh0lZ6KGbC6XtG4ueXcbhcBdYxtY6hdO5JS1V91ESoAgd9wMlKoJFY2cW39uJo0hygSZYKcWnLNEQUNRPmozMcf4BFjWPerZYAOUWYxUpWg6tfvxCJ0I5dPOBaENZHS0nODpwD4MkoiCIMfd2pu2xMhOtuHW3JjEAXd1e5GyxYXelF0uW1ZeLghTBH0HKFzJXC6J6E3ldNm8IrOhzYUmdCZTQlzVbfQ54ipHQ9/lYuRKbL/Xdvv+KPE4OFqr1vaOBR77xlbTMyp8Ozhzixbu3A1dNoiRqwNVTlZY5miyI/YFrR3HwgqallesaHnZiWp5Bn4E6FSYI1Fc08xLY+9ZrVSiKmI5p7ht8Qxn6aSnvQ5k6nk22VJznIDzCcIpHY71jFPD24hrZGwq6EYnDljMy8BuZKpyj+OSIZykb8jMkt1wPStYIzE/YrnUF+Vmz7lFSFzLpKaHms0JoZxl19FORwk4alhR7mYWE4YmVmTnotYQnJimJQtbIi5GwPSMTdGDvSnOJshnsiYWF27IZviWo35mowjbDGJ2I8bHUTRPIxCZR62sLXs3DmrPeadTRnWdl6rZTaBTQj2FPki6OQxINpRN01ay5xm82oBWpnXTbSXEAklpqNjnK7+c60vM6+CStMkrMvJWgv+SIYL7Ngu30oYYG8Mjmy2EbYhVoetDkiSTwIdk5uaBHdVTIacMTN9TnfMewrvqhIEGoQvCtgbpjCaeZR1003w4NkGUTsRktnjGmtCJaZV1sEpM8VNrFdvIUoTKVnZop4ifpm2FoX7YEUj1SLjbBSK71Uxfkh2TbOCNuGKbM0kWmd5lHe3cXsQm4yI8S0/XKBLLj6FLnYtqZMZm+3Yd5TXLkTef7/X6Lq+7JXZm8ME0y/Mci+U8PuP/wztm3KmDnf5OHQThe3Xw0T49cdqRWz7Dk5vme6x9upPwt3YT7qr2b9HawoiuOTD6ifXa31vLfd8i6+8gczfj74m/eXPJ29drij+ezn8qHnlbQfLRzK5wEX/djH+F2S+4yu13Gz7/Jb3pXlFe3ljRk/d90Pl+sofGq9qBxz3wCiJ+mfV/JiH+odv6fvuwXhtjRWCtGzodIA4qlqgBC4Od7puCjAN6WAwDy3IY+OLkhEIWV/wyJEOGEGxsLhsgI07/ctvf6bMKxqed0J5IkOdNMID4axQvQ+SqeGMrCPimCxra3bWERSEFfJiP13YKUSyKiluxx29c41NOU0jnyhOIpnmhiLe2uHdOQCOscntdoI7t/ISH3SJuLo6KOwfEdjThpofE4oQREbK6iWU3waorQ/ornbAuMj2wGHGFOFFsLv708kkF47ztNMwAABEgSURBVDaUXVMJxdUFFTEtYxLXcSCfCTSf6AHx9g4JyG7n3YEJD5C46HYAZJw9JC5I0cyDrQAXtLN28Pnu9nud2tbjK0yLtFxqmpwY6OeJlSPOU2yXuId0d8a53rQgYsqSMdAMaYnHc4bT7JylYjVu3mXTlGWKI8ioMa67HEckwsvZAPnVzdgkRpFK0thICV46IKPekRGB97NaiHQG4cC6DdnmbNK3FG9ixigRM3HRDIqbsc44M1a+zPh7A5viiLEx0JxsYrQsWidhLNFWrW0uBZutfc1Y9WhviluWZUVN02OHkx6Se5AscNYgozogcxSTa3DD9nWR6lmgB0wQ51UVn8WV9RKVtK2r7lYy4dBsvc08S8N8noDMbkOOnbEpQQ2AdqqHM8ihV2TARJ1PaiHKdr50ORU9Mb+MqdRiqaVxDYqypS3ZTrGEus0xkubd8xylA1Irg8y9Aa3Nk4Q27hzNcTTftPZJ3hQ0PiE6P6woRW9q4UAzPZYpXsf0xNTiSqbl89zOY7HueSt8cIyT/bq0e5bTCbN457RtsLuS8ZuBmKQsiNCZiGLb27JxQwIMust1cWJj9TUZ8Sqf9CYpni9n3g6A5nKYgjQ5XQodMSBznBvPxRtadgRNRe+99CYjA81EeR4qNp6XfjLy7ElrA5kCY4aU7NjED49CtFPMZhqL98krvBZdgc2MJ7qSifEydydql/kTGSsCE7L1IfEt3prPZDzVB50dbGtQQWLfYIT3srFkhifxfK4vK87MxmK/1ycyl/ex6ZlMMl96dMEbaYu4GYBvo61NWyDDpDKVmH0o8bb0tJP1bDNBCn8fUQmHZMcuZd5Idc9pzAWZjRceda/M7dLrH9baYveDDnfCbZQ4KniWLmMKH3mR9/BuGm3GMzryrJrvyHTgINqiqor6mcwY9SjBYyIGAyHHHyaEK/hlt14pDgRjzeN4aGwcxYnUcGDvd6t9fkYm4hdwLJ3UesUyZUmEdeEzwM80m2CyetY0+TYrpvllXtvLwRXCk86EayUr7IE1as9YrygRnlh0nMDC9Blc08O9CcjQduJiBLgokwY6iohNYp2SIAMs2kPCIc5U6L43gf8ROwJbKhdk1NVM5K4A3xucepkAF1EIEBkQbMOFSQFOJGmP181ZDpTh0/nSfRab1nltT5c3zk7alCZkDebWQMTY7VyQ0Lbv7TU3pIockD0lwUtv8inEpgMNgxGFVDdVqmjqWuV+EGP08DEg/aBRqj88DpxE65zfU5L3PLV9l9wI7X24Ztr0ml8jKmrrVZDa0LFA54vET1f8cB8Q1RIl5Jq4lJ0rr5me78nEgfPd+K7I+0AoueJKX+vGQx9UMBpPEydiJ1wkyy8p3i2988TuEGtpffgqu3PWpMY0qbgyplgz+KImrkWMa2b6+LqDJH4kB0avV5iCOjmsemXdHvgqtLVbdb1zra5f07KVjHtNgdfrOYED/mYtxNtc132zV1OwbrYbrC9yze5ebRW3NuX1jhBvttJD+j89CvEPqIMen35Hw7+luv6X7mgqvW2PXaXoG6X36quRq7UJU3pQa68e5fb1VCaNrv/FWmQ4eyo2zUAHbY80hHQbrYfeBQ6k22pg7eA9mkDGcYkauKYqE2kjuYG4CM96aUFZ1PRKhtBJcKZPQ3kve9e/2Az6FVsbPNCix2b8Yz7QTkSmSZCZlxrSTMp6VPc0X4ZyYUVx6EAaoGHJ0WTt5lgv052tZ6xJNHOczR0rpkjVgoo1ccxDUkPMXNJNxIr5sIH4SjfyuAzblBUcgnQ0NfRSs2KYWbFK63s/074YbvK+ibccfbM9tgX1/KCf6ScWZ42YZwKLafM4n9s+wwNaaDrRIadTF9szP++GmtbZSWt7S89L3YoYTQrkTDzWT3a8ICdmlBbiatpNLTa+ItUcdJyyAy3IOPpZnVebeLrYhbYvZKZvpZMLxvXRKMSbQYjPRyE+WdH/th/dYtRudcrWbv9wDjyWedYJMicgc4KetJRlW05Vi+KJp9RuehRzypVCXLIT14WF9LGEpOCsBHMfDX1pngIyZGRMPTcHMxezqPXcbataklieSdKQMM+Qihxy4fKSni+XMWrq2mJDbX2aAxuSuFTnumZBlraiVs8j0lZU1xuhb8CPjRjoMOTn6vqAmIErCvXCcB2F8DTVC3QtDERO4UCcEFMJ+4PumI9X10/FMlcrGaByhK8imhhqp5QmUc9HC8ic8YQpiy2KcF+WOyDjOGMaeHOSH9mkHD25rkhZytthnJW5GYYkonI1SJsJMvlLTSdVkqa8FNoyKy+XPJ76RF6SyPuMzFab62ArteCiDNqkUjJlG3WuRXV9vlVqUV0/vKqu92hO+qa2TP+cBQBGa0Fvj6Y9i+r6eDAtZWZTpu+yqX64Urpnfc/Oy5hHp3HMxqacRlTUSKTB0VLy0pp6m3fxkJ5ZyTqsWAXVRp6WYFr5dIAexBOxRYBu2ks5MpAo0BPbLE2MasqGQV3gMalrsjYd+kudS2Q5p+xS+JcL/jCfuWntNu6o2eKNuOQt5TFHzWHMzqWYo5RfqusjWmirbvJ7xo0hHkZCcelrmj9iVNi8GtN0vKuup2t1/YPqIO7OcZzCOdT9OAwlzQZQ8ueexiVYT5SfQXjHtKQoPltV3h9G2+6rXT+OuSit3dMMVEk0jqUtMvEy1WgXhue+HMfepeXYEdkqzxCf4jGSeiSR0pOC9CxfMvAw58/ICNl04tw3rdOWuMptXlvUkK/V9e28Vtfblguf1a0eOIiTRlxRmYZ1DWScKD+p7dAc7rS2qK7f79vm/Hh1/aoM6FUW0OcbT5nvcwCHtrcRHOxwQJammPbeVPYW/Nega4dibNH0fNPxTZV4sphBJNuN7Iu1N+ArttJGljbGVtrcovZ1vPNzMviSliDKt2QraiHyWy3EWl2/F9X1RjQtMkXP1fVe3BC6TcdsyAffUSZQw7zi8XSrhRDV9VlVn604eby6/h/Mgb++z9Vzb6pTHm2AjFHJ7Xna84yp6VCf1+p6AJS3HXTSOc+KW3V9EE+bpuRR2rLJ62ze4jPrpui+uv6c8XLP0vFxMvHdergXHfl+sd1vUAcv1fXbst+429KQuKOOibTLqSyfM7JW17sdlfscuq1/ztFtFMJBqW+NfeBJUUQ4MjYjiYfeMdNUe6quH4bzTrgA+wtr4pqSprwW29+1HY1R2VHa8fzfJANWs16kyJUjkOO36vrNfXX99k11veNBNw4hdwG12cOb8TTFV3U9WKvrwXx1NQiu1fVf2P2g6vrz1I18nPvsuBaH0PjUc/DGffS7yVzePiRdrzgjrwWi8vWKM/f5HrnOtXj3uikMPtNNqwZ/uBoN5wPlEJCauhkHyGuyOoVQnDf9NBcl+r1kmi571f6RLbcf3m0bj/mNDK+PolxkBjINpCwsHH4zmf0XT7b8waLpB2vIxXBsys6QvA+o5qK2M02qY8fLKZt+L5n3oxCvn/RgpfS6VYcvRvxuA13ObbxPfepWD+7qP4sxvYwP8Rn8SxtBXtdlZd+WdB7alP5WMh9favq9vnytML+6Q7uuHx4jQ5+2VlkD913Unpfm+7HpV45cbcxvd4LxZ9vTxpcP9qanLOYpw3tO9A7rTjNimf8VALJ1yxbnf7AVOLJlOsp+bzrWDgCsI1eEOCYJVAip0IIQAMjrRaRdsbzN2IqRqtvIlfTxyFU2/YDX+Dqg6UEPfDyd5pjmkEinC6vE5FVbjsNIkwYNy1ShCi/LsTieMDovjfgF93um2/uY43Gn5tzcHU9F5WhBVrBebiK3z9nxeCRuc1qyjQ3PMtwcz4EOd5YbyZzFpZOPx1O5HLH/7ah9bdun3iSMbg3d8nVHhbvedIvdv/R6BwmI0CaljHfRMenmfqIT5IvzMUrYMNBKLE6uSxvvkU0xjaZdOdjIxpptTdUO1BsTI1cKWqgTsz0qdoz5VX3cEhLK2DcnyiMjP4/lpufmdBF7efFIKssov1yy8htzlKsrARbXnij+r9Mz17P3ni4vGIbvqmVM9blKZF3DuA776ldvKK7/Zz1eJZJgzqeom6uhHKDr9AVvEJApQY4xcQkISu2h3B0hU0Y5y2O9zOGwJ+0AInYX8yiPxMiVdxu5GnrW532N27YlMna3Wc4k1+Ji5Oqo4blufel4kUgTLXNasTl9O9p5T0b249gSVSL0sEVxTEBAEt9TxBUmVFePEWhWSsPgNRmHxqJKRDlQU42pacaxstORuFxFEkW2tT9E9OEqkQR3bKQDXlg5Ixr1OK7P6TB36TA1osAcrWRw1Pe0oilTr2QCBTFTTeYc/k45EqOuSFoamzph5pgPR3BavowlKS2njYTqRpEkpjG6RJJUSBe1jWa0ywaKvmUzm2Rp+y3ZpLxAnM+baJrW2Vt4llwxXpSbsWlq/xUZp2dNHmpaONdyzhntp0nM3orxGfHZHmzO2fnhmitRqtCxPmnPS815z1A8jUOb2c2UFXm+AJkayIBjR009cLMc4LCQHfZDOxYVQzaPcJlPmnlYxpyR48EsBgyO0ZNxObIwb9Mi7lnKU51dbKxfxhZevB8ul/NnvemGRsrmCpy311SJ36RI4od1xr+tWslgeymMtyxzSz14Raai5BRqAGjQmyzyn2b8BRldZYgeEzQ+TGaM43OZxnHfxWO6LtDuzl0WwS0UlWLlNup6BDFjRDRNkR31B2TDmfdKVcJDmpYkaXm2NECTZmaY6X4ciVTWI1l63oMkTOGFaRpLQSVJPRXlv/bFjiUJ0ffq4N5mpC4fW8lVccqS+swQu63IGBtFxptkHokJ8sV73ZtCde4c5TB3A4K/o2J31qcqkWVh1IyaxyuLkvhlfOaW0dzlMLdMhoqtb9dBKyR+2uDZrIOuWJYmRq5E8bqYv/VD0/RVNfSF1wxCCCVETDi5ok5vIxuihnwN2x+ktx/1pi6WThI4pQt8Kpehn6+VRdCbRqmJ1Q5vap3cVYlc0cyVpGzHEzvtG2noRGWRCmSMMDwFmzJHtfeFFRl/4sjVOn2A2CmRGKnwREo8y3Qp1mq0LWkQnU5TZkTLKX/tZ8ISHwvCKEpb+YwbLV6KWFMifMJ9gU9we4RM4uFqtKvNPCd7VzAf7BL1GxTl66htbIzN5qxuCPzztmv+ci3t9AIiB8QNiOeQN1FbvIcwtUUphKMHmshi1qC930FcUnYHDd7tg7EpzsDPDFXcnGlaUlquIxDTxKp/h8yrFRniy7zVjXxvXvspxxNf9mfjM/rXxmeWOD7SbIJ0BfKZeqT0xM9R9L5L/Q4y/IP5168tt3jbsvet449WMJ4hxZsrnoxAZljJtHXd/xtk6ANXv2t/QesfWpERZ+0UxUd+LK9kIObzPC2Tf4HMLxqf+c5KdniXD67IiIuGprxLxSWzyoyldcvzc/qvkPmnr2H6xSt1xmkWpx2NyzPYapyBpynnev43etMfd93b+yzmeT/gfyNq/3nXvY1/cabn3K5J/vM287aq83My6q8j80UeLzDesVBfWNzBuEt7312fXboO6n3ucN853m+43c/Wmb4xqLe7Mev2h2Sy31NE+Wc39gGZKHmbTkX37U5RPWhZH3S2u6W5T9ejWQ1+nZ93nPBpKvG1InzTJf6R3baf3/Hzn96R+bKcfOlVa520LXbptdYyaX2nfdyt3vSqq4f5eN7kg7TlsxI977E5lE/4ik/q8OJwPiLzA3D+12KT/R+Z/8j875P5TTnwP0rm8IvXHXzRZj5Znf29K3V+SOZ1dP5aGvy4zTznwM9Y3M+wfMdyPrjwwS/LgV+RWf9cNW/Hcq4rkYLbhT7WD/jpM37X3KdFSuuOIMb2G7UL79rl59pjL/JIu5F/hv/0EVz+D3cf1htj9NI6AAAAAElFTkSuQmCC"/>
          <p:cNvSpPr>
            <a:spLocks noChangeAspect="1" noChangeArrowheads="1"/>
          </p:cNvSpPr>
          <p:nvPr/>
        </p:nvSpPr>
        <p:spPr bwMode="auto">
          <a:xfrm>
            <a:off x="207220" y="-2497180"/>
            <a:ext cx="8157594" cy="5214264"/>
          </a:xfrm>
          <a:prstGeom prst="rect">
            <a:avLst/>
          </a:prstGeom>
          <a:noFill/>
        </p:spPr>
        <p:txBody>
          <a:bodyPr vert="horz" wrap="square" lIns="121789" tIns="60894" rIns="121789" bIns="60894" numCol="1" anchor="t" anchorCtr="0" compatLnSpc="1">
            <a:prstTxWarp prst="textNoShape">
              <a:avLst/>
            </a:prstTxWarp>
          </a:bodyPr>
          <a:lstStyle/>
          <a:p>
            <a:endParaRPr lang="en-US"/>
          </a:p>
        </p:txBody>
      </p:sp>
      <p:sp>
        <p:nvSpPr>
          <p:cNvPr id="34826" name="AutoShape 10" descr="data:image/png;base64,iVBORw0KGgoAAAANSUhEUgAAARkAAACzCAMAAACKPpgZAAAAllBMVEXX19fAwMDY2NjW1tbU1NQAAADJycnLy8vIyMjHx8fV1dXKysrFxcXCwsLMzMzGxsbExMTT09PS0tLQ0NDPz8/Nzc3Ozs7Dw8OoqKiwsLC5ubmurq6Li4sxMTEZGRkSEhKTk5Nzc3MoKCiBgYGdnZ1oaGhBQUFYWFiampqjo6NsbGx7e3uOjo5AQEBcXFwjIyNQUFDk5OQgFub7AAAgAElEQVR4nO2dCWPaOrOGkbG822B5wZYt8L5iW/z/P3dHhiRka0nb09N+96hNQoAY/DCamVcayZskWlvy1OL7Rj9v6NZs0Q6i7fd7y7J2u52+Nk3TFEUxTVNVVccJwjD0fU80QojryrJsiLaFttlIb9r1jo1o22sznpssmguNiOa9NF+0cG3O2tS1mWtT1qatTX9qO9HgPVt70Q4vDU5J2kT3LUk+JvQZJPTS7CdEK6Arn9dwnOAZz3pST3hWNq/hbO6gvOC4A/IM5Q5HINoDTHavgDyReGpP57N5lMy3DefOdu4t5wMy/jMZ9x8hEzxgLe9N5S8mY/xH5j+b+Y/Mf73pP5v5f0km+XEud1iuXD7C8sSFPHP5GMtHfO6yPPcTPP5bPJ/xecHzOsn7lEwS9f2jad8Dmd+b1O9qRS+wXhK/58yPvDrl5/z2w1zu+ZQ/T+NuJ70/vM3lbPSuvZzAB2SS7rT8klYUxfrtD2+3t1q8fvOT9QGZlIHRPLfoUfP5uKN9Yj8vykH0NU0x3/S2b+T467f1r16Zx1vj+LZtvLGQdy0+fUwm/uLpf8X9Bo+Lpu/F7m/6mfeO5hvq6RnrDeoBHT8h8/8xNr2ytP/IfBa1/0IyvykH/gvJ/Gcz/5H5Tnj6i8kACHQlAxwOVzI7eH3rmYwW+KFzJRMS4ggyZGUge557AyAbknSRLhcgAd+gXb8LMuLmOkZ8EU+RtrJ8ewTIbK+3rmjk7cYgwMXdrmiIDGwC4norGUJ+N5m4bHkZIyAT53zORE51QOeZl1S/kTHjkddVIMj4Zz7rAkzGRSu3brLe4KOk8RYar6VNW8PJbuf5dv5S0PII0GxkeAafz95W6sWfDL1EtpG41ZbIBcZOV8M7cUO35DtAQ9KGhoEK9wEaM5zb8PeSSQoM7RhDOnkUt3IL2ZSJW6dEX8lo9CR+TUMwGQce6X3HkUdxF54lo19vYC7Z1xtHSepwJV0y3F9uZDrxMJBxr89oNtL5eiuTpOz2VyqYxPqqODXcDnckCL1iIo4fw4MmdCnvePR/KxnE8JnSErf2YcSZRSeMkM5xiuwznsyVTJDjKKTFCcg4CR7wTIBMiRNh9x6QSSXhKQyZSCWmkgEopqMkn5qn3iTxZcC6BDaDW8kIZpxczrjfyPFxERQ7g7glPm83LR4VL55wTAjmJCARPhPHHXAOnwWQWZbfSybC+QH4RJTaKW4yFJjIjvEcHA672L72JmfEvNc2BHqTn2M0430gyMSSsSWCTCYQCL96EWSEA6Y4LbH95IIPOEf4vJKZwRNVuAMyCdxqsLCnHp5SweM2WKDnGRQP8nbEyHdz7AROeGw0+Cx+PxlU4mx1v+L/hPGSU3vf4VKD2PTkgXWwK1yUB1CCyjLJcGZEkGHTxCgBMkUjbm3ArwoyIjZdBozHyxOZM9zL2EWQafoqK/Ae7hr7Koc+BmQY/DnG+rbHZwNik3xirkfx2VWOtex4YDgSPx0c87eTGW9kDiI2lfAWj9TKcCrI6OaTBz6kwIaZphOBt7EXbggyoq1k1hbfk5ECfPSew3ZTGPDIXgIyaztLNz9TIEP4IOGvbNeocCbIGKdCDt2m2UY49h25xtQHv+X/djK0x6MN5rLUNoqSnUYHnOoxrp3D/sBa5WozMfWIXeMqIPX13KxAFhAk6daboEEoviNzObFnk7l55lKQmfoqJpIsbKaq4LlE9KZLjBfkEoRryfNl+AFkOryfJ98JlNX545asvUn9rR74eOwRrYHPnuHePqQ4tawJV3twyMPVA6tHHDvqiKvQwUwEZpwKnwkeGDI9IHOW5Gv+9iGZy4jbeZ6XQrr6mTWdOeNI2hiQ6QkPvJUSiFeeMeFz6CKOIziwdhrhVRzSYYj0M8MHB8gQSG/U30cGzHk5YoautxZ8ovYhXm8tyFrJmBBZiyNelLDD2YbI/okRiNoJ8a9kjmI0rZbghMcXMsWzzQAkaMJjuyI2CYZAppfWHBiidrcVQS3buOgEh4K0QYaYJ+f4ZIcO4Tg03A3EP89bsBi0m/3fls+gpC7YCB0K2dV8ZEMMWbBFc1bkAszqZ1TxQG6bfr3YqqmS/ESN8kZG7teB1dNK5sVm2PRERoQluEeH7uRCf1nlAfCIrmQ24EO2hMj8uCOyVk7HuRdgQo+eBjkI7KJ2QYzojHs+O0I7/UYywvvub+rA0jTLXtWB5jjK/lkdKD4hoaIpnqsK3UQ2oeNK5KqbZKEDIP0XukkSKmDVTZdnk5Euq3ISD4E6uOkm+O2mmzaXrciGhMuCkC10wlU3+RKAcYKtLHSTY7imee2y5D9F+Scoyl9A5n995Mr+uJDIeRkT95/KrICEIRtbY7N9NyJ++bC9fdY9uhUfIBVk77DdmgAX/Ltk7DP/sLUPtfmr7bHDXo8dB/8qmX2bZ+e1ZR+37n2r7lv/WKs+ax8c//oiTer9y2R6y35bm6e9nc7+wLt8Y5rpW53oyf28mnx6P+ULgmH418lU9msP/C9UMIYfeGBS/2Fk9kGorLqJaLqmEuLAm1KJcR3tFGSISEKIyEFcdwtpy0rmcnlHRoK7tuuQpwE/pJuBSJIgA+mQQcSPDRFk4JBw3M3G+5PJ7FE9VzqYjD1TVavqIQpMxy7n1AqvZAidEXGtsY62rkTzkUIet5XyVHpD5hLVcBfNcyptvLTupZWM1KUbl2wPY51syTYZziHk1C6aQb3CU2PyB5PRQS5xxbK0CO/ROhA5B+u453IQA9eBoTBMDYqXBo+gCRkTY1mQ9/PLazIX+CNJ6jGbcGQccYPzFY3UgFwwYlw0OAVd2WDu+oY54VhOcAHilvy5ZJQWt5juLDXnIOxSGnPcg/Lbp7gkYkj/DJTo5ozphWOZlr4HpyyGHN6SyQGmJNVH6YIbkvWXCa9KguB444LS0sUdU3PpcLzN4JCxG5cHgmv5jyVzoKc2wmfTcqYS4ZpAT4qUDvPOJo6wGZkNOaauR1ypOUIvOjSLJUlN+o4M7hogA45GxvMKqhJkNjEm8upotqzwQWrGOJOmesQx8bY2P1LvjyWzy3CvFo2zQzjucRlqmhmaoTCAhvrgcskeTpIS8MAp7iRXqpaJXs7N5UbmJfMNhFEAGKkWStxhx0xax3L46oGF2fQWkKFgctZFkAlJVbD4zyWjQQ/KJozMCqsRkNGVfbLTiF3VuFGKiVXudiUDnmXYuHDil4npJ1tayVyygkFb1iHPlcxGGgCgeFqK1zFj4WaADHDNoQ8KMuXW26w2Y4AZLk74h5I5oOsgZUpG7tsnphgAoppYIIb8D2Ku6Epm2+EBojU9e5cW51h46AFMJS5TaKW8xiZB5pKLOQa1ii+96E5GiOn2OnI1bo1gmS8J7l1fkHFpupNmvPtTyUBk6ki4OzWElY6a4qVtMFNLzGaIIiLrJaEgI9u4QJRuOlzGeEYgEPBEpVe9aSUDwau2kG3iCXEcbOVNsroZCG2TTSmAiGuseysZo8J5fOJ/bGxSGkz3B3XGCY61XZhB2OYoMPMFn1o7XPOZ7QCOI10tKwRvgdtwdbhvPfBKBgxKzERe4gKzeB3+a8SgnnSd6tzsOF46w/c3OfQmF47JD/6fSuZAAczeQhRRoQ4cDaFQVUxPR3svuGZ6vm6HRBPywYJzDEyRBG83WvA205McU5Lgb01F3UqGtl2Dtqqu8kAB7WHtiStboQE5sKfZThi62oH4f26md9gL2QRnvbvqJnhDQjeBaHoZufL8J2UJHcO46qZVDrxRBzfttLkbgTGMVTc9iSdPSKdVq4arHntVuvgHkOmtb6lI8WZB8Qkc6/AVfNKu8ZnS/s5o1TM1UFTGk9QUqtS9r7Fe1yN6/vbf19pj99EozLtxlPdDLtG7Jl72/b3v2kPjOT3/l8nY6XTfmj+oReG/PA586z8fDFUR7904+Afd50vtu93sbgFH+EfNHfzDa28/W6bytbW3/1uzKv/NN31G5i+cb/rPZv4IMr/Gz+xekfl7V2RIX4tK70C6rxLA18sK75fX7f82MpI91D/cxLRm/eD0Z7L/28hkzcuE5/mbLf2hVq4tbVL9ITIPQKFi1d2ViSi1R9BXLRCTQEb0YQCjaLpyBeKYKlguIBEKSiAhRDbkR8nkH/Sk1zndi3N+pZ4+c88vS+WePZAejo+RiSuQQgJPnyVxJGRR1gs1lFGadBWlXQdkqh6huIKv/tDHtt1TKgSLvbf7WLd0h/bIR9dDx04QUydKIjEvJI5PLTh4ID1IRnokNvmyF/huCB8AwA/UgMD5h/CR+OF3YtPVAyv5g2TEmNGxi2OGB3qtVZ2vFavitzjCuEcVxsgu8VkZsXrKdQuXay0rVTKMtZ0ujlDeyuBbQlitXSvrh/XHWsGabH4dGW93RgSllu9FqM8cH6UoIAkNDuc+eCRqP05miiM+0R7PBY2TCvdxh9fuQ1N86tMT7u2aL+ddihe7PKpFru9w2mPdtA5mO596v1ziw7lF+wTHKp8JaQYFUynG6tDAaRvpkQTjQoxfR6YdJzSN3DF4zofab0Ye9rh3+cjT8NeSoXGG45HFuBP1vxHtcMObUZDhaT3jCJ26vNFTPJV3ZDgfFYTjeiZFGWpqoKgUU7e9kWnaiW3zU8s5Oh8lI1jnAx4k850c2KPNJc/byxwFjKr6FM0XHpdzH5KsiJ1fTabDCePnZXgiI5bdCDIpGAuOepyOGH7rT8NRXcZnMk6Hs/wIvzk7TdXMGFPyZDN8YaqUn+ZWkNm4/lpD/mtsxqPTJc+GaUmSWkITrWqJJxKQCez6/GttpkGoPEbCG7D4RuagmjtBpgMvg5O1Mvx8xhrHizoNRMNZj53QNNdh7aidXRlV+kqm5pI0jRq2bVxJAxd5W3q8XCjebX8VGV9vNJ50lFt5ZbFEpY3eILmF3kTH0v+lZE6c4zEvxLqUDsj0V5vhwgPTE/SxCJ/t/cBTvIvwYua4bTCtMOQzNu7VYJ5j3MzHwlLjdQkAHCw54Hg7LtsBQ1aVnjH0yEF63AN/T1GS6liSgVUbrpWnpTHSU+aTuveion5INz1MJp8mXtJ5pDGdSxqxiPZivI5RmjVozumUNWIZD08b2xr5/pA2c6RFk33YRfxgaT03ac1TUzHphMyw4m1PDhP14HMVdX1NKda3ZV+P2t/QTUSSA0MigQTfJUn1JE9VjdCE1OAh3fQomURkdyLFW/O8mCLxJbJcuPtAbUQtZIlcb2drCFkKfKnK3rZCsJmdD6+n+DstJA7kwOZWVczQ2PpqKPlBKD2tgRRK6MFMb/xMM71J94Ceu8Ij9827T/rebsTyLDs1/8FM72fUweHb6uCrY3qgDn4g7S+/3B5VB3+QbrLzuzb8ZPuG+vzrFOVm+4lsW7v6d1ryjRa9afbhLyMjVad/ZtJlej0ddHq4N73F/z0y9sdkRFhQb+X2PzgK8W0PfJ3bFTJjjVzyu9pg8snmNK/2g/qCB77SiJ9+fMxFjD2sVAQYAQX+K7udubN28ANiJIBxxLS26fkB8X+QzLfyGeL5TyXBt3nt9bQD9Wm4E77AaMW5r1Ps4tP6qXwmwRlo6hOPKBNlPyWHRIaNNT4d4f+Bw331yGxaH4853ae4tvR5fWzR7Px4GpDTNL7KykDTcUlASJGM4VbUiv0wmXc5sCzvDOJbxNMUT3YswzeV1SJCRws9219LDHamt9dCx0RCHxxM+AA1VT+oP5XpCTJpyRhdWoiBUYNLVAxVOuNzjfdTk6V9Xui8SEtcm5wd6b7K5lNX4xCecS4aMuGOHFcyGCGRHY9Vi5H/68jItFimHehVmdVSvxxnLx1dAUZuOosVXHNUl6fy+bgkdClm36tzMi1TGLNjZv4sGaEM+mLOsgw1xYmyAaHxZKVAhlcZylmCqX2AJBAnS7a3zfJIUgy/qCYYycQWdVnJFLOG6TRK/oaV7q/rTSAYLz2ip9Eu6g2zLpmZjqLmlfCmUyhtbMdrm7M8GEm7pwkj0XFUmijweRRT7WfJgIfB2VrtjKZ6yhmI7vFkA5lGjDrlrMO2SIzTo1VzHenjMUgx0LL2Jq6mcUqLlUwG8pPizFPldjZ+nc1s8NaTtjGfs6EOCiPYGGAzYk59O2SyPHATbGZMfUPnEdHn2anP457XDDHgpf60zcQJ7pdc+N9p7vHpmcw0I2rnLMJiXz6Lr+zsKxmwGVOM0ExjdMIrmSQvhM1sQ2MqjQ9XrfwQGWmil+QQzyOrZpmplz5Iy4sEnsYYOlpdJhqoJE89k8dSFF1OOWvYvrzMVePTJvhZMlnGC7rMXZYl02xzLMjglUxtU3soLNZ02TLjtKpO2f5KJuDHqp+Yx3KXX8lEIcY0w2lSYxQh/1f1JjlepsKOeTxHrXQuWOOfTxOzwkCuM3ViNUQnILOd8ZQjxkAUD23YMq5FxdL/jJ+5xibMerpup1I2M4rwk80cphpR8DOHmONTXTLb1ga+242Lk2IF1Ri3NGC5F1/J9O4ZYlO54Cba4sz9ZbFp61PXdWxvp9rE2FHZ0yGNEHkBssKQeiI22bYj5HCg01ANbGQ6saoFFDk/FbUjkT0nT/n1VXE/fdGn7AaB9N5fsz0qtjA6wP+9iRB8Juiga/YeEj1bU9SDYhIV4mugqz9mM2/m/a94XPk+r1nLdbxbOhf616zGUUV+Y6rOLaNTFZF63o1FWM9DEeajZN7mwPTjXO8lA75VMIp0zxLlM/DC2rscOPwhPzP4ryen35/X+01L0SftUw2Ghr9Pa0fHR7dSFev5j3c3v9ay3V9GZivdrZd8PZ730VjUq706322Re79H7ts6CP2vm/GPP7GPe7v4YUO5a9WP2sxj18j4J2b8B89872h2T0282P4g/q0f/uHbjubn/cw1DNGXoERvB1130YPzv/6KLLFZhnjLYtZfcXR4ZOcEmmWZXgjCViNuoHgGMVWIsuCBXUmUwxuS5P58bHo3TP6+vuiTXXD1n4lNnFdx3pZxXPGS0nygCe8FirEdKarauS0FGruq68y223keosOejnO222tRXveq0tUjVXWnnhOSzqnvn2cK0TSrU8slVV0i4wfyGelyEd/Eslu4SeTLVizi9cTi29CXfF+WtmI/Ecm/q7mCY3mKYggmpks0YsjwcXm62OoEoIDtKoeD7jmHx3NgXMYLrimt8bLOxNWNMKHlNB1PcYanCQuFMIgloo2N2cRONMbLhKd9IlaFnkc8MUyVAI6zmcQ2ZQXOXXc+NcvJG3HDsO5+OQeWkqkmwdAgmUgjY1LCsq06z6pH6LBVZtMpITknlPPEfyYTFhNLic9NRTMpr52BTeqhnW1dS2rVMjljZ32XsZk+ajMxZjzCx5rGp/KUUTpMWJhMfqQ7xIYOu26KEUpwZbpxZ+OegF6auUPQKYMcWcrGZpblvFODE+MOyG0DkmocuhikTU2n+nLJ++2XbUbK6ZBmJV0kYvDk4DWosfPsPMok4YRTCew4HaSip0wJngeuKJ0o4thRNJVHacwj6g/nNFeVqHEs9UTpgugSn3n4MJl6SjmrQfDYc0tpglvRe0AkCFnQ4bpeuI3K0wHVw0DXug/9VGq22c4qx8UYJgVuKqIHeJj6hs/SUF9wb/RHDGcQw2OR9AO96ZLiHZHiFrxUUXAxk11NOpoMEje83bgnw0S2e2YjDV96EzmnBNGToyiH08TtpWgdhujkKBEHMktdM2s/N+kXbKZceA5katwUx5jmGEdAhgMfNEwdLuAhilJs2wyUNB5BLSpLqdgqr2NEu6JOzDgV07i4nNqcz8bCQJGaMRGTv7FBQUoZX+5Nhn3JxkvEN+6WVJcy54KMhhogg7U52SzbiC0y3Z+LF5sxA05Vk4DNOPYijWUl1d10I+MpztL14PniGOTmw2TSCadw+kvDOe4i3IkpbTitHpRlmWFHF7OVFJcorIBMF7I5yBeq9LjnXA/mAp/D/akMApzOOOMzxfPMixhH2x10q04KcCZ9vTc1KY/hxapNRZpzQ9tsCs5DnbnQm6TDJI9tlU5SPWTMfOlNdgPm4mPVycy6nKImnWha16mpREWW0mOatemeleP8KJlEjGpGRZ3hGNnrTH+EU0Ah6hw4fOK3mL1WTtU2znaAxJ7EL1oiBo4jsR6wsDQgkGLKZ1ENQXAklifzrXiMkS96YPHMoIykvhxLiTv6mEj7MZbJOfN8gjJCOur2YweS9Xzfm1Rb1BU5pelzZI2VT/NEVdJU3+k0z4e4zPPMsuhYooejdtlXZZx21Rkymr4soStlZwGjTytEk/SWHtm0y+I9SmN06KK9FZ1jZb9DXUdNk2a9pegmeO/MjJI+DtSwj+W4i8UQbpd47g+Mz4g8SDwoR0SWoDdKrudtxRaMRA5D1wuJQcQ+uHJ4F7VVIjIZT1F7TfEd+DJ13XF2YvviINDUdc8yy1Qejtrvajvf7Kf3kgJfdwZeKzvt/U4IEUvTIIPSIE5CpieqOhWRekEO7IcBAFlPxP3p+SbxB0+T/dt3hdHu+zSQ+L9ovunP0U3dr5yjnD5rX5ij/FPIbMj1ld7KuA9a8q0WfbP1fU//unlt5Udqw79eJVLGf1sthJRNj6L5ARx39TPlr5zxf2Zym++39xaQEQMDQspqykrGdJx1tNMPnMAHICsZF4iAx9xuxV5gVxRf88DPT3quuTI+HOEi5JfXXGUV4Mgi+Nb1a2jqRUV9l8AX/CJuH+KKWmK5cRXZtKLARU0iTUO9bZlRrOk0EqLfsyIqAxgtQqFPk4S6Yp8rwdreSCiGCOPD7f26+wFB4oQvVLl8kM9s4f/GdY3tetoivMlwpDXYiaHxdYNzMenvi+HxW9QWoREyPdUR1zdSVBMEt6LrirZatNiNS9PXz9KytYejtiiij2MM+QxdZjFfIPK40S5yVMEPyAApWuvn1+r5Kagx1w6xmNDMKI6D/BRrTokDTQvEM7jmkBJPxBAl+kfqett1riYUx6ykVXcNggkTG7RvJ16U62UQpDsyG5JsNnEvbeNKLFwPO7RVM9t1o4j43qEnpDddmiWAqKuU4EYm7PdKlgRqn+mmpuyzJETnWDWrXoNMr9IsLUvPdGfRFJ73MBnens43MiASYjoXPdCKhmZfn6Z93iDIiiu7BLHKakT3x/pEd0JB5CAw6Yhjc+ekQEYFkW3FRU48NmC6mXlwaPnW25zOcLpzsw/hSRQHlx5vJLocOZCJ8CXGEi3paEvPZDbKzC9RM6RVk88S2dY5c+Z88rK27UAdNJcx3ZbN2OTSPAzNzWbCGCMOkrbj4xRq6pSzio0syTjPzJvWznNmUzbyPHh4vgl3bUvvyOBSbOafV0d6BFHYjJDssaLubGRNtX7oMSrOFCe7va7EeAAtubuSCfOGmO75KFOsNKU0862c4JBslmnmPk6krXTsEG7rqZGkuM8FGXVJxlrFaS4efiIjVRm/1NHliMLNIrkOu5QjKMq+0REHRTmPsyQvgSQpMs9RpFzJ+O1Ce6ksfcrHUNN6KS85nZOG0uamtY9JDGSWlFbqo4oyxWl9Su7JgCJAUw2EMJrOp0psmpy1p9beT/XOGlgFBoMh8Fl6jHHTPpHxak4UL8Ob8hjVE5ARwlgFMqzlpqiul4rUxq3YkB460CDISMPEojO7GDh+IWNIlF9sNh0lZ6KGbC6XtG4ueXcbhcBdYxtY6hdO5JS1V91ESoAgd9wMlKoJFY2cW39uJo0hygSZYKcWnLNEQUNRPmozMcf4BFjWPerZYAOUWYxUpWg6tfvxCJ0I5dPOBaENZHS0nODpwD4MkoiCIMfd2pu2xMhOtuHW3JjEAXd1e5GyxYXelF0uW1ZeLghTBH0HKFzJXC6J6E3ldNm8IrOhzYUmdCZTQlzVbfQ54ipHQ9/lYuRKbL/Xdvv+KPE4OFqr1vaOBR77xlbTMyp8Ozhzixbu3A1dNoiRqwNVTlZY5miyI/YFrR3HwgqallesaHnZiWp5Bn4E6FSYI1Fc08xLY+9ZrVSiKmI5p7ht8Qxn6aSnvQ5k6nk22VJznIDzCcIpHY71jFPD24hrZGwq6EYnDljMy8BuZKpyj+OSIZykb8jMkt1wPStYIzE/YrnUF+Vmz7lFSFzLpKaHms0JoZxl19FORwk4alhR7mYWE4YmVmTnotYQnJimJQtbIi5GwPSMTdGDvSnOJshnsiYWF27IZviWo35mowjbDGJ2I8bHUTRPIxCZR62sLXs3DmrPeadTRnWdl6rZTaBTQj2FPki6OQxINpRN01ay5xm82oBWpnXTbSXEAklpqNjnK7+c60vM6+CStMkrMvJWgv+SIYL7Ngu30oYYG8Mjmy2EbYhVoetDkiSTwIdk5uaBHdVTIacMTN9TnfMewrvqhIEGoQvCtgbpjCaeZR1003w4NkGUTsRktnjGmtCJaZV1sEpM8VNrFdvIUoTKVnZop4ifpm2FoX7YEUj1SLjbBSK71Uxfkh2TbOCNuGKbM0kWmd5lHe3cXsQm4yI8S0/XKBLLj6FLnYtqZMZm+3Yd5TXLkTef7/X6Lq+7JXZm8ME0y/Mci+U8PuP/wztm3KmDnf5OHQThe3Xw0T49cdqRWz7Dk5vme6x9upPwt3YT7qr2b9HawoiuOTD6ifXa31vLfd8i6+8gczfj74m/eXPJ29drij+ezn8qHnlbQfLRzK5wEX/djH+F2S+4yu13Gz7/Jb3pXlFe3ljRk/d90Pl+sofGq9qBxz3wCiJ+mfV/JiH+odv6fvuwXhtjRWCtGzodIA4qlqgBC4Od7puCjAN6WAwDy3IY+OLkhEIWV/wyJEOGEGxsLhsgI07/ctvf6bMKxqed0J5IkOdNMID4axQvQ+SqeGMrCPimCxra3bWERSEFfJiP13YKUSyKiluxx29c41NOU0jnyhOIpnmhiLe2uHdOQCOscntdoI7t/ISH3SJuLo6KOwfEdjThpofE4oQREbK6iWU3waorQ/ornbAuMj2wGHGFOFFsLv708kkF47ztNMwAABEgSURBVDaUXVMJxdUFFTEtYxLXcSCfCTSf6AHx9g4JyG7n3YEJD5C46HYAZJw9JC5I0cyDrQAXtLN28Pnu9nud2tbjK0yLtFxqmpwY6OeJlSPOU2yXuId0d8a53rQgYsqSMdAMaYnHc4bT7JylYjVu3mXTlGWKI8ioMa67HEckwsvZAPnVzdgkRpFK0thICV46IKPekRGB97NaiHQG4cC6DdnmbNK3FG9ixigRM3HRDIqbsc44M1a+zPh7A5viiLEx0JxsYrQsWidhLNFWrW0uBZutfc1Y9WhviluWZUVN02OHkx6Se5AscNYgozogcxSTa3DD9nWR6lmgB0wQ51UVn8WV9RKVtK2r7lYy4dBsvc08S8N8noDMbkOOnbEpQQ2AdqqHM8ihV2TARJ1PaiHKdr50ORU9Mb+MqdRiqaVxDYqypS3ZTrGEus0xkubd8xylA1Irg8y9Aa3Nk4Q27hzNcTTftPZJ3hQ0PiE6P6woRW9q4UAzPZYpXsf0xNTiSqbl89zOY7HueSt8cIyT/bq0e5bTCbN457RtsLuS8ZuBmKQsiNCZiGLb27JxQwIMust1cWJj9TUZ8Sqf9CYpni9n3g6A5nKYgjQ5XQodMSBznBvPxRtadgRNRe+99CYjA81EeR4qNp6XfjLy7ElrA5kCY4aU7NjED49CtFPMZhqL98krvBZdgc2MJ7qSifEydydql/kTGSsCE7L1IfEt3prPZDzVB50dbGtQQWLfYIT3srFkhifxfK4vK87MxmK/1ycyl/ex6ZlMMl96dMEbaYu4GYBvo61NWyDDpDKVmH0o8bb0tJP1bDNBCn8fUQmHZMcuZd5Idc9pzAWZjRceda/M7dLrH9baYveDDnfCbZQ4KniWLmMKH3mR9/BuGm3GMzryrJrvyHTgINqiqor6mcwY9SjBYyIGAyHHHyaEK/hlt14pDgRjzeN4aGwcxYnUcGDvd6t9fkYm4hdwLJ3UesUyZUmEdeEzwM80m2CyetY0+TYrpvllXtvLwRXCk86EayUr7IE1as9YrygRnlh0nMDC9Blc08O9CcjQduJiBLgokwY6iohNYp2SIAMs2kPCIc5U6L43gf8ROwJbKhdk1NVM5K4A3xucepkAF1EIEBkQbMOFSQFOJGmP181ZDpTh0/nSfRab1nltT5c3zk7alCZkDebWQMTY7VyQ0Lbv7TU3pIockD0lwUtv8inEpgMNgxGFVDdVqmjqWuV+EGP08DEg/aBRqj88DpxE65zfU5L3PLV9l9wI7X24Ztr0ml8jKmrrVZDa0LFA54vET1f8cB8Q1RIl5Jq4lJ0rr5me78nEgfPd+K7I+0AoueJKX+vGQx9UMBpPEydiJ1wkyy8p3i2988TuEGtpffgqu3PWpMY0qbgyplgz+KImrkWMa2b6+LqDJH4kB0avV5iCOjmsemXdHvgqtLVbdb1zra5f07KVjHtNgdfrOYED/mYtxNtc132zV1OwbrYbrC9yze5ebRW3NuX1jhBvttJD+j89CvEPqIMen35Hw7+luv6X7mgqvW2PXaXoG6X36quRq7UJU3pQa68e5fb1VCaNrv/FWmQ4eyo2zUAHbY80hHQbrYfeBQ6k22pg7eA9mkDGcYkauKYqE2kjuYG4CM96aUFZ1PRKhtBJcKZPQ3kve9e/2Az6FVsbPNCix2b8Yz7QTkSmSZCZlxrSTMp6VPc0X4ZyYUVx6EAaoGHJ0WTt5lgv052tZ6xJNHOczR0rpkjVgoo1ccxDUkPMXNJNxIr5sIH4SjfyuAzblBUcgnQ0NfRSs2KYWbFK63s/074YbvK+ibccfbM9tgX1/KCf6ScWZ42YZwKLafM4n9s+wwNaaDrRIadTF9szP++GmtbZSWt7S89L3YoYTQrkTDzWT3a8ICdmlBbiatpNLTa+ItUcdJyyAy3IOPpZnVebeLrYhbYvZKZvpZMLxvXRKMSbQYjPRyE+WdH/th/dYtRudcrWbv9wDjyWedYJMicgc4KetJRlW05Vi+KJp9RuehRzypVCXLIT14WF9LGEpOCsBHMfDX1pngIyZGRMPTcHMxezqPXcbataklieSdKQMM+Qihxy4fKSni+XMWrq2mJDbX2aAxuSuFTnumZBlraiVs8j0lZU1xuhb8CPjRjoMOTn6vqAmIErCvXCcB2F8DTVC3QtDERO4UCcEFMJ+4PumI9X10/FMlcrGaByhK8imhhqp5QmUc9HC8ic8YQpiy2KcF+WOyDjOGMaeHOSH9mkHD25rkhZytthnJW5GYYkonI1SJsJMvlLTSdVkqa8FNoyKy+XPJ76RF6SyPuMzFab62ArteCiDNqkUjJlG3WuRXV9vlVqUV0/vKqu92hO+qa2TP+cBQBGa0Fvj6Y9i+r6eDAtZWZTpu+yqX64Urpnfc/Oy5hHp3HMxqacRlTUSKTB0VLy0pp6m3fxkJ5ZyTqsWAXVRp6WYFr5dIAexBOxRYBu2ks5MpAo0BPbLE2MasqGQV3gMalrsjYd+kudS2Q5p+xS+JcL/jCfuWntNu6o2eKNuOQt5TFHzWHMzqWYo5RfqusjWmirbvJ7xo0hHkZCcelrmj9iVNi8GtN0vKuup2t1/YPqIO7OcZzCOdT9OAwlzQZQ8ueexiVYT5SfQXjHtKQoPltV3h9G2+6rXT+OuSit3dMMVEk0jqUtMvEy1WgXhue+HMfepeXYEdkqzxCf4jGSeiSR0pOC9CxfMvAw58/ICNl04tw3rdOWuMptXlvUkK/V9e28Vtfblguf1a0eOIiTRlxRmYZ1DWScKD+p7dAc7rS2qK7f79vm/Hh1/aoM6FUW0OcbT5nvcwCHtrcRHOxwQJammPbeVPYW/Nega4dibNH0fNPxTZV4sphBJNuN7Iu1N+ArttJGljbGVtrcovZ1vPNzMviSliDKt2QraiHyWy3EWl2/F9X1RjQtMkXP1fVe3BC6TcdsyAffUSZQw7zi8XSrhRDV9VlVn604eby6/h/Mgb++z9Vzb6pTHm2AjFHJ7Xna84yp6VCf1+p6AJS3HXTSOc+KW3V9EE+bpuRR2rLJ62ze4jPrpui+uv6c8XLP0vFxMvHdergXHfl+sd1vUAcv1fXbst+429KQuKOOibTLqSyfM7JW17sdlfscuq1/ztFtFMJBqW+NfeBJUUQ4MjYjiYfeMdNUe6quH4bzTrgA+wtr4pqSprwW29+1HY1R2VHa8fzfJANWs16kyJUjkOO36vrNfXX99k11veNBNw4hdwG12cOb8TTFV3U9WKvrwXx1NQiu1fVf2P2g6vrz1I18nPvsuBaH0PjUc/DGffS7yVzePiRdrzgjrwWi8vWKM/f5HrnOtXj3uikMPtNNqwZ/uBoN5wPlEJCauhkHyGuyOoVQnDf9NBcl+r1kmi571f6RLbcf3m0bj/mNDK+PolxkBjINpCwsHH4zmf0XT7b8waLpB2vIxXBsys6QvA+o5qK2M02qY8fLKZt+L5n3oxCvn/RgpfS6VYcvRvxuA13ObbxPfepWD+7qP4sxvYwP8Rn8SxtBXtdlZd+WdB7alP5WMh9favq9vnytML+6Q7uuHx4jQ5+2VlkD913Unpfm+7HpV45cbcxvd4LxZ9vTxpcP9qanLOYpw3tO9A7rTjNimf8VALJ1yxbnf7AVOLJlOsp+bzrWDgCsI1eEOCYJVAip0IIQAMjrRaRdsbzN2IqRqtvIlfTxyFU2/YDX+Dqg6UEPfDyd5pjmkEinC6vE5FVbjsNIkwYNy1ShCi/LsTieMDovjfgF93um2/uY43Gn5tzcHU9F5WhBVrBebiK3z9nxeCRuc1qyjQ3PMtwcz4EOd5YbyZzFpZOPx1O5HLH/7ah9bdun3iSMbg3d8nVHhbvedIvdv/R6BwmI0CaljHfRMenmfqIT5IvzMUrYMNBKLE6uSxvvkU0xjaZdOdjIxpptTdUO1BsTI1cKWqgTsz0qdoz5VX3cEhLK2DcnyiMjP4/lpufmdBF7efFIKssov1yy8htzlKsrARbXnij+r9Mz17P3ni4vGIbvqmVM9blKZF3DuA776ldvKK7/Zz1eJZJgzqeom6uhHKDr9AVvEJApQY4xcQkISu2h3B0hU0Y5y2O9zOGwJ+0AInYX8yiPxMiVdxu5GnrW532N27YlMna3Wc4k1+Ji5Oqo4blufel4kUgTLXNasTl9O9p5T0b249gSVSL0sEVxTEBAEt9TxBUmVFePEWhWSsPgNRmHxqJKRDlQU42pacaxstORuFxFEkW2tT9E9OEqkQR3bKQDXlg5Ixr1OK7P6TB36TA1osAcrWRw1Pe0oilTr2QCBTFTTeYc/k45EqOuSFoamzph5pgPR3BavowlKS2njYTqRpEkpjG6RJJUSBe1jWa0ywaKvmUzm2Rp+y3ZpLxAnM+baJrW2Vt4llwxXpSbsWlq/xUZp2dNHmpaONdyzhntp0nM3orxGfHZHmzO2fnhmitRqtCxPmnPS815z1A8jUOb2c2UFXm+AJkayIBjR009cLMc4LCQHfZDOxYVQzaPcJlPmnlYxpyR48EsBgyO0ZNxObIwb9Mi7lnKU51dbKxfxhZevB8ul/NnvemGRsrmCpy311SJ36RI4od1xr+tWslgeymMtyxzSz14Raai5BRqAGjQmyzyn2b8BRldZYgeEzQ+TGaM43OZxnHfxWO6LtDuzl0WwS0UlWLlNup6BDFjRDRNkR31B2TDmfdKVcJDmpYkaXm2NECTZmaY6X4ciVTWI1l63oMkTOGFaRpLQSVJPRXlv/bFjiUJ0ffq4N5mpC4fW8lVccqS+swQu63IGBtFxptkHokJ8sV73ZtCde4c5TB3A4K/o2J31qcqkWVh1IyaxyuLkvhlfOaW0dzlMLdMhoqtb9dBKyR+2uDZrIOuWJYmRq5E8bqYv/VD0/RVNfSF1wxCCCVETDi5ok5vIxuihnwN2x+ktx/1pi6WThI4pQt8Kpehn6+VRdCbRqmJ1Q5vap3cVYlc0cyVpGzHEzvtG2noRGWRCmSMMDwFmzJHtfeFFRl/4sjVOn2A2CmRGKnwREo8y3Qp1mq0LWkQnU5TZkTLKX/tZ8ISHwvCKEpb+YwbLV6KWFMifMJ9gU9we4RM4uFqtKvNPCd7VzAf7BL1GxTl66htbIzN5qxuCPzztmv+ci3t9AIiB8QNiOeQN1FbvIcwtUUphKMHmshi1qC930FcUnYHDd7tg7EpzsDPDFXcnGlaUlquIxDTxKp/h8yrFRniy7zVjXxvXvspxxNf9mfjM/rXxmeWOD7SbIJ0BfKZeqT0xM9R9L5L/Q4y/IP5168tt3jbsvet449WMJ4hxZsrnoxAZljJtHXd/xtk6ANXv2t/QesfWpERZ+0UxUd+LK9kIObzPC2Tf4HMLxqf+c5KdniXD67IiIuGprxLxSWzyoyldcvzc/qvkPmnr2H6xSt1xmkWpx2NyzPYapyBpynnev43etMfd93b+yzmeT/gfyNq/3nXvY1/cabn3K5J/vM287aq83My6q8j80UeLzDesVBfWNzBuEt7312fXboO6n3ucN853m+43c/Wmb4xqLe7Mev2h2Sy31NE+Wc39gGZKHmbTkX37U5RPWhZH3S2u6W5T9ejWQ1+nZ93nPBpKvG1InzTJf6R3baf3/Hzn96R+bKcfOlVa520LXbptdYyaX2nfdyt3vSqq4f5eN7kg7TlsxI977E5lE/4ik/q8OJwPiLzA3D+12KT/R+Z/8j875P5TTnwP0rm8IvXHXzRZj5Znf29K3V+SOZ1dP5aGvy4zTznwM9Y3M+wfMdyPrjwwS/LgV+RWf9cNW/Hcq4rkYLbhT7WD/jpM37X3KdFSuuOIMb2G7UL79rl59pjL/JIu5F/hv/0EVz+D3cf1htj9NI6AAAAAElFTkSuQmCC"/>
          <p:cNvSpPr>
            <a:spLocks noChangeAspect="1" noChangeArrowheads="1"/>
          </p:cNvSpPr>
          <p:nvPr/>
        </p:nvSpPr>
        <p:spPr bwMode="auto">
          <a:xfrm>
            <a:off x="207220" y="-2497180"/>
            <a:ext cx="8157594" cy="5214264"/>
          </a:xfrm>
          <a:prstGeom prst="rect">
            <a:avLst/>
          </a:prstGeom>
          <a:noFill/>
        </p:spPr>
        <p:txBody>
          <a:bodyPr vert="horz" wrap="square" lIns="121789" tIns="60894" rIns="121789" bIns="60894" numCol="1" anchor="t" anchorCtr="0" compatLnSpc="1">
            <a:prstTxWarp prst="textNoShape">
              <a:avLst/>
            </a:prstTxWarp>
          </a:bodyPr>
          <a:lstStyle/>
          <a:p>
            <a:endParaRPr lang="en-US"/>
          </a:p>
        </p:txBody>
      </p:sp>
      <p:pic>
        <p:nvPicPr>
          <p:cNvPr id="34828" name="Picture 12" descr="https://www2.unece.org/wiki/download/attachments/23101933/image2014-5-19%2010%3A20%3A25.png?version=1&amp;modificationDate=1400487641173&amp;api=v2"/>
          <p:cNvPicPr>
            <a:picLocks noChangeAspect="1" noChangeArrowheads="1"/>
          </p:cNvPicPr>
          <p:nvPr/>
        </p:nvPicPr>
        <p:blipFill>
          <a:blip r:embed="rId4"/>
          <a:srcRect/>
          <a:stretch>
            <a:fillRect/>
          </a:stretch>
        </p:blipFill>
        <p:spPr bwMode="auto">
          <a:xfrm>
            <a:off x="1014945" y="5480685"/>
            <a:ext cx="3958271" cy="3247813"/>
          </a:xfrm>
          <a:prstGeom prst="rect">
            <a:avLst/>
          </a:prstGeom>
          <a:noFill/>
        </p:spPr>
      </p:pic>
      <p:pic>
        <p:nvPicPr>
          <p:cNvPr id="34830" name="Picture 14" descr="https://encrypted-tbn2.gstatic.com/images?q=tbn:ANd9GcTvfVRcMnlE15-Z-SOG4vIjjbUkR8fj51ss-FF3NmBRNLC4j2Pi"/>
          <p:cNvPicPr>
            <a:picLocks noChangeAspect="1" noChangeArrowheads="1"/>
          </p:cNvPicPr>
          <p:nvPr/>
        </p:nvPicPr>
        <p:blipFill>
          <a:blip r:embed="rId5"/>
          <a:srcRect/>
          <a:stretch>
            <a:fillRect/>
          </a:stretch>
        </p:blipFill>
        <p:spPr bwMode="auto">
          <a:xfrm>
            <a:off x="6800109" y="5582179"/>
            <a:ext cx="4770226" cy="2943331"/>
          </a:xfrm>
          <a:prstGeom prst="rect">
            <a:avLst/>
          </a:prstGeom>
          <a:noFill/>
        </p:spPr>
      </p:pic>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4818"/>
                                        </p:tgtEl>
                                        <p:attrNameLst>
                                          <p:attrName>style.visibility</p:attrName>
                                        </p:attrNameLst>
                                      </p:cBhvr>
                                      <p:to>
                                        <p:strVal val="visible"/>
                                      </p:to>
                                    </p:set>
                                    <p:anim calcmode="lin" valueType="num">
                                      <p:cBhvr additive="base">
                                        <p:cTn id="12" dur="500" fill="hold"/>
                                        <p:tgtEl>
                                          <p:spTgt spid="34818"/>
                                        </p:tgtEl>
                                        <p:attrNameLst>
                                          <p:attrName>ppt_x</p:attrName>
                                        </p:attrNameLst>
                                      </p:cBhvr>
                                      <p:tavLst>
                                        <p:tav tm="0">
                                          <p:val>
                                            <p:strVal val="#ppt_x"/>
                                          </p:val>
                                        </p:tav>
                                        <p:tav tm="100000">
                                          <p:val>
                                            <p:strVal val="#ppt_x"/>
                                          </p:val>
                                        </p:tav>
                                      </p:tavLst>
                                    </p:anim>
                                    <p:anim calcmode="lin" valueType="num">
                                      <p:cBhvr additive="base">
                                        <p:cTn id="13" dur="500" fill="hold"/>
                                        <p:tgtEl>
                                          <p:spTgt spid="3481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1" presetClass="entr" presetSubtype="4" fill="hold" nodeType="clickEffect">
                                  <p:stCondLst>
                                    <p:cond delay="0"/>
                                  </p:stCondLst>
                                  <p:childTnLst>
                                    <p:set>
                                      <p:cBhvr>
                                        <p:cTn id="17" dur="1" fill="hold">
                                          <p:stCondLst>
                                            <p:cond delay="0"/>
                                          </p:stCondLst>
                                        </p:cTn>
                                        <p:tgtEl>
                                          <p:spTgt spid="34820"/>
                                        </p:tgtEl>
                                        <p:attrNameLst>
                                          <p:attrName>style.visibility</p:attrName>
                                        </p:attrNameLst>
                                      </p:cBhvr>
                                      <p:to>
                                        <p:strVal val="visible"/>
                                      </p:to>
                                    </p:set>
                                    <p:animEffect transition="in" filter="wheel(4)">
                                      <p:cBhvr>
                                        <p:cTn id="18" dur="2000"/>
                                        <p:tgtEl>
                                          <p:spTgt spid="34820"/>
                                        </p:tgtEl>
                                      </p:cBhvr>
                                    </p:animEffect>
                                  </p:childTnLst>
                                </p:cTn>
                              </p:par>
                            </p:childTnLst>
                          </p:cTn>
                        </p:par>
                      </p:childTnLst>
                    </p:cTn>
                  </p:par>
                  <p:par>
                    <p:cTn id="19" fill="hold">
                      <p:stCondLst>
                        <p:cond delay="indefinite"/>
                      </p:stCondLst>
                      <p:childTnLst>
                        <p:par>
                          <p:cTn id="20" fill="hold">
                            <p:stCondLst>
                              <p:cond delay="0"/>
                            </p:stCondLst>
                            <p:childTnLst>
                              <p:par>
                                <p:cTn id="21" presetID="13" presetClass="entr" presetSubtype="16" fill="hold" nodeType="clickEffect">
                                  <p:stCondLst>
                                    <p:cond delay="0"/>
                                  </p:stCondLst>
                                  <p:childTnLst>
                                    <p:set>
                                      <p:cBhvr>
                                        <p:cTn id="22" dur="1" fill="hold">
                                          <p:stCondLst>
                                            <p:cond delay="0"/>
                                          </p:stCondLst>
                                        </p:cTn>
                                        <p:tgtEl>
                                          <p:spTgt spid="34828"/>
                                        </p:tgtEl>
                                        <p:attrNameLst>
                                          <p:attrName>style.visibility</p:attrName>
                                        </p:attrNameLst>
                                      </p:cBhvr>
                                      <p:to>
                                        <p:strVal val="visible"/>
                                      </p:to>
                                    </p:set>
                                    <p:animEffect transition="in" filter="plus(in)">
                                      <p:cBhvr>
                                        <p:cTn id="23" dur="2000"/>
                                        <p:tgtEl>
                                          <p:spTgt spid="34828"/>
                                        </p:tgtEl>
                                      </p:cBhvr>
                                    </p:animEffect>
                                  </p:childTnLst>
                                </p:cTn>
                              </p:par>
                            </p:childTnLst>
                          </p:cTn>
                        </p:par>
                      </p:childTnLst>
                    </p:cTn>
                  </p:par>
                  <p:par>
                    <p:cTn id="24" fill="hold">
                      <p:stCondLst>
                        <p:cond delay="indefinite"/>
                      </p:stCondLst>
                      <p:childTnLst>
                        <p:par>
                          <p:cTn id="25" fill="hold">
                            <p:stCondLst>
                              <p:cond delay="0"/>
                            </p:stCondLst>
                            <p:childTnLst>
                              <p:par>
                                <p:cTn id="26" presetID="21" presetClass="entr" presetSubtype="4" fill="hold" nodeType="clickEffect">
                                  <p:stCondLst>
                                    <p:cond delay="0"/>
                                  </p:stCondLst>
                                  <p:childTnLst>
                                    <p:set>
                                      <p:cBhvr>
                                        <p:cTn id="27" dur="1" fill="hold">
                                          <p:stCondLst>
                                            <p:cond delay="0"/>
                                          </p:stCondLst>
                                        </p:cTn>
                                        <p:tgtEl>
                                          <p:spTgt spid="34830"/>
                                        </p:tgtEl>
                                        <p:attrNameLst>
                                          <p:attrName>style.visibility</p:attrName>
                                        </p:attrNameLst>
                                      </p:cBhvr>
                                      <p:to>
                                        <p:strVal val="visible"/>
                                      </p:to>
                                    </p:set>
                                    <p:animEffect transition="in" filter="wheel(4)">
                                      <p:cBhvr>
                                        <p:cTn id="28" dur="2000"/>
                                        <p:tgtEl>
                                          <p:spTgt spid="348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2450" y="909637"/>
            <a:ext cx="8839200" cy="461665"/>
          </a:xfrm>
          <a:prstGeom prst="rect">
            <a:avLst/>
          </a:prstGeom>
          <a:solidFill>
            <a:schemeClr val="accent1">
              <a:lumMod val="60000"/>
              <a:lumOff val="40000"/>
            </a:schemeClr>
          </a:solidFill>
          <a:effectLst>
            <a:outerShdw blurRad="50800" dist="38100" dir="5400000" algn="t" rotWithShape="0">
              <a:prstClr val="black">
                <a:alpha val="40000"/>
              </a:prstClr>
            </a:outerShdw>
          </a:effectLst>
        </p:spPr>
        <p:txBody>
          <a:bodyPr wrap="square" rtlCol="0">
            <a:spAutoFit/>
          </a:bodyPr>
          <a:lstStyle/>
          <a:p>
            <a:pPr algn="ctr"/>
            <a:r>
              <a:rPr lang="en-US" b="1" dirty="0" smtClean="0">
                <a:latin typeface="Times New Roman" pitchFamily="18" charset="0"/>
                <a:cs typeface="Times New Roman" pitchFamily="18" charset="0"/>
              </a:rPr>
              <a:t>CRITICAL PARTS DESCRIPTION WITH THE FORMATS</a:t>
            </a:r>
            <a:endParaRPr lang="en-US" b="1" dirty="0">
              <a:latin typeface="Times New Roman" pitchFamily="18" charset="0"/>
              <a:cs typeface="Times New Roman" pitchFamily="18" charset="0"/>
            </a:endParaRPr>
          </a:p>
        </p:txBody>
      </p:sp>
      <p:graphicFrame>
        <p:nvGraphicFramePr>
          <p:cNvPr id="5" name="Table 4"/>
          <p:cNvGraphicFramePr>
            <a:graphicFrameLocks noGrp="1"/>
          </p:cNvGraphicFramePr>
          <p:nvPr/>
        </p:nvGraphicFramePr>
        <p:xfrm>
          <a:off x="374650" y="2226266"/>
          <a:ext cx="10820401" cy="5007971"/>
        </p:xfrm>
        <a:graphic>
          <a:graphicData uri="http://schemas.openxmlformats.org/drawingml/2006/table">
            <a:tbl>
              <a:tblPr/>
              <a:tblGrid>
                <a:gridCol w="1247172"/>
                <a:gridCol w="727517"/>
                <a:gridCol w="623586"/>
                <a:gridCol w="435397"/>
                <a:gridCol w="29695"/>
                <a:gridCol w="1137525"/>
                <a:gridCol w="667348"/>
                <a:gridCol w="33238"/>
                <a:gridCol w="409509"/>
                <a:gridCol w="894852"/>
                <a:gridCol w="348842"/>
                <a:gridCol w="898645"/>
                <a:gridCol w="606679"/>
                <a:gridCol w="728017"/>
                <a:gridCol w="379174"/>
                <a:gridCol w="925188"/>
                <a:gridCol w="728017"/>
              </a:tblGrid>
              <a:tr h="180513">
                <a:tc>
                  <a:txBody>
                    <a:bodyPr/>
                    <a:lstStyle/>
                    <a:p>
                      <a:pPr algn="l" fontAlgn="b"/>
                      <a:endParaRPr lang="en-US" sz="1400" b="1" i="0" u="none" strike="noStrike" dirty="0">
                        <a:latin typeface="Arial"/>
                      </a:endParaRPr>
                    </a:p>
                  </a:txBody>
                  <a:tcPr marL="0" marR="0" marT="0" marB="0">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dirty="0">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r>
              <a:tr h="180513">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dirty="0">
                        <a:solidFill>
                          <a:srgbClr val="FFC000"/>
                        </a:solidFill>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r>
              <a:tr h="180513">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dirty="0">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r>
              <a:tr h="180513">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r>
              <a:tr h="289559">
                <a:tc rowSpan="2">
                  <a:txBody>
                    <a:bodyPr/>
                    <a:lstStyle/>
                    <a:p>
                      <a:pPr algn="l" fontAlgn="b"/>
                      <a:endParaRPr lang="en-US" sz="1400" b="1" i="0" u="none" strike="noStrike" dirty="0">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400" b="1" i="0" u="none" strike="noStrike">
                        <a:latin typeface="Arial"/>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400" b="1" i="0" u="none" strike="noStrike">
                        <a:latin typeface="Arial"/>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dirty="0">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400" b="1" i="0" u="none" strike="noStrike">
                        <a:latin typeface="Arial"/>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400" b="1" i="0" u="none" strike="noStrike">
                        <a:latin typeface="Arial"/>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400" b="1" i="0" u="none" strike="noStrike">
                        <a:latin typeface="Arial"/>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400" b="1" i="0" u="none" strike="noStrike">
                        <a:latin typeface="Arial"/>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400" b="1" i="0" u="none" strike="noStrike">
                        <a:latin typeface="Arial"/>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400" b="1" i="0" u="none" strike="noStrike">
                        <a:latin typeface="Arial"/>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400" b="1" i="0" u="none" strike="noStrike">
                        <a:latin typeface="Arial"/>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400" b="1" i="0" u="none" strike="noStrike">
                        <a:latin typeface="Arial"/>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400" b="1" i="0" u="none" strike="noStrike">
                        <a:latin typeface="Arial"/>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400" b="1" i="0" u="none" strike="noStrike">
                        <a:latin typeface="Arial"/>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r>
              <a:tr h="304800">
                <a:tc vMerge="1">
                  <a:txBody>
                    <a:bodyPr/>
                    <a:lstStyle/>
                    <a:p>
                      <a:pPr algn="l" fontAlgn="b"/>
                      <a:endParaRPr lang="en-US" sz="1400" b="0" i="0" u="none" strike="noStrike" dirty="0">
                        <a:latin typeface="Arial"/>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400" b="1" i="0" u="none" strike="noStrike" dirty="0" smtClean="0">
                          <a:latin typeface="Times New Roman"/>
                        </a:rPr>
                        <a:t> 1      2    </a:t>
                      </a:r>
                      <a:endParaRPr lang="en-US" sz="1400" b="1" i="0" u="none" strike="noStrike" dirty="0">
                        <a:latin typeface="Times New Roman"/>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smtClean="0">
                          <a:latin typeface="Times New Roman"/>
                        </a:rPr>
                        <a:t>      3</a:t>
                      </a:r>
                      <a:endParaRPr lang="en-US" sz="1400" b="1" i="0" u="none" strike="noStrike" dirty="0">
                        <a:latin typeface="Times New Roman"/>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latin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1"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400" b="1" i="0" u="none" strike="noStrike" dirty="0">
                        <a:latin typeface="Arial"/>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gridSpan="3">
                  <a:txBody>
                    <a:bodyPr/>
                    <a:lstStyle/>
                    <a:p>
                      <a:pPr algn="ctr" fontAlgn="b"/>
                      <a:r>
                        <a:rPr lang="en-US" sz="1400" b="1" i="0" u="none" strike="noStrike" dirty="0">
                          <a:latin typeface="Times New Roman"/>
                        </a:rPr>
                        <a:t>CONTAINER FACE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2">
                  <a:txBody>
                    <a:bodyPr/>
                    <a:lstStyle/>
                    <a:p>
                      <a:pPr algn="ctr" fontAlgn="ctr"/>
                      <a:r>
                        <a:rPr lang="en-US" sz="1400" b="1" i="0" u="none" strike="noStrike">
                          <a:latin typeface="Times New Roman"/>
                        </a:rPr>
                        <a:t>LOCATION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b"/>
                      <a:r>
                        <a:rPr lang="en-US" sz="1050" b="1" i="0" u="none" strike="noStrike" dirty="0">
                          <a:latin typeface="Times New Roman"/>
                        </a:rPr>
                        <a:t>COMPONENT  </a:t>
                      </a:r>
                      <a:r>
                        <a:rPr lang="en-US" sz="1400" b="1" i="0" u="none" strike="noStrike" dirty="0">
                          <a:latin typeface="Times New Roman"/>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latin typeface="Times New Roman"/>
                        </a:rPr>
                        <a:t>CODE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1400" b="1" i="0" u="none" strike="noStrike" dirty="0">
                          <a:latin typeface="Times New Roman"/>
                        </a:rPr>
                        <a:t>DAMAGE CODE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b"/>
                      <a:r>
                        <a:rPr lang="en-US" sz="1400" b="1" i="0" u="none" strike="noStrike" dirty="0">
                          <a:latin typeface="Times New Roman"/>
                        </a:rPr>
                        <a:t>REPAIR CODE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1" i="0" u="none" strike="noStrike" dirty="0">
                          <a:latin typeface="Times New Roman"/>
                        </a:rPr>
                        <a:t>REMARKS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513">
                <a:tc>
                  <a:txBody>
                    <a:bodyPr/>
                    <a:lstStyle/>
                    <a:p>
                      <a:pPr algn="r" fontAlgn="b"/>
                      <a:r>
                        <a:rPr lang="en-US" sz="1400" b="1" i="0" u="none" strike="noStrike">
                          <a:latin typeface="Times New Roman"/>
                        </a:rPr>
                        <a:t>H</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400" b="1"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400" b="1"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400" b="1" i="0" u="none" strike="noStrike" dirty="0">
                        <a:latin typeface="Arial"/>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rowSpan="5" gridSpan="3">
                  <a:txBody>
                    <a:bodyPr/>
                    <a:lstStyle/>
                    <a:p>
                      <a:pPr algn="ctr" fontAlgn="ctr"/>
                      <a:r>
                        <a:rPr lang="en-US" sz="1400" b="1" i="0" u="none" strike="noStrike" dirty="0">
                          <a:latin typeface="Times New Roman"/>
                        </a:rPr>
                        <a:t>REAR/DOOR</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5" hMerge="1">
                  <a:txBody>
                    <a:bodyPr/>
                    <a:lstStyle/>
                    <a:p>
                      <a:endParaRPr lang="en-US"/>
                    </a:p>
                  </a:txBody>
                  <a:tcPr/>
                </a:tc>
                <a:tc rowSpan="5" hMerge="1">
                  <a:txBody>
                    <a:bodyPr/>
                    <a:lstStyle/>
                    <a:p>
                      <a:endParaRPr lang="en-US"/>
                    </a:p>
                  </a:txBody>
                  <a:tcPr/>
                </a:tc>
                <a:tc gridSpan="2">
                  <a:txBody>
                    <a:bodyPr/>
                    <a:lstStyle/>
                    <a:p>
                      <a:pPr algn="ctr" fontAlgn="b"/>
                      <a:r>
                        <a:rPr lang="en-US" sz="1400" b="1" i="0" u="none" strike="noStrike" dirty="0" smtClean="0">
                          <a:latin typeface="Times New Roman"/>
                        </a:rPr>
                        <a:t>DX1N</a:t>
                      </a:r>
                      <a:endParaRPr lang="en-US" sz="1400" b="1" i="0" u="none" strike="noStrike" dirty="0">
                        <a:latin typeface="Times New Roman"/>
                      </a:endParaRP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b"/>
                      <a:r>
                        <a:rPr lang="en-US" sz="1400" b="1" i="0" u="none" strike="noStrike">
                          <a:latin typeface="Times New Roman"/>
                        </a:rPr>
                        <a:t>GASKET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US" sz="1400" b="1" i="0" u="none" strike="noStrike" dirty="0">
                          <a:latin typeface="Times New Roman"/>
                        </a:rPr>
                        <a:t>GTO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1400" b="1" i="0" u="none" strike="noStrike" dirty="0">
                          <a:latin typeface="Times New Roman"/>
                        </a:rPr>
                        <a:t>BN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b"/>
                      <a:r>
                        <a:rPr lang="en-US" sz="1400" b="1" i="0" u="none" strike="noStrike" dirty="0">
                          <a:latin typeface="Times New Roman"/>
                        </a:rPr>
                        <a:t>RP</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9790">
                <a:tc>
                  <a:txBody>
                    <a:bodyPr/>
                    <a:lstStyle/>
                    <a:p>
                      <a:pPr algn="ctr" fontAlgn="b"/>
                      <a:r>
                        <a:rPr lang="en-US" sz="1400" b="1" i="0" u="none" strike="noStrike" baseline="0" dirty="0" smtClean="0">
                          <a:latin typeface="Times New Roman"/>
                        </a:rPr>
                        <a:t>     </a:t>
                      </a:r>
                      <a:r>
                        <a:rPr lang="en-US" sz="1400" b="1" i="0" u="none" strike="noStrike" dirty="0" smtClean="0">
                          <a:latin typeface="Times New Roman"/>
                        </a:rPr>
                        <a:t>DOOR      </a:t>
                      </a:r>
                      <a:r>
                        <a:rPr lang="en-US" sz="1400" b="1" i="0" u="none" strike="noStrike" dirty="0">
                          <a:latin typeface="Times New Roman"/>
                        </a:rPr>
                        <a:t>T</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400" b="1" i="0" u="none" strike="noStrike" dirty="0">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400" b="1" i="0" u="none" strike="noStrike">
                        <a:latin typeface="Times New Roman"/>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400" b="1" i="0" u="none" strike="noStrike" dirty="0">
                        <a:latin typeface="Arial"/>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gridSpan="2">
                  <a:txBody>
                    <a:bodyPr/>
                    <a:lstStyle/>
                    <a:p>
                      <a:pPr algn="ctr" fontAlgn="b"/>
                      <a:r>
                        <a:rPr lang="en-US" sz="1400" b="1" i="0" u="none" strike="noStrike" dirty="0">
                          <a:latin typeface="Times New Roman"/>
                        </a:rPr>
                        <a:t>DH4N</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r>
                        <a:rPr lang="en-US" sz="1400" b="1" i="0" u="none" strike="noStrike">
                          <a:latin typeface="Times New Roman"/>
                        </a:rPr>
                        <a:t>HINGE ASSY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400" b="1" i="0" u="none" strike="noStrike">
                          <a:latin typeface="Times New Roman"/>
                        </a:rPr>
                        <a:t>HGH</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1400" b="1" i="0" u="none" strike="noStrike" dirty="0">
                          <a:latin typeface="Times New Roman"/>
                        </a:rPr>
                        <a:t>BR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b"/>
                      <a:r>
                        <a:rPr lang="en-US" sz="1400" b="1" i="0" u="none" strike="noStrike" dirty="0">
                          <a:latin typeface="Times New Roman"/>
                        </a:rPr>
                        <a:t>RE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513">
                <a:tc rowSpan="2">
                  <a:txBody>
                    <a:bodyPr/>
                    <a:lstStyle/>
                    <a:p>
                      <a:pPr algn="r" fontAlgn="ctr"/>
                      <a:r>
                        <a:rPr lang="en-US" sz="1400" b="1" i="0" u="none" strike="noStrike">
                          <a:latin typeface="Times New Roman"/>
                        </a:rPr>
                        <a:t>B</a:t>
                      </a: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400" b="1" i="0" u="none" strike="noStrike" dirty="0">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1" i="0" u="none" strike="noStrike">
                        <a:latin typeface="Times New Roman"/>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400" b="1" i="0" u="none" strike="noStrike" dirty="0">
                        <a:latin typeface="Arial"/>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gridSpan="2">
                  <a:txBody>
                    <a:bodyPr/>
                    <a:lstStyle/>
                    <a:p>
                      <a:pPr algn="ctr" fontAlgn="b"/>
                      <a:r>
                        <a:rPr lang="en-US" sz="1400" b="1" i="0" u="none" strike="noStrike" dirty="0">
                          <a:latin typeface="Times New Roman"/>
                        </a:rPr>
                        <a:t>DB2N</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b"/>
                      <a:r>
                        <a:rPr lang="en-US" sz="1400" b="1" i="0" u="none" strike="noStrike">
                          <a:latin typeface="Times New Roman"/>
                        </a:rPr>
                        <a:t>HANDLE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400" b="1" i="0" u="none" strike="noStrike">
                          <a:latin typeface="Times New Roman"/>
                        </a:rPr>
                        <a:t>LBH</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1400" b="1" i="0" u="none" strike="noStrike">
                          <a:latin typeface="Times New Roman"/>
                        </a:rPr>
                        <a:t>BT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b"/>
                      <a:r>
                        <a:rPr lang="en-US" sz="1400" b="1" i="0" u="none" strike="noStrike" dirty="0">
                          <a:latin typeface="Times New Roman"/>
                        </a:rPr>
                        <a:t>GS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4224">
                <a:tc vMerge="1">
                  <a:txBody>
                    <a:bodyPr/>
                    <a:lstStyle/>
                    <a:p>
                      <a:endParaRPr lang="en-US"/>
                    </a:p>
                  </a:txBody>
                  <a:tcPr/>
                </a:tc>
                <a:tc>
                  <a:txBody>
                    <a:bodyPr/>
                    <a:lstStyle/>
                    <a:p>
                      <a:pPr algn="l" fontAlgn="b"/>
                      <a:r>
                        <a:rPr lang="en-US" sz="1400" b="1" i="0" u="none" strike="noStrike" dirty="0">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1" i="0" u="none" strike="noStrike">
                        <a:latin typeface="Times New Roman"/>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400" b="1" i="0" u="none" strike="noStrike" dirty="0">
                        <a:latin typeface="Arial"/>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gridSpan="2">
                  <a:txBody>
                    <a:bodyPr/>
                    <a:lstStyle/>
                    <a:p>
                      <a:pPr algn="ctr" fontAlgn="ctr"/>
                      <a:r>
                        <a:rPr lang="en-US" sz="1400" b="1" i="0" u="none" strike="noStrike" dirty="0">
                          <a:latin typeface="Times New Roman"/>
                        </a:rPr>
                        <a:t>DX2N</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b"/>
                      <a:r>
                        <a:rPr lang="en-US" sz="1400" b="1" i="0" u="none" strike="noStrike">
                          <a:latin typeface="Times New Roman"/>
                        </a:rPr>
                        <a:t>LOCKING BAR ROD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400" b="1" i="0" u="none" strike="noStrike">
                          <a:latin typeface="Times New Roman"/>
                        </a:rPr>
                        <a:t>LBR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1400" b="1" i="0" u="none" strike="noStrike">
                          <a:latin typeface="Times New Roman"/>
                        </a:rPr>
                        <a:t>BW</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b"/>
                      <a:r>
                        <a:rPr lang="en-US" sz="1400" b="1" i="0" u="none" strike="noStrike" dirty="0">
                          <a:latin typeface="Times New Roman"/>
                        </a:rPr>
                        <a:t>GS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513">
                <a:tc>
                  <a:txBody>
                    <a:bodyPr/>
                    <a:lstStyle/>
                    <a:p>
                      <a:pPr algn="r" fontAlgn="ctr"/>
                      <a:r>
                        <a:rPr lang="en-US" sz="1400" b="1" i="0" u="none" strike="noStrike">
                          <a:latin typeface="Times New Roman"/>
                        </a:rPr>
                        <a:t>G</a:t>
                      </a: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4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1" i="0" u="none" strike="noStrike">
                        <a:latin typeface="Times New Roman"/>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400" b="1" i="0" u="none" strike="noStrike" dirty="0">
                        <a:latin typeface="Arial"/>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gridSpan="2">
                  <a:txBody>
                    <a:bodyPr/>
                    <a:lstStyle/>
                    <a:p>
                      <a:pPr algn="ctr" fontAlgn="b"/>
                      <a:r>
                        <a:rPr lang="en-US" sz="1400" b="1" i="0" u="none" strike="noStrike" dirty="0">
                          <a:latin typeface="Times New Roman"/>
                        </a:rPr>
                        <a:t>DG2N</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b"/>
                      <a:r>
                        <a:rPr lang="en-US" sz="1400" b="1" i="0" u="none" strike="noStrike">
                          <a:latin typeface="Times New Roman"/>
                        </a:rPr>
                        <a:t>CAM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400" b="1" i="0" u="none" strike="noStrike">
                          <a:latin typeface="Times New Roman"/>
                        </a:rPr>
                        <a:t>LBC</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1400" b="1" i="0" u="none" strike="noStrike">
                          <a:latin typeface="Times New Roman"/>
                        </a:rPr>
                        <a:t>CU</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b"/>
                      <a:r>
                        <a:rPr lang="en-US" sz="1400" b="1" i="0" u="none" strike="noStrike" dirty="0">
                          <a:latin typeface="Times New Roman"/>
                        </a:rPr>
                        <a:t>RP</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7852">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400" b="1" i="0" u="none" strike="noStrike">
                        <a:latin typeface="Arial"/>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400" b="1" i="0" u="none" strike="noStrike">
                        <a:latin typeface="Arial"/>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ctr"/>
                      <a:endParaRPr lang="en-US" sz="1400" b="1" i="0" u="none" strike="noStrike">
                        <a:latin typeface="Times New Roman"/>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ctr"/>
                      <a:endParaRPr lang="en-US" sz="1400" b="1" i="0" u="none" strike="noStrike">
                        <a:latin typeface="Times New Roman"/>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ctr"/>
                      <a:endParaRPr lang="en-US" sz="1400" b="1" i="0" u="none" strike="noStrike">
                        <a:latin typeface="Times New Roman"/>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400" b="1" i="0" u="none" strike="noStrike">
                        <a:latin typeface="Arial"/>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400" b="1" i="0" u="none" strike="noStrike">
                        <a:latin typeface="Arial"/>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400" b="1" i="0" u="none" strike="noStrike">
                        <a:latin typeface="Arial"/>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400" b="1" i="0" u="none" strike="noStrike">
                        <a:latin typeface="Arial"/>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400" b="1" i="0" u="none" strike="noStrike">
                        <a:latin typeface="Arial"/>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1" i="0" u="none" strike="noStrike">
                        <a:latin typeface="Arial"/>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1" i="0" u="none" strike="noStrike">
                        <a:latin typeface="Arial"/>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1" i="0" u="none" strike="noStrike">
                        <a:latin typeface="Arial"/>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r>
              <a:tr h="361026">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dirty="0">
                        <a:latin typeface="Arial"/>
                      </a:endParaRPr>
                    </a:p>
                  </a:txBody>
                  <a:tcPr marL="0" marR="0" marT="0" marB="0" anchor="b">
                    <a:lnL>
                      <a:noFill/>
                    </a:lnL>
                    <a:lnR>
                      <a:noFill/>
                    </a:lnR>
                    <a:lnT>
                      <a:noFill/>
                    </a:lnT>
                    <a:lnB>
                      <a:noFill/>
                    </a:lnB>
                  </a:tcPr>
                </a:tc>
                <a:tc>
                  <a:txBody>
                    <a:bodyPr/>
                    <a:lstStyle/>
                    <a:p>
                      <a:pPr algn="l" fontAlgn="b"/>
                      <a:endParaRPr lang="en-US" sz="1400" b="1" i="0" u="none" strike="noStrike" dirty="0">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dirty="0">
                        <a:latin typeface="Arial"/>
                      </a:endParaRPr>
                    </a:p>
                  </a:txBody>
                  <a:tcPr marL="0" marR="0" marT="0" marB="0" anchor="b">
                    <a:lnL>
                      <a:noFill/>
                    </a:lnL>
                    <a:lnR>
                      <a:noFill/>
                    </a:lnR>
                    <a:lnT>
                      <a:noFill/>
                    </a:lnT>
                    <a:lnB>
                      <a:noFill/>
                    </a:lnB>
                  </a:tcPr>
                </a:tc>
                <a:tc>
                  <a:txBody>
                    <a:bodyPr/>
                    <a:lstStyle/>
                    <a:p>
                      <a:pPr algn="l" fontAlgn="ctr"/>
                      <a:endParaRPr lang="en-US" sz="1400" b="1" i="0" u="none" strike="noStrike">
                        <a:latin typeface="Times New Roman"/>
                      </a:endParaRPr>
                    </a:p>
                  </a:txBody>
                  <a:tcPr marL="0" marR="0" marT="0" marB="0" anchor="ctr">
                    <a:lnL>
                      <a:noFill/>
                    </a:lnL>
                    <a:lnR>
                      <a:noFill/>
                    </a:lnR>
                    <a:lnT>
                      <a:noFill/>
                    </a:lnT>
                    <a:lnB>
                      <a:noFill/>
                    </a:lnB>
                  </a:tcPr>
                </a:tc>
                <a:tc>
                  <a:txBody>
                    <a:bodyPr/>
                    <a:lstStyle/>
                    <a:p>
                      <a:pPr algn="l" fontAlgn="ctr"/>
                      <a:endParaRPr lang="en-US" sz="1400" b="1" i="0" u="none" strike="noStrike">
                        <a:latin typeface="Times New Roman"/>
                      </a:endParaRPr>
                    </a:p>
                  </a:txBody>
                  <a:tcPr marL="0" marR="0" marT="0" marB="0" anchor="ctr">
                    <a:lnL>
                      <a:noFill/>
                    </a:lnL>
                    <a:lnR>
                      <a:noFill/>
                    </a:lnR>
                    <a:lnT>
                      <a:noFill/>
                    </a:lnT>
                    <a:lnB>
                      <a:noFill/>
                    </a:lnB>
                  </a:tcPr>
                </a:tc>
                <a:tc>
                  <a:txBody>
                    <a:bodyPr/>
                    <a:lstStyle/>
                    <a:p>
                      <a:pPr algn="l" fontAlgn="ctr"/>
                      <a:endParaRPr lang="en-US" sz="1400" b="1" i="0" u="none" strike="noStrike">
                        <a:latin typeface="Times New Roman"/>
                      </a:endParaRPr>
                    </a:p>
                  </a:txBody>
                  <a:tcPr marL="0" marR="0" marT="0" marB="0" anchor="ctr">
                    <a:lnL>
                      <a:noFill/>
                    </a:lnL>
                    <a:lnR>
                      <a:noFill/>
                    </a:lnR>
                    <a:lnT>
                      <a:noFill/>
                    </a:lnT>
                    <a:lnB>
                      <a:noFill/>
                    </a:lnB>
                  </a:tcPr>
                </a:tc>
                <a:tc>
                  <a:txBody>
                    <a:bodyPr/>
                    <a:lstStyle/>
                    <a:p>
                      <a:pPr algn="l" fontAlgn="b"/>
                      <a:endParaRPr lang="en-US" sz="1400" b="1" i="0" u="none" strike="noStrike" dirty="0">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ctr"/>
                      <a:r>
                        <a:rPr lang="en-US" sz="1400" b="1" i="0" u="none" strike="noStrike" dirty="0">
                          <a:latin typeface="Arial"/>
                        </a:rPr>
                        <a:t>Burned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b"/>
                      <a:r>
                        <a:rPr lang="en-US" sz="1400" b="1" i="0" u="none" strike="noStrike" dirty="0">
                          <a:latin typeface="Arial"/>
                        </a:rPr>
                        <a:t>Remove &amp; Replace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1"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180513">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dirty="0">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dirty="0">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1400" b="1" i="0" u="none" strike="noStrike">
                          <a:latin typeface="Arial"/>
                        </a:rPr>
                        <a:t>Broken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b"/>
                      <a:r>
                        <a:rPr lang="en-US" sz="1400" b="1" i="0" u="none" strike="noStrike" dirty="0" err="1">
                          <a:latin typeface="Arial"/>
                        </a:rPr>
                        <a:t>Resecure</a:t>
                      </a:r>
                      <a:endParaRPr lang="en-US" sz="1400" b="1" i="0" u="none" strike="noStrike" dirty="0">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1"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180513">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dirty="0">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1400" b="1" i="0" u="none" strike="noStrike">
                          <a:latin typeface="Arial"/>
                        </a:rPr>
                        <a:t>Bent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b"/>
                      <a:r>
                        <a:rPr lang="en-US" sz="1400" b="1" i="0" u="none" strike="noStrike" dirty="0">
                          <a:latin typeface="Arial"/>
                        </a:rPr>
                        <a:t>Straighten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1"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180513">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dirty="0">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1400" b="1" i="0" u="none" strike="noStrike">
                          <a:latin typeface="Arial"/>
                        </a:rPr>
                        <a:t>Bowed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b"/>
                      <a:r>
                        <a:rPr lang="en-US" sz="1400" b="1" i="0" u="none" strike="noStrike" dirty="0">
                          <a:latin typeface="Arial"/>
                        </a:rPr>
                        <a:t>Straighten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1"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361026">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dirty="0">
                        <a:latin typeface="Arial"/>
                      </a:endParaRPr>
                    </a:p>
                  </a:txBody>
                  <a:tcPr marL="0" marR="0" marT="0" marB="0" anchor="b">
                    <a:lnL>
                      <a:noFill/>
                    </a:lnL>
                    <a:lnR>
                      <a:noFill/>
                    </a:lnR>
                    <a:lnT>
                      <a:noFill/>
                    </a:lnT>
                    <a:lnB>
                      <a:noFill/>
                    </a:lnB>
                  </a:tcPr>
                </a:tc>
                <a:tc>
                  <a:txBody>
                    <a:bodyPr/>
                    <a:lstStyle/>
                    <a:p>
                      <a:pPr algn="l" fontAlgn="b"/>
                      <a:endParaRPr lang="en-US" sz="1400" b="1" i="0" u="none" strike="noStrike" dirty="0">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ctr"/>
                      <a:r>
                        <a:rPr lang="en-US" sz="1400" b="1" i="0" u="none" strike="noStrike">
                          <a:latin typeface="Arial"/>
                        </a:rPr>
                        <a:t>Cut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b"/>
                      <a:r>
                        <a:rPr lang="en-US" sz="1400" b="1" i="0" u="none" strike="noStrike" dirty="0">
                          <a:latin typeface="Arial"/>
                        </a:rPr>
                        <a:t>Remove &amp; Replace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1" i="0" u="none" strike="noStrike">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180513">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dirty="0">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dirty="0">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a:txBody>
                    <a:bodyPr/>
                    <a:lstStyle/>
                    <a:p>
                      <a:pPr algn="l" fontAlgn="b"/>
                      <a:endParaRPr lang="en-US" sz="1400" b="1" i="0" u="none" strike="noStrike">
                        <a:latin typeface="Arial"/>
                      </a:endParaRPr>
                    </a:p>
                  </a:txBody>
                  <a:tcPr marL="0" marR="0" marT="0" marB="0" anchor="b">
                    <a:lnL>
                      <a:noFill/>
                    </a:lnL>
                    <a:lnR>
                      <a:noFill/>
                    </a:lnR>
                    <a:lnT>
                      <a:noFill/>
                    </a:lnT>
                    <a:lnB>
                      <a:noFill/>
                    </a:lnB>
                  </a:tcPr>
                </a:tc>
                <a:tc gridSpan="2">
                  <a:txBody>
                    <a:bodyPr/>
                    <a:lstStyle/>
                    <a:p>
                      <a:pPr algn="ctr" fontAlgn="b"/>
                      <a:endParaRPr lang="en-US" sz="1400" b="1" i="0" u="none" strike="noStrike">
                        <a:latin typeface="Arial"/>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a:txBody>
                    <a:bodyPr/>
                    <a:lstStyle/>
                    <a:p>
                      <a:pPr algn="l" fontAlgn="b"/>
                      <a:endParaRPr lang="en-US" sz="1400" b="1" i="0" u="none" strike="noStrike">
                        <a:latin typeface="Arial"/>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400" b="1" i="0" u="none" strike="noStrike" dirty="0">
                        <a:latin typeface="Arial"/>
                      </a:endParaRPr>
                    </a:p>
                  </a:txBody>
                  <a:tcPr marL="0" marR="0" marT="0" marB="0" anchor="b">
                    <a:lnL>
                      <a:noFill/>
                    </a:lnL>
                    <a:lnR>
                      <a:noFill/>
                    </a:lnR>
                    <a:lnT>
                      <a:noFill/>
                    </a:lnT>
                    <a:lnB>
                      <a:noFill/>
                    </a:lnB>
                  </a:tcPr>
                </a:tc>
              </a:tr>
            </a:tbl>
          </a:graphicData>
        </a:graphic>
      </p:graphicFrame>
      <p:cxnSp>
        <p:nvCxnSpPr>
          <p:cNvPr id="6" name="Straight Connector 5"/>
          <p:cNvCxnSpPr/>
          <p:nvPr/>
        </p:nvCxnSpPr>
        <p:spPr>
          <a:xfrm rot="5400000">
            <a:off x="947341" y="4300140"/>
            <a:ext cx="1904206" cy="1588"/>
          </a:xfrm>
          <a:prstGeom prst="line">
            <a:avLst/>
          </a:prstGeom>
        </p:spPr>
        <p:style>
          <a:lnRef idx="3">
            <a:schemeClr val="dk1"/>
          </a:lnRef>
          <a:fillRef idx="0">
            <a:schemeClr val="dk1"/>
          </a:fillRef>
          <a:effectRef idx="2">
            <a:schemeClr val="dk1"/>
          </a:effectRef>
          <a:fontRef idx="minor">
            <a:schemeClr val="tx1"/>
          </a:fontRef>
        </p:style>
      </p:cxnSp>
      <p:cxnSp>
        <p:nvCxnSpPr>
          <p:cNvPr id="7" name="Straight Connector 6"/>
          <p:cNvCxnSpPr/>
          <p:nvPr/>
        </p:nvCxnSpPr>
        <p:spPr>
          <a:xfrm rot="16200000" flipH="1">
            <a:off x="1670051" y="4338637"/>
            <a:ext cx="1981201" cy="2"/>
          </a:xfrm>
          <a:prstGeom prst="line">
            <a:avLst/>
          </a:prstGeom>
        </p:spPr>
        <p:style>
          <a:lnRef idx="3">
            <a:schemeClr val="dk1"/>
          </a:lnRef>
          <a:fillRef idx="0">
            <a:schemeClr val="dk1"/>
          </a:fillRef>
          <a:effectRef idx="2">
            <a:schemeClr val="dk1"/>
          </a:effectRef>
          <a:fontRef idx="minor">
            <a:schemeClr val="tx1"/>
          </a:fontRef>
        </p:style>
      </p:cxnSp>
      <p:sp>
        <p:nvSpPr>
          <p:cNvPr id="8" name="Left-Right Arrow 7"/>
          <p:cNvSpPr/>
          <p:nvPr/>
        </p:nvSpPr>
        <p:spPr>
          <a:xfrm>
            <a:off x="1946275" y="4369118"/>
            <a:ext cx="257175" cy="45719"/>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sz="1100"/>
          </a:p>
        </p:txBody>
      </p:sp>
      <p:sp>
        <p:nvSpPr>
          <p:cNvPr id="9" name="Left-Right Arrow 8"/>
          <p:cNvSpPr/>
          <p:nvPr/>
        </p:nvSpPr>
        <p:spPr>
          <a:xfrm>
            <a:off x="2784475" y="4597718"/>
            <a:ext cx="180975" cy="45719"/>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sz="1100"/>
          </a:p>
        </p:txBody>
      </p:sp>
      <p:sp>
        <p:nvSpPr>
          <p:cNvPr id="10" name="Left-Right Arrow 9"/>
          <p:cNvSpPr/>
          <p:nvPr/>
        </p:nvSpPr>
        <p:spPr>
          <a:xfrm flipV="1">
            <a:off x="2127251" y="4612956"/>
            <a:ext cx="228600" cy="45719"/>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sz="1100"/>
          </a:p>
        </p:txBody>
      </p:sp>
      <p:sp>
        <p:nvSpPr>
          <p:cNvPr id="11" name="Left-Right Arrow 10"/>
          <p:cNvSpPr/>
          <p:nvPr/>
        </p:nvSpPr>
        <p:spPr>
          <a:xfrm>
            <a:off x="2736850" y="4414837"/>
            <a:ext cx="228600" cy="45719"/>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sz="1100"/>
          </a:p>
        </p:txBody>
      </p:sp>
      <p:sp>
        <p:nvSpPr>
          <p:cNvPr id="12" name="Flowchart: Terminator 11"/>
          <p:cNvSpPr/>
          <p:nvPr/>
        </p:nvSpPr>
        <p:spPr>
          <a:xfrm>
            <a:off x="1670050" y="3835718"/>
            <a:ext cx="152400" cy="45719"/>
          </a:xfrm>
          <a:prstGeom prst="flowChartTermina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sz="1100"/>
          </a:p>
        </p:txBody>
      </p:sp>
      <p:sp>
        <p:nvSpPr>
          <p:cNvPr id="13" name="Flowchart: Terminator 12"/>
          <p:cNvSpPr/>
          <p:nvPr/>
        </p:nvSpPr>
        <p:spPr>
          <a:xfrm>
            <a:off x="1670050" y="4948237"/>
            <a:ext cx="152400" cy="76200"/>
          </a:xfrm>
          <a:prstGeom prst="flowChartTermina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sz="1100"/>
          </a:p>
        </p:txBody>
      </p:sp>
      <p:sp>
        <p:nvSpPr>
          <p:cNvPr id="14" name="Flowchart: Terminator 13"/>
          <p:cNvSpPr/>
          <p:nvPr/>
        </p:nvSpPr>
        <p:spPr>
          <a:xfrm>
            <a:off x="1670050" y="4216718"/>
            <a:ext cx="152400" cy="45719"/>
          </a:xfrm>
          <a:prstGeom prst="flowChartTermina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sz="1100"/>
          </a:p>
        </p:txBody>
      </p:sp>
      <p:sp>
        <p:nvSpPr>
          <p:cNvPr id="15" name="Flowchart: Terminator 14"/>
          <p:cNvSpPr/>
          <p:nvPr/>
        </p:nvSpPr>
        <p:spPr>
          <a:xfrm flipH="1" flipV="1">
            <a:off x="1670050" y="4643437"/>
            <a:ext cx="152400" cy="45719"/>
          </a:xfrm>
          <a:prstGeom prst="flowChartTermina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sz="1100"/>
          </a:p>
        </p:txBody>
      </p:sp>
      <p:sp>
        <p:nvSpPr>
          <p:cNvPr id="16" name="Flowchart: Terminator 15"/>
          <p:cNvSpPr/>
          <p:nvPr/>
        </p:nvSpPr>
        <p:spPr>
          <a:xfrm>
            <a:off x="3228974" y="4186237"/>
            <a:ext cx="193676" cy="76200"/>
          </a:xfrm>
          <a:prstGeom prst="flowChartTermina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sz="1100"/>
          </a:p>
        </p:txBody>
      </p:sp>
      <p:sp>
        <p:nvSpPr>
          <p:cNvPr id="17" name="Flowchart: Terminator 16"/>
          <p:cNvSpPr/>
          <p:nvPr/>
        </p:nvSpPr>
        <p:spPr>
          <a:xfrm>
            <a:off x="3270250" y="3881437"/>
            <a:ext cx="152400" cy="45719"/>
          </a:xfrm>
          <a:prstGeom prst="flowChartTermina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sz="1100"/>
          </a:p>
        </p:txBody>
      </p:sp>
      <p:sp>
        <p:nvSpPr>
          <p:cNvPr id="18" name="Flowchart: Terminator 17"/>
          <p:cNvSpPr/>
          <p:nvPr/>
        </p:nvSpPr>
        <p:spPr>
          <a:xfrm flipH="1" flipV="1">
            <a:off x="3270250" y="4521519"/>
            <a:ext cx="152399" cy="45719"/>
          </a:xfrm>
          <a:prstGeom prst="flowChartTermina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sz="1100"/>
          </a:p>
        </p:txBody>
      </p:sp>
      <p:sp>
        <p:nvSpPr>
          <p:cNvPr id="19" name="Flowchart: Terminator 18"/>
          <p:cNvSpPr/>
          <p:nvPr/>
        </p:nvSpPr>
        <p:spPr>
          <a:xfrm>
            <a:off x="3238500" y="4962525"/>
            <a:ext cx="184150" cy="61912"/>
          </a:xfrm>
          <a:prstGeom prst="flowChartTermina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sz="1100"/>
          </a:p>
        </p:txBody>
      </p:sp>
      <p:cxnSp>
        <p:nvCxnSpPr>
          <p:cNvPr id="20" name="Straight Arrow Connector 19"/>
          <p:cNvCxnSpPr/>
          <p:nvPr/>
        </p:nvCxnSpPr>
        <p:spPr>
          <a:xfrm rot="5400000">
            <a:off x="754856" y="4262437"/>
            <a:ext cx="1829594" cy="794"/>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sp>
        <p:nvSpPr>
          <p:cNvPr id="21" name="Oval Callout 20"/>
          <p:cNvSpPr/>
          <p:nvPr/>
        </p:nvSpPr>
        <p:spPr>
          <a:xfrm rot="11893735">
            <a:off x="3118602" y="3174799"/>
            <a:ext cx="496722" cy="889876"/>
          </a:xfrm>
          <a:prstGeom prst="wedgeEllipseCallou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sz="1100">
              <a:ln>
                <a:solidFill>
                  <a:srgbClr val="92D050"/>
                </a:solidFill>
              </a:ln>
            </a:endParaRPr>
          </a:p>
        </p:txBody>
      </p:sp>
      <p:cxnSp>
        <p:nvCxnSpPr>
          <p:cNvPr id="22" name="Straight Arrow Connector 21"/>
          <p:cNvCxnSpPr/>
          <p:nvPr/>
        </p:nvCxnSpPr>
        <p:spPr>
          <a:xfrm rot="16200000" flipV="1">
            <a:off x="1174751" y="5214937"/>
            <a:ext cx="1752599" cy="152399"/>
          </a:xfrm>
          <a:prstGeom prst="straightConnector1">
            <a:avLst/>
          </a:prstGeom>
          <a:ln>
            <a:solidFill>
              <a:srgbClr val="00B0F0"/>
            </a:solidFill>
            <a:tailEnd type="arrow"/>
          </a:ln>
        </p:spPr>
        <p:style>
          <a:lnRef idx="3">
            <a:schemeClr val="dk1"/>
          </a:lnRef>
          <a:fillRef idx="0">
            <a:schemeClr val="dk1"/>
          </a:fillRef>
          <a:effectRef idx="2">
            <a:schemeClr val="dk1"/>
          </a:effectRef>
          <a:fontRef idx="minor">
            <a:schemeClr val="tx1"/>
          </a:fontRef>
        </p:style>
      </p:cxnSp>
      <p:cxnSp>
        <p:nvCxnSpPr>
          <p:cNvPr id="23" name="Straight Arrow Connector 22"/>
          <p:cNvCxnSpPr/>
          <p:nvPr/>
        </p:nvCxnSpPr>
        <p:spPr>
          <a:xfrm rot="5400000">
            <a:off x="1817690" y="2819399"/>
            <a:ext cx="771521" cy="6096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4" name="Straight Arrow Connector 23"/>
          <p:cNvCxnSpPr/>
          <p:nvPr/>
        </p:nvCxnSpPr>
        <p:spPr>
          <a:xfrm rot="16200000" flipV="1">
            <a:off x="2051050" y="5481637"/>
            <a:ext cx="1143000" cy="533400"/>
          </a:xfrm>
          <a:prstGeom prst="straightConnector1">
            <a:avLst/>
          </a:prstGeom>
          <a:ln>
            <a:solidFill>
              <a:srgbClr val="FFFF00"/>
            </a:solidFill>
            <a:tailEnd type="arrow"/>
          </a:ln>
        </p:spPr>
        <p:style>
          <a:lnRef idx="3">
            <a:schemeClr val="accent1"/>
          </a:lnRef>
          <a:fillRef idx="0">
            <a:schemeClr val="accent1"/>
          </a:fillRef>
          <a:effectRef idx="2">
            <a:schemeClr val="accent1"/>
          </a:effectRef>
          <a:fontRef idx="minor">
            <a:schemeClr val="tx1"/>
          </a:fontRef>
        </p:style>
      </p:cxnSp>
      <p:cxnSp>
        <p:nvCxnSpPr>
          <p:cNvPr id="33" name="Straight Connector 32"/>
          <p:cNvCxnSpPr/>
          <p:nvPr/>
        </p:nvCxnSpPr>
        <p:spPr>
          <a:xfrm rot="5400000">
            <a:off x="1518444" y="4338637"/>
            <a:ext cx="1980406" cy="794"/>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rot="5400000">
            <a:off x="4947047" y="4491434"/>
            <a:ext cx="1523206" cy="1588"/>
          </a:xfrm>
          <a:prstGeom prst="line">
            <a:avLst/>
          </a:prstGeom>
        </p:spPr>
        <p:style>
          <a:lnRef idx="2">
            <a:schemeClr val="dk1"/>
          </a:lnRef>
          <a:fillRef idx="0">
            <a:schemeClr val="dk1"/>
          </a:fillRef>
          <a:effectRef idx="1">
            <a:schemeClr val="dk1"/>
          </a:effectRef>
          <a:fontRef idx="minor">
            <a:schemeClr val="tx1"/>
          </a:fontRef>
        </p:style>
      </p:cxnSp>
    </p:spTree>
  </p:cSld>
  <p:clrMapOvr>
    <a:masterClrMapping/>
  </p:clrMapOvr>
  <p:transition spd="med">
    <p:pull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AutoShape 2" descr="Image result for ANY QUES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7892" name="Picture 4" descr="http://www.nscaa.com/uploads/faq.jpg"/>
          <p:cNvPicPr>
            <a:picLocks noChangeAspect="1" noChangeArrowheads="1"/>
          </p:cNvPicPr>
          <p:nvPr/>
        </p:nvPicPr>
        <p:blipFill>
          <a:blip r:embed="rId2"/>
          <a:srcRect/>
          <a:stretch>
            <a:fillRect/>
          </a:stretch>
        </p:blipFill>
        <p:spPr bwMode="auto">
          <a:xfrm>
            <a:off x="1593850" y="2205037"/>
            <a:ext cx="9067800" cy="6583363"/>
          </a:xfrm>
          <a:prstGeom prst="rect">
            <a:avLst/>
          </a:prstGeom>
          <a:noFill/>
        </p:spPr>
      </p:pic>
    </p:spTree>
  </p:cSld>
  <p:clrMapOvr>
    <a:masterClrMapping/>
  </p:clrMapOvr>
  <p:transition spd="slow">
    <p:wedg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What is a container </a:t>
            </a:r>
            <a:endParaRPr lang="en-US" u="sng" dirty="0"/>
          </a:p>
        </p:txBody>
      </p:sp>
      <p:sp>
        <p:nvSpPr>
          <p:cNvPr id="3" name="Content Placeholder 2"/>
          <p:cNvSpPr>
            <a:spLocks noGrp="1"/>
          </p:cNvSpPr>
          <p:nvPr>
            <p:ph idx="1"/>
          </p:nvPr>
        </p:nvSpPr>
        <p:spPr>
          <a:xfrm>
            <a:off x="405977" y="1725401"/>
            <a:ext cx="11570335" cy="6611977"/>
          </a:xfrm>
        </p:spPr>
        <p:txBody>
          <a:bodyPr>
            <a:normAutofit/>
          </a:bodyPr>
          <a:lstStyle/>
          <a:p>
            <a:pPr marL="0" indent="0" algn="just">
              <a:buNone/>
            </a:pPr>
            <a:r>
              <a:rPr lang="en-US" sz="3600" dirty="0" smtClean="0"/>
              <a:t>A container is a large </a:t>
            </a:r>
            <a:r>
              <a:rPr lang="en-US" sz="3600" dirty="0"/>
              <a:t>metal box of a standard design and size used for the transport of goods by road, rail, sea, or air. The goods are packed by the suppliers for safe delivery at the destination of the customers and also with the object of putting the goods in a saleable condition. </a:t>
            </a:r>
            <a:endParaRPr lang="en-US" sz="3600" dirty="0" smtClean="0"/>
          </a:p>
          <a:p>
            <a:pPr marL="0" indent="0" algn="just">
              <a:buNone/>
            </a:pPr>
            <a:r>
              <a:rPr lang="en-US" sz="3600" b="1" u="sng" dirty="0" smtClean="0">
                <a:solidFill>
                  <a:srgbClr val="0070C0"/>
                </a:solidFill>
              </a:rPr>
              <a:t>What is container Survey ??</a:t>
            </a:r>
          </a:p>
          <a:p>
            <a:pPr marL="0" indent="0" algn="just">
              <a:buNone/>
            </a:pPr>
            <a:r>
              <a:rPr lang="en-US" sz="3600" b="1" dirty="0"/>
              <a:t>Container survey</a:t>
            </a:r>
            <a:r>
              <a:rPr lang="en-US" sz="3600" dirty="0"/>
              <a:t> in conformity with </a:t>
            </a:r>
            <a:r>
              <a:rPr lang="en-US" sz="3600" dirty="0" smtClean="0"/>
              <a:t>a </a:t>
            </a:r>
            <a:r>
              <a:rPr lang="en-US" sz="3600" dirty="0"/>
              <a:t>standards confined to determining whether specific </a:t>
            </a:r>
            <a:r>
              <a:rPr lang="en-US" sz="3600" i="1" dirty="0"/>
              <a:t>damage to containers</a:t>
            </a:r>
            <a:r>
              <a:rPr lang="en-US" sz="3600" dirty="0"/>
              <a:t> requires repair, recommendations of the repair procedure to permit safe return to service, monitoring repairs.</a:t>
            </a:r>
            <a:endParaRPr lang="en-US" sz="3600" b="1" u="sng" dirty="0" smtClean="0">
              <a:solidFill>
                <a:srgbClr val="0070C0"/>
              </a:solidFill>
            </a:endParaRPr>
          </a:p>
        </p:txBody>
      </p:sp>
    </p:spTree>
    <p:extLst>
      <p:ext uri="{BB962C8B-B14F-4D97-AF65-F5344CB8AC3E}">
        <p14:creationId xmlns:p14="http://schemas.microsoft.com/office/powerpoint/2010/main" val="423527386"/>
      </p:ext>
    </p:extLst>
  </p:cSld>
  <p:clrMapOvr>
    <a:masterClrMapping/>
  </p:clrMapOvr>
  <p:transition spd="med">
    <p:pull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 – Point container Inspection </a:t>
            </a:r>
            <a:endParaRPr lang="en-US" dirty="0"/>
          </a:p>
        </p:txBody>
      </p:sp>
      <p:pic>
        <p:nvPicPr>
          <p:cNvPr id="6" name="Content Placeholder 5"/>
          <p:cNvPicPr>
            <a:picLocks noGrp="1" noChangeAspect="1"/>
          </p:cNvPicPr>
          <p:nvPr>
            <p:ph idx="1"/>
          </p:nvPr>
        </p:nvPicPr>
        <p:blipFill>
          <a:blip r:embed="rId2"/>
          <a:stretch>
            <a:fillRect/>
          </a:stretch>
        </p:blipFill>
        <p:spPr>
          <a:xfrm>
            <a:off x="581475" y="1900237"/>
            <a:ext cx="11219337" cy="6858000"/>
          </a:xfrm>
          <a:prstGeom prst="rect">
            <a:avLst/>
          </a:prstGeom>
        </p:spPr>
      </p:pic>
    </p:spTree>
    <p:extLst>
      <p:ext uri="{BB962C8B-B14F-4D97-AF65-F5344CB8AC3E}">
        <p14:creationId xmlns:p14="http://schemas.microsoft.com/office/powerpoint/2010/main" val="3857742696"/>
      </p:ext>
    </p:extLst>
  </p:cSld>
  <p:clrMapOvr>
    <a:masterClrMapping/>
  </p:clrMapOvr>
  <p:transition spd="med">
    <p:pull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7 Point container inspection checklist</a:t>
            </a:r>
            <a:endParaRPr lang="en-US" dirty="0"/>
          </a:p>
        </p:txBody>
      </p:sp>
      <p:pic>
        <p:nvPicPr>
          <p:cNvPr id="8" name="Content Placeholder 7"/>
          <p:cNvPicPr>
            <a:picLocks noGrp="1" noChangeAspect="1"/>
          </p:cNvPicPr>
          <p:nvPr>
            <p:ph idx="1"/>
          </p:nvPr>
        </p:nvPicPr>
        <p:blipFill>
          <a:blip r:embed="rId2"/>
          <a:stretch>
            <a:fillRect/>
          </a:stretch>
        </p:blipFill>
        <p:spPr>
          <a:xfrm>
            <a:off x="405977" y="1725401"/>
            <a:ext cx="10331873" cy="7261436"/>
          </a:xfrm>
          <a:prstGeom prst="rect">
            <a:avLst/>
          </a:prstGeom>
        </p:spPr>
      </p:pic>
    </p:spTree>
    <p:extLst>
      <p:ext uri="{BB962C8B-B14F-4D97-AF65-F5344CB8AC3E}">
        <p14:creationId xmlns:p14="http://schemas.microsoft.com/office/powerpoint/2010/main" val="2640536631"/>
      </p:ext>
    </p:extLst>
  </p:cSld>
  <p:clrMapOvr>
    <a:masterClrMapping/>
  </p:clrMapOvr>
  <p:transition spd="med">
    <p:pull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16436" y="608967"/>
            <a:ext cx="9946428" cy="822642"/>
          </a:xfrm>
          <a:prstGeom prst="round2SameRect">
            <a:avLst/>
          </a:prstGeom>
          <a:solidFill>
            <a:schemeClr val="accent4"/>
          </a:solidFill>
          <a:scene3d>
            <a:camera prst="obliqueTopRight"/>
            <a:lightRig rig="threePt" dir="t"/>
          </a:scene3d>
          <a:sp3d>
            <a:bevelT/>
          </a:sp3d>
        </p:spPr>
        <p:txBody>
          <a:bodyPr wrap="square" lIns="121789" tIns="60894" rIns="121789" bIns="60894" rtlCol="0">
            <a:spAutoFit/>
          </a:bodyPr>
          <a:lstStyle/>
          <a:p>
            <a:pPr algn="ctr"/>
            <a:r>
              <a:rPr lang="en-US" sz="4300" b="1" dirty="0" smtClean="0">
                <a:latin typeface="Times New Roman" pitchFamily="18" charset="0"/>
                <a:cs typeface="Times New Roman" pitchFamily="18" charset="0"/>
              </a:rPr>
              <a:t>IICL PREFERRED CODES</a:t>
            </a:r>
            <a:endParaRPr lang="en-US" sz="4300" b="1" dirty="0">
              <a:latin typeface="Times New Roman" pitchFamily="18" charset="0"/>
              <a:cs typeface="Times New Roman" pitchFamily="18" charset="0"/>
            </a:endParaRPr>
          </a:p>
        </p:txBody>
      </p:sp>
      <p:graphicFrame>
        <p:nvGraphicFramePr>
          <p:cNvPr id="5" name="Table 4"/>
          <p:cNvGraphicFramePr>
            <a:graphicFrameLocks noGrp="1"/>
          </p:cNvGraphicFramePr>
          <p:nvPr/>
        </p:nvGraphicFramePr>
        <p:xfrm>
          <a:off x="1217931" y="1928385"/>
          <a:ext cx="10047925" cy="6607278"/>
        </p:xfrm>
        <a:graphic>
          <a:graphicData uri="http://schemas.openxmlformats.org/drawingml/2006/table">
            <a:tbl>
              <a:tblPr/>
              <a:tblGrid>
                <a:gridCol w="2131378"/>
                <a:gridCol w="2141069"/>
                <a:gridCol w="1937951"/>
                <a:gridCol w="1093696"/>
                <a:gridCol w="1765262"/>
                <a:gridCol w="978569"/>
              </a:tblGrid>
              <a:tr h="639413">
                <a:tc gridSpan="2">
                  <a:txBody>
                    <a:bodyPr/>
                    <a:lstStyle/>
                    <a:p>
                      <a:pPr algn="ctr" fontAlgn="b"/>
                      <a:r>
                        <a:rPr lang="en-US" sz="2100" b="1" i="0" u="none" strike="noStrike" dirty="0">
                          <a:latin typeface="Times New Roman"/>
                        </a:rPr>
                        <a:t>COMPONENT CODE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hMerge="1">
                  <a:txBody>
                    <a:bodyPr/>
                    <a:lstStyle/>
                    <a:p>
                      <a:endParaRPr lang="en-US"/>
                    </a:p>
                  </a:txBody>
                  <a:tcPr/>
                </a:tc>
                <a:tc gridSpan="2">
                  <a:txBody>
                    <a:bodyPr/>
                    <a:lstStyle/>
                    <a:p>
                      <a:pPr algn="ctr" fontAlgn="b"/>
                      <a:r>
                        <a:rPr lang="en-US" sz="2100" b="1" i="0" u="none" strike="noStrike" dirty="0">
                          <a:latin typeface="Times New Roman"/>
                        </a:rPr>
                        <a:t>DAMAGE CODE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hMerge="1">
                  <a:txBody>
                    <a:bodyPr/>
                    <a:lstStyle/>
                    <a:p>
                      <a:endParaRPr lang="en-US"/>
                    </a:p>
                  </a:txBody>
                  <a:tcPr/>
                </a:tc>
                <a:tc gridSpan="2">
                  <a:txBody>
                    <a:bodyPr/>
                    <a:lstStyle/>
                    <a:p>
                      <a:pPr algn="ctr" fontAlgn="b"/>
                      <a:r>
                        <a:rPr lang="en-US" sz="2100" b="1" i="0" u="none" strike="noStrike" dirty="0">
                          <a:latin typeface="Times New Roman"/>
                        </a:rPr>
                        <a:t>REPAIR CODE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hMerge="1">
                  <a:txBody>
                    <a:bodyPr/>
                    <a:lstStyle/>
                    <a:p>
                      <a:endParaRPr lang="en-US"/>
                    </a:p>
                  </a:txBody>
                  <a:tcPr/>
                </a:tc>
              </a:tr>
              <a:tr h="578517">
                <a:tc>
                  <a:txBody>
                    <a:bodyPr/>
                    <a:lstStyle/>
                    <a:p>
                      <a:pPr algn="ctr" fontAlgn="b"/>
                      <a:r>
                        <a:rPr lang="en-US" sz="1900" b="1" i="0" u="none" strike="noStrike" dirty="0">
                          <a:latin typeface="Times New Roman"/>
                        </a:rPr>
                        <a:t>COMPONENT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900" b="1" i="0" u="none" strike="noStrike" dirty="0">
                          <a:latin typeface="Times New Roman"/>
                        </a:rPr>
                        <a:t>CODE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900" b="1" i="0" u="none" strike="noStrike" dirty="0">
                          <a:latin typeface="Times New Roman"/>
                        </a:rPr>
                        <a:t>DESCRIPTION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900" b="1" i="0" u="none" strike="noStrike" dirty="0">
                          <a:latin typeface="Times New Roman"/>
                        </a:rPr>
                        <a:t>CODE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900" b="1" i="0" u="none" strike="noStrike" dirty="0">
                          <a:latin typeface="Times New Roman"/>
                        </a:rPr>
                        <a:t>DESCRIPTION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ctr" fontAlgn="b"/>
                      <a:r>
                        <a:rPr lang="en-US" sz="1900" b="1" i="0" u="none" strike="noStrike" dirty="0">
                          <a:latin typeface="Times New Roman"/>
                        </a:rPr>
                        <a:t>CODE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r>
              <a:tr h="685086">
                <a:tc>
                  <a:txBody>
                    <a:bodyPr/>
                    <a:lstStyle/>
                    <a:p>
                      <a:pPr algn="ctr" fontAlgn="b"/>
                      <a:r>
                        <a:rPr lang="en-US" sz="1500" b="1" i="0" u="none" strike="noStrike" dirty="0">
                          <a:latin typeface="Times New Roman"/>
                        </a:rPr>
                        <a:t>TOP &amp; BOTTOM RAIL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1500" b="1" i="0" u="none" strike="noStrike" dirty="0">
                          <a:latin typeface="Times New Roman"/>
                        </a:rPr>
                        <a:t>RLA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500" b="1" i="0" u="none" strike="noStrike" dirty="0">
                          <a:latin typeface="Times New Roman"/>
                        </a:rPr>
                        <a:t>BENT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500" b="1" i="0" u="none" strike="noStrike" dirty="0">
                          <a:latin typeface="Times New Roman"/>
                        </a:rPr>
                        <a:t>BT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500" b="1" i="0" u="none" strike="noStrike" dirty="0">
                          <a:latin typeface="Times New Roman"/>
                        </a:rPr>
                        <a:t>INSERT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ctr" fontAlgn="b"/>
                      <a:r>
                        <a:rPr lang="en-US" sz="1500" b="1" i="0" u="none" strike="noStrike" dirty="0">
                          <a:latin typeface="Times New Roman"/>
                        </a:rPr>
                        <a:t>IT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r>
              <a:tr h="517622">
                <a:tc>
                  <a:txBody>
                    <a:bodyPr/>
                    <a:lstStyle/>
                    <a:p>
                      <a:pPr algn="ctr" fontAlgn="b"/>
                      <a:r>
                        <a:rPr lang="en-US" sz="1500" b="1" i="0" u="none" strike="noStrike">
                          <a:latin typeface="Times New Roman"/>
                        </a:rPr>
                        <a:t>HEADER/SILLL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500" b="1" i="0" u="none" strike="noStrike" dirty="0">
                          <a:latin typeface="Times New Roman"/>
                        </a:rPr>
                        <a:t>RLA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500" b="1" i="0" u="none" strike="noStrike">
                          <a:latin typeface="Times New Roman"/>
                        </a:rPr>
                        <a:t>BOWED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500" b="1" i="0" u="none" strike="noStrike" dirty="0">
                          <a:latin typeface="Times New Roman"/>
                        </a:rPr>
                        <a:t>BW</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500" b="1" i="0" u="none" strike="noStrike">
                          <a:latin typeface="Times New Roman"/>
                        </a:rPr>
                        <a:t>PATCH</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ctr" fontAlgn="b"/>
                      <a:r>
                        <a:rPr lang="en-US" sz="1500" b="1" i="0" u="none" strike="noStrike" dirty="0">
                          <a:latin typeface="Times New Roman"/>
                        </a:rPr>
                        <a:t>PT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r>
              <a:tr h="517622">
                <a:tc>
                  <a:txBody>
                    <a:bodyPr/>
                    <a:lstStyle/>
                    <a:p>
                      <a:pPr algn="ctr" fontAlgn="b"/>
                      <a:r>
                        <a:rPr lang="en-US" sz="1500" b="1" i="0" u="none" strike="noStrike">
                          <a:latin typeface="Times New Roman"/>
                        </a:rPr>
                        <a:t>CORNER POST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500" b="1" i="0" u="none" strike="noStrike" dirty="0">
                          <a:latin typeface="Times New Roman"/>
                        </a:rPr>
                        <a:t>CPA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500" b="1" i="0" u="none" strike="noStrike">
                          <a:latin typeface="Times New Roman"/>
                        </a:rPr>
                        <a:t>DENT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500" b="1" i="0" u="none" strike="noStrike" dirty="0">
                          <a:latin typeface="Times New Roman"/>
                        </a:rPr>
                        <a:t>DT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500" b="1" i="0" u="none" strike="noStrike">
                          <a:latin typeface="Times New Roman"/>
                        </a:rPr>
                        <a:t>SECTION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ctr" fontAlgn="b"/>
                      <a:r>
                        <a:rPr lang="en-US" sz="1500" b="1" i="0" u="none" strike="noStrike" dirty="0">
                          <a:latin typeface="Times New Roman"/>
                        </a:rPr>
                        <a:t>SN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r>
              <a:tr h="517622">
                <a:tc rowSpan="2">
                  <a:txBody>
                    <a:bodyPr/>
                    <a:lstStyle/>
                    <a:p>
                      <a:pPr algn="ctr" fontAlgn="t"/>
                      <a:r>
                        <a:rPr lang="en-US" sz="1500" b="1" i="0" u="none" strike="noStrike">
                          <a:latin typeface="Times New Roman"/>
                        </a:rPr>
                        <a:t>UNDERSTRUCTURE-</a:t>
                      </a:r>
                      <a:br>
                        <a:rPr lang="en-US" sz="1500" b="1" i="0" u="none" strike="noStrike">
                          <a:latin typeface="Times New Roman"/>
                        </a:rPr>
                      </a:br>
                      <a:r>
                        <a:rPr lang="en-US" sz="1500" b="1" i="0" u="none" strike="noStrike">
                          <a:latin typeface="Times New Roman"/>
                        </a:rPr>
                        <a:t>CROSSMEMBER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rowSpan="2">
                  <a:txBody>
                    <a:bodyPr/>
                    <a:lstStyle/>
                    <a:p>
                      <a:pPr algn="ctr" fontAlgn="ctr"/>
                      <a:r>
                        <a:rPr lang="en-US" sz="1500" b="1" i="0" u="none" strike="noStrike" dirty="0">
                          <a:latin typeface="Times New Roman"/>
                        </a:rPr>
                        <a:t>CMU</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500" b="1" i="0" u="none" strike="noStrike">
                          <a:latin typeface="Times New Roman"/>
                        </a:rPr>
                        <a:t>RUSTED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500" b="1" i="0" u="none" strike="noStrike" dirty="0">
                          <a:latin typeface="Times New Roman"/>
                        </a:rPr>
                        <a:t>CO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500" b="1" i="0" u="none" strike="noStrike">
                          <a:latin typeface="Times New Roman"/>
                        </a:rPr>
                        <a:t>STRAIGHTEN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ctr" fontAlgn="b"/>
                      <a:r>
                        <a:rPr lang="en-US" sz="1500" b="1" i="0" u="none" strike="noStrike" dirty="0">
                          <a:latin typeface="Times New Roman"/>
                        </a:rPr>
                        <a:t>GS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r>
              <a:tr h="517622">
                <a:tc vMerge="1">
                  <a:txBody>
                    <a:bodyPr/>
                    <a:lstStyle/>
                    <a:p>
                      <a:endParaRPr lang="en-US"/>
                    </a:p>
                  </a:txBody>
                  <a:tcPr/>
                </a:tc>
                <a:tc vMerge="1">
                  <a:txBody>
                    <a:bodyPr/>
                    <a:lstStyle/>
                    <a:p>
                      <a:endParaRPr lang="en-US"/>
                    </a:p>
                  </a:txBody>
                  <a:tcPr/>
                </a:tc>
                <a:tc>
                  <a:txBody>
                    <a:bodyPr/>
                    <a:lstStyle/>
                    <a:p>
                      <a:pPr algn="ctr" fontAlgn="b"/>
                      <a:r>
                        <a:rPr lang="en-US" sz="1500" b="1" i="0" u="none" strike="noStrike">
                          <a:latin typeface="Times New Roman"/>
                        </a:rPr>
                        <a:t>DIRTY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500" b="1" i="0" u="none" strike="noStrike" dirty="0">
                          <a:latin typeface="Times New Roman"/>
                        </a:rPr>
                        <a:t>DY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500" b="1" i="0" u="none" strike="noStrike" dirty="0">
                          <a:latin typeface="Times New Roman"/>
                        </a:rPr>
                        <a:t>SWEEP</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ctr" fontAlgn="b"/>
                      <a:r>
                        <a:rPr lang="en-US" sz="1500" b="1" i="0" u="none" strike="noStrike" dirty="0">
                          <a:latin typeface="Times New Roman"/>
                        </a:rPr>
                        <a:t>WP</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r>
              <a:tr h="685086">
                <a:tc>
                  <a:txBody>
                    <a:bodyPr/>
                    <a:lstStyle/>
                    <a:p>
                      <a:pPr algn="ctr" fontAlgn="b"/>
                      <a:r>
                        <a:rPr lang="en-US" sz="1500" b="1" i="0" u="none" strike="noStrike">
                          <a:latin typeface="Times New Roman"/>
                        </a:rPr>
                        <a:t>LOCKING BAR ASSEMBLY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500" b="1" i="0" u="none" strike="noStrike" dirty="0">
                          <a:latin typeface="Times New Roman"/>
                        </a:rPr>
                        <a:t>LBR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500" b="1" i="0" u="none" strike="noStrike">
                          <a:latin typeface="Times New Roman"/>
                        </a:rPr>
                        <a:t>CUT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500" b="1" i="0" u="none" strike="noStrike" dirty="0">
                          <a:latin typeface="Times New Roman"/>
                        </a:rPr>
                        <a:t>CU</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500" b="1" i="0" u="none" strike="noStrike">
                          <a:latin typeface="Times New Roman"/>
                        </a:rPr>
                        <a:t>WELD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ctr" fontAlgn="b"/>
                      <a:r>
                        <a:rPr lang="en-US" sz="1500" b="1" i="0" u="none" strike="noStrike" dirty="0">
                          <a:latin typeface="Times New Roman"/>
                        </a:rPr>
                        <a:t>WD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r>
              <a:tr h="974344">
                <a:tc>
                  <a:txBody>
                    <a:bodyPr/>
                    <a:lstStyle/>
                    <a:p>
                      <a:pPr algn="ctr" fontAlgn="b"/>
                      <a:r>
                        <a:rPr lang="en-US" sz="1500" b="1" i="0" u="none" strike="noStrike" dirty="0">
                          <a:latin typeface="Times New Roman"/>
                        </a:rPr>
                        <a:t>DOOR PANEL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500" b="1" i="0" u="none" strike="noStrike" dirty="0">
                          <a:latin typeface="Times New Roman"/>
                        </a:rPr>
                        <a:t>PAA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500" b="1" i="0" u="none" strike="noStrike">
                          <a:latin typeface="Times New Roman"/>
                        </a:rPr>
                        <a:t>BROKEN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500" b="1" i="0" u="none" strike="noStrike" dirty="0">
                          <a:latin typeface="Times New Roman"/>
                        </a:rPr>
                        <a:t>BR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500" b="1" i="0" u="none" strike="noStrike">
                          <a:latin typeface="Times New Roman"/>
                        </a:rPr>
                        <a:t>WATER WASH</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ctr" fontAlgn="b"/>
                      <a:r>
                        <a:rPr lang="en-US" sz="1500" b="1" i="0" u="none" strike="noStrike" dirty="0">
                          <a:latin typeface="Times New Roman"/>
                        </a:rPr>
                        <a:t>WW</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r>
              <a:tr h="974344">
                <a:tc>
                  <a:txBody>
                    <a:bodyPr/>
                    <a:lstStyle/>
                    <a:p>
                      <a:pPr algn="ctr" fontAlgn="b"/>
                      <a:r>
                        <a:rPr lang="en-US" sz="1500" b="1" i="0" u="none" strike="noStrike" dirty="0">
                          <a:latin typeface="Times New Roman"/>
                        </a:rPr>
                        <a:t>TUNNEL PLATE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500" b="1" i="0" u="none" strike="noStrike" dirty="0">
                          <a:latin typeface="Times New Roman"/>
                        </a:rPr>
                        <a:t>TUP</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500" b="1" i="0" u="none" strike="noStrike">
                          <a:latin typeface="Times New Roman"/>
                        </a:rPr>
                        <a:t>DELAMINATED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500" b="1" i="0" u="none" strike="noStrike" dirty="0">
                          <a:latin typeface="Times New Roman"/>
                        </a:rPr>
                        <a:t>DL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500" b="1" i="0" u="none" strike="noStrike">
                          <a:latin typeface="Times New Roman"/>
                        </a:rPr>
                        <a:t>PAINT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ctr" fontAlgn="b"/>
                      <a:r>
                        <a:rPr lang="en-US" sz="1500" b="1" i="0" u="none" strike="noStrike" dirty="0">
                          <a:latin typeface="Times New Roman"/>
                        </a:rPr>
                        <a:t>PA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r>
            </a:tbl>
          </a:graphicData>
        </a:graphic>
      </p:graphicFrame>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4)">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19424" y="1014944"/>
            <a:ext cx="10047923" cy="778888"/>
          </a:xfrm>
          <a:prstGeom prst="rect">
            <a:avLst/>
          </a:prstGeom>
          <a:solidFill>
            <a:schemeClr val="accent6">
              <a:lumMod val="60000"/>
              <a:lumOff val="40000"/>
            </a:schemeClr>
          </a:solidFill>
          <a:ln>
            <a:noFill/>
          </a:ln>
          <a:effectLst>
            <a:outerShdw blurRad="127000" dist="38100" dir="2700000" algn="ctr">
              <a:srgbClr val="000000">
                <a:alpha val="45000"/>
              </a:srgbClr>
            </a:outerShdw>
          </a:effectLst>
          <a:scene3d>
            <a:camera prst="obliqueTopRight"/>
            <a:lightRig rig="soft" dir="t">
              <a:rot lat="0" lon="0" rev="0"/>
            </a:lightRig>
          </a:scene3d>
          <a:sp3d prstMaterial="translucentPowder">
            <a:bevelT w="203200" h="50800" prst="softRound"/>
          </a:sp3d>
        </p:spPr>
        <p:txBody>
          <a:bodyPr wrap="square" lIns="121789" tIns="60894" rIns="121789" bIns="60894" rtlCol="0">
            <a:spAutoFit/>
          </a:bodyPr>
          <a:lstStyle/>
          <a:p>
            <a:pPr algn="ctr"/>
            <a:r>
              <a:rPr lang="en-US" sz="4300" b="1" dirty="0" smtClean="0">
                <a:latin typeface="Times New Roman" pitchFamily="18" charset="0"/>
                <a:cs typeface="Times New Roman" pitchFamily="18" charset="0"/>
              </a:rPr>
              <a:t>DENT, BENT AND BOW</a:t>
            </a:r>
            <a:endParaRPr lang="en-US" sz="4300" b="1" dirty="0">
              <a:latin typeface="Times New Roman" pitchFamily="18" charset="0"/>
              <a:cs typeface="Times New Roman" pitchFamily="18" charset="0"/>
            </a:endParaRPr>
          </a:p>
        </p:txBody>
      </p:sp>
      <p:sp>
        <p:nvSpPr>
          <p:cNvPr id="1026" name="AutoShape 2" descr="Image result for dent"/>
          <p:cNvSpPr>
            <a:spLocks noChangeAspect="1" noChangeArrowheads="1"/>
          </p:cNvSpPr>
          <p:nvPr/>
        </p:nvSpPr>
        <p:spPr bwMode="auto">
          <a:xfrm>
            <a:off x="207217" y="-192416"/>
            <a:ext cx="405977" cy="405978"/>
          </a:xfrm>
          <a:prstGeom prst="rect">
            <a:avLst/>
          </a:prstGeom>
          <a:noFill/>
        </p:spPr>
        <p:txBody>
          <a:bodyPr vert="horz" wrap="square" lIns="121789" tIns="60894" rIns="121789" bIns="60894" numCol="1" anchor="t" anchorCtr="0" compatLnSpc="1">
            <a:prstTxWarp prst="textNoShape">
              <a:avLst/>
            </a:prstTxWarp>
          </a:bodyPr>
          <a:lstStyle/>
          <a:p>
            <a:endParaRPr lang="en-US"/>
          </a:p>
        </p:txBody>
      </p:sp>
      <p:sp>
        <p:nvSpPr>
          <p:cNvPr id="1030" name="AutoShape 6" descr="Image result for dent in a sea container"/>
          <p:cNvSpPr>
            <a:spLocks noChangeAspect="1" noChangeArrowheads="1"/>
          </p:cNvSpPr>
          <p:nvPr/>
        </p:nvSpPr>
        <p:spPr bwMode="auto">
          <a:xfrm>
            <a:off x="207217" y="-192416"/>
            <a:ext cx="405977" cy="405978"/>
          </a:xfrm>
          <a:prstGeom prst="rect">
            <a:avLst/>
          </a:prstGeom>
          <a:noFill/>
        </p:spPr>
        <p:txBody>
          <a:bodyPr vert="horz" wrap="square" lIns="121789" tIns="60894" rIns="121789" bIns="60894" numCol="1" anchor="t" anchorCtr="0" compatLnSpc="1">
            <a:prstTxWarp prst="textNoShape">
              <a:avLst/>
            </a:prstTxWarp>
          </a:bodyPr>
          <a:lstStyle/>
          <a:p>
            <a:endParaRPr lang="en-US"/>
          </a:p>
        </p:txBody>
      </p:sp>
      <p:sp>
        <p:nvSpPr>
          <p:cNvPr id="1032" name="AutoShape 8" descr="data:image/jpeg;base64,/9j/4AAQSkZJRgABAQAAAQABAAD/2wCEAAkGBxQTEhQUExQWFRUXFxgYGBcXGBYaFRgXFxgaGBcYHBQYHCggGBwlHxQYITEhJSkrLi4uFx8zODMsNygtLisBCgoKDg0OGhAQGiwkHyQsLCwsLCwsLCwsLCwsLCwsLCwsLCwsLCwsLCwsLCwsLCwsLCwsLCwsLCwsLCwsLCwsK//AABEIAJoBRwMBIgACEQEDEQH/xAAbAAACAwEBAQAAAAAAAAAAAAADBQIEBgEAB//EAE4QAAEDAgMEBwUFBQUFBQkAAAECAxEAIQQSMQUiQVEGEzJhcYGRI3KhscEUM0LR8FJigpLhFUOistIWk6Pi8SQ0U7O0Bxc1REVjc3TC/8QAGgEAAwEBAQEAAAAAAAAAAAAAAAECAwUEBv/EACkRAAICAAYCAgEFAQEAAAAAAAABAhEDBBIhMUEUUWGRIhNSwdHwQjL/2gAMAwEAAhEDEQA/AKX9ruR7TBE97biFDyBg0NW0MGfvWHmj+8ysj+ZINVsBsdAUVDMABMBagPQGrOIbXlltxaCPBQPiFVLy0ej0LO4ne4IMbOcsl9sHkVFJ9FRVlrY5BPUYtYgA7rkgDhoYqphmHlAl0tLT3t3J9Yqri8C2iD9kbUCNWyW1A+H9ajx30zRZz3Ee9TtBAOXE5h+8hBPkYmos7QxzY3m0O3JJkpJnXu+FKcClRTKDjGYMWeBHklajauq2y4glJxpBBuH2U+mYBNvCoeXl8GqzkPket9LFoEOYRwe6oKHxArrfS5gqBUXW73lCxb+GQaWs7bfOn2N0HQha2yfAHMKM7tImOswKz3tLbc+BymsngP8AaarMwfEvs0uG2/hFBOR9vNBBObKo+Oem7boVpBT3GR6ivnTmLwSgetZebPJbC/8AMkEVDD4HZ656vEoQrkHAg+iorN4VezRYqfaPogegxEDQd3513rLRNYpOzX0/cYtxQ5BSHB8T31NrF7QAKczawDcLbyn1TFJR+S3I3CVfShvYhKVAqUEgzcmBIjjWTRt/FpIz4UKjihZ08CKL/te1cusPpVyKMw/mSfnS0MJTSNIkoWLEKGabac5+VSx7RWjdJCuB3uR1AIms1g+keFyph/q1daoqC0lKMhm0kRy42mnuFx7SylKX2lbwuHG9CDpBubim4yROuLLWywrq7nMrmq/lHIfo15nOSiVTuySIBBtoALgzxqWBOVAn1+V65ggEpa5hEHyqWUmiy+N3WCBrAJI5QapJx6woAo3dSoa2AsBy1vPKrixJPLKPE3OhqvikSBBg24SIsCCONqFIaVltpyZ8ajkhfiJjy/pQMB93+8OHhIEd1qBhMd1gBKSnRGs3OYfAjjTAvvkyBEiQZsI/OpvpIIPgItpIk/CqzywoJyk8FAjT10nuqDoWI3pkkXEwdcxv3RbnRYqsOXCd0CYsqTEcoHGYrqcQngRJ0HEwb+lL23FdYkupjMqEEGRN7Hu+tMVKkbsi/LkYNqfAkyTcwZ51xr60PCmQSRB01mpNG5pWUdHa/XdXCb+Zrp7XrUTqPOiwokvUV1XaHjQ1doeddWd4frhQOiD1ljxHxmuJVv8A8RrmKO+PKh5vaef5fnQxIIj7z1+tVhosdxor6yFyBJvbSdOPnQx21Dx+tKyqF7BlIPj8xSfa6ocVbVBjXUH/AJTTBp1JbUeAUoTwkf1pVtN8FaCDcoIMTIkFOkaTNejB/wDRhicFPDve0SReSPiCKcoVY+I+NqzDbkFJ/XarQNqsq/AH0NehmZNSpSPD5GvUNKt0dyiK9QFC/DmELNRJ3PM11NmvE0NZ3BXtOIGSYa8VVBeg8K69ZpH64f1qDhsKSCyy7YIH64VWdZSpVwD40fE6pHdUEdoUNFWexDSTmSQCmIiBHpSzCbIbSqRmAHAKUB6AxTJ1V1UNBsaVILA4ptyAW3VoPKcyT5K08q4xh1qSeuLbk6Zmkkec61YOg86JNhScUNTEasIAqPsjXvNLU0fROnrRcRs1DYzhWKbPHq3isg/xXNNmxvVJ7TzqXhplLEa7KGz9pvmQ3i1qjg/h81u9QANXGttPzlP2F68EBa21T3pOaKMyIvVNez23FKK0JVfiJrN4EX0axzOIuy45jj+PAFc3PVOMuD4kH4VScOBMhzDPNTxUyqJ8UgirG0cIlSEpAy7wgo3SPAp0qWAwZR/eunlmcUY9al5ZdGizkuxcPsUgN40tkHTrVI+BgU6wrWIyzh8b1o4AlDo9bmluTELN3GlIkiHGUqMeIImhbR2Y2CnLhWVkySUlTKhHIpmoeXfstZxdxH2Gx20kC/UOD95K0q9Qqpr6UYhN14M/wrkajmKQ4fCqQ2Vg4pmB2UYjOR4JXY+Fdw20HlnK3i3p1h/CBQj30gfOs3ln8G0M5BezSMdMmRGdp9E6ygEDzSb+lFY6Q4VQQDiEAzxCmyNY7XG+tIE7adBKVLwTik2glbKp7wc0UX7U4sHrNn5kx2mXmXP8KoNZvAkujZZrDf8A0bJvEtqbBbWFARGVSTMcbUdsyVSb3nusI+EV86fbwQu40+yf3mHIH8TUj413BKw8n7Pj8pP4etWg/wArlZvCfyaxxYvtH0Fp4qEbtj630jwFWGlCCO81hcLhsalRW2+HZ5pbWP8ADFFVtHHNqlaG1CQSBnQDAjUyE0nD5Ki/Zq3MYEKgyZg294J//r4URWICTKjAjX1PyFZFfSRWcKcwy06XQpCxYz3UV/pPh1FObrG4mc7a4uIiQCNKnSyribBS94edQWd4efypS10hwyynI+g/xRw5Kir63gcqkkEE6gzw7qW49g7p3k+fyqKl76P1wNQdeG6qbT+Yqu09OW4JCsvne0edJMdFjGq3/Ifr515874P60/pVLGPQRFyACUzqCT/WjOOzkMESJg6juptkpBMQr2ie/wDp+VQVZ0/r9a13FneSahi1nrE8r/HL/WkOhK0khL6RqHFEed6TbTN0GwIMTqImRI408UPaPDnf0pFtu6AYi4t4gj616MJ/kY4i4Eql2HdI+Fq0mEVMd6T8qySFbvmPiCDWj2auzZ/XKvSzEsBUpWO8GvVHDneUO4fA1ygorOmGk+NDxBsPKu4k2QO78qjiTcCvejhBMcJSkDgn5/8ASo3MTrarDbgzx3CovKlY8aVAdxJ3/ACoM9quPHfV+uAqLCt4+FDA8u/mTUB2VRdXBI1POuk0RpUCRrQAIk5RIIPEHUXome6RXnrmTqYvRHCLWHcfWgCLZuK4pcx413Dzzg8xrUngndypCbyY40DsmhcAVxg3866GwpIBMd4qLOp8TSSAI+bp96jp0qs8q6feo6VWp0FkMH2R4mpq+8R7p+tc2Y0peVKElaiTupEn4fWmG1djuYdTRdKQpaVQgGVAJiSYsBcDWk6Ap4n7tXhUmURHlUMX92fKiN8PKlQWVEYZKlKJSCc+pAND2hgG3HEZkyQkwRIN+9N+FWMMbr981xZ9on3DRQWBxOHyNANrWhUpAUFKJvr2iQfOluIZWlJzlLwBM50ItyMAXHM04xx3P4hVbEr3F+6aHFFKTM9hsG2s72FbSdcza1tnugJFFbfgwh/GtXIsvrESPE6eNXF7ozGybDMezMWTPPuoGF0nxqHhIuOLJHv7WxCDH24GPwvMpPqqPkato23iPxNYR33FqbUfI1TSmVHxHyoeLYStQzAGBxjjUPLxfRos1iLhjJe1UKHtNnuDn1a23B6ETVb7RgJ7L+HPMsuJg+82aq4lgboEpieySn5VNxa0oCUuLFxcqnxsq1S8tHo1Wdn2MmcUzo1tLLeYU4dfddFMMN9rAht9t0Ezo2b/AMBBrMvIVkvkWq3bQkigKwKMpUWGcw0yBSCf4gbGoeW9M0We9o2B2hjEzmw6F6AlKlJIySIuDfWosdIlIWS6y9c2ulQSBwERa9ZZoLQkqSp9uOCH1nzhVvWjI2u+E5jiHoGvWttL+AAJrN5Zmizse7NivpdhlASpaCI7bax8YIoqukGHUQUvIN9AqTeeHlWNb26sgknDLHEracbjxIJFe+2odEqw7Cv/AMbyfktIis3lmujRZyL7NkrEoLi1SIKRHjIkctKT7XWOpJ1kogjQbwPpE0jOBYIM4fEN2J3Ehaban2SjYc4oaXiGer3sgCykrC840IsR4gzpaiOHTtDljWVEqgKHf8jWiwCt0dyvrP1rMkjOtM6yQPKnWzHpBgxATPiANPSt5EJjVsw6fP8AOu0NxzeChfv8Rzr1Sa2VsT2kjw+dcdO8K44faDy+VcBlYronADT7T9cq6FSsUMnfNSZO/wCtAHFneVUsPqrwoSD2v1xNSZNlUDOTp63ogO7UCYHlqac7K6N4jEJCkN+z/bUoIR4ybkeAND2AVO/lXXTceFONr7BDCSpWJwylC+QLAMRzURfu4/A2mH9mtogtPvqiSuSgTH4TIUBw0qdSHpZn2jrUOsBKbitFszpBh2pKdnozDRS3lOHxOZFvKr7nT90QEssjyUY+IouXoKXsQ4bZb7iQW2XFg2kJMfzG1MMD0QxilCWcgnVakx/hJPwomL6X4xZEOhsckJA+Kgo1Vw+PxGIUQvFwAIJceDaYn9kRm9DSuQ9h1/sQhMdbjG0kGSAB81L+lQaVs1uUBL2JXJSDl7Sh+wLJItrBnvoOz+ieHWoTjmSQSSlsIn+ZSvpWgwezw0S1gjh0uRJccV1r3KcibJHnHdUt/JSQ0a2g3hsP1jjKcOD2Wk5M5PBMJtm7hMcTXzPau0Fv4guL1KTA/CkTZI/VzNH2y4S4QvE/aXEkpUoJIQkj8KSTBvqEiBGs0rJ9p/B9acY7WTJhMYfZnwHzorZ08qr4xXsz5fOioVp5VoQCwyu375qLivaJ9w1HDK7fvmuPH2qfdNFAwuOO55iorwpLSjMQk2AkqtMEqMI8RNcxZ3PNNWVD2a/cV8qGOym4wMkETKY+XHy1pWlsJAAM9511py1ePAfIUvYbCkKCh3TxGuh4UhlJo3J7/pXFdvyHzqQZKDBM3Pwj86FmlZ8qEIm6d4eBrzxunx+lDWd7y+tedNx5/KmAV02HiKaYHYrmIQS2UandKiFGLki0RfnShw6eIrUdF8ZiGwFM4brwhwqkEghWQgiAZIyrnsnUcqUm0thopYnozisgIakEEjKtsyEmFEAKkgUtxmy30pEsOiSY9mq8axa8VtX+ki0oaz4BxKG2lNJUkqshSQkxLQGiRbS1dHT1khqzragHJWEpUJck2R1gsFEG990aSaz1SKpHzzEtFKN5JA0MggDxmvLSjq43SOItBuLRX0YdLMIRh0l5xPVsqbUerdIJKMoAmSLwSon8I8RYO3MGpLKFOtKHVLS57JeULULKAWkZiIAEnnJEzRqfoVfJ85XhUdUEoTCSeEptIm4g14t5W0qElQQUybm4ym51mB6VtukAwf2VIZLCVpbVmSi5KpGXfJJJ7pV42vkmhuj3lD4zWc1saYTae5jsRtIEkpGoAnwHCmezsWYVClaokCxgxbvTe/cTS7B4QBYSRr+KxOpBgGw1+FO9gjKogm5BBPODeY8azk9j1wjNvcAtlszlb0MHq3G4B/mTGlep4+2FNhJunMbcJtf0AFerOzdQZYYw0vCScqlBO6AVDMQmcpPCZpk/0ZfbbL6k7ocUghMkwkkFccEyki9VejTefFMjm6j0zg/Svp7PSFBxr2EcAAhOQ8FFSAVNq5kzbncePulJp7HJSVHzTY+yF4gPKQpILZGdK5TCTO/m5DKZ8KJs/YL7iOubR1jd7oIKpGoyWVPdHGtvidipwbG0FJ7C2jkntJBCwUaaAkR3EUk/9mW0lB5TBJyqTmTySpN1eoPqBRrbtoKXBk8Fg1uIWpCSsJKc2W5GaYOXWLH0pjsbAte0OKcLSUGC2lJLyzxATFgNCeHdrWj2t0jYwnWN4JtJLii4p1QluVGZRp1g1j8I770y2f0aSvAJSFBLuJDS3XV3Wcyg4sDvgGBpNzScn2PSjMP7ZZQkDDYf7PPZfUhLz5FwSjrNwHvkxyrmxWVvFXVMh9arrcxa3XJjTNADae1ZJnjFMOl2NODSnBYdBaRlzKcJ9o5nsrKrhpBNja0DXN4jHKU220N1tAMJkmcxBJUSb9wgAUKN7ibosp2mWnV+zwQvBV1aS0OBKVKMAc45VqsN0rS197ilYjdjqmmEIaHdnUASPSlmH2C2nZzz7iApag2ptRHZSpSQIvY3ufKqnRTo8cW4uVFDaIzFMZiTOVKZsNCZoqLHbBYxDmIWpbbCWW/wzlQDPFTiykKPhYfGgK2HiLFLZWIuWyhwA6x7NRpq/j8A06tH2MOoQopU6tZU4YMKKQeAItcacKJ0m6L9StpzCyUPEISATmC1XTCtcpHPSKE6E0K2MA6ACrBuOJPNL6T5KR9QacbG2fhHF5ThsalQ1REpE8CuAUj3oouPwLODCE4nEYpbykyUsOQEjTVRE8Yk3g2pPgMC05i22mX3lNu6LUTnSSkkpKbCN2DRdj2Q829hMFhoHUsOr4N9a71g7yJUI8YpQ90ldDfVspRhm4O4ykCbcVkT5iKPiehqvtn2dlc5Ww4tawAE5lEAAJ1O6aq43YiEylvFMurCw2UAFMEqyEgkkEJJvGgBojp7E7EmEO6P1xqQV7T+D61oWOhGJCQQvDqRffDpy688lL1dH3w4uEpXk3FlC0kJUEpcMkxbKoGavUiXFlDGH2Z8qMg6eVcVgnXGllttS0pEqUAcqQLmVaaXjWog6HgQCDoCJ1B4i2vdTFQDDnt+/wDlUXT7RPumuNHt++fpUHj7RPu/WmhBsSrc80/OrpO6v3VfKlmIVueafnV+bEazaPet9aGNAsKrTwH+UUHZKe3xE39TXcIq0mwATJPhXdlmCojmfmaBkg0kh3MmT1hg3BHKPWlWJwJbMzmSbyAbePLx0py3q774PqBQFPkKEH8J/wCh/KhIViIqlfl9a84d4edXsZhZUFpSEzYpTMTzA4TyHpS9078cp+lIYW5UAASZsBqe4DjTrY3SN3CfddWqVEnMFKgqASoWUBokW7qzb6rxNEB0HhRSfIXRu/8A3hvJ6qWG1BExClpkEREnNzrGbXxfWuLcjLnWVZZnLmMxPGK7jUxFwfdMiqT6tKSilwFthFrsPKrC1bv65ihYN0JcbUrshaSbTYG9uNMNoPoU/nT92VNns2gZc27GljaL1Dm9emtqux6VV2ddPs1eB/Ootqsfen1ANOukgbeeAwwTkU2AcqC2kGVZjlI1gi9IwRBj935R9Kme6KjsxG4IJPFKj/m/qKu4Gzx8T8p+lU8QRmcsdbeYn6UfDq9qk88p+leaR1IcDondV3Kr1TQJkeFeqDdB9g7QLDgdSlClJ7OcEgEgiYBF70XHbTLz63yAhaspOUmMyQBIm47IpY0rdNdaVY10q3OCajE9MHnMK4y6AsrAAcG6qARZQ/Fob21pb0f2g0znU42pwK3SAsJBRaUnmCYnuEcTSpxcI8q+gI2BGDOGS02cYWusKYkKSpcBQeKYDiQmICoE3sRUukilb3Mn0m2onEvF1CS2FJQnKYhOUZbZeHGtJt/pS0rCsow6lhxpTKkqKMoPViI1tPLiJFYd1JScpBSUmCkghQPIg6Gthsvo2h/BQj/vRCXUyYHVlxSANYghBPpSkkgVlvpHtfC47DJUVhrEIulKgqCY3kZ4gpNoPAgViiq4pr0l2SnDpw5Q51iXUrVmiAcpSBA5HNNXV7JYTgWcQpEurzgy+UQE54UhuCHCN2U2tNOLSQmmx1tLbLCsEzg0PIzlLaFrv1bfV5VEqUBcEpy2nXuoPRfaLWBfW2vENuIdSFFxH3ba0k5QVcZGp4W51ndlbMC2nsQ4SGmcoIRGda1kAJBNkjeEkg60vxgCVEhK0JICgF9rKRIMwARyMCaSiuB2anG9DXlurLSmyw4oqS9nTlCVqm41JEnTXnTra/SZhp3CNIVnQysFxQuAkNqaFxqRmzGNIrJbT6PFjDtulYXmUErSB924pAcykzBNzfwqu7skobQ644hsOpKmkkLUtYTETkBCAZEEniKVJ8sfHCNd042M6883iGE9c2pKEnJCoyqJmJukhXDlR3tkM4faeDQwnIFBxShKjokhPaNuNY3YheU8lph1TalzBzqSiQkqvHu/GupGIGMUkuKGIK+qK8ypkwkb4EhMRoNDT0vixX2arpDtV3DbSW62grQGW0uC8BJKimSJymQYVpqKNtPB4XHYN3FtoLS0pWSYiVIEkKjdWDpmrNY1zG4V3ri9c5mSsLS5JbJJQoKHCSQCOdH205tB5grdUVM9WHISpoDqzcLLaDmKfHlU1xQ7HOF/+Am34VW8X6yCscptpKUGJW+o8j7FpqI8Fq9aOx0ge+yfZtzqcsdm997tTrN550sdQvcJSQg5sioOVRkBcHQndAj92qUfYnI33TiWNmsoYJS2rIlRSdUqQTcjXMdefnWX2Ljkofw6nRmbbMRAOUEqMxF4UrNVjC9IHG8Mpp5n7RhYAyqCk5RP4XQLQdJ05igqx2GCkdXhTlzErzuqUpaSCAkK/BBOaReQKSXVA3Y16XbMX7XFNZHWHktnOkAqbCIuCOBy3VreDEViHle0Hun51o9ndJOpbxbLSD1TpVkStUltShCjPEGSY5gcyayzit/wEVcL7FIPiDueafnTJpVz4fSlWIO6fL50wYMn9fKrZCPbKXBSRqAIPwrmEO8v31T5mahs82Sf1Ymusdtz3vmBSGWGh7R0X/AbWOnPhQMUnfQOBzedtTHaPeb0YH2qu9CT6Eig4vtN+8R6imIFikEImYAUm34iec6BPdrSXEshBzXCSJHvHhPfwmneP+7V4j51TxzAUygH8QIPiCIpNDQjDmZU+NSdcI0MHmKElsoUpKrFOvgYgjuINcWuTSGWUaTxOp5m1ce4V4aeFVH8UAbqtSugotBd48KZMsCyl2QLzoPU2FZtrFuLcShhMuKOVJgFRJtASZCQOdzrWr2rslvBthta+vxTlysyUtjglsHQczqe4WqNfSKUfZd/tZmzbZKlKBlQEJCYuAo9o+E0sbHD90D0MUXYjSClSVJChYgETcce40FwjrVQIEkAcABFKS23BPfYXYoQ6rvCdNeKTr40FC/uz+78jR9oGHUnhl8t1QPCqp0T3KUK8rOnhvY1AVveRr1VmV7qD3D5V2s7PSuDyCnJEGa4DCfOvOKt6V4kZRIn1rp2cE44d0frWri9qPdUhPWuZUkFKc6oTGkCeFUHjpXnjZIo5AtY7GuOkFxalqFgVGTHLNqfOrKdrvJUlSXCkhrqQQEj2X7Fhp3699LfCuk38qKQF/G7TWttlpWXIyMrYCQClMAZZGo3RV1G33erQ0Q0tCAQgLbQopkXIUbzfWkhNxUgu9FIVjPZm1VspcbAQtp0AONuDMhUaGJBB7xyHIVPF7dU8+h91tCsgSA2MyUEIukG5MSaVg8vOoZ6KQ7HLe1lDDuslIIdcDpMwUqAEQAIMwK9itsdaw00tAKmbNuBRByHVBREHQQZ4UqbVAPh+VcSfnSpDsvYbHFoqUkJKimE5wFJEkTKDrIkedOMdt1pzGt4pKFiChTiTlkqbGqYVxAGvKsy+fpU2zrTaFdGh6T7eRissJWhaFuEC2RTblwVAGzgNpgyJvV/HdIWFYXqN9J+yNtdYlG9nb1Qq8lpX51igqVmjYk2PhU6EPU+R2xj2/7PLM+1LwXEHsBIHbiNRpNQxWNQcLhWgoZ0HEKWN62dYUhOkEqA+GopO2bDwqAuo+FOhWbnYW1WkYRLZdSl0uPFIUqEAqaUlHWp4oJtrqUmsi2bgcvp4VXxBOSimxFEVQm7AJPa941WwbEkrMzJ8Ikijt/i941DDdhJ71D41QE8Wk5ZtHx15VfwxuPGqGJ0/XdVtgwR402JEcCd0eJ+ZojX3jn8PyoGD7P8Sh8aM39657qT86TGHUfajvbPwP8AWhY3+7PJwfGpKPtW+9KhQsd2B3LR84piOY4+zXQXj7FPco/Gfyom0CMq4INjpUY9kRx19f8ArQBV2tszrm0LRHWAECbA3O6fp/WsmxjAO1IIOnEEaiK+g7KGZAHeeHMfDWs1t/Y4dHXNgdZBK0/tgSCofvW8/Gs52t0VF3yJ39ppyqAmTpSpSiTJNeNMujuyDin0tBQQDKnHFEBLbae0sk27hzJFYSntbNUvRb6NN4hpScS2IRKmwu2Uqi45gX146U2a2W+6oPKSpYWTvxGYixI5jhA5U46WKbDbAZKAy2ktMtJUlTkJN3HSk8dRN60XQ95KGW0lWUZRxiM2QG/4T2jNGXnrWoMb8fxMhhUKbUpKwUm1jy4UB0+1PvfNNOulEfacyeyptMEmSctpJ4qiJ75pDjT7WeEpP0r0S4Mocop7UG+j+IeoqsYyqgzCwZ5z4Vd2wOyeSwPKKWMdlwcr+hrwnVw+DQYUy2n9aGvUHZzktnuJ+MV6snyehPYsuKtXHdAO6va1oujaUBnGOrabdLTbZQHEykFS4JjXl6V0Yu9jhSpKzOOm9ddSSQBe160C9pOBsOnAYXqycoX1C8pPKc9HOKxAWlv+zsOFqTmCfs65KRxAz8K3/Sn8faPN5eF8/TMwda9O8RWtw3WrQ8oYHDdYypCVNfZ1ZoWFKzE9ZYAJ5carJ2i6W0ufYMN1KiE9Z1Cym6stt+9+HOksKW/9lPMw+fpmcTrXgda1DmIdBcKNn4dSG1KSV/ZlpjLrmT1hykA3E2qt9vcShLn9n4YIcMIV1C4WeAG/eeHOhYU/80J5rDXN/TESBr361CtOl/EErT/ZuHlEZx9nXKZGYSM9rXqt/aqwnP8AYcLlypXm6hUZFHKlXb0JtT/Sn/mheVh939MW4LBrdOVtBWo6ARwubmALChKaKSUqBBBIIOoIOla/Ze0cUFhr7IwyotuvNjqFyshFwkdYLqgJ5i1qpYnazkKUvBsdb1obKThlmVKTmuvrO3pCY0vU/pzvr7L8nDq9/ozeIP0ojKZMeNPvtGILha/s3DlxICij7OrMAdD29O+i7PxYebxiXMKw2ttlSgUNlK0qBCSDJPOm8OSV/wAijmMOUkt9/hmYZG8r86niOyfCg9ZlOhM8otaiOKkHv+FYqW56XFpEm9PKh/iPlUx8hUEdo+AqrJom+ZTFESIMUF7SjIVQnuKisg3V4mj4RHsR7x+dcwSZVH7xpozh4RlykpzKvaLkwY14GonNI0hBsV4lECZsf+tGaOnjR3MJlQoLgo7SOZjUBXCJunjQF2iK01EUDwp3Sf31fOipWesVB1SJ14HuoKXQZRxUtR9TapoUesv+z3c6NQUGUuFtEcyPUVDHncV4g/GuOmC2eSh9a5jDKF+Bo1bhRzF6K76iydzxA+lSdMjyqGGO6PCPnRqEkW9iuQPOuYKA4sEftp/xf1qGAMW5E/OfrU0GHVnvB9QPyotBRj+k/R9xhZUlCiyojKsCQFK/uzHGdOdqbMYD7Lhik/evZS5zSkXS3PdqeZ8Ku7ZWrPIUQco0PI8tKpbRxGcJJMrJOa0cPS9Z6UmWnaKbvDwFWGV75/h0oDnDy+tGFlT3D61RJYdJDscIt9arY9Vx4fKrOJusEcr1W2ii48DpQ2CR3b89WTGikGfG9Kme2scwflNN9q3YUZtlSY77emnxpHhF+0HeI+leM6WDIb7GO6e+D8xXqHsBW8fAj4zXqwlyelMH9gc/8R3+ZX51qOija04XaOZa1S0zAUSY9rwmq6uhq5IChHv4ifTrK0Oxui3U4fFJau462gGVKuUrzC61EDjXoy+awpYkUjnZrKYkcGT+Cq/iHA5g0JKsimMFnGqd1wlM23b8optiHD7Yyf8A6vxM9pHHhS87N2gWktZEAJyQoFkOENkqbSXM0lKSZAqWIwePWSS20JQ4ghBZSn233qiArtqi6u6us1F9r7OCta6l10ye3VK6vEgTJVs8WmT/ANmNrXNSwiUowuUIhSmMO4pZUvMSrF5cuUnKkDKNBUWMLtBK1LDbRKg32upIBaTkbWkFVlgfi76gMBtDqg11bcAJTmJZ63KlfWJHWZpICrxS2qrX2CctWpxlx6GmIWesev8A/MbS/wDTpqKcUhK8O2C4XFjZpIyezQGxI351Vm0gaUuXgdoEqJQ3JU6s7zXafSEOfj5ARyrqcFtEJbGRv2ZbIMs5l9V90HFBUrCZMA0tMf3L7L1y/a/phuimVLvWFOda8YtoKKl7gDTi8wSDCjaN6bUPCH/s7f8A+pgf/V1DZ2Ax7ObI00cy+s3yyrKsggqSSrdMKIqKtnY8spZ6tsJSlCQpJZDhS2rOgFzNJAVeKb03epfZMZS01pf0dbxThxWLSVKyJG0CnkFFK8xComd0cbUXomCGmJmTtBBvM3wzhBv86i7g9oKWlZba3c+6OpDa+ts6VoCoWV8SdaK8l9DaOthLysUlxIb6uyGsOpICUiUpT2UAHnTbjVWvsUVK7qXfXsgp0/Y0mTP2Ji8mf++p41x5ZD+1ymJ6t6JuJ6xOo4il5xTjiUFW6HYaUhCEpQhppaXE5Exub1yTMzVvZDK3nccCVJLrSxniLqcSSRaJ8KiemMJNtcf0XDVPEgknyv5MYvE4g3lr+Qx/mroxeI5M8uyv/XTt3oq+DCXlqHesjy7Jq4eibmX79YNtFSBImbi9cjzMH2fQvJYxmBisRya/lX/rricU/wDstei/9VaHD9EH1HexC0jmFJJ9OrFexHRB9JhD7ihxzLg/5DR5uD7Dwcb0hArFvxGRr/H+ddRjX/2G/VYp+eiD0H/tLkggRKCLiZu3pU8F0QeM531AcCFIN/8AdCjzMH2PwcX0hENovadWwnvyKJ+KhJo6to4rKkBxshMxLfMARZWkCmL3RJ7MQlwlPMlsH/yCfjVvF9EHEoBS+tSv2fZJHqGT8ql5vAK8LHEStrYjKUFDJBg/jH1NAVtFw6spnucIEfyEzWgw/Q91SSVvrSeABaV8epFBw/RJ8neeITzlon06gVazuD7J8HG9CBOLcB+5T/vD88tdONdmeqT/ALw/6KfP9D3wqEPFQ5q6ufTqT86niuhryQCnEKWTqIaTHn1J+VLzcH2Lwcb0IHNoun+5Tw/vDw/grx2g4QR1P/E0/wAFP/8AY17Jm+0FJg7sNH/F1I+VCY6I4g3W9l8A0SbT/wCDTWcwfYvBxvQkG0HIgs/8T/krze0Fpt1P/E/5KuMbAxKnQgrUkcVHqT6Q14VdX0RxGcpS9b9r2Ud8p6map5vCXYvCxvQnb2o4kz1Gv/3P+Suna7mbN1PL+85fwUTbGxcSy4EJczggEGGgNYNi3VwdGMQUJUHJJJBSA2Ijxbp+ThpXYeHit1QpxO0lKM9SdCO2OfhVR3EkmerX4bv+qtBiOieKCZDoJmMoDY4TqUd9Cf6NPoTJeQDY5V9WTHOQgAf0peXhPsPDxV0I3MVJHs3BHcj/AFVNePTI3Hbfup/1U1X0feSjOp5BuBCQ3Anmopj9CvJ6Pu5SovNg23TkJJ5SAADcHzp+Vh+xeHi+havaiJByOaQZSPoqjJ2qVBTbSXSFgZwGgSQk5hcyUgG9iKP/ALPvEAlxEkbohJzdwItNcxWxsQxClKSk8IF9Y7QIA50eRhvsXjYi6AFCVtfiSoApOYWVYns6gxSFlV21d1/Wn0ObqlgqVnB0uARGYmTO6v41k8RhTnUkaAkXPIwKlNN7GlPDS2H+z3YWYMpJOlcpTgUKCgJHHXQWB/XhXKTiWsV0feEpqMXNFRQh+L3vpXAR2GSQKqlq58R9T9auIoLnDxpoCYRauKTpRBUV6il0BLJY+FQbvFTX2TUWNB4fSn0HYUptUUi9TVpUUcaT4Ai7rw0ozCaEtIzTF41461YY0pvoAFjB5/nXXFgFIOpmBxMC9vOoN9kUZkSUk63+tHYAsOQoSDI09DH0o66r4HQ++v8AzGpO9rz+lS+RlpAoYFzUXuH64VNOppAjjg18qKjShL/Kip0oYyCBXXuFea+ted4Ug7OqFqi2LVNWlRRpQBFGprrguK8jU1Ii9AEX9KFiHQkJsVEmBHPKT5aR50V7QVSxvbZP7x/8tdVHdi6OYEAkKjVM+EhB+tXWxc+NVNmdlHuD/KmraNT+uFEuRiTpA37RB7lD6/SmbKYtwlUepqjtw6fxf5TV5v8AXxrRv8UPom8nTx+lKdvpbCkFSVEqGWQYGUESNP3z6Gm7/DxFeeFqmLpiZnuqQtIyg5VFpSpUDZRMRYaFHxq1iNjICLZtUkybnKnJy1j4ir20xup94fMVLFdg+FW5uyaF7uzwkN5SYQJEnXLoDbkT8KHjmVZEFZzqBuSBcBQIEAAaDlTF7sjwPyqvtH7ryPypqTFSM7jmfarA1I+Q/oK+fbSYPXOEi4cM8NRJt519Jxv34/XA1gtu/wDeMR7w/wAldDLNnjzKRSyBKrWkA+or1Sf/AA+6K9XrMKR//9k="/>
          <p:cNvSpPr>
            <a:spLocks noChangeAspect="1" noChangeArrowheads="1"/>
          </p:cNvSpPr>
          <p:nvPr/>
        </p:nvSpPr>
        <p:spPr bwMode="auto">
          <a:xfrm>
            <a:off x="207217" y="-1431489"/>
            <a:ext cx="6343385" cy="2994079"/>
          </a:xfrm>
          <a:prstGeom prst="rect">
            <a:avLst/>
          </a:prstGeom>
          <a:noFill/>
        </p:spPr>
        <p:txBody>
          <a:bodyPr vert="horz" wrap="square" lIns="121789" tIns="60894" rIns="121789" bIns="60894" numCol="1" anchor="t" anchorCtr="0" compatLnSpc="1">
            <a:prstTxWarp prst="textNoShape">
              <a:avLst/>
            </a:prstTxWarp>
          </a:bodyPr>
          <a:lstStyle/>
          <a:p>
            <a:endParaRPr lang="en-US"/>
          </a:p>
        </p:txBody>
      </p:sp>
      <p:pic>
        <p:nvPicPr>
          <p:cNvPr id="1034" name="Picture 10" descr="http://containerauction.com/images/20150720_container-gouge.jpg"/>
          <p:cNvPicPr>
            <a:picLocks noChangeAspect="1" noChangeArrowheads="1"/>
          </p:cNvPicPr>
          <p:nvPr/>
        </p:nvPicPr>
        <p:blipFill>
          <a:blip r:embed="rId2"/>
          <a:srcRect/>
          <a:stretch>
            <a:fillRect/>
          </a:stretch>
        </p:blipFill>
        <p:spPr bwMode="auto">
          <a:xfrm>
            <a:off x="304482" y="2232873"/>
            <a:ext cx="3450802" cy="1826894"/>
          </a:xfrm>
          <a:prstGeom prst="rect">
            <a:avLst/>
          </a:prstGeom>
          <a:noFill/>
        </p:spPr>
      </p:pic>
      <p:sp>
        <p:nvSpPr>
          <p:cNvPr id="10" name="TextBox 9"/>
          <p:cNvSpPr txBox="1"/>
          <p:nvPr/>
        </p:nvSpPr>
        <p:spPr>
          <a:xfrm>
            <a:off x="4465743" y="2131377"/>
            <a:ext cx="6495627" cy="1967719"/>
          </a:xfrm>
          <a:prstGeom prst="rect">
            <a:avLst/>
          </a:prstGeom>
          <a:noFill/>
        </p:spPr>
        <p:txBody>
          <a:bodyPr wrap="square" lIns="121789" tIns="60894" rIns="121789" bIns="60894" rtlCol="0">
            <a:spAutoFit/>
          </a:bodyPr>
          <a:lstStyle/>
          <a:p>
            <a:pPr algn="just"/>
            <a:r>
              <a:rPr lang="en-US" b="1" u="sng" dirty="0" smtClean="0">
                <a:latin typeface="Times New Roman" pitchFamily="18" charset="0"/>
                <a:cs typeface="Times New Roman" pitchFamily="18" charset="0"/>
              </a:rPr>
              <a:t>Dent.</a:t>
            </a:r>
            <a:r>
              <a:rPr lang="en-US" b="1" dirty="0" smtClean="0">
                <a:latin typeface="Times New Roman" pitchFamily="18" charset="0"/>
                <a:cs typeface="Times New Roman" pitchFamily="18" charset="0"/>
              </a:rPr>
              <a:t> A localized depressed in a panel or structural member made by pressure or an impact or blow that causes an abrupt change in the shape of a component over a limited area of the component</a:t>
            </a:r>
            <a:endParaRPr lang="en-US" b="1" dirty="0">
              <a:latin typeface="Times New Roman" pitchFamily="18" charset="0"/>
              <a:cs typeface="Times New Roman" pitchFamily="18" charset="0"/>
            </a:endParaRPr>
          </a:p>
        </p:txBody>
      </p:sp>
      <p:sp>
        <p:nvSpPr>
          <p:cNvPr id="11" name="Oval 10"/>
          <p:cNvSpPr/>
          <p:nvPr/>
        </p:nvSpPr>
        <p:spPr>
          <a:xfrm>
            <a:off x="2334366" y="2537354"/>
            <a:ext cx="1420918" cy="131942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121789" tIns="60894" rIns="121789" bIns="60894" rtlCol="0" anchor="ctr"/>
          <a:lstStyle/>
          <a:p>
            <a:pPr algn="ctr"/>
            <a:endParaRPr lang="en-US"/>
          </a:p>
        </p:txBody>
      </p:sp>
      <p:pic>
        <p:nvPicPr>
          <p:cNvPr id="1036" name="Picture 12" descr="Image result for bend in a sea container"/>
          <p:cNvPicPr>
            <a:picLocks noChangeAspect="1" noChangeArrowheads="1"/>
          </p:cNvPicPr>
          <p:nvPr/>
        </p:nvPicPr>
        <p:blipFill>
          <a:blip r:embed="rId3"/>
          <a:srcRect/>
          <a:stretch>
            <a:fillRect/>
          </a:stretch>
        </p:blipFill>
        <p:spPr bwMode="auto">
          <a:xfrm>
            <a:off x="304486" y="4161262"/>
            <a:ext cx="3285874" cy="1928389"/>
          </a:xfrm>
          <a:prstGeom prst="rect">
            <a:avLst/>
          </a:prstGeom>
          <a:noFill/>
        </p:spPr>
      </p:pic>
      <p:sp>
        <p:nvSpPr>
          <p:cNvPr id="13" name="TextBox 12"/>
          <p:cNvSpPr txBox="1"/>
          <p:nvPr/>
        </p:nvSpPr>
        <p:spPr>
          <a:xfrm>
            <a:off x="4567237" y="4352355"/>
            <a:ext cx="6495627" cy="1229824"/>
          </a:xfrm>
          <a:prstGeom prst="rect">
            <a:avLst/>
          </a:prstGeom>
          <a:noFill/>
        </p:spPr>
        <p:txBody>
          <a:bodyPr wrap="square" lIns="121789" tIns="60894" rIns="121789" bIns="60894" rtlCol="0">
            <a:spAutoFit/>
          </a:bodyPr>
          <a:lstStyle/>
          <a:p>
            <a:pPr algn="just"/>
            <a:r>
              <a:rPr lang="en-US" b="1" u="sng" dirty="0" smtClean="0">
                <a:latin typeface="Times New Roman" pitchFamily="18" charset="0"/>
                <a:cs typeface="Times New Roman" pitchFamily="18" charset="0"/>
              </a:rPr>
              <a:t>Bend</a:t>
            </a:r>
            <a:r>
              <a:rPr lang="en-US" b="1" dirty="0" smtClean="0">
                <a:latin typeface="Times New Roman" pitchFamily="18" charset="0"/>
                <a:cs typeface="Times New Roman" pitchFamily="18" charset="0"/>
              </a:rPr>
              <a:t>. A deflection in a structural component which causes the component to change direction abruptly from that of its original design.</a:t>
            </a:r>
          </a:p>
        </p:txBody>
      </p:sp>
      <p:sp>
        <p:nvSpPr>
          <p:cNvPr id="14" name="Oval 13"/>
          <p:cNvSpPr/>
          <p:nvPr/>
        </p:nvSpPr>
        <p:spPr>
          <a:xfrm>
            <a:off x="1014942" y="4567238"/>
            <a:ext cx="1420918" cy="131942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121789" tIns="60894" rIns="121789" bIns="60894" rtlCol="0" anchor="ctr"/>
          <a:lstStyle/>
          <a:p>
            <a:pPr algn="ctr"/>
            <a:endParaRPr lang="en-US"/>
          </a:p>
        </p:txBody>
      </p:sp>
      <p:pic>
        <p:nvPicPr>
          <p:cNvPr id="1038" name="Picture 14" descr="Image result for bow in a sea container"/>
          <p:cNvPicPr>
            <a:picLocks noChangeAspect="1" noChangeArrowheads="1"/>
          </p:cNvPicPr>
          <p:nvPr/>
        </p:nvPicPr>
        <p:blipFill>
          <a:blip r:embed="rId4"/>
          <a:srcRect/>
          <a:stretch>
            <a:fillRect/>
          </a:stretch>
        </p:blipFill>
        <p:spPr bwMode="auto">
          <a:xfrm>
            <a:off x="304482" y="6394133"/>
            <a:ext cx="3349308" cy="2321680"/>
          </a:xfrm>
          <a:prstGeom prst="rect">
            <a:avLst/>
          </a:prstGeom>
          <a:noFill/>
        </p:spPr>
      </p:pic>
      <p:sp>
        <p:nvSpPr>
          <p:cNvPr id="16" name="TextBox 15"/>
          <p:cNvSpPr txBox="1"/>
          <p:nvPr/>
        </p:nvSpPr>
        <p:spPr>
          <a:xfrm>
            <a:off x="4567238" y="6686721"/>
            <a:ext cx="6292638" cy="1229824"/>
          </a:xfrm>
          <a:prstGeom prst="rect">
            <a:avLst/>
          </a:prstGeom>
          <a:noFill/>
        </p:spPr>
        <p:txBody>
          <a:bodyPr wrap="square" lIns="121789" tIns="60894" rIns="121789" bIns="60894" rtlCol="0">
            <a:spAutoFit/>
          </a:bodyPr>
          <a:lstStyle/>
          <a:p>
            <a:pPr algn="just"/>
            <a:r>
              <a:rPr lang="en-US" b="1" dirty="0" smtClean="0">
                <a:latin typeface="Times New Roman" pitchFamily="18" charset="0"/>
                <a:cs typeface="Times New Roman" pitchFamily="18" charset="0"/>
              </a:rPr>
              <a:t> </a:t>
            </a:r>
            <a:r>
              <a:rPr lang="en-US" b="1" u="sng" dirty="0" smtClean="0">
                <a:latin typeface="Times New Roman" pitchFamily="18" charset="0"/>
                <a:cs typeface="Times New Roman" pitchFamily="18" charset="0"/>
              </a:rPr>
              <a:t>Bow</a:t>
            </a:r>
            <a:r>
              <a:rPr lang="en-US" b="1" dirty="0" smtClean="0">
                <a:latin typeface="Times New Roman" pitchFamily="18" charset="0"/>
                <a:cs typeface="Times New Roman" pitchFamily="18" charset="0"/>
              </a:rPr>
              <a:t>.  A gradual (not abrupt) deformation of the entire length of the component in a direction perpendicular to that length.</a:t>
            </a:r>
            <a:endParaRPr lang="en-US" b="1" dirty="0">
              <a:latin typeface="Times New Roman" pitchFamily="18" charset="0"/>
              <a:cs typeface="Times New Roman" pitchFamily="18" charset="0"/>
            </a:endParaRPr>
          </a:p>
        </p:txBody>
      </p:sp>
      <p:sp>
        <p:nvSpPr>
          <p:cNvPr id="17" name="Up Arrow 16"/>
          <p:cNvSpPr/>
          <p:nvPr/>
        </p:nvSpPr>
        <p:spPr>
          <a:xfrm>
            <a:off x="1725401" y="7713557"/>
            <a:ext cx="507471" cy="608965"/>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121789" tIns="60894" rIns="121789" bIns="60894" rtlCol="0" anchor="ctr"/>
          <a:lstStyle/>
          <a:p>
            <a:pPr algn="ctr"/>
            <a:endParaRPr lang="en-US"/>
          </a:p>
        </p:txBody>
      </p:sp>
    </p:spTree>
  </p:cSld>
  <p:clrMapOvr>
    <a:masterClrMapping/>
  </p:clrMapOvr>
  <p:transition spd="med">
    <p:pull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7930" y="1436459"/>
            <a:ext cx="10149417" cy="491930"/>
          </a:xfrm>
          <a:prstGeom prst="rect">
            <a:avLst/>
          </a:prstGeom>
          <a:solidFill>
            <a:schemeClr val="accent1">
              <a:lumMod val="75000"/>
            </a:schemeClr>
          </a:solidFill>
        </p:spPr>
        <p:txBody>
          <a:bodyPr wrap="square" lIns="121789" tIns="60894" rIns="121789" bIns="60894" rtlCol="0">
            <a:spAutoFit/>
          </a:bodyPr>
          <a:lstStyle/>
          <a:p>
            <a:pPr algn="ctr"/>
            <a:r>
              <a:rPr lang="en-US" b="1" dirty="0" smtClean="0">
                <a:solidFill>
                  <a:schemeClr val="bg1"/>
                </a:solidFill>
                <a:latin typeface="Times New Roman" pitchFamily="18" charset="0"/>
                <a:cs typeface="Times New Roman" pitchFamily="18" charset="0"/>
              </a:rPr>
              <a:t>ISO FOUR (04) CHARACTER CEDEX CODE EXPLANATION</a:t>
            </a:r>
            <a:endParaRPr lang="en-US" b="1" dirty="0">
              <a:solidFill>
                <a:schemeClr val="bg1"/>
              </a:solidFill>
              <a:latin typeface="Times New Roman" pitchFamily="18" charset="0"/>
              <a:cs typeface="Times New Roman" pitchFamily="18" charset="0"/>
            </a:endParaRPr>
          </a:p>
        </p:txBody>
      </p:sp>
      <p:sp>
        <p:nvSpPr>
          <p:cNvPr id="5" name="TextBox 4"/>
          <p:cNvSpPr txBox="1"/>
          <p:nvPr/>
        </p:nvSpPr>
        <p:spPr>
          <a:xfrm>
            <a:off x="2841837" y="608967"/>
            <a:ext cx="6800109" cy="515717"/>
          </a:xfrm>
          <a:prstGeom prst="round2SameRect">
            <a:avLst/>
          </a:prstGeom>
          <a:solidFill>
            <a:srgbClr val="92D050"/>
          </a:solidFill>
          <a:scene3d>
            <a:camera prst="orthographicFront"/>
            <a:lightRig rig="threePt" dir="t"/>
          </a:scene3d>
          <a:sp3d>
            <a:bevelT/>
          </a:sp3d>
        </p:spPr>
        <p:txBody>
          <a:bodyPr wrap="square" lIns="121789" tIns="60894" rIns="121789" bIns="60894" rtlCol="0">
            <a:spAutoFit/>
          </a:bodyPr>
          <a:lstStyle/>
          <a:p>
            <a:pPr algn="ctr"/>
            <a:r>
              <a:rPr lang="en-US" b="1" dirty="0" smtClean="0">
                <a:latin typeface="Times New Roman" pitchFamily="18" charset="0"/>
                <a:cs typeface="Times New Roman" pitchFamily="18" charset="0"/>
              </a:rPr>
              <a:t>LOCATION CODING EXPLANATION</a:t>
            </a:r>
            <a:endParaRPr lang="en-US" b="1" dirty="0">
              <a:latin typeface="Times New Roman" pitchFamily="18" charset="0"/>
              <a:cs typeface="Times New Roman" pitchFamily="18" charset="0"/>
            </a:endParaRPr>
          </a:p>
        </p:txBody>
      </p:sp>
      <p:sp>
        <p:nvSpPr>
          <p:cNvPr id="6" name="TextBox 5"/>
          <p:cNvSpPr txBox="1"/>
          <p:nvPr/>
        </p:nvSpPr>
        <p:spPr>
          <a:xfrm>
            <a:off x="1014942" y="3146321"/>
            <a:ext cx="9946428" cy="860877"/>
          </a:xfrm>
          <a:prstGeom prst="rect">
            <a:avLst/>
          </a:prstGeom>
          <a:noFill/>
        </p:spPr>
        <p:txBody>
          <a:bodyPr wrap="square" lIns="121789" tIns="60894" rIns="121789" bIns="60894" rtlCol="0">
            <a:spAutoFit/>
          </a:bodyPr>
          <a:lstStyle/>
          <a:p>
            <a:pPr algn="ctr"/>
            <a:r>
              <a:rPr lang="en-US" b="1" u="sng" dirty="0" smtClean="0">
                <a:latin typeface="Times New Roman" pitchFamily="18" charset="0"/>
                <a:cs typeface="Times New Roman" pitchFamily="18" charset="0"/>
              </a:rPr>
              <a:t>THERE ARE FOUR (04) CHARACTERS IN ISO CEDEX CODE EXPLANATION</a:t>
            </a:r>
            <a:endParaRPr lang="en-US" b="1" u="sng" dirty="0">
              <a:latin typeface="Times New Roman" pitchFamily="18" charset="0"/>
              <a:cs typeface="Times New Roman" pitchFamily="18" charset="0"/>
            </a:endParaRPr>
          </a:p>
        </p:txBody>
      </p:sp>
      <p:sp>
        <p:nvSpPr>
          <p:cNvPr id="7" name="TextBox 6"/>
          <p:cNvSpPr txBox="1"/>
          <p:nvPr/>
        </p:nvSpPr>
        <p:spPr>
          <a:xfrm>
            <a:off x="1014942" y="4567238"/>
            <a:ext cx="9946428" cy="3074559"/>
          </a:xfrm>
          <a:prstGeom prst="rect">
            <a:avLst/>
          </a:prstGeom>
          <a:noFill/>
        </p:spPr>
        <p:txBody>
          <a:bodyPr wrap="square" lIns="121789" tIns="60894" rIns="121789" bIns="60894" rtlCol="0">
            <a:spAutoFit/>
          </a:bodyPr>
          <a:lstStyle/>
          <a:p>
            <a:pPr marL="456709" indent="-456709">
              <a:buAutoNum type="arabicPeriod"/>
            </a:pPr>
            <a:r>
              <a:rPr lang="en-US" b="1" dirty="0" smtClean="0">
                <a:latin typeface="Times New Roman" pitchFamily="18" charset="0"/>
                <a:cs typeface="Times New Roman" pitchFamily="18" charset="0"/>
              </a:rPr>
              <a:t>FIRST CHARACTER- CONTAINER FACE</a:t>
            </a:r>
          </a:p>
          <a:p>
            <a:pPr marL="456709" indent="-456709" algn="just"/>
            <a:endParaRPr lang="en-US" b="1" dirty="0" smtClean="0">
              <a:latin typeface="Times New Roman" pitchFamily="18" charset="0"/>
              <a:cs typeface="Times New Roman" pitchFamily="18" charset="0"/>
            </a:endParaRPr>
          </a:p>
          <a:p>
            <a:pPr marL="456709" indent="-456709"/>
            <a:r>
              <a:rPr lang="en-US" b="1" dirty="0" smtClean="0">
                <a:latin typeface="Times New Roman" pitchFamily="18" charset="0"/>
                <a:cs typeface="Times New Roman" pitchFamily="18" charset="0"/>
              </a:rPr>
              <a:t>2.	SECOND CHARACTER- CONTAINER SEGMENT</a:t>
            </a:r>
          </a:p>
          <a:p>
            <a:pPr marL="456709" indent="-456709"/>
            <a:endParaRPr lang="en-US" b="1" dirty="0" smtClean="0">
              <a:latin typeface="Times New Roman" pitchFamily="18" charset="0"/>
              <a:cs typeface="Times New Roman" pitchFamily="18" charset="0"/>
            </a:endParaRPr>
          </a:p>
          <a:p>
            <a:pPr marL="456709" indent="-456709"/>
            <a:r>
              <a:rPr lang="en-US" b="1" dirty="0" smtClean="0">
                <a:latin typeface="Times New Roman" pitchFamily="18" charset="0"/>
                <a:cs typeface="Times New Roman" pitchFamily="18" charset="0"/>
              </a:rPr>
              <a:t>3.	THIRD CHARACTER- CONTAINER SECTION</a:t>
            </a:r>
          </a:p>
          <a:p>
            <a:pPr marL="456709" indent="-456709"/>
            <a:endParaRPr lang="en-US" b="1" dirty="0" smtClean="0">
              <a:latin typeface="Times New Roman" pitchFamily="18" charset="0"/>
              <a:cs typeface="Times New Roman" pitchFamily="18" charset="0"/>
            </a:endParaRPr>
          </a:p>
          <a:p>
            <a:pPr marL="456709" indent="-456709"/>
            <a:r>
              <a:rPr lang="en-US" b="1" dirty="0" smtClean="0">
                <a:latin typeface="Times New Roman" pitchFamily="18" charset="0"/>
                <a:cs typeface="Times New Roman" pitchFamily="18" charset="0"/>
              </a:rPr>
              <a:t>4.	FOURTH CHARACTER-ALPHABET “N”- BUT SOMETIMES BASED ON CONTAINER DAMAGE THIS “N” WILL CHANGE.</a:t>
            </a:r>
            <a:endParaRPr lang="en-US" b="1" dirty="0">
              <a:latin typeface="Times New Roman" pitchFamily="18" charset="0"/>
              <a:cs typeface="Times New Roman" pitchFamily="18" charset="0"/>
            </a:endParaRPr>
          </a:p>
        </p:txBody>
      </p:sp>
    </p:spTree>
  </p:cSld>
  <p:clrMapOvr>
    <a:masterClrMapping/>
  </p:clrMapOvr>
  <p:transition spd="med">
    <p:pull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16436" y="608966"/>
            <a:ext cx="9641946" cy="644646"/>
          </a:xfrm>
          <a:prstGeom prst="round2SameRect">
            <a:avLst/>
          </a:prstGeom>
          <a:solidFill>
            <a:srgbClr val="92D050"/>
          </a:solidFill>
          <a:scene3d>
            <a:camera prst="orthographicFront"/>
            <a:lightRig rig="threePt" dir="t"/>
          </a:scene3d>
          <a:sp3d>
            <a:bevelT/>
          </a:sp3d>
        </p:spPr>
        <p:txBody>
          <a:bodyPr wrap="square" lIns="121789" tIns="60894" rIns="121789" bIns="60894" rtlCol="0">
            <a:spAutoFit/>
          </a:bodyPr>
          <a:lstStyle/>
          <a:p>
            <a:pPr algn="ctr"/>
            <a:r>
              <a:rPr lang="en-US" sz="3200" b="1" dirty="0" smtClean="0">
                <a:latin typeface="Times New Roman" pitchFamily="18" charset="0"/>
                <a:cs typeface="Times New Roman" pitchFamily="18" charset="0"/>
              </a:rPr>
              <a:t>LOCATION CODING EXPLANATION</a:t>
            </a:r>
            <a:endParaRPr lang="en-US" sz="3200" b="1" dirty="0">
              <a:latin typeface="Times New Roman" pitchFamily="18" charset="0"/>
              <a:cs typeface="Times New Roman" pitchFamily="18" charset="0"/>
            </a:endParaRPr>
          </a:p>
        </p:txBody>
      </p:sp>
      <p:sp>
        <p:nvSpPr>
          <p:cNvPr id="7" name="TextBox 6"/>
          <p:cNvSpPr txBox="1"/>
          <p:nvPr/>
        </p:nvSpPr>
        <p:spPr>
          <a:xfrm>
            <a:off x="7307580" y="1420920"/>
            <a:ext cx="3653790" cy="415365"/>
          </a:xfrm>
          <a:prstGeom prst="rect">
            <a:avLst/>
          </a:prstGeom>
          <a:solidFill>
            <a:schemeClr val="bg1">
              <a:lumMod val="95000"/>
            </a:schemeClr>
          </a:solidFill>
          <a:effectLst>
            <a:outerShdw blurRad="50800" dist="38100" dir="10800000" algn="r" rotWithShape="0">
              <a:prstClr val="black">
                <a:alpha val="40000"/>
              </a:prstClr>
            </a:outerShdw>
            <a:reflection blurRad="6350" stA="50000" endA="300" endPos="55000" dir="5400000" sy="-100000" algn="bl" rotWithShape="0"/>
          </a:effectLst>
        </p:spPr>
        <p:txBody>
          <a:bodyPr wrap="square" lIns="121789" tIns="60894" rIns="121789" bIns="60894" rtlCol="0">
            <a:spAutoFit/>
          </a:bodyPr>
          <a:lstStyle/>
          <a:p>
            <a:pPr algn="ctr"/>
            <a:r>
              <a:rPr lang="en-US" sz="1900" b="1" dirty="0" smtClean="0">
                <a:latin typeface="Times New Roman" pitchFamily="18" charset="0"/>
                <a:cs typeface="Times New Roman" pitchFamily="18" charset="0"/>
              </a:rPr>
              <a:t>FIRST CHARACTER</a:t>
            </a:r>
            <a:endParaRPr lang="en-US" sz="1900" b="1" dirty="0">
              <a:latin typeface="Times New Roman" pitchFamily="18" charset="0"/>
              <a:cs typeface="Times New Roman" pitchFamily="18" charset="0"/>
            </a:endParaRPr>
          </a:p>
        </p:txBody>
      </p:sp>
      <p:graphicFrame>
        <p:nvGraphicFramePr>
          <p:cNvPr id="8" name="Table 7"/>
          <p:cNvGraphicFramePr>
            <a:graphicFrameLocks noGrp="1"/>
          </p:cNvGraphicFramePr>
          <p:nvPr/>
        </p:nvGraphicFramePr>
        <p:xfrm>
          <a:off x="6546850" y="2052637"/>
          <a:ext cx="4770225" cy="6548438"/>
        </p:xfrm>
        <a:graphic>
          <a:graphicData uri="http://schemas.openxmlformats.org/drawingml/2006/table">
            <a:tbl>
              <a:tblPr/>
              <a:tblGrid>
                <a:gridCol w="2921847"/>
                <a:gridCol w="1848378"/>
              </a:tblGrid>
              <a:tr h="662799">
                <a:tc gridSpan="2">
                  <a:txBody>
                    <a:bodyPr/>
                    <a:lstStyle/>
                    <a:p>
                      <a:pPr algn="ctr" fontAlgn="b"/>
                      <a:r>
                        <a:rPr lang="en-US" sz="1900" b="1" i="0" u="none" strike="noStrike" dirty="0">
                          <a:latin typeface="Times New Roman"/>
                        </a:rPr>
                        <a:t>FIRST CHARACTER (CONTAINER FACE)</a:t>
                      </a:r>
                    </a:p>
                    <a:p>
                      <a:pPr algn="ctr" fontAlgn="b"/>
                      <a:r>
                        <a:rPr lang="en-US" sz="1900" b="1" i="0" u="none" strike="noStrike" dirty="0">
                          <a:latin typeface="Times New Roman"/>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1000" b="1" i="0" u="none" strike="noStrike" dirty="0">
                        <a:latin typeface="Times New Roman"/>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81176">
                <a:tc>
                  <a:txBody>
                    <a:bodyPr/>
                    <a:lstStyle/>
                    <a:p>
                      <a:pPr algn="ctr" fontAlgn="b"/>
                      <a:r>
                        <a:rPr lang="en-US" sz="2100" b="1" i="0" u="none" strike="noStrike" dirty="0">
                          <a:latin typeface="Times New Roman" pitchFamily="18" charset="0"/>
                          <a:cs typeface="Times New Roman" pitchFamily="18" charset="0"/>
                        </a:rPr>
                        <a:t>DESCRIPTION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2100" b="1" i="0" u="none" strike="noStrike" dirty="0">
                          <a:latin typeface="Times New Roman" pitchFamily="18" charset="0"/>
                          <a:cs typeface="Times New Roman" pitchFamily="18" charset="0"/>
                        </a:rPr>
                        <a:t>CODE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481176">
                <a:tc>
                  <a:txBody>
                    <a:bodyPr/>
                    <a:lstStyle/>
                    <a:p>
                      <a:pPr algn="l" fontAlgn="b"/>
                      <a:r>
                        <a:rPr lang="en-US" sz="2100" b="1" i="0" u="none" strike="noStrike" dirty="0">
                          <a:latin typeface="Times New Roman" pitchFamily="18" charset="0"/>
                          <a:cs typeface="Times New Roman" pitchFamily="18" charset="0"/>
                        </a:rPr>
                        <a:t>RIGHT SIDE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fontAlgn="b"/>
                      <a:r>
                        <a:rPr lang="en-US" sz="2100" b="1" i="0" u="none" strike="noStrike" dirty="0">
                          <a:latin typeface="Times New Roman" pitchFamily="18" charset="0"/>
                          <a:cs typeface="Times New Roman" pitchFamily="18" charset="0"/>
                        </a:rPr>
                        <a:t>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40000"/>
                        <a:lumOff val="60000"/>
                      </a:schemeClr>
                    </a:solidFill>
                  </a:tcPr>
                </a:tc>
              </a:tr>
              <a:tr h="352112">
                <a:tc>
                  <a:txBody>
                    <a:bodyPr/>
                    <a:lstStyle/>
                    <a:p>
                      <a:pPr algn="l" fontAlgn="b"/>
                      <a:r>
                        <a:rPr lang="en-US" sz="2100" b="1" i="0" u="none" strike="noStrike" dirty="0">
                          <a:latin typeface="Times New Roman" pitchFamily="18" charset="0"/>
                          <a:cs typeface="Times New Roman" pitchFamily="18" charset="0"/>
                        </a:rPr>
                        <a:t>LEFT SIDE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fontAlgn="b"/>
                      <a:r>
                        <a:rPr lang="en-US" sz="2100" b="1" i="0" u="none" strike="noStrike" dirty="0">
                          <a:latin typeface="Times New Roman" pitchFamily="18" charset="0"/>
                          <a:cs typeface="Times New Roman" pitchFamily="18" charset="0"/>
                        </a:rPr>
                        <a:t>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40000"/>
                        <a:lumOff val="60000"/>
                      </a:schemeClr>
                    </a:solidFill>
                  </a:tcPr>
                </a:tc>
              </a:tr>
              <a:tr h="481176">
                <a:tc>
                  <a:txBody>
                    <a:bodyPr/>
                    <a:lstStyle/>
                    <a:p>
                      <a:pPr algn="l" fontAlgn="b"/>
                      <a:r>
                        <a:rPr lang="en-US" sz="2100" b="1" i="0" u="none" strike="noStrike" dirty="0">
                          <a:latin typeface="Times New Roman" pitchFamily="18" charset="0"/>
                          <a:cs typeface="Times New Roman" pitchFamily="18" charset="0"/>
                        </a:rPr>
                        <a:t>ROOF OR TOP</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fontAlgn="b"/>
                      <a:r>
                        <a:rPr lang="en-US" sz="2100" b="1" i="0" u="none" strike="noStrike" dirty="0">
                          <a:latin typeface="Times New Roman" pitchFamily="18" charset="0"/>
                          <a:cs typeface="Times New Roman" pitchFamily="18" charset="0"/>
                        </a:rPr>
                        <a:t>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40000"/>
                        <a:lumOff val="60000"/>
                      </a:schemeClr>
                    </a:solidFill>
                  </a:tcPr>
                </a:tc>
              </a:tr>
              <a:tr h="481176">
                <a:tc>
                  <a:txBody>
                    <a:bodyPr/>
                    <a:lstStyle/>
                    <a:p>
                      <a:pPr algn="l" fontAlgn="b"/>
                      <a:r>
                        <a:rPr lang="en-US" sz="2100" b="1" i="0" u="none" strike="noStrike" dirty="0">
                          <a:latin typeface="Times New Roman" pitchFamily="18" charset="0"/>
                          <a:cs typeface="Times New Roman" pitchFamily="18" charset="0"/>
                        </a:rPr>
                        <a:t>BOTTOM (FLOOR)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fontAlgn="b"/>
                      <a:r>
                        <a:rPr lang="en-US" sz="2100" b="1" i="0" u="none" strike="noStrike" dirty="0">
                          <a:latin typeface="Times New Roman" pitchFamily="18" charset="0"/>
                          <a:cs typeface="Times New Roman" pitchFamily="18" charset="0"/>
                        </a:rPr>
                        <a:t>B</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40000"/>
                        <a:lumOff val="60000"/>
                      </a:schemeClr>
                    </a:solidFill>
                  </a:tcPr>
                </a:tc>
              </a:tr>
              <a:tr h="481176">
                <a:tc>
                  <a:txBody>
                    <a:bodyPr/>
                    <a:lstStyle/>
                    <a:p>
                      <a:pPr algn="l" fontAlgn="b"/>
                      <a:r>
                        <a:rPr lang="en-US" sz="2100" b="1" i="0" u="none" strike="noStrike" dirty="0">
                          <a:latin typeface="Times New Roman" pitchFamily="18" charset="0"/>
                          <a:cs typeface="Times New Roman" pitchFamily="18" charset="0"/>
                        </a:rPr>
                        <a:t>FRONT END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fontAlgn="b"/>
                      <a:r>
                        <a:rPr lang="en-US" sz="2100" b="1" i="0" u="none" strike="noStrike" dirty="0">
                          <a:latin typeface="Times New Roman" pitchFamily="18" charset="0"/>
                          <a:cs typeface="Times New Roman" pitchFamily="18" charset="0"/>
                        </a:rPr>
                        <a:t>F</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40000"/>
                        <a:lumOff val="60000"/>
                      </a:schemeClr>
                    </a:solidFill>
                  </a:tcPr>
                </a:tc>
              </a:tr>
              <a:tr h="481176">
                <a:tc>
                  <a:txBody>
                    <a:bodyPr/>
                    <a:lstStyle/>
                    <a:p>
                      <a:pPr algn="l" fontAlgn="b"/>
                      <a:r>
                        <a:rPr lang="en-US" sz="2100" b="1" i="0" u="none" strike="noStrike" dirty="0">
                          <a:latin typeface="Times New Roman" pitchFamily="18" charset="0"/>
                          <a:cs typeface="Times New Roman" pitchFamily="18" charset="0"/>
                        </a:rPr>
                        <a:t>DOOR END (REAR)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fontAlgn="b"/>
                      <a:r>
                        <a:rPr lang="en-US" sz="2100" b="1" i="0" u="none" strike="noStrike" dirty="0">
                          <a:latin typeface="Times New Roman" pitchFamily="18" charset="0"/>
                          <a:cs typeface="Times New Roman" pitchFamily="18" charset="0"/>
                        </a:rPr>
                        <a:t>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40000"/>
                        <a:lumOff val="60000"/>
                      </a:schemeClr>
                    </a:solidFill>
                  </a:tcPr>
                </a:tc>
              </a:tr>
              <a:tr h="481176">
                <a:tc>
                  <a:txBody>
                    <a:bodyPr/>
                    <a:lstStyle/>
                    <a:p>
                      <a:pPr algn="l" fontAlgn="b"/>
                      <a:r>
                        <a:rPr lang="en-US" sz="2100" b="1" i="0" u="none" strike="noStrike" dirty="0">
                          <a:latin typeface="Times New Roman" pitchFamily="18" charset="0"/>
                          <a:cs typeface="Times New Roman" pitchFamily="18" charset="0"/>
                        </a:rPr>
                        <a:t>UNDERSTRUCTURE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fontAlgn="b"/>
                      <a:r>
                        <a:rPr lang="en-US" sz="2100" b="1" i="0" u="none" strike="noStrike" dirty="0">
                          <a:latin typeface="Times New Roman" pitchFamily="18" charset="0"/>
                          <a:cs typeface="Times New Roman" pitchFamily="18" charset="0"/>
                        </a:rPr>
                        <a:t>U</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40000"/>
                        <a:lumOff val="60000"/>
                      </a:schemeClr>
                    </a:solidFill>
                  </a:tcPr>
                </a:tc>
              </a:tr>
              <a:tr h="721765">
                <a:tc>
                  <a:txBody>
                    <a:bodyPr/>
                    <a:lstStyle/>
                    <a:p>
                      <a:pPr algn="l" fontAlgn="b"/>
                      <a:r>
                        <a:rPr lang="en-US" sz="2100" b="1" i="0" u="none" strike="noStrike" dirty="0">
                          <a:latin typeface="Times New Roman" pitchFamily="18" charset="0"/>
                          <a:cs typeface="Times New Roman" pitchFamily="18" charset="0"/>
                        </a:rPr>
                        <a:t>WHOLE CONTAINER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fontAlgn="b"/>
                      <a:r>
                        <a:rPr lang="en-US" sz="2100" b="1" i="0" u="none" strike="noStrike" dirty="0">
                          <a:latin typeface="Times New Roman" pitchFamily="18" charset="0"/>
                          <a:cs typeface="Times New Roman" pitchFamily="18" charset="0"/>
                        </a:rPr>
                        <a:t>X</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40000"/>
                        <a:lumOff val="60000"/>
                      </a:schemeClr>
                    </a:solidFill>
                  </a:tcPr>
                </a:tc>
              </a:tr>
              <a:tr h="721765">
                <a:tc>
                  <a:txBody>
                    <a:bodyPr/>
                    <a:lstStyle/>
                    <a:p>
                      <a:pPr algn="l" fontAlgn="b"/>
                      <a:r>
                        <a:rPr lang="en-US" sz="2100" b="1" i="0" u="none" strike="noStrike" dirty="0">
                          <a:latin typeface="Times New Roman" pitchFamily="18" charset="0"/>
                          <a:cs typeface="Times New Roman" pitchFamily="18" charset="0"/>
                        </a:rPr>
                        <a:t>CONTAINER INTERIOR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fontAlgn="b"/>
                      <a:r>
                        <a:rPr lang="en-US" sz="2100" b="1" i="0" u="none" strike="noStrike" dirty="0">
                          <a:latin typeface="Times New Roman" pitchFamily="18" charset="0"/>
                          <a:cs typeface="Times New Roman" pitchFamily="18" charset="0"/>
                        </a:rPr>
                        <a:t>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40000"/>
                        <a:lumOff val="60000"/>
                      </a:schemeClr>
                    </a:solidFill>
                  </a:tcPr>
                </a:tc>
              </a:tr>
              <a:tr h="721765">
                <a:tc>
                  <a:txBody>
                    <a:bodyPr/>
                    <a:lstStyle/>
                    <a:p>
                      <a:pPr algn="l" fontAlgn="b"/>
                      <a:r>
                        <a:rPr lang="en-US" sz="2100" b="1" i="0" u="none" strike="noStrike" dirty="0">
                          <a:latin typeface="Times New Roman" pitchFamily="18" charset="0"/>
                          <a:cs typeface="Times New Roman" pitchFamily="18" charset="0"/>
                        </a:rPr>
                        <a:t>CONTAINER EXTERIOR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fontAlgn="b"/>
                      <a:r>
                        <a:rPr lang="en-US" sz="2100" b="1" i="0" u="none" strike="noStrike" dirty="0">
                          <a:latin typeface="Times New Roman" pitchFamily="18" charset="0"/>
                          <a:cs typeface="Times New Roman" pitchFamily="18" charset="0"/>
                        </a:rPr>
                        <a:t>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40000"/>
                        <a:lumOff val="60000"/>
                      </a:schemeClr>
                    </a:solidFill>
                  </a:tcPr>
                </a:tc>
              </a:tr>
            </a:tbl>
          </a:graphicData>
        </a:graphic>
      </p:graphicFrame>
      <p:pic>
        <p:nvPicPr>
          <p:cNvPr id="36870" name="Picture 6" descr="Image result for various sides of container"/>
          <p:cNvPicPr>
            <a:picLocks noChangeAspect="1" noChangeArrowheads="1"/>
          </p:cNvPicPr>
          <p:nvPr/>
        </p:nvPicPr>
        <p:blipFill>
          <a:blip r:embed="rId2"/>
          <a:srcRect/>
          <a:stretch>
            <a:fillRect/>
          </a:stretch>
        </p:blipFill>
        <p:spPr bwMode="auto">
          <a:xfrm>
            <a:off x="710459" y="1522413"/>
            <a:ext cx="4364249" cy="2321680"/>
          </a:xfrm>
          <a:prstGeom prst="rect">
            <a:avLst/>
          </a:prstGeom>
          <a:noFill/>
        </p:spPr>
      </p:pic>
      <p:pic>
        <p:nvPicPr>
          <p:cNvPr id="36874" name="Picture 10" descr="Image result for understructure of container"/>
          <p:cNvPicPr>
            <a:picLocks noChangeAspect="1" noChangeArrowheads="1"/>
          </p:cNvPicPr>
          <p:nvPr/>
        </p:nvPicPr>
        <p:blipFill>
          <a:blip r:embed="rId3"/>
          <a:srcRect/>
          <a:stretch>
            <a:fillRect/>
          </a:stretch>
        </p:blipFill>
        <p:spPr bwMode="auto">
          <a:xfrm>
            <a:off x="710459" y="3856778"/>
            <a:ext cx="4364249" cy="2473922"/>
          </a:xfrm>
          <a:prstGeom prst="rect">
            <a:avLst/>
          </a:prstGeom>
          <a:noFill/>
        </p:spPr>
      </p:pic>
      <p:sp>
        <p:nvSpPr>
          <p:cNvPr id="36876" name="AutoShape 12" descr="Image result for understructure of container"/>
          <p:cNvSpPr>
            <a:spLocks noChangeAspect="1" noChangeArrowheads="1"/>
          </p:cNvSpPr>
          <p:nvPr/>
        </p:nvSpPr>
        <p:spPr bwMode="auto">
          <a:xfrm>
            <a:off x="207217" y="-192416"/>
            <a:ext cx="405977" cy="405978"/>
          </a:xfrm>
          <a:prstGeom prst="rect">
            <a:avLst/>
          </a:prstGeom>
          <a:noFill/>
        </p:spPr>
        <p:txBody>
          <a:bodyPr vert="horz" wrap="square" lIns="121789" tIns="60894" rIns="121789" bIns="60894" numCol="1" anchor="t" anchorCtr="0" compatLnSpc="1">
            <a:prstTxWarp prst="textNoShape">
              <a:avLst/>
            </a:prstTxWarp>
          </a:bodyPr>
          <a:lstStyle/>
          <a:p>
            <a:endParaRPr lang="en-US"/>
          </a:p>
        </p:txBody>
      </p:sp>
      <p:sp>
        <p:nvSpPr>
          <p:cNvPr id="36878" name="AutoShape 14" descr="Image result for understructure of container"/>
          <p:cNvSpPr>
            <a:spLocks noChangeAspect="1" noChangeArrowheads="1"/>
          </p:cNvSpPr>
          <p:nvPr/>
        </p:nvSpPr>
        <p:spPr bwMode="auto">
          <a:xfrm>
            <a:off x="207217" y="-192416"/>
            <a:ext cx="405977" cy="405978"/>
          </a:xfrm>
          <a:prstGeom prst="rect">
            <a:avLst/>
          </a:prstGeom>
          <a:noFill/>
        </p:spPr>
        <p:txBody>
          <a:bodyPr vert="horz" wrap="square" lIns="121789" tIns="60894" rIns="121789" bIns="60894" numCol="1" anchor="t" anchorCtr="0" compatLnSpc="1">
            <a:prstTxWarp prst="textNoShape">
              <a:avLst/>
            </a:prstTxWarp>
          </a:bodyPr>
          <a:lstStyle/>
          <a:p>
            <a:endParaRPr lang="en-US"/>
          </a:p>
        </p:txBody>
      </p:sp>
      <p:sp>
        <p:nvSpPr>
          <p:cNvPr id="36880" name="AutoShape 16" descr="Image result for understructure of container"/>
          <p:cNvSpPr>
            <a:spLocks noChangeAspect="1" noChangeArrowheads="1"/>
          </p:cNvSpPr>
          <p:nvPr/>
        </p:nvSpPr>
        <p:spPr bwMode="auto">
          <a:xfrm>
            <a:off x="207217" y="-192416"/>
            <a:ext cx="405977" cy="405978"/>
          </a:xfrm>
          <a:prstGeom prst="rect">
            <a:avLst/>
          </a:prstGeom>
          <a:noFill/>
        </p:spPr>
        <p:txBody>
          <a:bodyPr vert="horz" wrap="square" lIns="121789" tIns="60894" rIns="121789" bIns="60894" numCol="1" anchor="t" anchorCtr="0" compatLnSpc="1">
            <a:prstTxWarp prst="textNoShape">
              <a:avLst/>
            </a:prstTxWarp>
          </a:bodyPr>
          <a:lstStyle/>
          <a:p>
            <a:endParaRPr lang="en-US"/>
          </a:p>
        </p:txBody>
      </p:sp>
      <p:sp>
        <p:nvSpPr>
          <p:cNvPr id="36882" name="AutoShape 18" descr="data:image/jpeg;base64,/9j/4AAQSkZJRgABAQAAAQABAAD/2wCEAAkGBxQTEhQUExQWFRQXFBQUFxQVFx0dFxgUGBQXFxcXFBccHSggGBwlHBgUITEiJSkrLi4uFx8zODMsNygtLisBCgoKDg0OGhAQGiwkHB8sLCwsLCwsLCwsLCwsLCwsLCwsLCwsLCwsLCwsLC0sLCwsLDQsLCwsLCwsLCwsLCwsLP/AABEIAMIBAwMBEQACEQEDEQH/xAAcAAACAgMBAQAAAAAAAAAAAAAAAwECBAUGBwj/xABXEAABAwECBwsGCQgIBAcBAAABAAIDEQQSBSExQVGR0gYHExRSYYGSk6HRIlNUcaKxFRYjMkJissHTJGNyc4KU4fAXM0ODo8Li42SElfElNGWFpLPzRP/EABsBAQEBAQEBAQEAAAAAAAAAAAABAgMEBQYH/8QAPREAAgECAwILBQcEAwEBAAAAAAECAxEEEiExURMUMkFSU2FxkaHRBRUigbEGFjPB0uHwI0JykkOCwjQk/9oADAMBAAIRAxEAPwD18FegwYWG57tnldojd3in3rUFdozLYc7veRUs4PKkcegCi61tpIm3sjq22U8mNjddCpJf0kjK5Zz++dN5MTedx93it4dbRUOr3PMuWWEaImnWKrz1NZs3HRFNzR+SJ5T3u71qvyjNPYcba3X8Ms5nt7m1XoWlEw9ZnZ7qXfkz+ctHtBeahyzrV5JnTPuwnmZ9y5rWZr+04Deoxy2o/oe9y9eK5KRxo7WdXhB1bdZhoa89zlxgv6UjUuWjV76sn5G79JvvWsIviFfYbLcQfyGzfq2rNf8AEZafJQbk3eRaP171a+2PcZp85x2Hn/8AjFl9Y/zL00/wmcpfiI6zdA78ml9bfttXCjy0dKnIZsY3Vgj/AFTPshc/733m/wC04Te4fR1sGiYe9w+5euvsieeltZ0hdS3xHTDTuf4Ll/wvvNPlo0u+UK2V3M5p710w+0xW2G7wLLVkPOxne0LFRWbOkHojF3NO+QkGiX7v4LVZfGu4zT2M561Ou4TjPKiePvXda0zk+WbPDbq2c/VlYdYcFinpM1U5Jn4TfeaDyo2nW0LFNWZqWw5fcnJSORvJmeKeteiqthyps3bJKW1h85E0a2FvvC5W/pPsZu/xmg3YCsLuYg6iu1I5VDMwZaMbHZjcd7q9xKk1oWBWEkWdjfNyzRanAj3lI8p9ofJEOkXQwaLCGDw6RztNPcFHFNlU7Kx7avkn0zRbtJrtkk56N7/4LpSXxGZbCm5Bl2zQjSwu1kK1NWyIyMCmstofpku9VKmkUjMOUzlt8R9Zo2/V97qfcutBfCSe07oG7BTkx01NXl/uOmxCdz4pZ2eonvKtblMkOScXgw3sMOOgyHU2i9E/wjC5Z2G6k/IgaZGDvXChyjdXYZuF3UgedDHe4rEOWblpE4jekGK0n6zB3OXoxXMcqJ0tpNcIQ80Tv8yxH8JmpctGn313fkv7bVrC8ozX2G53IYrFZv1TPcudbls1T5KFblHfJz/rnLddax7jFLnOOw+7/wAXsnrb73L0Q/CZyny0dfh8/k83rb9pq4UuWjrU5LNhZT8hF+qZ9kLm+W+80uSjhNwJpaLaPrg+09eutyUcKe1nR2h35bZjpZTvf4rkvw5Gny0a7fAbWyS9H2gtUdpKq0MrcxL+T2Y/m4+4BKq1YhsRGADTjTdEv+ZwVqf2vsJDS5z+6DFbrK7SXN1hdqfIZynykbbCArBMNAY7U8eKxHlo3Lksyi6sMJ/NgasX3LK0ky/2o5fAGKa1N+uHa6rvPYjlDazb2p92ayv/AGT+zJ4FYXJkjctqZibpofJkb61uk9hiojXYGkrDGfq01f8AZbltMxNo8YrSBkE0Uo/vI6nvouaeqOj5zAK7HEqYaoLHqS+RY+oznt29nkks92Jjnm8CQ0VNKaOldKbS2mWbPBFnc2NjS0ijGjJnpjHuWZNNgXgCB7WOLmuaXSPdQgg4zzq1ZJ2sSCZzG6uxSyWxlI3lo4MXg0kUrjx0pnXWnOKjtI4ts7LCYIhkoD80jENIovNBrMblyS+DIi2Fgoa3G5uZJtOTEE7HE7lYycJTOII/rco+tReiq1wdjMIvMdVuhxiFozzM+9caPOWojJ3Qk8Xlxf2b/slZptZkalsOU3qY6QznTI0am/xXbEtNoxSTRvqVwg3mh8fFZ/4fmGnwhpd9UHioxf2jfcVrDNJkqq6N9uXxWOzfqY/shc6us2ahyTG3Lf1U3653uC3Wauu4xT2M4/D4PwrZD9Zn2iu8GuDZiSeZHXYeP5PN+z9pi40uWjpUXwszrBJ8hF+qZ9kLEuWyx5KOH3EilstoOLHX23L01WnFHGCtJnQ2w/lVlPrHt/xXNciRZL4kU3aQF1mmFD805tGNKTVxNMxNyrjxSDmYBqJW6jTkxDYZeC2nhrW2hyk+1/FSo1liZjtZod1cLxLZn3XUEzcxyE+pdqclZo5zTujdTxExyihxxuzaKH7lzvZo6NaF7FG42eLyTUXhkPKr96SazsLknP2KxyMtk1Y30cwEG6aVB00XVyTic1GzM/CNneWRkNdVsjsgNaENNe5SLV2WS0Q/Dlkc9ziBiOPWFKcrCaOfwFYntbde0tpIR5WLETlx5sq6ykc4o2bW+VJko6zsrjHz2SUA9dKLnfZ3mzXlq73OdguJcp1Ee64OtXACIXeEMd6prUEitK5KjVqXysp9Fm9tk4FCbrWit5xNAB6ydKJGTHbbIjkljP8AeN8Uui2ZdtoZmezrt8VLoWZktPPmrlzHOpowMDudLFLB3Odalik3jpOtSwJDzpOtLAtwh0nWpZFuReOkpYXJvnSdatkS5DnnSdaWQuLEh0nWrZEuTfNMp1pZEuYz5CTlOtbsQUZjpOtLEbKumNPnHWVpJEKGQ6TrKtkBZkdyjrKtkQHTu5R1lEkRiJJ3co6ytJIyIfO7lHWVqyIxD53co6yt2RBZlNMp1pZGRJkOcnWtJEuJdIdKtkS5QOriV2C5i22eONxY+WJrhiLTI2o1lRTiVxkYbrbD5+HtG+K1nRnKzKwPNE5z7r4pCI3EAOrjBBzeoqSne1ixg1tMDD2GDAGUjYS4nKDTFTny41JysWEcxm2G3cJG14a0XhWl0YjnWkyPRm3gjsUdoM1+S9ec4NIN0ONa08nHlOUr5+Y+hlbMXdzhtj4Q2Mk1cK1BAug1y/pNaiZFFo5ixyAtqozaHOfzKFOiwVumjhY1hY9xEbQboyHhJTSpy4iFU1YxKLb0NizdpFnjlHQPFNN5nJIuN28PIk6qfDvLlluJO7mDkydVPh3jLLcR8fbNnEnVU03lyyAb4Fl0SdRSy3jLIP6QbJ+c6hTTeMr3EO3w7Jpk7Mq6bxle4o7fGsn5zqJpvJlYo749j/OdRLreTKyDvkWP851Eut4ysQd8ax/nOormW8mWRr8K7urPIGCN8rC2Rj3UZlY01I9XNnouNd6RtK2qPoezYpTqZ4KXwS282hkHfFsn5zqr0Zo7z52SRU74tk/OdX+KZ4kySI/pFsmiTq/xWs0d4ySKnfDsmiTqopx3kcJCpN39l0SdVaVSO8nByFHd7ZtD9S1wkd5l05CXbvLPyX6leEhvJwcivx6g5D+5ThYjgpFH7t4D9B3crwqHAyFHdlDyHawtcMicDIWd10eZh1/wR1lYqoM5jdFbRNaZZBUB7q0ObEKhee9zvsVjXhCG/wByFqDLTGSCW+U0gYybwp77q0pZSON1Y6nC0UMouSfROUOAIPMarq60Gc1SnEXZZYmMDWh10CgyeKKrFDg5M12EWlshxkdK80LNHqndMyQBNA6v9Y0V/S/7jvCy9GaTujXWW0ANAVZEO40NKhSptIrXPQj3eCg5wNrChbiXWkKWFxTrUELcS61jSguKNqGlQXEvtYQXESWpUlxMlr50JcQ61Z0IUfa+fvQGPJajU4zk0+tCFcH2okPqTiYc/MVyq7F3o92B5VT/AAl9CrrRzrseIqbTzqkDjPP3oQOM851oGi3Guc61RYG2jnQhPD851oA4XnVAX0BcPVA1r1SF6qkZZqpDeYBa5gMtMQ8kOoctMZHq+9c5vmNwVtTGDXSyY851BdFZIw7tnRxwtaA2hxcxXHM2dlHQ7nfEwAI6SxNDWu8k0zPAqOgj3c6xCXMbXxHmTrZIwkB1MYrkzdC7WRhtoxXTnSqS4vhudZYIM50qAWbQULcS+coBLpzpQCXWg6VAKfOVLAW6c6UAl8/OoBD5zpQCzKdKlwBlOlLgoXqXA+xZX/qpPsrjVei70e3A7an+EvoY95dbniCqXAByZgF5W4AOVuQkOVuC7XK3A9jlSWL3lRYYxy0Qc1yAYx61clhjXIZMpluka24HuDc7Rk0+OtLLaW72Hbb2WB32q0AEngmUfMczh9GOpyXiMfMHcy51XZGontkGB4GNDWwxgDILo9a89zdzGwrNHJE9kgoxwoSTk0H1g0X5KH2rpydo0nfvR6Y4eTeh5xbt7wyG820MFRyP9S6/e+C04GXivQSw7ua9+9sR/wD1x5/7M5jQ/T01C2vtbF7KEvH9icUkwh3sHPF5trjcDXGIyRiND9PTVSf2uhB5ZUJJ969A8NKOjZwNpZdc5uW65za/okhfrKc88FLek/E87TMdxWrizEPKXFhLnKXFhTnILC3uUuBD3KAS4oChKgK1WRcKqACoLmVY3VL8dfkpPsrnV5u9HtwO2p/hL6GLVdDxAgAlABVuCAqCQqCwK0QawqoDAVQxrCqZHNK0gMBVAxpQjM3B9nc94DReJIDWjK55xNA040bsRH0luJ3OixWVseIyHy5XaZCMYB0DIPVzryyld3OiVjfrJTV2jBV9pa6hacoxr8PT+y+JpyUo1I3XYz1xxWV3W01eGMAxNikeY79AXOa0kEit40xjJjK9MPYGOja1aOnZ+x2hj5rY/ocVad2tiFGugl8m9Tmq68aG9nOPVoC1H7OY6LclVjr2fsTj0k+8vZN8eyRtDGRTBoqaGhykk4y6uUlcqv2VxdWWedWN+5+hzliczuzzy1TwOe5194vOc7JpJOlfsaeFpxgk4q6SNr2niloqjt3iHSQ+cf1T4rXF6fRQ954vrZeIp0sPnX9Upxen0UX3ni+tl4i3TQ+ef1Spxen0UPeeL62RR08Pn39VycXp9FF954vrZC32iH0h/Vcpxen0UPeeK61izaYvSZOq7wTi9Pooe8sV1rFm0xekydV3go6FPooe88V1sihtUfpL+q7wU4Cn0Se88V1sivGmekydV3gnA0uiie88X1sg42z0h/SHeCnA09yHvPF9bIjjbPSHjod4JwFPch7zxfWyKS2hpqDO8g4qEOxjUqqNNO6RmftDEzi4yqNp7TF4OHlnU7wXTQ8egx9jjDWvLjddWhoc3QsqcXJx50d54apClGrJfDK9vkKDIeW7qlb0POHBw8s6j4JoADIeU7qlXQE3IOU7qlXQFg2HlHUVQXaIdJ1HxVBb5Ln7/FVAsCzMPf4rRku1zeT7/FCDA9vJ9/iqBvCNzN/nWqD1fee3MX5DapB5ERuximIzZ3c90UpznmXKpLmKkexriaBACAghAeFb5m53i05c0fJv8pugCuNvQcXqIXaD0NPVXODctmBTygEPKAS8oBblllEvKgEPcoChUYKkqAiqgKgqAFABKAkvJylAQgMu0H5GL1ye9q5R/El8j312+KUe+f1RiLqeACgBUAiBIVuBgK0mCQVpAdGVog4FUjLgqohuty+CX2meOJnznvDGkjECcZcdIa0OcfUjlYqR9RYIwcyzwxwxijGNDRp5yecmpPOV5W7mjMQAgE8aZp96+R79wHWrwfodOCluDjTNKvv3AdavB+g4KW40W7LBrLXZnMB8seUz1529IxatCL29gF/yrwfoWNOV9h5FNuJtFcVklPOHx91ZAuq9v+z+tXg/QOk9xh23cjLGx8j7LM1jGlznX4jRrRUmgkrkrkXWl7awVWahCqnJ6JWfoR02tbHOOfZuTL3bS+nqY0FPfZeTL3bSmo0FF9l5MvdtKajQW99l5M3dtJqXQU42TkzeztqO40Fl9k5M3s7amo0K3rJom1N21kaFHGy6JtTdtQmhQus2iXUNtUaBWzaJdQ21BoFbNol1DbQaFXOs+YSc1ad/letUaFS6Dkv7tpNCGRO6Lg46h9KyUyVyitfKXKNuEl8j3V//AJaPfP6oxr0PJf3bS66HhLX4OS/u8U0AX4OTJrHiroAvwcmTWPFNAXEkHIk1jxVBPDQ8h3SQqgQZo8zDrVQJbOzkLZBwnbyUIXZICaBoqfeqQ923l9zRiida3jHILkQpSkYPlP8A2nDFzNHKXGb5jSR6csFBACA0FpwdI5wcCRRrhSmK8S0h2UYxQ6z0/wA0p+ysbGLTovat3gfRjXglb+dwj4KtFcUzqYsRYObwOvTjXb3ZiLf/ADPxOnGaPRXiVfgWXhL7ZHNxuN2lQLxZWlTQYmEZMV4kZ6o+zsXkyyw7fbpzX9QsVTy5Wl/L+pgYSjfZwHT2vg8RaHOYKVxVJx0ObEte7sRsWFdjfGqL/sXiafdBujspsVqjFqjlkfDMGiuMlzCGtAHQFvBey8XHGUpui4xTV3u7Tzzr073SXdvPFHP+oPa8V/Q+Dl035ehjjVLqY+Mv1CHyDzY9rxWXTl035eg41S6mPjL9Qt0o8232tpODl035eg41S6mPjL9Ql0w80329pTJLpvy9Bxql1MfGX6hb5h5pvt7SjhLpPy9Bxml1MfGX6ipmHmW+3tKZJdJ+XoOM0upj4y/URww8yz29pTJLpPyJxml1MfGX6iDOPMs9vaUyS6T8i8ZpdTHxl+ojhh5lnt7SZJdJ+XoOM0upj4y/UHDjzLPb2kyS6T8vQcZpdTHxl+oOGHmWe3tJkl0n5ehOM0upj4y/UHDjzLPb2kyS6T8i8ZpdTHxl+oOGHmWe3tJkl0n5DjNLqY+Mv1FZ5i4NF0NDa0Da56Vyk6FYwytu97nOvieFjGKioqN7JX59u1sTdOg6ls8wFp0HUgC6dB1ICQ06DqVBIYdB1ICwjdoOoqgODdyTqK0gXbE7ku1FaRBwidyTqK0DrN73cw622pkWMMxmR2dsQpfIOZxq1g531x0KkpWRLH0/BC1jWsYA1rWhrWjIGgUAA0ABcDQxACAEAIAQAgNVumwULTZ3x4r3zmV5Yya8nSi0KnZnznhaeaKRzDSoJysbX7K6qxZGtdhWXSOo3wWrIzcQ7C02lvZs2VLFzMS/DE2lvZs2VLIXYp2G5/q9kzZWbFuyjsNT6W9kzZUsS7IOGptLeyZsqDMypwzNpb2TNlBmZU4Xm0t7JmyguyhwnLpHZs2UuLsr8Iy6R2bNlQlwOEJdI7NmyhbsBhCXSOzbsoQPhCXm7NuyguHwhLzdm3ZQXAYRl0js2bKAk4Sl0jqN2UFyPhGXT7DdlUtyfhGXlew3ZQhcYTn5R6jdlABt85+k7qjwVBU2qU53dX+C0gQJZPrdX+CpBsDHucBj6RiHOVQfTe9juWFisoJbSaa6+QkUcAK3GHPiBJIP0nOXJu7KdioAQAgBACAEAIAQHke+7gR0TuMRABr/AJ4ug+XnyjFXL0OWom07o8pkt83N2bdlbsZ1EuwlPzdkzZTQamO/CVo/mJuymhdRfwpaf5hZ97FlpEuyrsJ2k/8A4s2FmxdSnwjaP+8TNhBqBwpaObsY9hBqR8J2jm7GPYUJdlfhCfQOyj2EGpPwhaNA7JmwguyrrbOdHZsH+VBdkccn0Ds2bKC4ccn5uzZspqNSeOT6B2bNlBqHHLR/MbNlASLXaP5YzZQhPG7R/MbNlASLZaefqM2VdQW41ajp6jfBAHDWn63Vb4IBbn2g5a6m+C0Cl6Uae5aIekby+5Q2q0cNMKxQlrqZi8HyG8+OpI0NAOJyzJlPodYAIAQAgBACAEAIAQGDhrBzbRC+J30hiOhwyHWhU7M+esK4JtbJHsDqXXuFCDUUOejCt3R0cXzGtfYbZX+s7nfhpdGbM19qdaGEtdamMcMrXFwI0YuDV0FmIFom9NZ1n/hrLIQ+1THLbmdaT8NQaleMSenN60mwgFOmk9OHWm2FAU4Z/p3tT7CAjh3+nd8+whLhwzvTe+fYQEcK/wBN759hCBwrvTe+fYQDobPM9pc21EgGmIzE6g2q5yqwjLK3qeylgcRVpOrTjeK001fhtEOkeDQ2twPPw2ytp32HmnGUHaSs+0OFPph/xtlUwWEop/5p16tbw4WhHOKYzz1TUoNkGe2P6BKgL8IPTn9DZfFCFRP/AMZJ1ZNpADXBxDRapHEkAC6/KTQZXIDYPwFaG/2smv8A3FTWViI8CzPe1l57i57WAZyXOugAXzjxjWtXM2PqPcdgBtisscLQL1L0hGeQ/ONcpAxNFczQsNg3aAEAIAQAgBACAEAIAQHB74GB6ObaGjLRsnrpRrtWLoGlDtTd9DhrPMXXiQA2vknlCuX1LlTm5XdtOY9+Lw8KCjFSvK3xLc9xyW7/AAdiZOMf0H+9hPeOkL0RZ86aOLMp0qs52KmU6VkFTJzoCpk51kFb/OgC8gC+gC+gC9zoCWvOYlS1zSlKOxmQzCEgFL5I0O8oanVWHRhu/I9UMfiYq2dtbn8S87k8cafnRt9bSWnuxdymSS2Sf1NcapS/Eox/63i/K68grEcjpGH6wDhrFD3JeouZPyGTBz2SlHvSkvFWfkTxQn5kjHc16h1OonC25Sa/nYOIuX4U4y+dn4SsLks8jcrXasWsLUakJbGcquDxFLlwa+WnjsF0POtnlN/uOweXymSmKMVFeWagasfchqKO1dFXMcaydTrN7Dc1ftLrVIPIiq2MZnSkY3fstOtw0LVznM9Y4Vuka15ePYbrI/7IZXuDhW6RrTj2G6yP+yGV7g4Vuka049husj/svUZXuDhW6RrTj2G6yP8AsvUZXuASDSNa1HF4eTyxqRbfaiZXuLr0EIvBY4SG9CzC8E4SG9CzC8E4SG9CzC8E4SG9CzC8inF86BosP/lDuJtNA9ofO8ZWQ1xNH13kEDQA45gsz+J5F8+79z3YVKjHjEubSK3y390dr7bLeeEbsZrVZLTJDf8AJafJ8hvzcgzLvFKx55zlJ5nznNy4ctJbdv4tHBsI1XVqyMZmYZwvaNI7GPYUsiXZU4YtGkdjHsKEuypwxaNP+CzYUF2QcMWjT/hM2FBdkfDFo0/4TdhBdgMMWnlHs27KEJ+FrTpPZt2UADC1q5TuzGyguW+FbXyn9QbKAluFbVXHfcNBZi7gsTpqasz04XFTw088Em9mquPbh61jMezP3LPBbm/E68evyqUH/wBbfRou3D1pzsf0Xx4pkl0vJBYmg+VRXylJfmyfhmc5RaB+i7xYmWpvXgOFwj205Lul6oj4QmP0rWOio+6qf1ezzH/4n01/q/QoZ5nYuGtFNDo3fcSpJSfKin8/2O1KVGDvTryj/wBX+Un9B8U9pAoJXEaHMlb3taPeueW2yLXc/wBz08Mp8qrTn/lBp+Kin5l3Gd2V8w/Qnf7n096uea3/ADXoOK4WfPFf41F9J+oyxYOtD5GDh57t4V8p5ddyml1xBKvGbcqLIvY2fWnVj82vqm0fQu5zdBYIoWQsnay6KfLAxuLjjJN8CpJJUlXpuL15ufQ8tT2TjIauDa3x+L6XH2uGUuBY4ABrhQ1xuJFCQOa9ryL+V0p0lFqavr5HSEoKNpLn8jXzGepbw0QcQwXakUcZHltBSvlMFPW06F64cXtfJK2uu3Sy+jO8eCtfK7fsr+DHcBNSjpgCZcRBxhtHeS2rcZyYjo183Oje8YOyX8e0xmp3uo6WLmO01b5ceJwJAqAW0cCMh0tPR0mZsKk/hlqvPQynR3MzsFNkB+VLSS4EXcgF1tRk5V7X0L0eznTePo8GnbMtvecK7g4/BuN+v6efOOZtbZb7TGRdDH1Bzvq25z0pfX8ioujkaqXvdeHOfWg6eVqW268Nb/kYshtX5sVpkOQiQ6ctWd+bOu0Vhe3+L8mdVwHb/F+TLNjtJaQXNa4vFHAA0ZV1cWfFdTNhVK9rq2ztMt0b6LS3mWLrTVvkx0DheAOVtHA4zo8gjTpGRZthbPV/y37i1DXV/wAt+4xlqljjklkZecwX2xx4yaMBLRpN68NS9GC4JYylwd2rrb3+ljDpwqTUIuyel337fA2e52BoiEl9sr5TwskrPmveQB5J5LQA0DMGjPVf02mtL7zx4ybdTJZxUdEntS7e17X2s4zfgwE98QtENQ9tGuujGRm/n1Lpc4xd1Y8VlZbMvyuLFX+ehb0M6ibtvOR0vWp96mhdSTZsI6Z+ufFTQakOsmEqYzP2p2lCalOKYR5U/anaQakGyYR5U/bHaQmpHFcI8qftv9aAq6zYQGV8vb/60AsxW3Jwklf1/wDrQFeL2zlv7cbaAOK2zlu/eG/iIQji1r84f3hv4iAgwWrPJ/8AJZ+IgKGK0+dH7yz8RADorRnmb+9R/dIhSjYZvPNH/Ms20INFjtFK36jSJhTucsOrBaNnqp4LEVFeMHbe9F4uyGWeyvcaG0Cp+i2Sp+0AFl1Wle3joeingIuWWVRN7oJzf5LzPWN7PcragwyxF7C/EJpC2gbjBuVDi7R5IaMZ8tc81Sex/wA+er8j1ShgsNpON3ubu/nltFeMu49IwduOhY4STufaphjvzkuDT9RhJDRorUjSnF1Z31faeet7WqyjkpJU4bo6X73tf07DZ8RdpC/FfdXFdKPn6Hl4eJiWvc+2Q1cMdKVDiDSlMy9FL7P46mrRnG3z9DrDGuGkRPxVjrW6M/0jnNTiXT3J7QtbPHz9DfvGdrGTY8CCKtwAVpnJOLJjXGt9nMbV5U4+foc54vPtMuKxuBBxYiumB+zmIoYiFWUo2i0+f0OMqyasZy/aHnNZxR2jvX84+7WP6K8UezhomNbsDmUAGoo68C00NfWu1H2D7QpNtRjrvZ0p4pQd0Ycu5t5ADZZG/t5i8ONNBoLozAaV6I+x8cnd0oeK3fxnWOPgm24p/Lst+5sLLg1zGhtS6hONxqcZJxnmrToXkq/Z7H1JZskV3NHCeIjJ32GRFZXAg0zjOu+B9gYyjiadSaVk03qjnKrFpox7TglzHOlsrhG8mr4nf1MpzlwHzH/Xb0hy/cuFneP7M1DExnFU66ulsf8AdHu3rsfyaCG2x2lr4JGmOS6Q+B9LwacV5hyPbXI4VGmhxKxmnpz7jFXDypJTi7weyS2dz3Psf0PnPdhubFltMkb3tZ5RLQWPPknJQhpH8hdU9LHJrnOdkskWedvZybKvyJbtF8Rg9Ib2UmysksiOIwekt7F/goTQOI2f0kdi9BoVNis/pP8Agu8UAcSs/pP+A7xQhJsVn9JPYO2kBXidn9IPYHaQEcVs/pDuxO0gJFks3pDuw/1oCOLWbz7+w/3EBLLJATRskrjoEAJ/+1RtLabhTlUdoJt9iuPOC4R8+Z7P0omV6omr3LnwqfJTfcez3fOOtWSh/k9fBXfkIYyzA+U6V2i6xoB9dXVCf1HuXmLYOntcpvs+Fed39DKs74iaRX2nS2BrndLnSmnrxKSgkrzf8+R1o4ipOWXC0kn2K7/2le3kVtLIbwvzSyaQGtqOavCEaikcz5EbLf8AsKqpp3xNRzl0U7275PT/AFudHuEwI23WpkMV9rAQ54uANuA/TcHkn1HLRbVJJ3er7TjPGzcctNKEd0efve1/Nn09ZoGsY1jRRrQGgDMBkWzwjUAIAQAgBACAEAIAQAgBACAEBh4SwbHOAHggtN5j2mj2O5THDGD3HIahZlFS2najXnSbcdj2p6prtX87DzDfUwLKYhJNGJjGKNtDQRebona2lx+hw8kmnzcQWFNwfxbN/qeyNGniL8BpLoP/AMvn7nr37Tx+WB1cVk7pO7Gu/wAzw2s7NCjZpM1iB9bZe+jwp8yPuIFkl9BB/Yn/ABEM6gbNLnsLelk34igI4vL6A3qTfiJYBwEnoDepN+IgJEUvoDOpL+IhCDFL6Czs5NtAXuS+gxdR+2gJ4Kb0KLqO/EQDWQvuEmyRFxNA1rSKc7iX9y45nN2i9FtfofRVCGGgp143k+THZpvfZuXOVY60ht0WeOnqA1+XjWlSitdr7TlUx9eSyp5Y7o6Ly2/MrwM4FeKQUy1uN21qUlFXbOFKlOtLLBXZkCyvaKmzwvcR81rWho9bi7H0DpXPNOWzRdvoezgsPQ/EeeW6OkV3y5/l4imstIbdEEN3LSjKdPlrUacU77XvONXG1akci+GPRjov3+YvgbQcXF4ehrNtdTyn0FvS7muLWUSyMayaUAuDWgUbmH88ygb5jvEICAEAIAQAgBACAEAIAQAgBACAEAq0wB7XMcKtcC0jSDiKFTad0eBbo9xFyV7L77zXGgBAqw423TkyZK+qq4WlDk7N3ofWVWliklX0l01/6XP37e85vDOAY44DMx08oa4B7XPDS0ZK4mnS3oK6U6qmro8+Mwc8NJRnzq+mw5kWmHPFIf7/AP2101PDcDPZ/MO6Zv8AQguSLTZvRj252FCAbVZvRtc7tlAQbXZ/Rh0zO8EBR1rgzWZo/vX+KAXxmLzDOu/aQE8ai8xH678m2gLT4Ra81dExxyY3SYhoHl4lmMFFWR2rV6laWapJt9oyyiMte90Ud1uYOeHEnIAS+ixUm01FbWenCYaE6c69Tkw5r2bb2JfnzizhEXbojjDdALwT+kQ8XulWNNJ3erMVcbOUeDglGG5c/e9r+bFcYZ5qLXJ+Iuh4ztty+5OKeBsssJBe51245wAYMVTecSSSDkzKN2NxVzrtzG9zZX2iOjHeS4PJc4kBrTXJnriHSiZppJXPcGNAAAxAYgOZU5EoAQAgBACAEAIAQAgBACAEAIAQAgBAcJvrYNlNn4xA4NfH88ltax10UOMH3qNHSEuY8Lte6KZzS11qic1woQYiajQax0VsiuTNabWPP2Yf8t/sqmLhxsekWfosg/BUJcnjDPSof3QfhoQkWlnpUX7o3YQE8aj9LZ0WRuygKPtcdf8AzI04rKz+CAj4Qb6SeizM8UBIwkPSZOizM20BBwkfSJf3dm2gD4Td5+bsGfiICwwpJ6RaOxaM36xCkHCUnpFq7IfiIQdDhWckDjFr0AAaqfKLVkaR9D7h7EywWWPjMxM0ovl0rvKplDRjNAKjFzqW3HDEYqlSaVSSV950Pxgs3nma0szz+8cL1i8Q+MFm88zWlmPeOF6xeIfGCzeeZrSzHvHC9YvEPjBZvPM1pZj3jhesXiHxgs3nma0sx7xwvWLxD4wWbzzNaWY944XrF4h8YLN55mtLMe8cL1i8TIseEopSRHI15AqQDkCWO1HFUazapyTtuMtQ7ggBACAEAIAQAgBALtEIe1zXCrXAtI5iKFAfM27jAUljtckQ4QsreYWRMIuOJuiuJEze3U0jeE/4nohj2kMlhwoz2zojYPvQD28Ppt3sj70ITdn5Vu7Vo+9AWbHNyrf+8NH3oCDHLyrb02uMICt14+nah/z8IUAuR7h/aWjpwhCgEmZ3nJv+ow+CAq6d3Ll/6jDsqgpwrhkfIP8A3CLZQFJJnH6cnqNujPuCoO93n9zhtNq4V98xQ0cflw9jnfRaWtFOfL0Ksuw9N3xvnQeqT3sVgflftHtp/P8AI88Fsc1j3HynMMxu4gSGuNwGgxYqU01zr6TowlOMVomo69618zyTwlKdaEI6Rmoa7dWvi59+3cVkwg40AF08IAc9QJrhu1GgV5rwW44WCvd308Phvqbh7NpRzNyusrtzWeTMr679O2xeHCLnXaMAvNc7G7JduVBxYj5RFPqrnPCwje8tjS2b7/z5nGp7OpU815v4Wlott767dmi8Sgwk7kYqRUBqDV0rmOx48QoDiW3hILTNv8lfzOj9mUVpn55aq2xRUlp2lpMJFriC3JlIOTyoxU4slHk+pqzHCRlFSUtv7+nmZh7LhOEZxnyu7dJ227fht3spPhN7LxLAaEgAE+Y4TEaY6uq0FahhITtaX8zW3/M3S9mUauVRm1dXd7dPLv0stRslvcK+SCL5YDez3S6pxUAOIesrCw0elzX8zkvZ1N6Z9cuZ6dtrLXXf3Heb3f8AWy/oD7S+fM9n2e/Fqdy+p3i5n6sEAIAQAgBACAEAIAQHme/TuddaIopIoOGkjvCga5xoaEAhhvEfO6aKM0thym91vZMtLZjb7M6EtLODaGyMqDfvE3zjyNyZOlW5DM3Ubzj+Eb8Hx2fg7gvG0Ode4S875t0HFS7lQGnbvN4R5ODx0ybCELf0M4R/9O9v8JAT/QzhHTg72/wUBZu8xhHO/B49TXH3woBo3mLf52wdl/tIC7N5a3Vxz2IDmgB7jGgGf0KWv0qyfurNhAA3lLX6VZP3VmwgOg3J70jI+F49wFoB4PgzHC1l2l+/WjRWtWaioDT74G9k8SR/Btnbcu+WAyE+VU55KZqZ82RVGlZ7Tvd7TAclksfBysDHl5cQA0fRaKkMF0VIcaDMQglbmNpugwA21FhLy24HDEK1vU8FpSsfMx/s6OMcc0mst/M1PxEZ553VCuc+f93qfTfkHxEZ553VCZ2Pu9S6b8g+IjPPO6oTOx93qXTfkHxEZ553VHimdj7vUum/IPiIzzzuqPFM4+71LpvyD4iM887qjxTOPu9S6b8g+IjPPO6oTOx93qXTfkbTAO51tmc5weXXm0oQBnqo5XPdgPZkMJJyjJu5u1k+mQEBKAEAIAQAgBACAEAKAFQCAEAIAQAgBACAEAIAQAgICAlACAEAIAQAgBACAEAID//Z"/>
          <p:cNvSpPr>
            <a:spLocks noChangeAspect="1" noChangeArrowheads="1"/>
          </p:cNvSpPr>
          <p:nvPr/>
        </p:nvSpPr>
        <p:spPr bwMode="auto">
          <a:xfrm>
            <a:off x="207218" y="-2505636"/>
            <a:ext cx="6965037" cy="5226951"/>
          </a:xfrm>
          <a:prstGeom prst="rect">
            <a:avLst/>
          </a:prstGeom>
          <a:noFill/>
        </p:spPr>
        <p:txBody>
          <a:bodyPr vert="horz" wrap="square" lIns="121789" tIns="60894" rIns="121789" bIns="60894" numCol="1" anchor="t" anchorCtr="0" compatLnSpc="1">
            <a:prstTxWarp prst="textNoShape">
              <a:avLst/>
            </a:prstTxWarp>
          </a:bodyPr>
          <a:lstStyle/>
          <a:p>
            <a:endParaRPr lang="en-US"/>
          </a:p>
        </p:txBody>
      </p:sp>
      <p:pic>
        <p:nvPicPr>
          <p:cNvPr id="36884" name="Picture 20" descr="http://image.slidesharecdn.com/a-brief-on-containerisation-1225289337611230-9/95/a-brief-presentation-on-containerisation-19-728.jpg?cb=1225264098"/>
          <p:cNvPicPr>
            <a:picLocks noChangeAspect="1" noChangeArrowheads="1"/>
          </p:cNvPicPr>
          <p:nvPr/>
        </p:nvPicPr>
        <p:blipFill>
          <a:blip r:embed="rId4"/>
          <a:srcRect/>
          <a:stretch>
            <a:fillRect/>
          </a:stretch>
        </p:blipFill>
        <p:spPr bwMode="auto">
          <a:xfrm>
            <a:off x="710459" y="6394133"/>
            <a:ext cx="4364249" cy="2537354"/>
          </a:xfrm>
          <a:prstGeom prst="rect">
            <a:avLst/>
          </a:prstGeom>
          <a:noFill/>
        </p:spPr>
      </p:pic>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Horizontal)">
                                      <p:cBhvr>
                                        <p:cTn id="12" dur="2000"/>
                                        <p:tgtEl>
                                          <p:spTgt spid="7"/>
                                        </p:tgtEl>
                                      </p:cBhvr>
                                    </p:animEffect>
                                  </p:childTnLst>
                                </p:cTn>
                              </p:par>
                              <p:par>
                                <p:cTn id="13" presetID="16" presetClass="entr" presetSubtype="26"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Horizontal)">
                                      <p:cBhvr>
                                        <p:cTn id="15" dur="2000"/>
                                        <p:tgtEl>
                                          <p:spTgt spid="8"/>
                                        </p:tgtEl>
                                      </p:cBhvr>
                                    </p:animEffect>
                                  </p:childTnLst>
                                </p:cTn>
                              </p:par>
                              <p:par>
                                <p:cTn id="16" presetID="16" presetClass="entr" presetSubtype="26" fill="hold" nodeType="withEffect">
                                  <p:stCondLst>
                                    <p:cond delay="0"/>
                                  </p:stCondLst>
                                  <p:childTnLst>
                                    <p:set>
                                      <p:cBhvr>
                                        <p:cTn id="17" dur="1" fill="hold">
                                          <p:stCondLst>
                                            <p:cond delay="0"/>
                                          </p:stCondLst>
                                        </p:cTn>
                                        <p:tgtEl>
                                          <p:spTgt spid="36870"/>
                                        </p:tgtEl>
                                        <p:attrNameLst>
                                          <p:attrName>style.visibility</p:attrName>
                                        </p:attrNameLst>
                                      </p:cBhvr>
                                      <p:to>
                                        <p:strVal val="visible"/>
                                      </p:to>
                                    </p:set>
                                    <p:animEffect transition="in" filter="barn(inHorizontal)">
                                      <p:cBhvr>
                                        <p:cTn id="18" dur="2000"/>
                                        <p:tgtEl>
                                          <p:spTgt spid="36870"/>
                                        </p:tgtEl>
                                      </p:cBhvr>
                                    </p:animEffect>
                                  </p:childTnLst>
                                </p:cTn>
                              </p:par>
                              <p:par>
                                <p:cTn id="19" presetID="16" presetClass="entr" presetSubtype="26" fill="hold" nodeType="withEffect">
                                  <p:stCondLst>
                                    <p:cond delay="0"/>
                                  </p:stCondLst>
                                  <p:childTnLst>
                                    <p:set>
                                      <p:cBhvr>
                                        <p:cTn id="20" dur="1" fill="hold">
                                          <p:stCondLst>
                                            <p:cond delay="0"/>
                                          </p:stCondLst>
                                        </p:cTn>
                                        <p:tgtEl>
                                          <p:spTgt spid="36874"/>
                                        </p:tgtEl>
                                        <p:attrNameLst>
                                          <p:attrName>style.visibility</p:attrName>
                                        </p:attrNameLst>
                                      </p:cBhvr>
                                      <p:to>
                                        <p:strVal val="visible"/>
                                      </p:to>
                                    </p:set>
                                    <p:animEffect transition="in" filter="barn(inHorizontal)">
                                      <p:cBhvr>
                                        <p:cTn id="21" dur="2000"/>
                                        <p:tgtEl>
                                          <p:spTgt spid="36874"/>
                                        </p:tgtEl>
                                      </p:cBhvr>
                                    </p:animEffect>
                                  </p:childTnLst>
                                </p:cTn>
                              </p:par>
                              <p:par>
                                <p:cTn id="22" presetID="16" presetClass="entr" presetSubtype="26" fill="hold" nodeType="withEffect">
                                  <p:stCondLst>
                                    <p:cond delay="0"/>
                                  </p:stCondLst>
                                  <p:childTnLst>
                                    <p:set>
                                      <p:cBhvr>
                                        <p:cTn id="23" dur="1" fill="hold">
                                          <p:stCondLst>
                                            <p:cond delay="0"/>
                                          </p:stCondLst>
                                        </p:cTn>
                                        <p:tgtEl>
                                          <p:spTgt spid="36884"/>
                                        </p:tgtEl>
                                        <p:attrNameLst>
                                          <p:attrName>style.visibility</p:attrName>
                                        </p:attrNameLst>
                                      </p:cBhvr>
                                      <p:to>
                                        <p:strVal val="visible"/>
                                      </p:to>
                                    </p:set>
                                    <p:animEffect transition="in" filter="barn(inHorizontal)">
                                      <p:cBhvr>
                                        <p:cTn id="24" dur="2000"/>
                                        <p:tgtEl>
                                          <p:spTgt spid="368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1455</TotalTime>
  <Words>1721</Words>
  <Application>Microsoft Office PowerPoint</Application>
  <PresentationFormat>Ledger Paper (11x17 in)</PresentationFormat>
  <Paragraphs>1807</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Franklin Gothic Book</vt:lpstr>
      <vt:lpstr>Franklin Gothic Medium</vt:lpstr>
      <vt:lpstr>Times New Roman</vt:lpstr>
      <vt:lpstr>Wingdings 2</vt:lpstr>
      <vt:lpstr>Trek</vt:lpstr>
      <vt:lpstr>PowerPoint Presentation</vt:lpstr>
      <vt:lpstr>PowerPoint Presentation</vt:lpstr>
      <vt:lpstr>What is a container </vt:lpstr>
      <vt:lpstr>7 – Point container Inspection </vt:lpstr>
      <vt:lpstr>7 Point container inspection checklist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Personal</dc:creator>
  <cp:lastModifiedBy>rumi</cp:lastModifiedBy>
  <cp:revision>166</cp:revision>
  <dcterms:created xsi:type="dcterms:W3CDTF">2006-08-16T00:00:00Z</dcterms:created>
  <dcterms:modified xsi:type="dcterms:W3CDTF">2018-10-11T06:43:36Z</dcterms:modified>
</cp:coreProperties>
</file>