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5765800" cy="3244850"/>
  <p:notesSz cx="5765800" cy="324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7337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10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996" cy="3239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45440"/>
          </a:xfrm>
          <a:custGeom>
            <a:avLst/>
            <a:gdLst/>
            <a:ahLst/>
            <a:cxnLst/>
            <a:rect l="l" t="t" r="r" b="b"/>
            <a:pathLst>
              <a:path w="5760085" h="345440">
                <a:moveTo>
                  <a:pt x="5759996" y="0"/>
                </a:moveTo>
                <a:lnTo>
                  <a:pt x="0" y="0"/>
                </a:lnTo>
                <a:lnTo>
                  <a:pt x="0" y="345058"/>
                </a:lnTo>
                <a:lnTo>
                  <a:pt x="5759996" y="345058"/>
                </a:lnTo>
                <a:lnTo>
                  <a:pt x="5759996" y="0"/>
                </a:lnTo>
                <a:close/>
              </a:path>
            </a:pathLst>
          </a:custGeom>
          <a:solidFill>
            <a:srgbClr val="7E1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4577" y="1112506"/>
            <a:ext cx="1096645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675" y="1064282"/>
            <a:ext cx="5162448" cy="108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E10F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9.xml"/><Relationship Id="rId6" Type="http://schemas.openxmlformats.org/officeDocument/2006/relationships/slide" Target="slide10.xml"/><Relationship Id="rId7" Type="http://schemas.openxmlformats.org/officeDocument/2006/relationships/slide" Target="slide11.xml"/><Relationship Id="rId8" Type="http://schemas.openxmlformats.org/officeDocument/2006/relationships/slide" Target="slide12.xml"/><Relationship Id="rId9" Type="http://schemas.openxmlformats.org/officeDocument/2006/relationships/slide" Target="slide13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9.xml"/><Relationship Id="rId6" Type="http://schemas.openxmlformats.org/officeDocument/2006/relationships/slide" Target="slide10.xml"/><Relationship Id="rId7" Type="http://schemas.openxmlformats.org/officeDocument/2006/relationships/slide" Target="slide11.xml"/><Relationship Id="rId8" Type="http://schemas.openxmlformats.org/officeDocument/2006/relationships/slide" Target="slide12.xml"/><Relationship Id="rId9" Type="http://schemas.openxmlformats.org/officeDocument/2006/relationships/slide" Target="slide13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9.xml"/><Relationship Id="rId6" Type="http://schemas.openxmlformats.org/officeDocument/2006/relationships/slide" Target="slide10.xml"/><Relationship Id="rId7" Type="http://schemas.openxmlformats.org/officeDocument/2006/relationships/slide" Target="slide11.xml"/><Relationship Id="rId8" Type="http://schemas.openxmlformats.org/officeDocument/2006/relationships/slide" Target="slide12.xml"/><Relationship Id="rId9" Type="http://schemas.openxmlformats.org/officeDocument/2006/relationships/slide" Target="slide13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760085" cy="3240405"/>
            <a:chOff x="0" y="0"/>
            <a:chExt cx="5760085" cy="32404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59996" cy="3239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4073" y="500959"/>
              <a:ext cx="251476" cy="24436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394483" y="503084"/>
              <a:ext cx="703580" cy="240665"/>
            </a:xfrm>
            <a:custGeom>
              <a:avLst/>
              <a:gdLst/>
              <a:ahLst/>
              <a:cxnLst/>
              <a:rect l="l" t="t" r="r" b="b"/>
              <a:pathLst>
                <a:path w="703580" h="240665">
                  <a:moveTo>
                    <a:pt x="65316" y="0"/>
                  </a:moveTo>
                  <a:lnTo>
                    <a:pt x="0" y="0"/>
                  </a:lnTo>
                  <a:lnTo>
                    <a:pt x="0" y="240118"/>
                  </a:lnTo>
                  <a:lnTo>
                    <a:pt x="65316" y="240118"/>
                  </a:lnTo>
                  <a:lnTo>
                    <a:pt x="65316" y="0"/>
                  </a:lnTo>
                  <a:close/>
                </a:path>
                <a:path w="703580" h="240665">
                  <a:moveTo>
                    <a:pt x="329399" y="723"/>
                  </a:moveTo>
                  <a:lnTo>
                    <a:pt x="86220" y="723"/>
                  </a:lnTo>
                  <a:lnTo>
                    <a:pt x="86220" y="59143"/>
                  </a:lnTo>
                  <a:lnTo>
                    <a:pt x="174637" y="59143"/>
                  </a:lnTo>
                  <a:lnTo>
                    <a:pt x="174637" y="239483"/>
                  </a:lnTo>
                  <a:lnTo>
                    <a:pt x="239356" y="239483"/>
                  </a:lnTo>
                  <a:lnTo>
                    <a:pt x="239356" y="59143"/>
                  </a:lnTo>
                  <a:lnTo>
                    <a:pt x="329399" y="59143"/>
                  </a:lnTo>
                  <a:lnTo>
                    <a:pt x="329399" y="723"/>
                  </a:lnTo>
                  <a:close/>
                </a:path>
                <a:path w="703580" h="240665">
                  <a:moveTo>
                    <a:pt x="703135" y="0"/>
                  </a:moveTo>
                  <a:lnTo>
                    <a:pt x="591527" y="0"/>
                  </a:lnTo>
                  <a:lnTo>
                    <a:pt x="526719" y="158038"/>
                  </a:lnTo>
                  <a:lnTo>
                    <a:pt x="461886" y="0"/>
                  </a:lnTo>
                  <a:lnTo>
                    <a:pt x="350291" y="0"/>
                  </a:lnTo>
                  <a:lnTo>
                    <a:pt x="350291" y="240118"/>
                  </a:lnTo>
                  <a:lnTo>
                    <a:pt x="415607" y="240118"/>
                  </a:lnTo>
                  <a:lnTo>
                    <a:pt x="415607" y="43815"/>
                  </a:lnTo>
                  <a:lnTo>
                    <a:pt x="493039" y="240118"/>
                  </a:lnTo>
                  <a:lnTo>
                    <a:pt x="560374" y="240118"/>
                  </a:lnTo>
                  <a:lnTo>
                    <a:pt x="637819" y="43815"/>
                  </a:lnTo>
                  <a:lnTo>
                    <a:pt x="637819" y="240118"/>
                  </a:lnTo>
                  <a:lnTo>
                    <a:pt x="703135" y="240118"/>
                  </a:lnTo>
                  <a:lnTo>
                    <a:pt x="703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432" y="417446"/>
              <a:ext cx="65376" cy="63958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496402" y="1147518"/>
            <a:ext cx="27673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ITMO</a:t>
            </a:r>
            <a:r>
              <a:rPr dirty="0" sz="1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University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LaTex</a:t>
            </a:r>
            <a:r>
              <a:rPr dirty="0" sz="1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Presentation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54237" y="2101950"/>
            <a:ext cx="12522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FirstName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LastName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04606" y="3012730"/>
            <a:ext cx="1950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St.</a:t>
            </a:r>
            <a:r>
              <a:rPr dirty="0" sz="1100" spc="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Petersburg,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January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19,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337"/>
            <a:ext cx="6350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 b="1">
                <a:latin typeface="Gill Sans MT"/>
                <a:cs typeface="Gill Sans MT"/>
              </a:rPr>
              <a:t>Outline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89302"/>
            <a:ext cx="2136775" cy="220599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80035" marR="365760" indent="-267970">
              <a:lnSpc>
                <a:spcPct val="106700"/>
              </a:lnSpc>
              <a:spcBef>
                <a:spcPts val="20"/>
              </a:spcBef>
            </a:pPr>
            <a:r>
              <a:rPr dirty="0" sz="1400">
                <a:solidFill>
                  <a:srgbClr val="E5CFFF"/>
                </a:solidFill>
                <a:latin typeface="Tahoma"/>
                <a:cs typeface="Tahoma"/>
                <a:hlinkClick r:id="rId2" action="ppaction://hlinksldjump"/>
              </a:rPr>
              <a:t>First</a:t>
            </a:r>
            <a:r>
              <a:rPr dirty="0" sz="1400" spc="20">
                <a:solidFill>
                  <a:srgbClr val="E5C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  <a:hlinkClick r:id="rId2" action="ppaction://hlinksldjump"/>
              </a:rPr>
              <a:t>Section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E5CFFF"/>
                </a:solidFill>
                <a:latin typeface="Tahoma"/>
                <a:cs typeface="Tahoma"/>
                <a:hlinkClick r:id="rId3" action="ppaction://hlinksldjump"/>
              </a:rPr>
              <a:t>Subsection</a:t>
            </a:r>
            <a:r>
              <a:rPr dirty="0" sz="1400" spc="-45">
                <a:solidFill>
                  <a:srgbClr val="E5C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400" spc="-50">
                <a:solidFill>
                  <a:srgbClr val="E5CFFF"/>
                </a:solidFill>
                <a:latin typeface="Tahoma"/>
                <a:cs typeface="Tahoma"/>
                <a:hlinkClick r:id="rId3" action="ppaction://hlinksldjump"/>
              </a:rPr>
              <a:t>Example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Tahoma"/>
              <a:cs typeface="Tahoma"/>
            </a:endParaRPr>
          </a:p>
          <a:p>
            <a:pPr marL="280035" marR="773430" indent="-267970">
              <a:lnSpc>
                <a:spcPct val="106700"/>
              </a:lnSpc>
            </a:pPr>
            <a:r>
              <a:rPr dirty="0" sz="1400" spc="-50">
                <a:solidFill>
                  <a:srgbClr val="E5CFFF"/>
                </a:solidFill>
                <a:latin typeface="Tahoma"/>
                <a:cs typeface="Tahoma"/>
                <a:hlinkClick r:id="rId4" action="ppaction://hlinksldjump"/>
              </a:rPr>
              <a:t>Second</a:t>
            </a:r>
            <a:r>
              <a:rPr dirty="0" sz="1400" spc="-15">
                <a:solidFill>
                  <a:srgbClr val="E5C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  <a:hlinkClick r:id="rId4" action="ppaction://hlinksldjump"/>
              </a:rPr>
              <a:t>Section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E5CFFF"/>
                </a:solidFill>
                <a:latin typeface="Tahoma"/>
                <a:cs typeface="Tahoma"/>
                <a:hlinkClick r:id="rId5" action="ppaction://hlinksldjump"/>
              </a:rPr>
              <a:t>Using</a:t>
            </a:r>
            <a:r>
              <a:rPr dirty="0" sz="1400" spc="-85">
                <a:solidFill>
                  <a:srgbClr val="E5C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400" spc="-55">
                <a:solidFill>
                  <a:srgbClr val="E5CFFF"/>
                </a:solidFill>
                <a:latin typeface="Tahoma"/>
                <a:cs typeface="Tahoma"/>
                <a:hlinkClick r:id="rId5" action="ppaction://hlinksldjump"/>
              </a:rPr>
              <a:t>columns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ahoma"/>
              <a:cs typeface="Tahoma"/>
            </a:endParaRPr>
          </a:p>
          <a:p>
            <a:pPr marL="280035" marR="791210" indent="-267970">
              <a:lnSpc>
                <a:spcPct val="106700"/>
              </a:lnSpc>
            </a:pPr>
            <a:r>
              <a:rPr dirty="0" sz="1400">
                <a:solidFill>
                  <a:srgbClr val="7E10FF"/>
                </a:solidFill>
                <a:latin typeface="Tahoma"/>
                <a:cs typeface="Tahoma"/>
                <a:hlinkClick r:id="rId6" action="ppaction://hlinksldjump"/>
              </a:rPr>
              <a:t>Other</a:t>
            </a:r>
            <a:r>
              <a:rPr dirty="0" sz="1400" spc="-100">
                <a:solidFill>
                  <a:srgbClr val="7E10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400" spc="-10">
                <a:solidFill>
                  <a:srgbClr val="7E10FF"/>
                </a:solidFill>
                <a:latin typeface="Tahoma"/>
                <a:cs typeface="Tahoma"/>
                <a:hlinkClick r:id="rId6" action="ppaction://hlinksldjump"/>
              </a:rPr>
              <a:t>LaTex</a:t>
            </a:r>
            <a:r>
              <a:rPr dirty="0" sz="1400" spc="-100">
                <a:solidFill>
                  <a:srgbClr val="7E10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400" spc="-40">
                <a:solidFill>
                  <a:srgbClr val="7E10FF"/>
                </a:solidFill>
                <a:latin typeface="Tahoma"/>
                <a:cs typeface="Tahoma"/>
                <a:hlinkClick r:id="rId6" action="ppaction://hlinksldjump"/>
              </a:rPr>
              <a:t>stuff</a:t>
            </a:r>
            <a:r>
              <a:rPr dirty="0" sz="1400" spc="-40">
                <a:solidFill>
                  <a:srgbClr val="7E10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7E10FF"/>
                </a:solidFill>
                <a:latin typeface="Tahoma"/>
                <a:cs typeface="Tahoma"/>
                <a:hlinkClick r:id="rId7" action="ppaction://hlinksldjump"/>
              </a:rPr>
              <a:t>Tables</a:t>
            </a:r>
            <a:endParaRPr sz="1400">
              <a:latin typeface="Tahoma"/>
              <a:cs typeface="Tahoma"/>
            </a:endParaRPr>
          </a:p>
          <a:p>
            <a:pPr marL="280035" marR="5080">
              <a:lnSpc>
                <a:spcPct val="106700"/>
              </a:lnSpc>
              <a:spcBef>
                <a:spcPts val="5"/>
              </a:spcBef>
            </a:pPr>
            <a:r>
              <a:rPr dirty="0" sz="1400" spc="-45">
                <a:solidFill>
                  <a:srgbClr val="7E10FF"/>
                </a:solidFill>
                <a:latin typeface="Tahoma"/>
                <a:cs typeface="Tahoma"/>
                <a:hlinkClick r:id="rId8" action="ppaction://hlinksldjump"/>
              </a:rPr>
              <a:t>Theorems</a:t>
            </a:r>
            <a:r>
              <a:rPr dirty="0" sz="1400" spc="-60">
                <a:solidFill>
                  <a:srgbClr val="7E10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400" spc="-30">
                <a:solidFill>
                  <a:srgbClr val="7E10FF"/>
                </a:solidFill>
                <a:latin typeface="Tahoma"/>
                <a:cs typeface="Tahoma"/>
                <a:hlinkClick r:id="rId8" action="ppaction://hlinksldjump"/>
              </a:rPr>
              <a:t>and</a:t>
            </a:r>
            <a:r>
              <a:rPr dirty="0" sz="1400" spc="-55">
                <a:solidFill>
                  <a:srgbClr val="7E10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400" spc="-40">
                <a:solidFill>
                  <a:srgbClr val="7E10FF"/>
                </a:solidFill>
                <a:latin typeface="Tahoma"/>
                <a:cs typeface="Tahoma"/>
                <a:hlinkClick r:id="rId8" action="ppaction://hlinksldjump"/>
              </a:rPr>
              <a:t>Equations</a:t>
            </a:r>
            <a:r>
              <a:rPr dirty="0" sz="1400" spc="-40">
                <a:solidFill>
                  <a:srgbClr val="7E10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7E10FF"/>
                </a:solidFill>
                <a:latin typeface="Tahoma"/>
                <a:cs typeface="Tahoma"/>
                <a:hlinkClick r:id="rId9" action="ppaction://hlinksldjump"/>
              </a:rPr>
              <a:t>Figures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337"/>
            <a:ext cx="48005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 b="1">
                <a:latin typeface="Gill Sans MT"/>
                <a:cs typeface="Gill Sans MT"/>
              </a:rPr>
              <a:t>T</a:t>
            </a:r>
            <a:r>
              <a:rPr dirty="0" sz="1400" spc="-25" b="1">
                <a:latin typeface="Gill Sans MT"/>
                <a:cs typeface="Gill Sans MT"/>
              </a:rPr>
              <a:t>able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344178" y="925829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4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942477" y="895031"/>
            <a:ext cx="1861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77520" algn="l"/>
                <a:tab pos="806450" algn="l"/>
                <a:tab pos="1157605" algn="l"/>
                <a:tab pos="1356360" algn="l"/>
                <a:tab pos="1707514" algn="l"/>
              </a:tabLst>
            </a:pPr>
            <a:r>
              <a:rPr dirty="0" sz="1100" i="1">
                <a:latin typeface="Calibri"/>
                <a:cs typeface="Calibri"/>
              </a:rPr>
              <a:t>a</a:t>
            </a:r>
            <a:r>
              <a:rPr dirty="0" sz="1100" spc="-45" i="1">
                <a:latin typeface="Calibri"/>
                <a:cs typeface="Calibri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×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50" i="1">
                <a:latin typeface="Calibri"/>
                <a:cs typeface="Calibri"/>
              </a:rPr>
              <a:t>b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50">
                <a:latin typeface="Tahoma"/>
                <a:cs typeface="Tahoma"/>
              </a:rPr>
              <a:t>0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>
                <a:latin typeface="Tahoma"/>
                <a:cs typeface="Tahoma"/>
              </a:rPr>
              <a:t>1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 i="1">
                <a:latin typeface="Calibri"/>
                <a:cs typeface="Calibri"/>
              </a:rPr>
              <a:t>i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−</a:t>
            </a:r>
            <a:r>
              <a:rPr dirty="0" sz="1100" spc="-25">
                <a:latin typeface="Tahoma"/>
                <a:cs typeface="Tahoma"/>
              </a:rPr>
              <a:t>1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−</a:t>
            </a:r>
            <a:r>
              <a:rPr dirty="0" sz="1100" spc="-25" i="1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876729" y="1097889"/>
            <a:ext cx="2006600" cy="179705"/>
            <a:chOff x="1876729" y="1097889"/>
            <a:chExt cx="2006600" cy="179705"/>
          </a:xfrm>
        </p:grpSpPr>
        <p:sp>
          <p:nvSpPr>
            <p:cNvPr id="6" name="object 6" descr=""/>
            <p:cNvSpPr/>
            <p:nvPr/>
          </p:nvSpPr>
          <p:spPr>
            <a:xfrm>
              <a:off x="1879269" y="1100429"/>
              <a:ext cx="2001520" cy="0"/>
            </a:xfrm>
            <a:custGeom>
              <a:avLst/>
              <a:gdLst/>
              <a:ahLst/>
              <a:cxnLst/>
              <a:rect l="l" t="t" r="r" b="b"/>
              <a:pathLst>
                <a:path w="2001520" h="0">
                  <a:moveTo>
                    <a:pt x="0" y="0"/>
                  </a:moveTo>
                  <a:lnTo>
                    <a:pt x="200146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344178" y="1102956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w="0"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22889" y="1072158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2341651" y="1275029"/>
            <a:ext cx="5080" cy="688340"/>
            <a:chOff x="2341651" y="1275029"/>
            <a:chExt cx="5080" cy="688340"/>
          </a:xfrm>
        </p:grpSpPr>
        <p:sp>
          <p:nvSpPr>
            <p:cNvPr id="10" name="object 10" descr=""/>
            <p:cNvSpPr/>
            <p:nvPr/>
          </p:nvSpPr>
          <p:spPr>
            <a:xfrm>
              <a:off x="2344178" y="1275029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w="0"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344178" y="1447114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w="0"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344178" y="1619186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w="0" h="172085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344178" y="1791258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w="0" h="172085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078532" y="1072158"/>
            <a:ext cx="1739264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90"/>
              </a:spcBef>
              <a:tabLst>
                <a:tab pos="340995" algn="l"/>
                <a:tab pos="669925" algn="l"/>
                <a:tab pos="998855" algn="l"/>
                <a:tab pos="1327785" algn="l"/>
              </a:tabLst>
            </a:pPr>
            <a:r>
              <a:rPr dirty="0" sz="1100" spc="-50">
                <a:latin typeface="Tahoma"/>
                <a:cs typeface="Tahoma"/>
              </a:rPr>
              <a:t>0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>
                <a:latin typeface="Tahoma"/>
                <a:cs typeface="Tahoma"/>
              </a:rPr>
              <a:t>0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>
                <a:latin typeface="Tahoma"/>
                <a:cs typeface="Tahoma"/>
              </a:rPr>
              <a:t>0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>
                <a:latin typeface="Tahoma"/>
                <a:cs typeface="Tahoma"/>
              </a:rPr>
              <a:t>0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  <a:p>
            <a:pPr marL="120014">
              <a:lnSpc>
                <a:spcPct val="100000"/>
              </a:lnSpc>
              <a:spcBef>
                <a:spcPts val="35"/>
              </a:spcBef>
              <a:tabLst>
                <a:tab pos="340995" algn="l"/>
                <a:tab pos="669925" algn="l"/>
                <a:tab pos="1021715" algn="l"/>
                <a:tab pos="1219835" algn="l"/>
                <a:tab pos="1571625" algn="l"/>
              </a:tabLst>
            </a:pPr>
            <a:r>
              <a:rPr dirty="0" sz="1100" spc="-50">
                <a:latin typeface="Tahoma"/>
                <a:cs typeface="Tahoma"/>
              </a:rPr>
              <a:t>1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>
                <a:latin typeface="Tahoma"/>
                <a:cs typeface="Tahoma"/>
              </a:rPr>
              <a:t>0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>
                <a:latin typeface="Tahoma"/>
                <a:cs typeface="Tahoma"/>
              </a:rPr>
              <a:t>1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 i="1">
                <a:latin typeface="Calibri"/>
                <a:cs typeface="Calibri"/>
              </a:rPr>
              <a:t>i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−</a:t>
            </a:r>
            <a:r>
              <a:rPr dirty="0" sz="1100" spc="-25">
                <a:latin typeface="Tahoma"/>
                <a:cs typeface="Tahoma"/>
              </a:rPr>
              <a:t>1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−</a:t>
            </a:r>
            <a:r>
              <a:rPr dirty="0" sz="1100" spc="-25" i="1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  <a:p>
            <a:pPr marL="142875">
              <a:lnSpc>
                <a:spcPct val="100000"/>
              </a:lnSpc>
              <a:spcBef>
                <a:spcPts val="35"/>
              </a:spcBef>
              <a:tabLst>
                <a:tab pos="340995" algn="l"/>
                <a:tab pos="692785" algn="l"/>
                <a:tab pos="890905" algn="l"/>
                <a:tab pos="1242695" algn="l"/>
                <a:tab pos="1656714" algn="l"/>
              </a:tabLst>
            </a:pPr>
            <a:r>
              <a:rPr dirty="0" sz="1100" spc="-50" i="1">
                <a:latin typeface="Calibri"/>
                <a:cs typeface="Calibri"/>
              </a:rPr>
              <a:t>i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50">
                <a:latin typeface="Tahoma"/>
                <a:cs typeface="Tahoma"/>
              </a:rPr>
              <a:t>0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 i="1">
                <a:latin typeface="Calibri"/>
                <a:cs typeface="Calibri"/>
              </a:rPr>
              <a:t>i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−</a:t>
            </a:r>
            <a:r>
              <a:rPr dirty="0" sz="1100" spc="-25">
                <a:latin typeface="Tahoma"/>
                <a:cs typeface="Tahoma"/>
              </a:rPr>
              <a:t>1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−</a:t>
            </a:r>
            <a:r>
              <a:rPr dirty="0" sz="1100" spc="-25" i="1">
                <a:latin typeface="Calibri"/>
                <a:cs typeface="Calibri"/>
              </a:rPr>
              <a:t>i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50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40995" algn="l"/>
                <a:tab pos="562610" algn="l"/>
                <a:tab pos="913765" algn="l"/>
                <a:tab pos="1327785" algn="l"/>
                <a:tab pos="1679575" algn="l"/>
              </a:tabLst>
            </a:pPr>
            <a:r>
              <a:rPr dirty="0" sz="1100" spc="-25">
                <a:latin typeface="Lucida Sans Unicode"/>
                <a:cs typeface="Lucida Sans Unicode"/>
              </a:rPr>
              <a:t>−</a:t>
            </a:r>
            <a:r>
              <a:rPr dirty="0" sz="1100" spc="-25">
                <a:latin typeface="Tahoma"/>
                <a:cs typeface="Tahoma"/>
              </a:rPr>
              <a:t>1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>
                <a:latin typeface="Tahoma"/>
                <a:cs typeface="Tahoma"/>
              </a:rPr>
              <a:t>0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−</a:t>
            </a:r>
            <a:r>
              <a:rPr dirty="0" sz="1100" spc="-25">
                <a:latin typeface="Tahoma"/>
                <a:cs typeface="Tahoma"/>
              </a:rPr>
              <a:t>1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−</a:t>
            </a:r>
            <a:r>
              <a:rPr dirty="0" sz="1100" spc="-25" i="1">
                <a:latin typeface="Calibri"/>
                <a:cs typeface="Calibri"/>
              </a:rPr>
              <a:t>i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50">
                <a:latin typeface="Tahoma"/>
                <a:cs typeface="Tahoma"/>
              </a:rPr>
              <a:t>1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 i="1">
                <a:latin typeface="Calibri"/>
                <a:cs typeface="Calibri"/>
              </a:rPr>
              <a:t>i</a:t>
            </a:r>
            <a:endParaRPr sz="110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35"/>
              </a:spcBef>
              <a:tabLst>
                <a:tab pos="340995" algn="l"/>
                <a:tab pos="584835" algn="l"/>
                <a:tab pos="998855" algn="l"/>
                <a:tab pos="1350645" algn="l"/>
                <a:tab pos="1548765" algn="l"/>
              </a:tabLst>
            </a:pPr>
            <a:r>
              <a:rPr dirty="0" sz="1100" spc="-25">
                <a:latin typeface="Lucida Sans Unicode"/>
                <a:cs typeface="Lucida Sans Unicode"/>
              </a:rPr>
              <a:t>−</a:t>
            </a:r>
            <a:r>
              <a:rPr dirty="0" sz="1100" spc="-25" i="1">
                <a:latin typeface="Calibri"/>
                <a:cs typeface="Calibri"/>
              </a:rPr>
              <a:t>i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50">
                <a:latin typeface="Tahoma"/>
                <a:cs typeface="Tahoma"/>
              </a:rPr>
              <a:t>0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−</a:t>
            </a:r>
            <a:r>
              <a:rPr dirty="0" sz="1100" spc="-25" i="1">
                <a:latin typeface="Calibri"/>
                <a:cs typeface="Calibri"/>
              </a:rPr>
              <a:t>i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50">
                <a:latin typeface="Tahoma"/>
                <a:cs typeface="Tahoma"/>
              </a:rPr>
              <a:t>1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 i="1">
                <a:latin typeface="Calibri"/>
                <a:cs typeface="Calibri"/>
              </a:rPr>
              <a:t>i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−</a:t>
            </a:r>
            <a:r>
              <a:rPr dirty="0" sz="1100" spc="-25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16100" y="2013196"/>
            <a:ext cx="25266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Table: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Multiplication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table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complex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numbers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285308" y="3042137"/>
            <a:ext cx="373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7E10FF"/>
                </a:solidFill>
                <a:latin typeface="Gill Sans MT"/>
                <a:cs typeface="Gill Sans MT"/>
              </a:rPr>
              <a:t>11/14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337"/>
            <a:ext cx="7683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 b="1">
                <a:latin typeface="Gill Sans MT"/>
                <a:cs typeface="Gill Sans MT"/>
              </a:rPr>
              <a:t>Theorem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Theorem</a:t>
            </a:r>
            <a:r>
              <a:rPr dirty="0" spc="-30"/>
              <a:t> (Fermat’s</a:t>
            </a:r>
            <a:r>
              <a:rPr dirty="0" spc="-35"/>
              <a:t> </a:t>
            </a:r>
            <a:r>
              <a:rPr dirty="0"/>
              <a:t>Last</a:t>
            </a:r>
            <a:r>
              <a:rPr dirty="0" spc="-30"/>
              <a:t> </a:t>
            </a:r>
            <a:r>
              <a:rPr dirty="0" spc="-10"/>
              <a:t>Theorem)</a:t>
            </a:r>
          </a:p>
          <a:p>
            <a:pPr marL="6985">
              <a:lnSpc>
                <a:spcPct val="100000"/>
              </a:lnSpc>
              <a:spcBef>
                <a:spcPts val="15"/>
              </a:spcBef>
            </a:pPr>
            <a:endParaRPr sz="1350"/>
          </a:p>
          <a:p>
            <a:pPr marL="57785" indent="1382395">
              <a:lnSpc>
                <a:spcPct val="100000"/>
              </a:lnSpc>
              <a:tabLst>
                <a:tab pos="3579495" algn="l"/>
                <a:tab pos="4921250" algn="l"/>
              </a:tabLst>
            </a:pPr>
            <a:r>
              <a:rPr dirty="0" sz="1100" spc="-155">
                <a:solidFill>
                  <a:srgbClr val="000000"/>
                </a:solidFill>
                <a:latin typeface="Lucida Sans Unicode"/>
                <a:cs typeface="Lucida Sans Unicode"/>
              </a:rPr>
              <a:t>∀</a:t>
            </a:r>
            <a:r>
              <a:rPr dirty="0" sz="1100" spc="-155" i="1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1100" spc="-155" i="1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dirty="0" sz="1100" spc="-204" i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10" i="1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dirty="0" sz="1100" spc="10" i="1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dirty="0" sz="1100" spc="-204" i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10" i="1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dirty="0" sz="1100" spc="10" i="1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dirty="0" sz="1100" spc="-204" i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30" i="1">
                <a:solidFill>
                  <a:srgbClr val="000000"/>
                </a:solidFill>
                <a:latin typeface="Calibri"/>
                <a:cs typeface="Calibri"/>
              </a:rPr>
              <a:t>z</a:t>
            </a:r>
            <a:r>
              <a:rPr dirty="0" sz="1100" spc="145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spc="-150">
                <a:solidFill>
                  <a:srgbClr val="000000"/>
                </a:solidFill>
                <a:latin typeface="Lucida Sans Unicode"/>
                <a:cs typeface="Lucida Sans Unicode"/>
              </a:rPr>
              <a:t>∈</a:t>
            </a:r>
            <a:r>
              <a:rPr dirty="0" sz="1100" spc="-4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1100" spc="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 spc="-90">
                <a:solidFill>
                  <a:srgbClr val="000000"/>
                </a:solidFill>
              </a:rPr>
              <a:t>:</a:t>
            </a:r>
            <a:r>
              <a:rPr dirty="0" sz="1100" spc="-40">
                <a:solidFill>
                  <a:srgbClr val="000000"/>
                </a:solidFill>
              </a:rPr>
              <a:t> </a:t>
            </a:r>
            <a:r>
              <a:rPr dirty="0" sz="1100" spc="-35" b="1">
                <a:solidFill>
                  <a:srgbClr val="000000"/>
                </a:solidFill>
                <a:latin typeface="Gill Sans MT"/>
                <a:cs typeface="Gill Sans MT"/>
              </a:rPr>
              <a:t>n</a:t>
            </a:r>
            <a:r>
              <a:rPr dirty="0" sz="1100" spc="-5" b="1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dirty="0" sz="1100" spc="-55" i="1">
                <a:solidFill>
                  <a:srgbClr val="000000"/>
                </a:solidFill>
                <a:latin typeface="Verdana"/>
                <a:cs typeface="Verdana"/>
              </a:rPr>
              <a:t>&gt;</a:t>
            </a:r>
            <a:r>
              <a:rPr dirty="0" sz="1100" spc="-85" i="1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1100" spc="-15" b="1">
                <a:solidFill>
                  <a:srgbClr val="000000"/>
                </a:solidFill>
                <a:latin typeface="Gill Sans MT"/>
                <a:cs typeface="Gill Sans MT"/>
              </a:rPr>
              <a:t>2</a:t>
            </a:r>
            <a:r>
              <a:rPr dirty="0" sz="1100" spc="-5" b="1">
                <a:solidFill>
                  <a:srgbClr val="000000"/>
                </a:solidFill>
                <a:latin typeface="Gill Sans MT"/>
                <a:cs typeface="Gill Sans MT"/>
              </a:rPr>
              <a:t> </a:t>
            </a:r>
            <a:r>
              <a:rPr dirty="0" sz="1100" spc="50">
                <a:solidFill>
                  <a:srgbClr val="000000"/>
                </a:solidFill>
                <a:latin typeface="Lucida Sans Unicode"/>
                <a:cs typeface="Lucida Sans Unicode"/>
              </a:rPr>
              <a:t>⇒</a:t>
            </a:r>
            <a:r>
              <a:rPr dirty="0" sz="1100" spc="-45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5" i="1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dirty="0" baseline="31250" sz="1200" spc="82" i="1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 baseline="31250" sz="1200" spc="12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100" spc="40">
                <a:solidFill>
                  <a:srgbClr val="000000"/>
                </a:solidFill>
              </a:rPr>
              <a:t>+</a:t>
            </a:r>
            <a:r>
              <a:rPr dirty="0" sz="1100" spc="-105">
                <a:solidFill>
                  <a:srgbClr val="000000"/>
                </a:solidFill>
              </a:rPr>
              <a:t> </a:t>
            </a:r>
            <a:r>
              <a:rPr dirty="0" sz="1100" spc="55" i="1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dirty="0" baseline="31250" sz="1200" spc="82" i="1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 baseline="31250" sz="1200" spc="209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100" spc="-810">
                <a:solidFill>
                  <a:srgbClr val="000000"/>
                </a:solidFill>
              </a:rPr>
              <a:t>=</a:t>
            </a:r>
            <a:r>
              <a:rPr dirty="0" sz="1100">
                <a:solidFill>
                  <a:srgbClr val="000000"/>
                </a:solidFill>
                <a:latin typeface="Lucida Sans Unicode"/>
                <a:cs typeface="Lucida Sans Unicode"/>
              </a:rPr>
              <a:t≯	</a:t>
            </a:r>
            <a:r>
              <a:rPr dirty="0" sz="1100" spc="60" i="1">
                <a:solidFill>
                  <a:srgbClr val="000000"/>
                </a:solidFill>
                <a:latin typeface="Calibri"/>
                <a:cs typeface="Calibri"/>
              </a:rPr>
              <a:t>z</a:t>
            </a:r>
            <a:r>
              <a:rPr dirty="0" baseline="31250" sz="1200" spc="89" i="1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 baseline="31250" sz="1200" i="1">
                <a:solidFill>
                  <a:srgbClr val="000000"/>
                </a:solidFill>
                <a:latin typeface="Arial"/>
                <a:cs typeface="Arial"/>
              </a:rPr>
              <a:t>	</a:t>
            </a:r>
            <a:r>
              <a:rPr dirty="0" sz="1100" spc="-20">
                <a:solidFill>
                  <a:srgbClr val="000000"/>
                </a:solidFill>
              </a:rPr>
              <a:t>(1)</a:t>
            </a:r>
            <a:endParaRPr sz="1100">
              <a:latin typeface="Arial"/>
              <a:cs typeface="Arial"/>
            </a:endParaRPr>
          </a:p>
          <a:p>
            <a:pPr marL="57785" marR="55880">
              <a:lnSpc>
                <a:spcPct val="102699"/>
              </a:lnSpc>
              <a:spcBef>
                <a:spcPts val="1220"/>
              </a:spcBef>
            </a:pPr>
            <a:r>
              <a:rPr dirty="0" sz="1100" spc="-120">
                <a:solidFill>
                  <a:srgbClr val="000000"/>
                </a:solidFill>
              </a:rPr>
              <a:t>I</a:t>
            </a:r>
            <a:r>
              <a:rPr dirty="0" sz="1100">
                <a:solidFill>
                  <a:srgbClr val="000000"/>
                </a:solidFill>
              </a:rPr>
              <a:t> </a:t>
            </a:r>
            <a:r>
              <a:rPr dirty="0" sz="1100" spc="-60">
                <a:solidFill>
                  <a:srgbClr val="000000"/>
                </a:solidFill>
              </a:rPr>
              <a:t>have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50">
                <a:solidFill>
                  <a:srgbClr val="000000"/>
                </a:solidFill>
              </a:rPr>
              <a:t>discovered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a</a:t>
            </a:r>
            <a:r>
              <a:rPr dirty="0" sz="1100" spc="-75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truly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55">
                <a:solidFill>
                  <a:srgbClr val="000000"/>
                </a:solidFill>
              </a:rPr>
              <a:t>remarkable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40">
                <a:solidFill>
                  <a:srgbClr val="000000"/>
                </a:solidFill>
              </a:rPr>
              <a:t>proof </a:t>
            </a:r>
            <a:r>
              <a:rPr dirty="0" sz="1100">
                <a:solidFill>
                  <a:srgbClr val="000000"/>
                </a:solidFill>
              </a:rPr>
              <a:t>of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this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60">
                <a:solidFill>
                  <a:srgbClr val="000000"/>
                </a:solidFill>
              </a:rPr>
              <a:t>theorem</a:t>
            </a:r>
            <a:r>
              <a:rPr dirty="0" sz="1100" spc="-25">
                <a:solidFill>
                  <a:srgbClr val="000000"/>
                </a:solidFill>
              </a:rPr>
              <a:t> </a:t>
            </a:r>
            <a:r>
              <a:rPr dirty="0" sz="1100" spc="-30">
                <a:solidFill>
                  <a:srgbClr val="000000"/>
                </a:solidFill>
              </a:rPr>
              <a:t>which </a:t>
            </a:r>
            <a:r>
              <a:rPr dirty="0" sz="1100" spc="-10">
                <a:solidFill>
                  <a:srgbClr val="000000"/>
                </a:solidFill>
              </a:rPr>
              <a:t>this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50">
                <a:solidFill>
                  <a:srgbClr val="000000"/>
                </a:solidFill>
              </a:rPr>
              <a:t>frame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is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too</a:t>
            </a:r>
            <a:r>
              <a:rPr dirty="0" sz="1100" spc="-40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small </a:t>
            </a:r>
            <a:r>
              <a:rPr dirty="0" sz="1100">
                <a:solidFill>
                  <a:srgbClr val="000000"/>
                </a:solidFill>
              </a:rPr>
              <a:t>to</a:t>
            </a:r>
            <a:r>
              <a:rPr dirty="0" sz="1100" spc="-15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contain.</a:t>
            </a:r>
            <a:endParaRPr sz="1100"/>
          </a:p>
        </p:txBody>
      </p:sp>
      <p:sp>
        <p:nvSpPr>
          <p:cNvPr id="4" name="object 4" descr=""/>
          <p:cNvSpPr txBox="1"/>
          <p:nvPr/>
        </p:nvSpPr>
        <p:spPr>
          <a:xfrm>
            <a:off x="5285308" y="3042137"/>
            <a:ext cx="373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7E10FF"/>
                </a:solidFill>
                <a:latin typeface="Gill Sans MT"/>
                <a:cs typeface="Gill Sans MT"/>
              </a:rPr>
              <a:t>12/14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7337"/>
            <a:ext cx="12934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FFFFFF"/>
                </a:solidFill>
                <a:latin typeface="Gill Sans MT"/>
                <a:cs typeface="Gill Sans MT"/>
              </a:rPr>
              <a:t>Figure</a:t>
            </a:r>
            <a:r>
              <a:rPr dirty="0" sz="1400" spc="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400" spc="-30" b="1">
                <a:solidFill>
                  <a:srgbClr val="FFFFFF"/>
                </a:solidFill>
                <a:latin typeface="Gill Sans MT"/>
                <a:cs typeface="Gill Sans MT"/>
              </a:rPr>
              <a:t>example</a:t>
            </a:r>
            <a:endParaRPr sz="1400">
              <a:latin typeface="Gill Sans MT"/>
              <a:cs typeface="Gill Sans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5991" y="475487"/>
            <a:ext cx="3048000" cy="20764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786382" y="2673355"/>
            <a:ext cx="21875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Figure: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Parabola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focus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and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directrix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85308" y="3042137"/>
            <a:ext cx="373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7E10FF"/>
                </a:solidFill>
                <a:latin typeface="Gill Sans MT"/>
                <a:cs typeface="Gill Sans MT"/>
              </a:rPr>
              <a:t>13/14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4577" y="1112506"/>
            <a:ext cx="109093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The</a:t>
            </a:r>
            <a:r>
              <a:rPr dirty="0" spc="15"/>
              <a:t> </a:t>
            </a:r>
            <a:r>
              <a:rPr dirty="0" spc="-25"/>
              <a:t>End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859533" y="2625942"/>
            <a:ext cx="1942464" cy="565150"/>
            <a:chOff x="1859533" y="2625942"/>
            <a:chExt cx="1942464" cy="5651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7374" y="2967332"/>
              <a:ext cx="204299" cy="21981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361398" y="2967583"/>
              <a:ext cx="215900" cy="218440"/>
            </a:xfrm>
            <a:custGeom>
              <a:avLst/>
              <a:gdLst/>
              <a:ahLst/>
              <a:cxnLst/>
              <a:rect l="l" t="t" r="r" b="b"/>
              <a:pathLst>
                <a:path w="215900" h="218439">
                  <a:moveTo>
                    <a:pt x="215341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82473" y="44450"/>
                  </a:lnTo>
                  <a:lnTo>
                    <a:pt x="82473" y="218440"/>
                  </a:lnTo>
                  <a:lnTo>
                    <a:pt x="131368" y="218440"/>
                  </a:lnTo>
                  <a:lnTo>
                    <a:pt x="131368" y="44450"/>
                  </a:lnTo>
                  <a:lnTo>
                    <a:pt x="215341" y="44450"/>
                  </a:lnTo>
                  <a:lnTo>
                    <a:pt x="2153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9533" y="2625942"/>
              <a:ext cx="1575649" cy="56496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6366" y="2850270"/>
              <a:ext cx="152312" cy="75357"/>
            </a:xfrm>
            <a:prstGeom prst="rect">
              <a:avLst/>
            </a:prstGeom>
          </p:spPr>
        </p:pic>
      </p:grp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7337"/>
            <a:ext cx="8045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 b="1">
                <a:solidFill>
                  <a:srgbClr val="FFFFFF"/>
                </a:solidFill>
                <a:latin typeface="Gill Sans MT"/>
                <a:cs typeface="Gill Sans MT"/>
              </a:rPr>
              <a:t>Appendix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90444"/>
            <a:ext cx="4819650" cy="3848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dirty="0" sz="1200" spc="-45" b="1">
                <a:latin typeface="Gill Sans MT"/>
                <a:cs typeface="Gill Sans MT"/>
              </a:rPr>
              <a:t>noframenumbering</a:t>
            </a:r>
            <a:r>
              <a:rPr dirty="0" sz="1200" spc="15" b="1">
                <a:latin typeface="Gill Sans MT"/>
                <a:cs typeface="Gill Sans MT"/>
              </a:rPr>
              <a:t> </a:t>
            </a:r>
            <a:r>
              <a:rPr dirty="0" sz="1200" spc="-45">
                <a:latin typeface="Tahoma"/>
                <a:cs typeface="Tahoma"/>
              </a:rPr>
              <a:t>modifier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45">
                <a:latin typeface="Tahoma"/>
                <a:cs typeface="Tahoma"/>
              </a:rPr>
              <a:t>can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be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used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for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additional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slides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at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the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65">
                <a:latin typeface="Tahoma"/>
                <a:cs typeface="Tahoma"/>
              </a:rPr>
              <a:t>end,</a:t>
            </a:r>
            <a:r>
              <a:rPr dirty="0" sz="1200" spc="-25">
                <a:latin typeface="Tahoma"/>
                <a:cs typeface="Tahoma"/>
              </a:rPr>
              <a:t> so </a:t>
            </a:r>
            <a:r>
              <a:rPr dirty="0" sz="1200">
                <a:latin typeface="Tahoma"/>
                <a:cs typeface="Tahoma"/>
              </a:rPr>
              <a:t>that</a:t>
            </a:r>
            <a:r>
              <a:rPr dirty="0" sz="1200" spc="-95">
                <a:latin typeface="Tahoma"/>
                <a:cs typeface="Tahoma"/>
              </a:rPr>
              <a:t> </a:t>
            </a:r>
            <a:r>
              <a:rPr dirty="0" sz="1200" spc="-50">
                <a:latin typeface="Tahoma"/>
                <a:cs typeface="Tahoma"/>
              </a:rPr>
              <a:t>they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85">
                <a:latin typeface="Tahoma"/>
                <a:cs typeface="Tahoma"/>
              </a:rPr>
              <a:t>are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not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taken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into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40">
                <a:latin typeface="Tahoma"/>
                <a:cs typeface="Tahoma"/>
              </a:rPr>
              <a:t>account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90">
                <a:latin typeface="Tahoma"/>
                <a:cs typeface="Tahoma"/>
              </a:rPr>
              <a:t>when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numbering.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85308" y="3042137"/>
            <a:ext cx="373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7E10FF"/>
                </a:solidFill>
                <a:latin typeface="Gill Sans MT"/>
                <a:cs typeface="Gill Sans MT"/>
              </a:rPr>
              <a:t>14/14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5760085" cy="3240405"/>
            <a:chOff x="0" y="0"/>
            <a:chExt cx="5760085" cy="32404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59996" cy="3239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4073" y="516453"/>
              <a:ext cx="251476" cy="24436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394483" y="518578"/>
              <a:ext cx="703580" cy="240665"/>
            </a:xfrm>
            <a:custGeom>
              <a:avLst/>
              <a:gdLst/>
              <a:ahLst/>
              <a:cxnLst/>
              <a:rect l="l" t="t" r="r" b="b"/>
              <a:pathLst>
                <a:path w="703580" h="240665">
                  <a:moveTo>
                    <a:pt x="65316" y="0"/>
                  </a:moveTo>
                  <a:lnTo>
                    <a:pt x="0" y="0"/>
                  </a:lnTo>
                  <a:lnTo>
                    <a:pt x="0" y="240118"/>
                  </a:lnTo>
                  <a:lnTo>
                    <a:pt x="65316" y="240118"/>
                  </a:lnTo>
                  <a:lnTo>
                    <a:pt x="65316" y="0"/>
                  </a:lnTo>
                  <a:close/>
                </a:path>
                <a:path w="703580" h="240665">
                  <a:moveTo>
                    <a:pt x="329399" y="723"/>
                  </a:moveTo>
                  <a:lnTo>
                    <a:pt x="86220" y="723"/>
                  </a:lnTo>
                  <a:lnTo>
                    <a:pt x="86220" y="59143"/>
                  </a:lnTo>
                  <a:lnTo>
                    <a:pt x="174637" y="59143"/>
                  </a:lnTo>
                  <a:lnTo>
                    <a:pt x="174637" y="239483"/>
                  </a:lnTo>
                  <a:lnTo>
                    <a:pt x="239356" y="239483"/>
                  </a:lnTo>
                  <a:lnTo>
                    <a:pt x="239356" y="59143"/>
                  </a:lnTo>
                  <a:lnTo>
                    <a:pt x="329399" y="59143"/>
                  </a:lnTo>
                  <a:lnTo>
                    <a:pt x="329399" y="723"/>
                  </a:lnTo>
                  <a:close/>
                </a:path>
                <a:path w="703580" h="240665">
                  <a:moveTo>
                    <a:pt x="703135" y="0"/>
                  </a:moveTo>
                  <a:lnTo>
                    <a:pt x="591527" y="0"/>
                  </a:lnTo>
                  <a:lnTo>
                    <a:pt x="526719" y="158038"/>
                  </a:lnTo>
                  <a:lnTo>
                    <a:pt x="461886" y="0"/>
                  </a:lnTo>
                  <a:lnTo>
                    <a:pt x="350291" y="0"/>
                  </a:lnTo>
                  <a:lnTo>
                    <a:pt x="350291" y="240118"/>
                  </a:lnTo>
                  <a:lnTo>
                    <a:pt x="415607" y="240118"/>
                  </a:lnTo>
                  <a:lnTo>
                    <a:pt x="415607" y="43815"/>
                  </a:lnTo>
                  <a:lnTo>
                    <a:pt x="493039" y="240118"/>
                  </a:lnTo>
                  <a:lnTo>
                    <a:pt x="560374" y="240118"/>
                  </a:lnTo>
                  <a:lnTo>
                    <a:pt x="637819" y="43815"/>
                  </a:lnTo>
                  <a:lnTo>
                    <a:pt x="637819" y="240118"/>
                  </a:lnTo>
                  <a:lnTo>
                    <a:pt x="703135" y="240118"/>
                  </a:lnTo>
                  <a:lnTo>
                    <a:pt x="7031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432" y="432940"/>
              <a:ext cx="65376" cy="6395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6402" y="1178506"/>
            <a:ext cx="27673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latin typeface="Tahoma"/>
                <a:cs typeface="Tahoma"/>
              </a:rPr>
              <a:t>ITMO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University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LaTex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Presentation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30667" y="1791091"/>
            <a:ext cx="2499360" cy="14141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Custom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title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slide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FirstName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LastName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1400">
                <a:solidFill>
                  <a:srgbClr val="FFFFFF"/>
                </a:solidFill>
                <a:latin typeface="Tahoma"/>
                <a:cs typeface="Tahoma"/>
              </a:rPr>
              <a:t>St.</a:t>
            </a:r>
            <a:r>
              <a:rPr dirty="0" sz="1400" spc="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Petersburg</a:t>
            </a:r>
            <a:r>
              <a:rPr dirty="0" sz="1400" spc="2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January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19,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7337"/>
            <a:ext cx="190182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solidFill>
                  <a:srgbClr val="FFFFFF"/>
                </a:solidFill>
                <a:latin typeface="Gill Sans MT"/>
                <a:cs typeface="Gill Sans MT"/>
              </a:rPr>
              <a:t>Footcite</a:t>
            </a:r>
            <a:r>
              <a:rPr dirty="0" sz="1400" spc="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Gill Sans MT"/>
                <a:cs typeface="Gill Sans MT"/>
              </a:rPr>
              <a:t>and</a:t>
            </a:r>
            <a:r>
              <a:rPr dirty="0" sz="1400" spc="5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Gill Sans MT"/>
                <a:cs typeface="Gill Sans MT"/>
              </a:rPr>
              <a:t>Footnote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1333612"/>
            <a:ext cx="1402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Example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footnote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baseline="27777" sz="1200" spc="-37">
                <a:latin typeface="Tahoma"/>
                <a:cs typeface="Tahoma"/>
              </a:rPr>
              <a:t>1</a:t>
            </a:r>
            <a:r>
              <a:rPr dirty="0" sz="1100" spc="-2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59994" y="287601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68833" y="2894938"/>
            <a:ext cx="19272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27777" sz="900">
                <a:latin typeface="Tahoma"/>
                <a:cs typeface="Tahoma"/>
              </a:rPr>
              <a:t>1</a:t>
            </a:r>
            <a:r>
              <a:rPr dirty="0" sz="800">
                <a:latin typeface="Tahoma"/>
                <a:cs typeface="Tahoma"/>
              </a:rPr>
              <a:t>For</a:t>
            </a:r>
            <a:r>
              <a:rPr dirty="0" sz="800" spc="10">
                <a:latin typeface="Tahoma"/>
                <a:cs typeface="Tahoma"/>
              </a:rPr>
              <a:t> </a:t>
            </a:r>
            <a:r>
              <a:rPr dirty="0" sz="800" spc="-10">
                <a:latin typeface="Tahoma"/>
                <a:cs typeface="Tahoma"/>
              </a:rPr>
              <a:t>example,</a:t>
            </a:r>
            <a:r>
              <a:rPr dirty="0" sz="800" spc="1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it</a:t>
            </a:r>
            <a:r>
              <a:rPr dirty="0" sz="800" spc="1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can</a:t>
            </a:r>
            <a:r>
              <a:rPr dirty="0" sz="800" spc="10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be</a:t>
            </a:r>
            <a:r>
              <a:rPr dirty="0" sz="800" spc="15">
                <a:latin typeface="Tahoma"/>
                <a:cs typeface="Tahoma"/>
              </a:rPr>
              <a:t> </a:t>
            </a:r>
            <a:r>
              <a:rPr dirty="0" sz="800" spc="-10">
                <a:latin typeface="Tahoma"/>
                <a:cs typeface="Tahoma"/>
              </a:rPr>
              <a:t>used</a:t>
            </a:r>
            <a:r>
              <a:rPr dirty="0" sz="800" spc="1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</a:rPr>
              <a:t>for</a:t>
            </a:r>
            <a:r>
              <a:rPr dirty="0" sz="800" spc="10">
                <a:latin typeface="Tahoma"/>
                <a:cs typeface="Tahoma"/>
              </a:rPr>
              <a:t> </a:t>
            </a:r>
            <a:r>
              <a:rPr dirty="0" sz="800" spc="-10">
                <a:latin typeface="Tahoma"/>
                <a:cs typeface="Tahoma"/>
              </a:rPr>
              <a:t>citation.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20106" y="3042137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 b="1">
                <a:solidFill>
                  <a:srgbClr val="7E10FF"/>
                </a:solidFill>
                <a:latin typeface="Gill Sans MT"/>
                <a:cs typeface="Gill Sans MT"/>
              </a:rPr>
              <a:t>3/14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337"/>
            <a:ext cx="6350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 b="1">
                <a:latin typeface="Gill Sans MT"/>
                <a:cs typeface="Gill Sans MT"/>
              </a:rPr>
              <a:t>Outline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89302"/>
            <a:ext cx="2136775" cy="220599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80035" marR="365760" indent="-267970">
              <a:lnSpc>
                <a:spcPct val="106700"/>
              </a:lnSpc>
              <a:spcBef>
                <a:spcPts val="20"/>
              </a:spcBef>
            </a:pPr>
            <a:r>
              <a:rPr dirty="0" sz="1400">
                <a:solidFill>
                  <a:srgbClr val="7E10FF"/>
                </a:solidFill>
                <a:latin typeface="Tahoma"/>
                <a:cs typeface="Tahoma"/>
                <a:hlinkClick r:id="rId2" action="ppaction://hlinksldjump"/>
              </a:rPr>
              <a:t>First</a:t>
            </a:r>
            <a:r>
              <a:rPr dirty="0" sz="1400" spc="20">
                <a:solidFill>
                  <a:srgbClr val="7E10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400" spc="-10">
                <a:solidFill>
                  <a:srgbClr val="7E10FF"/>
                </a:solidFill>
                <a:latin typeface="Tahoma"/>
                <a:cs typeface="Tahoma"/>
                <a:hlinkClick r:id="rId2" action="ppaction://hlinksldjump"/>
              </a:rPr>
              <a:t>Section</a:t>
            </a:r>
            <a:r>
              <a:rPr dirty="0" sz="1400" spc="-10">
                <a:solidFill>
                  <a:srgbClr val="7E10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7E10FF"/>
                </a:solidFill>
                <a:latin typeface="Tahoma"/>
                <a:cs typeface="Tahoma"/>
                <a:hlinkClick r:id="rId3" action="ppaction://hlinksldjump"/>
              </a:rPr>
              <a:t>Subsection</a:t>
            </a:r>
            <a:r>
              <a:rPr dirty="0" sz="1400" spc="-45">
                <a:solidFill>
                  <a:srgbClr val="7E10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400" spc="-50">
                <a:solidFill>
                  <a:srgbClr val="7E10FF"/>
                </a:solidFill>
                <a:latin typeface="Tahoma"/>
                <a:cs typeface="Tahoma"/>
                <a:hlinkClick r:id="rId3" action="ppaction://hlinksldjump"/>
              </a:rPr>
              <a:t>Example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Tahoma"/>
              <a:cs typeface="Tahoma"/>
            </a:endParaRPr>
          </a:p>
          <a:p>
            <a:pPr marL="280035" marR="773430" indent="-267970">
              <a:lnSpc>
                <a:spcPct val="106700"/>
              </a:lnSpc>
            </a:pPr>
            <a:r>
              <a:rPr dirty="0" sz="1400" spc="-50">
                <a:solidFill>
                  <a:srgbClr val="E5CFFF"/>
                </a:solidFill>
                <a:latin typeface="Tahoma"/>
                <a:cs typeface="Tahoma"/>
                <a:hlinkClick r:id="rId4" action="ppaction://hlinksldjump"/>
              </a:rPr>
              <a:t>Second</a:t>
            </a:r>
            <a:r>
              <a:rPr dirty="0" sz="1400" spc="-15">
                <a:solidFill>
                  <a:srgbClr val="E5CF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  <a:hlinkClick r:id="rId4" action="ppaction://hlinksldjump"/>
              </a:rPr>
              <a:t>Section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E5CFFF"/>
                </a:solidFill>
                <a:latin typeface="Tahoma"/>
                <a:cs typeface="Tahoma"/>
                <a:hlinkClick r:id="rId5" action="ppaction://hlinksldjump"/>
              </a:rPr>
              <a:t>Using</a:t>
            </a:r>
            <a:r>
              <a:rPr dirty="0" sz="1400" spc="-85">
                <a:solidFill>
                  <a:srgbClr val="E5CF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400" spc="-55">
                <a:solidFill>
                  <a:srgbClr val="E5CFFF"/>
                </a:solidFill>
                <a:latin typeface="Tahoma"/>
                <a:cs typeface="Tahoma"/>
                <a:hlinkClick r:id="rId5" action="ppaction://hlinksldjump"/>
              </a:rPr>
              <a:t>columns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ahoma"/>
              <a:cs typeface="Tahoma"/>
            </a:endParaRPr>
          </a:p>
          <a:p>
            <a:pPr marL="280035" marR="791210" indent="-267970">
              <a:lnSpc>
                <a:spcPct val="106700"/>
              </a:lnSpc>
            </a:pPr>
            <a:r>
              <a:rPr dirty="0" sz="1400">
                <a:solidFill>
                  <a:srgbClr val="E5CFFF"/>
                </a:solidFill>
                <a:latin typeface="Tahoma"/>
                <a:cs typeface="Tahoma"/>
                <a:hlinkClick r:id="rId6" action="ppaction://hlinksldjump"/>
              </a:rPr>
              <a:t>Other</a:t>
            </a:r>
            <a:r>
              <a:rPr dirty="0" sz="1400" spc="-100">
                <a:solidFill>
                  <a:srgbClr val="E5C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  <a:hlinkClick r:id="rId6" action="ppaction://hlinksldjump"/>
              </a:rPr>
              <a:t>LaTex</a:t>
            </a:r>
            <a:r>
              <a:rPr dirty="0" sz="1400" spc="-100">
                <a:solidFill>
                  <a:srgbClr val="E5C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400" spc="-40">
                <a:solidFill>
                  <a:srgbClr val="E5CFFF"/>
                </a:solidFill>
                <a:latin typeface="Tahoma"/>
                <a:cs typeface="Tahoma"/>
                <a:hlinkClick r:id="rId6" action="ppaction://hlinksldjump"/>
              </a:rPr>
              <a:t>stuff</a:t>
            </a:r>
            <a:r>
              <a:rPr dirty="0" sz="1400" spc="-40">
                <a:solidFill>
                  <a:srgbClr val="E5C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  <a:hlinkClick r:id="rId7" action="ppaction://hlinksldjump"/>
              </a:rPr>
              <a:t>Tables</a:t>
            </a:r>
            <a:endParaRPr sz="1400">
              <a:latin typeface="Tahoma"/>
              <a:cs typeface="Tahoma"/>
            </a:endParaRPr>
          </a:p>
          <a:p>
            <a:pPr marL="280035" marR="5080">
              <a:lnSpc>
                <a:spcPct val="106700"/>
              </a:lnSpc>
              <a:spcBef>
                <a:spcPts val="5"/>
              </a:spcBef>
            </a:pPr>
            <a:r>
              <a:rPr dirty="0" sz="1400" spc="-45">
                <a:solidFill>
                  <a:srgbClr val="E5CFFF"/>
                </a:solidFill>
                <a:latin typeface="Tahoma"/>
                <a:cs typeface="Tahoma"/>
                <a:hlinkClick r:id="rId8" action="ppaction://hlinksldjump"/>
              </a:rPr>
              <a:t>Theorems</a:t>
            </a:r>
            <a:r>
              <a:rPr dirty="0" sz="1400" spc="-60">
                <a:solidFill>
                  <a:srgbClr val="E5C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400" spc="-30">
                <a:solidFill>
                  <a:srgbClr val="E5CFFF"/>
                </a:solidFill>
                <a:latin typeface="Tahoma"/>
                <a:cs typeface="Tahoma"/>
                <a:hlinkClick r:id="rId8" action="ppaction://hlinksldjump"/>
              </a:rPr>
              <a:t>and</a:t>
            </a:r>
            <a:r>
              <a:rPr dirty="0" sz="1400" spc="-55">
                <a:solidFill>
                  <a:srgbClr val="E5C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400" spc="-40">
                <a:solidFill>
                  <a:srgbClr val="E5CFFF"/>
                </a:solidFill>
                <a:latin typeface="Tahoma"/>
                <a:cs typeface="Tahoma"/>
                <a:hlinkClick r:id="rId8" action="ppaction://hlinksldjump"/>
              </a:rPr>
              <a:t>Equations</a:t>
            </a:r>
            <a:r>
              <a:rPr dirty="0" sz="1400" spc="-40">
                <a:solidFill>
                  <a:srgbClr val="E5C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  <a:hlinkClick r:id="rId9" action="ppaction://hlinksldjump"/>
              </a:rPr>
              <a:t>Figures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337"/>
            <a:ext cx="16173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latin typeface="Gill Sans MT"/>
                <a:cs typeface="Gill Sans MT"/>
              </a:rPr>
              <a:t>Pa</a:t>
            </a:r>
            <a:r>
              <a:rPr dirty="0" sz="1400" b="1">
                <a:latin typeface="Gill Sans MT"/>
                <a:cs typeface="Gill Sans MT"/>
              </a:rPr>
              <a:t>ragraphs</a:t>
            </a:r>
            <a:r>
              <a:rPr dirty="0" sz="1400" spc="55" b="1">
                <a:latin typeface="Gill Sans MT"/>
                <a:cs typeface="Gill Sans MT"/>
              </a:rPr>
              <a:t> </a:t>
            </a:r>
            <a:r>
              <a:rPr dirty="0" sz="1400" b="1">
                <a:latin typeface="Gill Sans MT"/>
                <a:cs typeface="Gill Sans MT"/>
              </a:rPr>
              <a:t>of</a:t>
            </a:r>
            <a:r>
              <a:rPr dirty="0" sz="1400" spc="55" b="1">
                <a:latin typeface="Gill Sans MT"/>
                <a:cs typeface="Gill Sans MT"/>
              </a:rPr>
              <a:t> </a:t>
            </a:r>
            <a:r>
              <a:rPr dirty="0" sz="1400" spc="-25" b="1">
                <a:latin typeface="Gill Sans MT"/>
                <a:cs typeface="Gill Sans MT"/>
              </a:rPr>
              <a:t>Text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959610"/>
            <a:ext cx="4980305" cy="12242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Lorem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ipsum </a:t>
            </a:r>
            <a:r>
              <a:rPr dirty="0" sz="1100" spc="-25">
                <a:latin typeface="Tahoma"/>
                <a:cs typeface="Tahoma"/>
              </a:rPr>
              <a:t>dolor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sit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amet,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consectetur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adipiscing </a:t>
            </a:r>
            <a:r>
              <a:rPr dirty="0" sz="1100">
                <a:latin typeface="Tahoma"/>
                <a:cs typeface="Tahoma"/>
              </a:rPr>
              <a:t>elit,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eiusmod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tempor </a:t>
            </a:r>
            <a:r>
              <a:rPr dirty="0" sz="1100" spc="-20">
                <a:latin typeface="Tahoma"/>
                <a:cs typeface="Tahoma"/>
              </a:rPr>
              <a:t>incididunt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ut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labore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dolore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magna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aliqua.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Ut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enim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minim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veniam,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quis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nostrud </a:t>
            </a:r>
            <a:r>
              <a:rPr dirty="0" sz="1100" spc="-30">
                <a:latin typeface="Tahoma"/>
                <a:cs typeface="Tahoma"/>
              </a:rPr>
              <a:t>exercitation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ullamco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laboris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nisi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ut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aliquip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ex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commodo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consequat.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Duis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aute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irure </a:t>
            </a:r>
            <a:r>
              <a:rPr dirty="0" sz="1100" spc="-25">
                <a:latin typeface="Tahoma"/>
                <a:cs typeface="Tahoma"/>
              </a:rPr>
              <a:t>dolor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reprehenderit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0">
                <a:latin typeface="Tahoma"/>
                <a:cs typeface="Tahoma"/>
              </a:rPr>
              <a:t> voluptate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velit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esse</a:t>
            </a:r>
            <a:r>
              <a:rPr dirty="0" sz="1100" spc="-10">
                <a:latin typeface="Tahoma"/>
                <a:cs typeface="Tahoma"/>
              </a:rPr>
              <a:t> cillum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dolore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eu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fugiat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nulla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pariatur.</a:t>
            </a:r>
            <a:endParaRPr sz="1100">
              <a:latin typeface="Tahoma"/>
              <a:cs typeface="Tahoma"/>
            </a:endParaRPr>
          </a:p>
          <a:p>
            <a:pPr marL="12700" marR="240665">
              <a:lnSpc>
                <a:spcPct val="102699"/>
              </a:lnSpc>
            </a:pPr>
            <a:r>
              <a:rPr dirty="0" sz="1100" spc="-35">
                <a:latin typeface="Tahoma"/>
                <a:cs typeface="Tahoma"/>
              </a:rPr>
              <a:t>Excepteur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sint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occaecat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cupidatat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non </a:t>
            </a:r>
            <a:r>
              <a:rPr dirty="0" sz="1100" spc="-40">
                <a:latin typeface="Tahoma"/>
                <a:cs typeface="Tahoma"/>
              </a:rPr>
              <a:t>proident, </a:t>
            </a:r>
            <a:r>
              <a:rPr dirty="0" sz="1100" spc="-25">
                <a:latin typeface="Tahoma"/>
                <a:cs typeface="Tahoma"/>
              </a:rPr>
              <a:t>sunt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culpa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qui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officia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deserunt </a:t>
            </a:r>
            <a:r>
              <a:rPr dirty="0" sz="1100">
                <a:latin typeface="Tahoma"/>
                <a:cs typeface="Tahoma"/>
              </a:rPr>
              <a:t>mollit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anim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id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est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laborum.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solidFill>
                  <a:srgbClr val="F83F40"/>
                </a:solidFill>
                <a:latin typeface="Tahoma"/>
                <a:cs typeface="Tahoma"/>
              </a:rPr>
              <a:t>This</a:t>
            </a:r>
            <a:r>
              <a:rPr dirty="0" sz="1100" spc="-45">
                <a:solidFill>
                  <a:srgbClr val="F83F4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83F40"/>
                </a:solidFill>
                <a:latin typeface="Tahoma"/>
                <a:cs typeface="Tahoma"/>
              </a:rPr>
              <a:t>text</a:t>
            </a:r>
            <a:r>
              <a:rPr dirty="0" sz="1100" spc="-35">
                <a:solidFill>
                  <a:srgbClr val="F83F40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83F40"/>
                </a:solidFill>
                <a:latin typeface="Tahoma"/>
                <a:cs typeface="Tahoma"/>
              </a:rPr>
              <a:t>does</a:t>
            </a:r>
            <a:r>
              <a:rPr dirty="0" sz="1100" spc="-30">
                <a:solidFill>
                  <a:srgbClr val="F83F4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83F40"/>
                </a:solidFill>
                <a:latin typeface="Tahoma"/>
                <a:cs typeface="Tahoma"/>
              </a:rPr>
              <a:t>not</a:t>
            </a:r>
            <a:r>
              <a:rPr dirty="0" sz="1100" spc="-30">
                <a:solidFill>
                  <a:srgbClr val="F83F40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F83F40"/>
                </a:solidFill>
                <a:latin typeface="Tahoma"/>
                <a:cs typeface="Tahoma"/>
              </a:rPr>
              <a:t>make</a:t>
            </a:r>
            <a:r>
              <a:rPr dirty="0" sz="1100" spc="-25">
                <a:solidFill>
                  <a:srgbClr val="F83F4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83F40"/>
                </a:solidFill>
                <a:latin typeface="Tahoma"/>
                <a:cs typeface="Tahoma"/>
              </a:rPr>
              <a:t>any </a:t>
            </a:r>
            <a:r>
              <a:rPr dirty="0" sz="1100" spc="-10">
                <a:solidFill>
                  <a:srgbClr val="F83F40"/>
                </a:solidFill>
                <a:latin typeface="Tahoma"/>
                <a:cs typeface="Tahoma"/>
              </a:rPr>
              <a:t>sense!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20106" y="3042137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 b="1">
                <a:solidFill>
                  <a:srgbClr val="7E10FF"/>
                </a:solidFill>
                <a:latin typeface="Gill Sans MT"/>
                <a:cs typeface="Gill Sans MT"/>
              </a:rPr>
              <a:t>5/14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337"/>
            <a:ext cx="6350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 b="1">
                <a:latin typeface="Gill Sans MT"/>
                <a:cs typeface="Gill Sans MT"/>
              </a:rPr>
              <a:t>Outline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89302"/>
            <a:ext cx="2136775" cy="220599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80035" marR="365760" indent="-267970">
              <a:lnSpc>
                <a:spcPct val="106700"/>
              </a:lnSpc>
              <a:spcBef>
                <a:spcPts val="20"/>
              </a:spcBef>
            </a:pPr>
            <a:r>
              <a:rPr dirty="0" sz="1400">
                <a:solidFill>
                  <a:srgbClr val="E5CFFF"/>
                </a:solidFill>
                <a:latin typeface="Tahoma"/>
                <a:cs typeface="Tahoma"/>
                <a:hlinkClick r:id="rId2" action="ppaction://hlinksldjump"/>
              </a:rPr>
              <a:t>First</a:t>
            </a:r>
            <a:r>
              <a:rPr dirty="0" sz="1400" spc="20">
                <a:solidFill>
                  <a:srgbClr val="E5CFF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  <a:hlinkClick r:id="rId2" action="ppaction://hlinksldjump"/>
              </a:rPr>
              <a:t>Section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E5CFFF"/>
                </a:solidFill>
                <a:latin typeface="Tahoma"/>
                <a:cs typeface="Tahoma"/>
                <a:hlinkClick r:id="rId3" action="ppaction://hlinksldjump"/>
              </a:rPr>
              <a:t>Subsection</a:t>
            </a:r>
            <a:r>
              <a:rPr dirty="0" sz="1400" spc="-45">
                <a:solidFill>
                  <a:srgbClr val="E5CFF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400" spc="-50">
                <a:solidFill>
                  <a:srgbClr val="E5CFFF"/>
                </a:solidFill>
                <a:latin typeface="Tahoma"/>
                <a:cs typeface="Tahoma"/>
                <a:hlinkClick r:id="rId3" action="ppaction://hlinksldjump"/>
              </a:rPr>
              <a:t>Example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Tahoma"/>
              <a:cs typeface="Tahoma"/>
            </a:endParaRPr>
          </a:p>
          <a:p>
            <a:pPr marL="280035" marR="773430" indent="-267970">
              <a:lnSpc>
                <a:spcPct val="106700"/>
              </a:lnSpc>
            </a:pPr>
            <a:r>
              <a:rPr dirty="0" sz="1400" spc="-50">
                <a:solidFill>
                  <a:srgbClr val="7E10FF"/>
                </a:solidFill>
                <a:latin typeface="Tahoma"/>
                <a:cs typeface="Tahoma"/>
                <a:hlinkClick r:id="rId4" action="ppaction://hlinksldjump"/>
              </a:rPr>
              <a:t>Second</a:t>
            </a:r>
            <a:r>
              <a:rPr dirty="0" sz="1400" spc="-15">
                <a:solidFill>
                  <a:srgbClr val="7E10F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400" spc="-10">
                <a:solidFill>
                  <a:srgbClr val="7E10FF"/>
                </a:solidFill>
                <a:latin typeface="Tahoma"/>
                <a:cs typeface="Tahoma"/>
                <a:hlinkClick r:id="rId4" action="ppaction://hlinksldjump"/>
              </a:rPr>
              <a:t>Section</a:t>
            </a:r>
            <a:r>
              <a:rPr dirty="0" sz="1400" spc="-10">
                <a:solidFill>
                  <a:srgbClr val="7E10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7E10FF"/>
                </a:solidFill>
                <a:latin typeface="Tahoma"/>
                <a:cs typeface="Tahoma"/>
                <a:hlinkClick r:id="rId5" action="ppaction://hlinksldjump"/>
              </a:rPr>
              <a:t>Using</a:t>
            </a:r>
            <a:r>
              <a:rPr dirty="0" sz="1400" spc="-85">
                <a:solidFill>
                  <a:srgbClr val="7E10F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400" spc="-55">
                <a:solidFill>
                  <a:srgbClr val="7E10FF"/>
                </a:solidFill>
                <a:latin typeface="Tahoma"/>
                <a:cs typeface="Tahoma"/>
                <a:hlinkClick r:id="rId5" action="ppaction://hlinksldjump"/>
              </a:rPr>
              <a:t>columns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ahoma"/>
              <a:cs typeface="Tahoma"/>
            </a:endParaRPr>
          </a:p>
          <a:p>
            <a:pPr marL="280035" marR="791210" indent="-267970">
              <a:lnSpc>
                <a:spcPct val="106700"/>
              </a:lnSpc>
            </a:pPr>
            <a:r>
              <a:rPr dirty="0" sz="1400">
                <a:solidFill>
                  <a:srgbClr val="E5CFFF"/>
                </a:solidFill>
                <a:latin typeface="Tahoma"/>
                <a:cs typeface="Tahoma"/>
                <a:hlinkClick r:id="rId6" action="ppaction://hlinksldjump"/>
              </a:rPr>
              <a:t>Other</a:t>
            </a:r>
            <a:r>
              <a:rPr dirty="0" sz="1400" spc="-100">
                <a:solidFill>
                  <a:srgbClr val="E5C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  <a:hlinkClick r:id="rId6" action="ppaction://hlinksldjump"/>
              </a:rPr>
              <a:t>LaTex</a:t>
            </a:r>
            <a:r>
              <a:rPr dirty="0" sz="1400" spc="-100">
                <a:solidFill>
                  <a:srgbClr val="E5CFF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400" spc="-40">
                <a:solidFill>
                  <a:srgbClr val="E5CFFF"/>
                </a:solidFill>
                <a:latin typeface="Tahoma"/>
                <a:cs typeface="Tahoma"/>
                <a:hlinkClick r:id="rId6" action="ppaction://hlinksldjump"/>
              </a:rPr>
              <a:t>stuff</a:t>
            </a:r>
            <a:r>
              <a:rPr dirty="0" sz="1400" spc="-40">
                <a:solidFill>
                  <a:srgbClr val="E5C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  <a:hlinkClick r:id="rId7" action="ppaction://hlinksldjump"/>
              </a:rPr>
              <a:t>Tables</a:t>
            </a:r>
            <a:endParaRPr sz="1400">
              <a:latin typeface="Tahoma"/>
              <a:cs typeface="Tahoma"/>
            </a:endParaRPr>
          </a:p>
          <a:p>
            <a:pPr marL="280035" marR="5080">
              <a:lnSpc>
                <a:spcPct val="106700"/>
              </a:lnSpc>
              <a:spcBef>
                <a:spcPts val="5"/>
              </a:spcBef>
            </a:pPr>
            <a:r>
              <a:rPr dirty="0" sz="1400" spc="-45">
                <a:solidFill>
                  <a:srgbClr val="E5CFFF"/>
                </a:solidFill>
                <a:latin typeface="Tahoma"/>
                <a:cs typeface="Tahoma"/>
                <a:hlinkClick r:id="rId8" action="ppaction://hlinksldjump"/>
              </a:rPr>
              <a:t>Theorems</a:t>
            </a:r>
            <a:r>
              <a:rPr dirty="0" sz="1400" spc="-60">
                <a:solidFill>
                  <a:srgbClr val="E5C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400" spc="-30">
                <a:solidFill>
                  <a:srgbClr val="E5CFFF"/>
                </a:solidFill>
                <a:latin typeface="Tahoma"/>
                <a:cs typeface="Tahoma"/>
                <a:hlinkClick r:id="rId8" action="ppaction://hlinksldjump"/>
              </a:rPr>
              <a:t>and</a:t>
            </a:r>
            <a:r>
              <a:rPr dirty="0" sz="1400" spc="-55">
                <a:solidFill>
                  <a:srgbClr val="E5CFFF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400" spc="-40">
                <a:solidFill>
                  <a:srgbClr val="E5CFFF"/>
                </a:solidFill>
                <a:latin typeface="Tahoma"/>
                <a:cs typeface="Tahoma"/>
                <a:hlinkClick r:id="rId8" action="ppaction://hlinksldjump"/>
              </a:rPr>
              <a:t>Equations</a:t>
            </a:r>
            <a:r>
              <a:rPr dirty="0" sz="1400" spc="-40">
                <a:solidFill>
                  <a:srgbClr val="E5C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E5CFFF"/>
                </a:solidFill>
                <a:latin typeface="Tahoma"/>
                <a:cs typeface="Tahoma"/>
                <a:hlinkClick r:id="rId9" action="ppaction://hlinksldjump"/>
              </a:rPr>
              <a:t>Figures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337"/>
            <a:ext cx="22694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latin typeface="Gill Sans MT"/>
                <a:cs typeface="Gill Sans MT"/>
              </a:rPr>
              <a:t>Blocks</a:t>
            </a:r>
            <a:r>
              <a:rPr dirty="0" sz="1400" spc="120" b="1">
                <a:latin typeface="Gill Sans MT"/>
                <a:cs typeface="Gill Sans MT"/>
              </a:rPr>
              <a:t> </a:t>
            </a:r>
            <a:r>
              <a:rPr dirty="0" sz="1400" b="1">
                <a:latin typeface="Gill Sans MT"/>
                <a:cs typeface="Gill Sans MT"/>
              </a:rPr>
              <a:t>of</a:t>
            </a:r>
            <a:r>
              <a:rPr dirty="0" sz="1400" spc="125" b="1">
                <a:latin typeface="Gill Sans MT"/>
                <a:cs typeface="Gill Sans MT"/>
              </a:rPr>
              <a:t> </a:t>
            </a:r>
            <a:r>
              <a:rPr dirty="0" sz="1400" b="1">
                <a:latin typeface="Gill Sans MT"/>
                <a:cs typeface="Gill Sans MT"/>
              </a:rPr>
              <a:t>Highlighted</a:t>
            </a:r>
            <a:r>
              <a:rPr dirty="0" sz="1400" spc="120" b="1">
                <a:latin typeface="Gill Sans MT"/>
                <a:cs typeface="Gill Sans MT"/>
              </a:rPr>
              <a:t> </a:t>
            </a:r>
            <a:r>
              <a:rPr dirty="0" sz="1400" spc="-20" b="1">
                <a:latin typeface="Gill Sans MT"/>
                <a:cs typeface="Gill Sans MT"/>
              </a:rPr>
              <a:t>Text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57121"/>
            <a:ext cx="5276850" cy="266255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50"/>
              </a:spcBef>
            </a:pPr>
            <a:r>
              <a:rPr dirty="0" sz="1200" spc="-50">
                <a:solidFill>
                  <a:srgbClr val="7E10FF"/>
                </a:solidFill>
                <a:latin typeface="Tahoma"/>
                <a:cs typeface="Tahoma"/>
              </a:rPr>
              <a:t>Regular</a:t>
            </a:r>
            <a:r>
              <a:rPr dirty="0" sz="1200" spc="-35">
                <a:solidFill>
                  <a:srgbClr val="7E10FF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7E10FF"/>
                </a:solidFill>
                <a:latin typeface="Tahoma"/>
                <a:cs typeface="Tahoma"/>
              </a:rPr>
              <a:t>Block</a:t>
            </a:r>
            <a:endParaRPr sz="1200">
              <a:latin typeface="Tahoma"/>
              <a:cs typeface="Tahoma"/>
            </a:endParaRPr>
          </a:p>
          <a:p>
            <a:pPr algn="just" marL="12700" marR="270510">
              <a:lnSpc>
                <a:spcPct val="102600"/>
              </a:lnSpc>
              <a:spcBef>
                <a:spcPts val="195"/>
              </a:spcBef>
            </a:pPr>
            <a:r>
              <a:rPr dirty="0" sz="1100" spc="-35">
                <a:latin typeface="Tahoma"/>
                <a:cs typeface="Tahoma"/>
              </a:rPr>
              <a:t>Lorem ipsum </a:t>
            </a:r>
            <a:r>
              <a:rPr dirty="0" sz="1100" spc="-25">
                <a:latin typeface="Tahoma"/>
                <a:cs typeface="Tahoma"/>
              </a:rPr>
              <a:t>dolor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sit</a:t>
            </a:r>
            <a:r>
              <a:rPr dirty="0" sz="1100" spc="-30">
                <a:latin typeface="Tahoma"/>
                <a:cs typeface="Tahoma"/>
              </a:rPr>
              <a:t> amet,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consectetur</a:t>
            </a:r>
            <a:r>
              <a:rPr dirty="0" sz="1100" spc="-30">
                <a:latin typeface="Tahoma"/>
                <a:cs typeface="Tahoma"/>
              </a:rPr>
              <a:t> adipiscing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elit.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Integer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lectus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nisl,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ultricies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feugiat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rutrum,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porttitor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sit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amet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augue.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Aliquam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ut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tortor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mauris.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Sed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volutpat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ante </a:t>
            </a:r>
            <a:r>
              <a:rPr dirty="0" sz="1100" spc="-35">
                <a:latin typeface="Tahoma"/>
                <a:cs typeface="Tahoma"/>
              </a:rPr>
              <a:t>purus,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quis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accumsan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dolor.</a:t>
            </a:r>
            <a:endParaRPr sz="110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830"/>
              </a:spcBef>
            </a:pPr>
            <a:r>
              <a:rPr dirty="0" sz="1200" spc="-50">
                <a:solidFill>
                  <a:srgbClr val="0068FF"/>
                </a:solidFill>
                <a:latin typeface="Tahoma"/>
                <a:cs typeface="Tahoma"/>
              </a:rPr>
              <a:t>Example</a:t>
            </a:r>
            <a:r>
              <a:rPr dirty="0" sz="1200" spc="-40">
                <a:solidFill>
                  <a:srgbClr val="0068FF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68FF"/>
                </a:solidFill>
                <a:latin typeface="Tahoma"/>
                <a:cs typeface="Tahoma"/>
              </a:rPr>
              <a:t>Block</a:t>
            </a:r>
            <a:endParaRPr sz="1200">
              <a:latin typeface="Tahoma"/>
              <a:cs typeface="Tahoma"/>
            </a:endParaRPr>
          </a:p>
          <a:p>
            <a:pPr algn="just" marL="12700" marR="612775">
              <a:lnSpc>
                <a:spcPct val="102600"/>
              </a:lnSpc>
              <a:spcBef>
                <a:spcPts val="190"/>
              </a:spcBef>
            </a:pPr>
            <a:r>
              <a:rPr dirty="0" sz="1100" spc="-45">
                <a:latin typeface="Tahoma"/>
                <a:cs typeface="Tahoma"/>
              </a:rPr>
              <a:t>Pellentesque </a:t>
            </a:r>
            <a:r>
              <a:rPr dirty="0" sz="1100" spc="-60">
                <a:latin typeface="Tahoma"/>
                <a:cs typeface="Tahoma"/>
              </a:rPr>
              <a:t>sed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tellus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purus.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Class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aptent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taciti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sociosqu </a:t>
            </a:r>
            <a:r>
              <a:rPr dirty="0" sz="1100" spc="-10">
                <a:latin typeface="Tahoma"/>
                <a:cs typeface="Tahoma"/>
              </a:rPr>
              <a:t>ad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litora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torquent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per </a:t>
            </a:r>
            <a:r>
              <a:rPr dirty="0" sz="1100" spc="-35">
                <a:latin typeface="Tahoma"/>
                <a:cs typeface="Tahoma"/>
              </a:rPr>
              <a:t>conubia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nostra,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per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inceptos</a:t>
            </a:r>
            <a:r>
              <a:rPr dirty="0" sz="1100" spc="-40">
                <a:latin typeface="Tahoma"/>
                <a:cs typeface="Tahoma"/>
              </a:rPr>
              <a:t> himenaeos.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Vestibulum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quis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magna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risus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dictum </a:t>
            </a:r>
            <a:r>
              <a:rPr dirty="0" sz="1100" spc="-35">
                <a:latin typeface="Tahoma"/>
                <a:cs typeface="Tahoma"/>
              </a:rPr>
              <a:t>tempor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eu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vitae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velit.</a:t>
            </a:r>
            <a:endParaRPr sz="1100">
              <a:latin typeface="Tahoma"/>
              <a:cs typeface="Tahoma"/>
            </a:endParaRPr>
          </a:p>
          <a:p>
            <a:pPr algn="just" marL="12700">
              <a:lnSpc>
                <a:spcPts val="1435"/>
              </a:lnSpc>
              <a:spcBef>
                <a:spcPts val="835"/>
              </a:spcBef>
            </a:pPr>
            <a:r>
              <a:rPr dirty="0" sz="1200">
                <a:solidFill>
                  <a:srgbClr val="F83F40"/>
                </a:solidFill>
                <a:latin typeface="Tahoma"/>
                <a:cs typeface="Tahoma"/>
              </a:rPr>
              <a:t>Alert</a:t>
            </a:r>
            <a:r>
              <a:rPr dirty="0" sz="1200" spc="-65">
                <a:solidFill>
                  <a:srgbClr val="F83F4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83F40"/>
                </a:solidFill>
                <a:latin typeface="Tahoma"/>
                <a:cs typeface="Tahoma"/>
              </a:rPr>
              <a:t>Block</a:t>
            </a:r>
            <a:endParaRPr sz="1200">
              <a:latin typeface="Tahoma"/>
              <a:cs typeface="Tahoma"/>
            </a:endParaRPr>
          </a:p>
          <a:p>
            <a:pPr marL="12700" marR="448309">
              <a:lnSpc>
                <a:spcPts val="1350"/>
              </a:lnSpc>
              <a:spcBef>
                <a:spcPts val="15"/>
              </a:spcBef>
            </a:pPr>
            <a:r>
              <a:rPr dirty="0" sz="1100" spc="-50">
                <a:latin typeface="Tahoma"/>
                <a:cs typeface="Tahoma"/>
              </a:rPr>
              <a:t>Suspendisse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tincidunt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sagittis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gravida.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Curabitur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condimentum,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enim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venenatis </a:t>
            </a:r>
            <a:r>
              <a:rPr dirty="0" sz="1100" spc="-25">
                <a:latin typeface="Tahoma"/>
                <a:cs typeface="Tahoma"/>
              </a:rPr>
              <a:t>rutrum,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ipsum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neque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consectetur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orci,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blandit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justo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nisi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ac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lacus.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775"/>
              </a:spcBef>
            </a:pPr>
            <a:r>
              <a:rPr dirty="0" sz="1000" spc="40" b="1">
                <a:solidFill>
                  <a:srgbClr val="7E10FF"/>
                </a:solidFill>
                <a:latin typeface="Gill Sans MT"/>
                <a:cs typeface="Gill Sans MT"/>
              </a:rPr>
              <a:t>7/14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7337"/>
            <a:ext cx="5397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 b="1">
                <a:solidFill>
                  <a:srgbClr val="FFFFFF"/>
                </a:solidFill>
                <a:latin typeface="Gill Sans MT"/>
                <a:cs typeface="Gill Sans MT"/>
              </a:rPr>
              <a:t>Colors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303755"/>
            <a:ext cx="452818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You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main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official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predefined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colors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0068FF"/>
                </a:solidFill>
                <a:latin typeface="Tahoma"/>
                <a:cs typeface="Tahoma"/>
              </a:rPr>
              <a:t>ITMOblue</a:t>
            </a:r>
            <a:r>
              <a:rPr dirty="0" sz="1100" spc="-40">
                <a:solidFill>
                  <a:srgbClr val="0068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83F40"/>
                </a:solidFill>
                <a:latin typeface="Tahoma"/>
                <a:cs typeface="Tahoma"/>
              </a:rPr>
              <a:t>ITMOred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 </a:t>
            </a:r>
            <a:r>
              <a:rPr dirty="0" sz="1100" spc="-20">
                <a:latin typeface="Tahoma"/>
                <a:cs typeface="Tahoma"/>
              </a:rPr>
              <a:t>also </a:t>
            </a:r>
            <a:r>
              <a:rPr dirty="0" sz="1100" spc="-25">
                <a:solidFill>
                  <a:srgbClr val="FECC34"/>
                </a:solidFill>
                <a:latin typeface="Tahoma"/>
                <a:cs typeface="Tahoma"/>
              </a:rPr>
              <a:t>ITMOorange</a:t>
            </a:r>
            <a:r>
              <a:rPr dirty="0" sz="1100" spc="-25">
                <a:latin typeface="Tahoma"/>
                <a:cs typeface="Tahoma"/>
              </a:rPr>
              <a:t>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FF00"/>
                </a:solidFill>
                <a:latin typeface="Tahoma"/>
                <a:cs typeface="Tahoma"/>
              </a:rPr>
              <a:t>ITMOyellow</a:t>
            </a:r>
            <a:r>
              <a:rPr dirty="0" sz="1100" spc="-20">
                <a:latin typeface="Tahoma"/>
                <a:cs typeface="Tahoma"/>
              </a:rPr>
              <a:t>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BFFF00"/>
                </a:solidFill>
                <a:latin typeface="Tahoma"/>
                <a:cs typeface="Tahoma"/>
              </a:rPr>
              <a:t>ITMOgreen</a:t>
            </a:r>
            <a:r>
              <a:rPr dirty="0" sz="1100" spc="-20">
                <a:latin typeface="Tahoma"/>
                <a:cs typeface="Tahoma"/>
              </a:rPr>
              <a:t>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00CCFF"/>
                </a:solidFill>
                <a:latin typeface="Tahoma"/>
                <a:cs typeface="Tahoma"/>
              </a:rPr>
              <a:t>ITMOcapri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7E10FF"/>
                </a:solidFill>
                <a:latin typeface="Tahoma"/>
                <a:cs typeface="Tahoma"/>
              </a:rPr>
              <a:t>ITMOviolet</a:t>
            </a:r>
            <a:r>
              <a:rPr dirty="0" sz="1100">
                <a:latin typeface="Tahoma"/>
                <a:cs typeface="Tahoma"/>
              </a:rPr>
              <a:t>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A76FA"/>
                </a:solidFill>
                <a:latin typeface="Tahoma"/>
                <a:cs typeface="Tahoma"/>
              </a:rPr>
              <a:t>ITMOpink</a:t>
            </a:r>
            <a:r>
              <a:rPr dirty="0" sz="1100" spc="-1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20106" y="3042137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 b="1">
                <a:solidFill>
                  <a:srgbClr val="7E10FF"/>
                </a:solidFill>
                <a:latin typeface="Gill Sans MT"/>
                <a:cs typeface="Gill Sans MT"/>
              </a:rPr>
              <a:t>8/14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7337"/>
            <a:ext cx="14954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b="1">
                <a:latin typeface="Gill Sans MT"/>
                <a:cs typeface="Gill Sans MT"/>
              </a:rPr>
              <a:t>M</a:t>
            </a:r>
            <a:r>
              <a:rPr dirty="0" sz="1400" b="1">
                <a:latin typeface="Gill Sans MT"/>
                <a:cs typeface="Gill Sans MT"/>
              </a:rPr>
              <a:t>ultiple</a:t>
            </a:r>
            <a:r>
              <a:rPr dirty="0" sz="1400" spc="170" b="1">
                <a:latin typeface="Gill Sans MT"/>
                <a:cs typeface="Gill Sans MT"/>
              </a:rPr>
              <a:t> </a:t>
            </a:r>
            <a:r>
              <a:rPr dirty="0" sz="1400" spc="-30" b="1">
                <a:latin typeface="Gill Sans MT"/>
                <a:cs typeface="Gill Sans MT"/>
              </a:rPr>
              <a:t>Columns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5376" y="1201925"/>
            <a:ext cx="91630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7E10FF"/>
              </a:buClr>
              <a:buAutoNum type="arabicPeriod"/>
              <a:tabLst>
                <a:tab pos="189865" algn="l"/>
              </a:tabLst>
            </a:pPr>
            <a:r>
              <a:rPr dirty="0" sz="1100">
                <a:latin typeface="Tahoma"/>
                <a:cs typeface="Tahoma"/>
              </a:rPr>
              <a:t>First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item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7E10FF"/>
              </a:buClr>
              <a:buAutoNum type="arabicPeriod"/>
              <a:tabLst>
                <a:tab pos="189865" algn="l"/>
              </a:tabLst>
            </a:pPr>
            <a:r>
              <a:rPr dirty="0" sz="1100" spc="-45">
                <a:latin typeface="Tahoma"/>
                <a:cs typeface="Tahoma"/>
              </a:rPr>
              <a:t>Second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item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7E10FF"/>
              </a:buClr>
              <a:buAutoNum type="arabicPeriod"/>
              <a:tabLst>
                <a:tab pos="189865" algn="l"/>
              </a:tabLst>
            </a:pPr>
            <a:r>
              <a:rPr dirty="0" sz="1100">
                <a:latin typeface="Tahoma"/>
                <a:cs typeface="Tahoma"/>
              </a:rPr>
              <a:t>Third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84448" y="1201925"/>
            <a:ext cx="98044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434"/>
              </a:spcBef>
              <a:buClr>
                <a:srgbClr val="7E10FF"/>
              </a:buClr>
              <a:buFont typeface="Lucida Sans Unicode"/>
              <a:buChar char="•"/>
              <a:tabLst>
                <a:tab pos="177165" algn="l"/>
              </a:tabLst>
            </a:pPr>
            <a:r>
              <a:rPr dirty="0" sz="1100" spc="-45">
                <a:latin typeface="Tahoma"/>
                <a:cs typeface="Tahoma"/>
              </a:rPr>
              <a:t>Some</a:t>
            </a:r>
            <a:r>
              <a:rPr dirty="0" sz="1100" spc="-20">
                <a:latin typeface="Tahoma"/>
                <a:cs typeface="Tahoma"/>
              </a:rPr>
              <a:t> item</a:t>
            </a:r>
            <a:endParaRPr sz="1100">
              <a:latin typeface="Tahoma"/>
              <a:cs typeface="Tahoma"/>
            </a:endParaRPr>
          </a:p>
          <a:p>
            <a:pPr marL="176530" indent="-139065">
              <a:lnSpc>
                <a:spcPct val="100000"/>
              </a:lnSpc>
              <a:spcBef>
                <a:spcPts val="334"/>
              </a:spcBef>
              <a:buClr>
                <a:srgbClr val="7E10FF"/>
              </a:buClr>
              <a:buFont typeface="Lucida Sans Unicode"/>
              <a:buChar char="•"/>
              <a:tabLst>
                <a:tab pos="177165" algn="l"/>
              </a:tabLst>
            </a:pPr>
            <a:r>
              <a:rPr dirty="0" sz="1100" spc="-20">
                <a:latin typeface="Tahoma"/>
                <a:cs typeface="Tahoma"/>
              </a:rPr>
              <a:t>Another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item</a:t>
            </a:r>
            <a:endParaRPr sz="1100">
              <a:latin typeface="Tahoma"/>
              <a:cs typeface="Tahoma"/>
            </a:endParaRPr>
          </a:p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7E10FF"/>
              </a:buClr>
              <a:buFont typeface="Lucida Sans Unicode"/>
              <a:buChar char="•"/>
              <a:tabLst>
                <a:tab pos="177165" algn="l"/>
              </a:tabLst>
            </a:pPr>
            <a:r>
              <a:rPr dirty="0" sz="1100">
                <a:latin typeface="Tahoma"/>
                <a:cs typeface="Tahoma"/>
              </a:rPr>
              <a:t>Also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item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20106" y="3042137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 b="1">
                <a:solidFill>
                  <a:srgbClr val="7E10FF"/>
                </a:solidFill>
                <a:latin typeface="Gill Sans MT"/>
                <a:cs typeface="Gill Sans MT"/>
              </a:rPr>
              <a:t>9/14</a:t>
            </a:r>
            <a:endParaRPr sz="1000">
              <a:latin typeface="Gill Sans MT"/>
              <a:cs typeface="Gill Sans MT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FirstName LastName</dc:creator>
  <cp:keywords>ITMO University, LaTex teamplate, beamer</cp:keywords>
  <dc:subject>example</dc:subject>
  <dc:title>ITMO University LaTex Presentation</dc:title>
  <dcterms:created xsi:type="dcterms:W3CDTF">2025-05-26T08:20:56Z</dcterms:created>
  <dcterms:modified xsi:type="dcterms:W3CDTF">2025-05-26T08:20:56Z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2025-05-26T00:00:00Z</vt:filetime>
  </property>
</Properties>
</file>