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7" r:id="rId1"/>
  </p:sldMasterIdLst>
  <p:notesMasterIdLst>
    <p:notesMasterId r:id="rId22"/>
  </p:notesMasterIdLst>
  <p:sldIdLst>
    <p:sldId id="256" r:id="rId2"/>
    <p:sldId id="258" r:id="rId3"/>
    <p:sldId id="259" r:id="rId4"/>
    <p:sldId id="260" r:id="rId5"/>
    <p:sldId id="270" r:id="rId6"/>
    <p:sldId id="291" r:id="rId7"/>
    <p:sldId id="289" r:id="rId8"/>
    <p:sldId id="292" r:id="rId9"/>
    <p:sldId id="261" r:id="rId10"/>
    <p:sldId id="293" r:id="rId11"/>
    <p:sldId id="294" r:id="rId12"/>
    <p:sldId id="290" r:id="rId13"/>
    <p:sldId id="296" r:id="rId14"/>
    <p:sldId id="300" r:id="rId15"/>
    <p:sldId id="295" r:id="rId16"/>
    <p:sldId id="297" r:id="rId17"/>
    <p:sldId id="298" r:id="rId18"/>
    <p:sldId id="299" r:id="rId19"/>
    <p:sldId id="263" r:id="rId20"/>
    <p:sldId id="265" r:id="rId21"/>
  </p:sldIdLst>
  <p:sldSz cx="9144000" cy="5143500" type="screen16x9"/>
  <p:notesSz cx="6858000" cy="9144000"/>
  <p:embeddedFontLst>
    <p:embeddedFont>
      <p:font typeface="Bebas Neue" panose="020B0604020202020204" charset="0"/>
      <p:regular r:id="rId23"/>
    </p:embeddedFont>
    <p:embeddedFont>
      <p:font typeface="Playfair Display ExtraBold" panose="020B0604020202020204" charset="0"/>
      <p:bold r:id="rId24"/>
      <p:boldItalic r:id="rId25"/>
    </p:embeddedFont>
    <p:embeddedFont>
      <p:font typeface="Roboto" panose="020B060402020202020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54B6B88A-CFA4-4089-B21A-3BD361229ABA}">
          <p14:sldIdLst>
            <p14:sldId id="256"/>
            <p14:sldId id="258"/>
            <p14:sldId id="259"/>
            <p14:sldId id="260"/>
            <p14:sldId id="270"/>
            <p14:sldId id="291"/>
            <p14:sldId id="289"/>
            <p14:sldId id="292"/>
            <p14:sldId id="261"/>
            <p14:sldId id="293"/>
            <p14:sldId id="294"/>
            <p14:sldId id="290"/>
            <p14:sldId id="296"/>
            <p14:sldId id="300"/>
            <p14:sldId id="295"/>
            <p14:sldId id="297"/>
            <p14:sldId id="298"/>
            <p14:sldId id="299"/>
            <p14:sldId id="263"/>
            <p14:sldId id="265"/>
          </p14:sldIdLst>
        </p14:section>
      </p14:sectionLst>
    </p:ex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26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412ABB0-33F9-4967-A7D9-0EAA43B9AF82}">
  <a:tblStyle styleId="{E412ABB0-33F9-4967-A7D9-0EAA43B9AF8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38909" autoAdjust="0"/>
  </p:normalViewPr>
  <p:slideViewPr>
    <p:cSldViewPr snapToGrid="0">
      <p:cViewPr varScale="1">
        <p:scale>
          <a:sx n="37" d="100"/>
          <a:sy n="37" d="100"/>
        </p:scale>
        <p:origin x="2346" y="2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54ff9c4cb4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54ff9c4cb4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53831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54ff9c4cb4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54ff9c4cb4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5973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06176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Google Shape;677;g51b1a71d38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8" name="Google Shape;678;g51b1a71d38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329617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Google Shape;677;g51b1a71d38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8" name="Google Shape;678;g51b1a71d38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smtClean="0"/>
              <a:t>Source portSố hiệu của cổng tại máy tính gửi.</a:t>
            </a:r>
            <a:endParaRPr lang="en-US" dirty="0" smtClean="0"/>
          </a:p>
          <a:p>
            <a:pPr marL="0" lvl="0" indent="0" algn="l" rtl="0">
              <a:spcBef>
                <a:spcPts val="0"/>
              </a:spcBef>
              <a:spcAft>
                <a:spcPts val="0"/>
              </a:spcAft>
              <a:buNone/>
            </a:pPr>
            <a:r>
              <a:rPr lang="vi-VN" dirty="0" smtClean="0"/>
              <a:t>Destination portSố hiệu của cổng tại máy tính nhận.</a:t>
            </a:r>
            <a:endParaRPr lang="en-US" dirty="0" smtClean="0"/>
          </a:p>
          <a:p>
            <a:pPr marL="0" lvl="0" indent="0" algn="l" rtl="0">
              <a:spcBef>
                <a:spcPts val="0"/>
              </a:spcBef>
              <a:spcAft>
                <a:spcPts val="0"/>
              </a:spcAft>
              <a:buNone/>
            </a:pPr>
            <a:r>
              <a:rPr lang="vi-VN" dirty="0" smtClean="0"/>
              <a:t>Sequence numberTrường này có 2 nhiệm vụ. Nếu cờ SYN bật thì nó là số thứ tự gói ban đầu và byte đầu tiên được gửi có số thứ tự này cộng thêm 1. Nếu không có cờ SYN thì đây là số thứ tự của byte đầu tiên.</a:t>
            </a:r>
            <a:endParaRPr lang="en-US" dirty="0" smtClean="0"/>
          </a:p>
          <a:p>
            <a:pPr marL="0" lvl="0" indent="0" algn="l" rtl="0">
              <a:spcBef>
                <a:spcPts val="0"/>
              </a:spcBef>
              <a:spcAft>
                <a:spcPts val="0"/>
              </a:spcAft>
              <a:buNone/>
            </a:pPr>
            <a:r>
              <a:rPr lang="vi-VN" dirty="0" smtClean="0"/>
              <a:t>Acknowledgement numberNếu cờ ACK bật thì giá trị của trường chính là số thứ tự gói tin tiếp theo mà bên nhận cần.</a:t>
            </a:r>
            <a:endParaRPr lang="en-US" dirty="0" smtClean="0"/>
          </a:p>
          <a:p>
            <a:pPr marL="0" lvl="0" indent="0" algn="l" rtl="0">
              <a:spcBef>
                <a:spcPts val="0"/>
              </a:spcBef>
              <a:spcAft>
                <a:spcPts val="0"/>
              </a:spcAft>
              <a:buNone/>
            </a:pPr>
            <a:r>
              <a:rPr lang="vi-VN" dirty="0" smtClean="0"/>
              <a:t>Data offsetTrường có độ dài 4 bít quy định độ dài của phần header (tính theo đơn vị từ 32 bít). Phần header có độ dài tối thiểu là 5 từ (160 bit) và tối đa là 15 từ (480 bít).</a:t>
            </a:r>
            <a:endParaRPr lang="en-US" dirty="0" smtClean="0"/>
          </a:p>
          <a:p>
            <a:pPr marL="0" lvl="0" indent="0" algn="l" rtl="0">
              <a:spcBef>
                <a:spcPts val="0"/>
              </a:spcBef>
              <a:spcAft>
                <a:spcPts val="0"/>
              </a:spcAft>
              <a:buNone/>
            </a:pPr>
            <a:r>
              <a:rPr lang="vi-VN" dirty="0" smtClean="0"/>
              <a:t>ReservedDành cho tương lai và có giá trị là 0.</a:t>
            </a:r>
            <a:endParaRPr lang="en-US" dirty="0" smtClean="0"/>
          </a:p>
          <a:p>
            <a:pPr marL="0" lvl="0" indent="0" algn="l" rtl="0">
              <a:spcBef>
                <a:spcPts val="0"/>
              </a:spcBef>
              <a:spcAft>
                <a:spcPts val="0"/>
              </a:spcAft>
              <a:buNone/>
            </a:pPr>
            <a:r>
              <a:rPr lang="vi-VN" dirty="0" smtClean="0"/>
              <a:t>Flags (hay Control bits)Bao gồm 6 cờ:URGCờ cho trường Urgent pointerACKCờ cho trường AcknowledgementPSHHàm PushRSTThiết lập lại đường truyềnSYNĐồng bộ lại số thứ tựFINKhông gửi thêm số liệu</a:t>
            </a:r>
            <a:endParaRPr lang="en-US" dirty="0" smtClean="0"/>
          </a:p>
          <a:p>
            <a:pPr marL="0" lvl="0" indent="0" algn="l" rtl="0">
              <a:spcBef>
                <a:spcPts val="0"/>
              </a:spcBef>
              <a:spcAft>
                <a:spcPts val="0"/>
              </a:spcAft>
              <a:buNone/>
            </a:pPr>
            <a:r>
              <a:rPr lang="vi-VN" dirty="0" smtClean="0"/>
              <a:t>WindowSố byte có thể nhận bắt đầu từ giá trị của trường báo nhận (ACK)</a:t>
            </a:r>
            <a:endParaRPr lang="en-US" dirty="0" smtClean="0"/>
          </a:p>
          <a:p>
            <a:pPr marL="0" lvl="0" indent="0" algn="l" rtl="0">
              <a:spcBef>
                <a:spcPts val="0"/>
              </a:spcBef>
              <a:spcAft>
                <a:spcPts val="0"/>
              </a:spcAft>
              <a:buNone/>
            </a:pPr>
            <a:r>
              <a:rPr lang="vi-VN" dirty="0" smtClean="0"/>
              <a:t>Checksum16 bít kiểm tra cho cả phần header và dữ liệu</a:t>
            </a:r>
            <a:endParaRPr dirty="0"/>
          </a:p>
        </p:txBody>
      </p:sp>
    </p:spTree>
    <p:extLst>
      <p:ext uri="{BB962C8B-B14F-4D97-AF65-F5344CB8AC3E}">
        <p14:creationId xmlns:p14="http://schemas.microsoft.com/office/powerpoint/2010/main" val="31772997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54ff9c4cb4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54ff9c4cb4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smtClean="0"/>
              <a:t>Seq</a:t>
            </a:r>
            <a:r>
              <a:rPr lang="en-US" dirty="0" smtClean="0"/>
              <a:t> </a:t>
            </a:r>
            <a:r>
              <a:rPr lang="en-US" dirty="0" err="1" smtClean="0"/>
              <a:t>có</a:t>
            </a:r>
            <a:r>
              <a:rPr lang="en-US" baseline="0" dirty="0" smtClean="0"/>
              <a:t> </a:t>
            </a:r>
            <a:r>
              <a:rPr lang="en-US" baseline="0" dirty="0" err="1" smtClean="0"/>
              <a:t>tác</a:t>
            </a:r>
            <a:r>
              <a:rPr lang="en-US" baseline="0" dirty="0" smtClean="0"/>
              <a:t> </a:t>
            </a:r>
            <a:r>
              <a:rPr lang="en-US" baseline="0" dirty="0" err="1" smtClean="0"/>
              <a:t>dụng</a:t>
            </a:r>
            <a:r>
              <a:rPr lang="en-US" baseline="0" dirty="0" smtClean="0"/>
              <a:t> </a:t>
            </a:r>
            <a:r>
              <a:rPr lang="en-US" baseline="0" dirty="0" err="1" smtClean="0"/>
              <a:t>để</a:t>
            </a:r>
            <a:r>
              <a:rPr lang="en-US" baseline="0" dirty="0" smtClean="0"/>
              <a:t> </a:t>
            </a:r>
            <a:r>
              <a:rPr lang="en-US" baseline="0" dirty="0" err="1" smtClean="0"/>
              <a:t>xác</a:t>
            </a:r>
            <a:r>
              <a:rPr lang="en-US" baseline="0" dirty="0" smtClean="0"/>
              <a:t> </a:t>
            </a:r>
            <a:r>
              <a:rPr lang="en-US" baseline="0" dirty="0" err="1" smtClean="0"/>
              <a:t>định</a:t>
            </a:r>
            <a:r>
              <a:rPr lang="en-US" baseline="0" dirty="0" smtClean="0"/>
              <a:t> </a:t>
            </a:r>
            <a:r>
              <a:rPr lang="en-US" baseline="0" dirty="0" err="1" smtClean="0"/>
              <a:t>xem</a:t>
            </a:r>
            <a:r>
              <a:rPr lang="en-US" baseline="0" dirty="0" smtClean="0"/>
              <a:t> </a:t>
            </a:r>
            <a:r>
              <a:rPr lang="en-US" baseline="0" dirty="0" err="1" smtClean="0"/>
              <a:t>thằng</a:t>
            </a:r>
            <a:r>
              <a:rPr lang="en-US" baseline="0" dirty="0" smtClean="0"/>
              <a:t> </a:t>
            </a:r>
            <a:r>
              <a:rPr lang="en-US" baseline="0" dirty="0" err="1" smtClean="0"/>
              <a:t>số</a:t>
            </a:r>
            <a:r>
              <a:rPr lang="en-US" baseline="0" dirty="0" smtClean="0"/>
              <a:t> </a:t>
            </a:r>
            <a:r>
              <a:rPr lang="en-US" baseline="0" dirty="0" err="1" smtClean="0"/>
              <a:t>thứ</a:t>
            </a:r>
            <a:r>
              <a:rPr lang="en-US" baseline="0" dirty="0" smtClean="0"/>
              <a:t> </a:t>
            </a:r>
            <a:r>
              <a:rPr lang="en-US" baseline="0" dirty="0" err="1" smtClean="0"/>
              <a:t>tự</a:t>
            </a:r>
            <a:r>
              <a:rPr lang="en-US" baseline="0" dirty="0" smtClean="0"/>
              <a:t> </a:t>
            </a:r>
            <a:r>
              <a:rPr lang="en-US" baseline="0" dirty="0" err="1" smtClean="0"/>
              <a:t>nào</a:t>
            </a:r>
            <a:r>
              <a:rPr lang="en-US" baseline="0" dirty="0" smtClean="0"/>
              <a:t> </a:t>
            </a:r>
            <a:r>
              <a:rPr lang="en-US" baseline="0" dirty="0" err="1" smtClean="0"/>
              <a:t>bị</a:t>
            </a:r>
            <a:r>
              <a:rPr lang="en-US" baseline="0" dirty="0" smtClean="0"/>
              <a:t> </a:t>
            </a:r>
            <a:r>
              <a:rPr lang="en-US" baseline="0" dirty="0" err="1" smtClean="0"/>
              <a:t>mất</a:t>
            </a:r>
            <a:endParaRPr lang="en-US" baseline="0" dirty="0" smtClean="0"/>
          </a:p>
          <a:p>
            <a:pPr marL="0" lvl="0" indent="0" algn="l" rtl="0">
              <a:spcBef>
                <a:spcPts val="0"/>
              </a:spcBef>
              <a:spcAft>
                <a:spcPts val="0"/>
              </a:spcAft>
              <a:buNone/>
            </a:pPr>
            <a:r>
              <a:rPr lang="en-US" baseline="0" dirty="0" err="1" smtClean="0"/>
              <a:t>Ack</a:t>
            </a:r>
            <a:r>
              <a:rPr lang="en-US" baseline="0" dirty="0" smtClean="0"/>
              <a:t> </a:t>
            </a:r>
            <a:r>
              <a:rPr lang="en-US" baseline="0" dirty="0" err="1" smtClean="0"/>
              <a:t>để</a:t>
            </a:r>
            <a:r>
              <a:rPr lang="en-US" baseline="0" dirty="0" smtClean="0"/>
              <a:t> </a:t>
            </a:r>
            <a:r>
              <a:rPr lang="en-US" baseline="0" dirty="0" err="1" smtClean="0"/>
              <a:t>xác</a:t>
            </a:r>
            <a:r>
              <a:rPr lang="en-US" baseline="0" dirty="0" smtClean="0"/>
              <a:t> </a:t>
            </a:r>
            <a:r>
              <a:rPr lang="en-US" baseline="0" dirty="0" err="1" smtClean="0"/>
              <a:t>định</a:t>
            </a:r>
            <a:r>
              <a:rPr lang="en-US" baseline="0" dirty="0" smtClean="0"/>
              <a:t> </a:t>
            </a:r>
            <a:r>
              <a:rPr lang="en-US" baseline="0" dirty="0" err="1" smtClean="0"/>
              <a:t>xem</a:t>
            </a:r>
            <a:r>
              <a:rPr lang="en-US" baseline="0" dirty="0" smtClean="0"/>
              <a:t> </a:t>
            </a:r>
            <a:r>
              <a:rPr lang="en-US" baseline="0" dirty="0" err="1" smtClean="0"/>
              <a:t>bên</a:t>
            </a:r>
            <a:r>
              <a:rPr lang="en-US" baseline="0" dirty="0" smtClean="0"/>
              <a:t> </a:t>
            </a:r>
            <a:r>
              <a:rPr lang="en-US" baseline="0" dirty="0" err="1" smtClean="0"/>
              <a:t>nhận</a:t>
            </a:r>
            <a:r>
              <a:rPr lang="en-US" baseline="0" dirty="0" smtClean="0"/>
              <a:t> </a:t>
            </a:r>
            <a:r>
              <a:rPr lang="en-US" baseline="0" dirty="0" err="1" smtClean="0"/>
              <a:t>đã</a:t>
            </a:r>
            <a:r>
              <a:rPr lang="en-US" baseline="0" dirty="0" smtClean="0"/>
              <a:t> </a:t>
            </a:r>
            <a:r>
              <a:rPr lang="en-US" baseline="0" dirty="0" err="1" smtClean="0"/>
              <a:t>nhận</a:t>
            </a:r>
            <a:r>
              <a:rPr lang="en-US" baseline="0" dirty="0" smtClean="0"/>
              <a:t> </a:t>
            </a:r>
            <a:r>
              <a:rPr lang="en-US" baseline="0" dirty="0" err="1" smtClean="0"/>
              <a:t>được</a:t>
            </a:r>
            <a:r>
              <a:rPr lang="en-US" baseline="0" dirty="0" smtClean="0"/>
              <a:t> </a:t>
            </a:r>
            <a:r>
              <a:rPr lang="en-US" baseline="0" dirty="0" err="1" smtClean="0"/>
              <a:t>gói</a:t>
            </a:r>
            <a:r>
              <a:rPr lang="en-US" baseline="0" dirty="0" smtClean="0"/>
              <a:t> tin hay </a:t>
            </a:r>
            <a:r>
              <a:rPr lang="en-US" baseline="0" dirty="0" err="1" smtClean="0"/>
              <a:t>chưa</a:t>
            </a:r>
            <a:endParaRPr dirty="0"/>
          </a:p>
        </p:txBody>
      </p:sp>
    </p:spTree>
    <p:extLst>
      <p:ext uri="{BB962C8B-B14F-4D97-AF65-F5344CB8AC3E}">
        <p14:creationId xmlns:p14="http://schemas.microsoft.com/office/powerpoint/2010/main" val="39541331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54ff9c4cb4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54ff9c4cb4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smtClean="0"/>
              <a:t>Seq</a:t>
            </a:r>
            <a:r>
              <a:rPr lang="en-US" dirty="0" smtClean="0"/>
              <a:t> </a:t>
            </a:r>
            <a:r>
              <a:rPr lang="en-US" dirty="0" err="1" smtClean="0"/>
              <a:t>có</a:t>
            </a:r>
            <a:r>
              <a:rPr lang="en-US" baseline="0" dirty="0" smtClean="0"/>
              <a:t> </a:t>
            </a:r>
            <a:r>
              <a:rPr lang="en-US" baseline="0" dirty="0" err="1" smtClean="0"/>
              <a:t>tác</a:t>
            </a:r>
            <a:r>
              <a:rPr lang="en-US" baseline="0" dirty="0" smtClean="0"/>
              <a:t> </a:t>
            </a:r>
            <a:r>
              <a:rPr lang="en-US" baseline="0" dirty="0" err="1" smtClean="0"/>
              <a:t>dụng</a:t>
            </a:r>
            <a:r>
              <a:rPr lang="en-US" baseline="0" dirty="0" smtClean="0"/>
              <a:t> </a:t>
            </a:r>
            <a:r>
              <a:rPr lang="en-US" baseline="0" dirty="0" err="1" smtClean="0"/>
              <a:t>để</a:t>
            </a:r>
            <a:r>
              <a:rPr lang="en-US" baseline="0" dirty="0" smtClean="0"/>
              <a:t> </a:t>
            </a:r>
            <a:r>
              <a:rPr lang="en-US" baseline="0" dirty="0" err="1" smtClean="0"/>
              <a:t>xác</a:t>
            </a:r>
            <a:r>
              <a:rPr lang="en-US" baseline="0" dirty="0" smtClean="0"/>
              <a:t> </a:t>
            </a:r>
            <a:r>
              <a:rPr lang="en-US" baseline="0" dirty="0" err="1" smtClean="0"/>
              <a:t>định</a:t>
            </a:r>
            <a:r>
              <a:rPr lang="en-US" baseline="0" dirty="0" smtClean="0"/>
              <a:t> </a:t>
            </a:r>
            <a:r>
              <a:rPr lang="en-US" baseline="0" dirty="0" err="1" smtClean="0"/>
              <a:t>xem</a:t>
            </a:r>
            <a:r>
              <a:rPr lang="en-US" baseline="0" dirty="0" smtClean="0"/>
              <a:t> </a:t>
            </a:r>
            <a:r>
              <a:rPr lang="en-US" baseline="0" dirty="0" err="1" smtClean="0"/>
              <a:t>thằng</a:t>
            </a:r>
            <a:r>
              <a:rPr lang="en-US" baseline="0" dirty="0" smtClean="0"/>
              <a:t> </a:t>
            </a:r>
            <a:r>
              <a:rPr lang="en-US" baseline="0" dirty="0" err="1" smtClean="0"/>
              <a:t>số</a:t>
            </a:r>
            <a:r>
              <a:rPr lang="en-US" baseline="0" dirty="0" smtClean="0"/>
              <a:t> </a:t>
            </a:r>
            <a:r>
              <a:rPr lang="en-US" baseline="0" dirty="0" err="1" smtClean="0"/>
              <a:t>thứ</a:t>
            </a:r>
            <a:r>
              <a:rPr lang="en-US" baseline="0" dirty="0" smtClean="0"/>
              <a:t> </a:t>
            </a:r>
            <a:r>
              <a:rPr lang="en-US" baseline="0" dirty="0" err="1" smtClean="0"/>
              <a:t>tự</a:t>
            </a:r>
            <a:r>
              <a:rPr lang="en-US" baseline="0" dirty="0" smtClean="0"/>
              <a:t> </a:t>
            </a:r>
            <a:r>
              <a:rPr lang="en-US" baseline="0" dirty="0" err="1" smtClean="0"/>
              <a:t>nào</a:t>
            </a:r>
            <a:r>
              <a:rPr lang="en-US" baseline="0" dirty="0" smtClean="0"/>
              <a:t> </a:t>
            </a:r>
            <a:r>
              <a:rPr lang="en-US" baseline="0" dirty="0" err="1" smtClean="0"/>
              <a:t>bị</a:t>
            </a:r>
            <a:r>
              <a:rPr lang="en-US" baseline="0" dirty="0" smtClean="0"/>
              <a:t> </a:t>
            </a:r>
            <a:r>
              <a:rPr lang="en-US" baseline="0" dirty="0" err="1" smtClean="0"/>
              <a:t>mất</a:t>
            </a:r>
            <a:endParaRPr lang="en-US" baseline="0" dirty="0" smtClean="0"/>
          </a:p>
          <a:p>
            <a:pPr marL="0" lvl="0" indent="0" algn="l" rtl="0">
              <a:spcBef>
                <a:spcPts val="0"/>
              </a:spcBef>
              <a:spcAft>
                <a:spcPts val="0"/>
              </a:spcAft>
              <a:buNone/>
            </a:pPr>
            <a:r>
              <a:rPr lang="en-US" baseline="0" dirty="0" err="1" smtClean="0"/>
              <a:t>Ack</a:t>
            </a:r>
            <a:r>
              <a:rPr lang="en-US" baseline="0" dirty="0" smtClean="0"/>
              <a:t> </a:t>
            </a:r>
            <a:r>
              <a:rPr lang="en-US" baseline="0" dirty="0" err="1" smtClean="0"/>
              <a:t>để</a:t>
            </a:r>
            <a:r>
              <a:rPr lang="en-US" baseline="0" dirty="0" smtClean="0"/>
              <a:t> </a:t>
            </a:r>
            <a:r>
              <a:rPr lang="en-US" baseline="0" dirty="0" err="1" smtClean="0"/>
              <a:t>xác</a:t>
            </a:r>
            <a:r>
              <a:rPr lang="en-US" baseline="0" dirty="0" smtClean="0"/>
              <a:t> </a:t>
            </a:r>
            <a:r>
              <a:rPr lang="en-US" baseline="0" dirty="0" err="1" smtClean="0"/>
              <a:t>định</a:t>
            </a:r>
            <a:r>
              <a:rPr lang="en-US" baseline="0" dirty="0" smtClean="0"/>
              <a:t> </a:t>
            </a:r>
            <a:r>
              <a:rPr lang="en-US" baseline="0" dirty="0" err="1" smtClean="0"/>
              <a:t>xem</a:t>
            </a:r>
            <a:r>
              <a:rPr lang="en-US" baseline="0" dirty="0" smtClean="0"/>
              <a:t> </a:t>
            </a:r>
            <a:r>
              <a:rPr lang="en-US" baseline="0" dirty="0" err="1" smtClean="0"/>
              <a:t>bên</a:t>
            </a:r>
            <a:r>
              <a:rPr lang="en-US" baseline="0" dirty="0" smtClean="0"/>
              <a:t> </a:t>
            </a:r>
            <a:r>
              <a:rPr lang="en-US" baseline="0" dirty="0" err="1" smtClean="0"/>
              <a:t>nhận</a:t>
            </a:r>
            <a:r>
              <a:rPr lang="en-US" baseline="0" dirty="0" smtClean="0"/>
              <a:t> </a:t>
            </a:r>
            <a:r>
              <a:rPr lang="en-US" baseline="0" dirty="0" err="1" smtClean="0"/>
              <a:t>đã</a:t>
            </a:r>
            <a:r>
              <a:rPr lang="en-US" baseline="0" dirty="0" smtClean="0"/>
              <a:t> </a:t>
            </a:r>
            <a:r>
              <a:rPr lang="en-US" baseline="0" dirty="0" err="1" smtClean="0"/>
              <a:t>nhận</a:t>
            </a:r>
            <a:r>
              <a:rPr lang="en-US" baseline="0" dirty="0" smtClean="0"/>
              <a:t> </a:t>
            </a:r>
            <a:r>
              <a:rPr lang="en-US" baseline="0" dirty="0" err="1" smtClean="0"/>
              <a:t>được</a:t>
            </a:r>
            <a:r>
              <a:rPr lang="en-US" baseline="0" dirty="0" smtClean="0"/>
              <a:t> </a:t>
            </a:r>
            <a:r>
              <a:rPr lang="en-US" baseline="0" dirty="0" err="1" smtClean="0"/>
              <a:t>gói</a:t>
            </a:r>
            <a:r>
              <a:rPr lang="en-US" baseline="0" dirty="0" smtClean="0"/>
              <a:t> tin hay </a:t>
            </a:r>
            <a:r>
              <a:rPr lang="en-US" baseline="0" dirty="0" err="1" smtClean="0"/>
              <a:t>chưa</a:t>
            </a:r>
            <a:endParaRPr dirty="0"/>
          </a:p>
        </p:txBody>
      </p:sp>
    </p:spTree>
    <p:extLst>
      <p:ext uri="{BB962C8B-B14F-4D97-AF65-F5344CB8AC3E}">
        <p14:creationId xmlns:p14="http://schemas.microsoft.com/office/powerpoint/2010/main" val="40840864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54ff9c4cb4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54ff9c4cb4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smtClean="0"/>
              <a:t>Seq</a:t>
            </a:r>
            <a:r>
              <a:rPr lang="en-US" dirty="0" smtClean="0"/>
              <a:t> </a:t>
            </a:r>
            <a:r>
              <a:rPr lang="en-US" dirty="0" err="1" smtClean="0"/>
              <a:t>có</a:t>
            </a:r>
            <a:r>
              <a:rPr lang="en-US" baseline="0" dirty="0" smtClean="0"/>
              <a:t> </a:t>
            </a:r>
            <a:r>
              <a:rPr lang="en-US" baseline="0" dirty="0" err="1" smtClean="0"/>
              <a:t>tác</a:t>
            </a:r>
            <a:r>
              <a:rPr lang="en-US" baseline="0" dirty="0" smtClean="0"/>
              <a:t> </a:t>
            </a:r>
            <a:r>
              <a:rPr lang="en-US" baseline="0" dirty="0" err="1" smtClean="0"/>
              <a:t>dụng</a:t>
            </a:r>
            <a:r>
              <a:rPr lang="en-US" baseline="0" dirty="0" smtClean="0"/>
              <a:t> </a:t>
            </a:r>
            <a:r>
              <a:rPr lang="en-US" baseline="0" dirty="0" err="1" smtClean="0"/>
              <a:t>để</a:t>
            </a:r>
            <a:r>
              <a:rPr lang="en-US" baseline="0" dirty="0" smtClean="0"/>
              <a:t> </a:t>
            </a:r>
            <a:r>
              <a:rPr lang="en-US" baseline="0" dirty="0" err="1" smtClean="0"/>
              <a:t>xác</a:t>
            </a:r>
            <a:r>
              <a:rPr lang="en-US" baseline="0" dirty="0" smtClean="0"/>
              <a:t> </a:t>
            </a:r>
            <a:r>
              <a:rPr lang="en-US" baseline="0" dirty="0" err="1" smtClean="0"/>
              <a:t>định</a:t>
            </a:r>
            <a:r>
              <a:rPr lang="en-US" baseline="0" dirty="0" smtClean="0"/>
              <a:t> </a:t>
            </a:r>
            <a:r>
              <a:rPr lang="en-US" baseline="0" dirty="0" err="1" smtClean="0"/>
              <a:t>xem</a:t>
            </a:r>
            <a:r>
              <a:rPr lang="en-US" baseline="0" dirty="0" smtClean="0"/>
              <a:t> </a:t>
            </a:r>
            <a:r>
              <a:rPr lang="en-US" baseline="0" dirty="0" err="1" smtClean="0"/>
              <a:t>thằng</a:t>
            </a:r>
            <a:r>
              <a:rPr lang="en-US" baseline="0" dirty="0" smtClean="0"/>
              <a:t> </a:t>
            </a:r>
            <a:r>
              <a:rPr lang="en-US" baseline="0" dirty="0" err="1" smtClean="0"/>
              <a:t>số</a:t>
            </a:r>
            <a:r>
              <a:rPr lang="en-US" baseline="0" dirty="0" smtClean="0"/>
              <a:t> </a:t>
            </a:r>
            <a:r>
              <a:rPr lang="en-US" baseline="0" dirty="0" err="1" smtClean="0"/>
              <a:t>thứ</a:t>
            </a:r>
            <a:r>
              <a:rPr lang="en-US" baseline="0" dirty="0" smtClean="0"/>
              <a:t> </a:t>
            </a:r>
            <a:r>
              <a:rPr lang="en-US" baseline="0" dirty="0" err="1" smtClean="0"/>
              <a:t>tự</a:t>
            </a:r>
            <a:r>
              <a:rPr lang="en-US" baseline="0" dirty="0" smtClean="0"/>
              <a:t> </a:t>
            </a:r>
            <a:r>
              <a:rPr lang="en-US" baseline="0" dirty="0" err="1" smtClean="0"/>
              <a:t>nào</a:t>
            </a:r>
            <a:r>
              <a:rPr lang="en-US" baseline="0" dirty="0" smtClean="0"/>
              <a:t> </a:t>
            </a:r>
            <a:r>
              <a:rPr lang="en-US" baseline="0" dirty="0" err="1" smtClean="0"/>
              <a:t>bị</a:t>
            </a:r>
            <a:r>
              <a:rPr lang="en-US" baseline="0" dirty="0" smtClean="0"/>
              <a:t> </a:t>
            </a:r>
            <a:r>
              <a:rPr lang="en-US" baseline="0" dirty="0" err="1" smtClean="0"/>
              <a:t>mất</a:t>
            </a:r>
            <a:endParaRPr lang="en-US" baseline="0" dirty="0" smtClean="0"/>
          </a:p>
          <a:p>
            <a:pPr marL="0" lvl="0" indent="0" algn="l" rtl="0">
              <a:spcBef>
                <a:spcPts val="0"/>
              </a:spcBef>
              <a:spcAft>
                <a:spcPts val="0"/>
              </a:spcAft>
              <a:buNone/>
            </a:pPr>
            <a:r>
              <a:rPr lang="en-US" baseline="0" dirty="0" err="1" smtClean="0"/>
              <a:t>Ack</a:t>
            </a:r>
            <a:r>
              <a:rPr lang="en-US" baseline="0" dirty="0" smtClean="0"/>
              <a:t> </a:t>
            </a:r>
            <a:r>
              <a:rPr lang="en-US" baseline="0" dirty="0" err="1" smtClean="0"/>
              <a:t>để</a:t>
            </a:r>
            <a:r>
              <a:rPr lang="en-US" baseline="0" dirty="0" smtClean="0"/>
              <a:t> </a:t>
            </a:r>
            <a:r>
              <a:rPr lang="en-US" baseline="0" dirty="0" err="1" smtClean="0"/>
              <a:t>xác</a:t>
            </a:r>
            <a:r>
              <a:rPr lang="en-US" baseline="0" dirty="0" smtClean="0"/>
              <a:t> </a:t>
            </a:r>
            <a:r>
              <a:rPr lang="en-US" baseline="0" dirty="0" err="1" smtClean="0"/>
              <a:t>định</a:t>
            </a:r>
            <a:r>
              <a:rPr lang="en-US" baseline="0" dirty="0" smtClean="0"/>
              <a:t> </a:t>
            </a:r>
            <a:r>
              <a:rPr lang="en-US" baseline="0" dirty="0" err="1" smtClean="0"/>
              <a:t>xem</a:t>
            </a:r>
            <a:r>
              <a:rPr lang="en-US" baseline="0" dirty="0" smtClean="0"/>
              <a:t> </a:t>
            </a:r>
            <a:r>
              <a:rPr lang="en-US" baseline="0" dirty="0" err="1" smtClean="0"/>
              <a:t>bên</a:t>
            </a:r>
            <a:r>
              <a:rPr lang="en-US" baseline="0" dirty="0" smtClean="0"/>
              <a:t> </a:t>
            </a:r>
            <a:r>
              <a:rPr lang="en-US" baseline="0" dirty="0" err="1" smtClean="0"/>
              <a:t>nhận</a:t>
            </a:r>
            <a:r>
              <a:rPr lang="en-US" baseline="0" dirty="0" smtClean="0"/>
              <a:t> </a:t>
            </a:r>
            <a:r>
              <a:rPr lang="en-US" baseline="0" dirty="0" err="1" smtClean="0"/>
              <a:t>đã</a:t>
            </a:r>
            <a:r>
              <a:rPr lang="en-US" baseline="0" dirty="0" smtClean="0"/>
              <a:t> </a:t>
            </a:r>
            <a:r>
              <a:rPr lang="en-US" baseline="0" dirty="0" err="1" smtClean="0"/>
              <a:t>nhận</a:t>
            </a:r>
            <a:r>
              <a:rPr lang="en-US" baseline="0" dirty="0" smtClean="0"/>
              <a:t> </a:t>
            </a:r>
            <a:r>
              <a:rPr lang="en-US" baseline="0" dirty="0" err="1" smtClean="0"/>
              <a:t>được</a:t>
            </a:r>
            <a:r>
              <a:rPr lang="en-US" baseline="0" dirty="0" smtClean="0"/>
              <a:t> </a:t>
            </a:r>
            <a:r>
              <a:rPr lang="en-US" baseline="0" dirty="0" err="1" smtClean="0"/>
              <a:t>gói</a:t>
            </a:r>
            <a:r>
              <a:rPr lang="en-US" baseline="0" dirty="0" smtClean="0"/>
              <a:t> tin hay </a:t>
            </a:r>
            <a:r>
              <a:rPr lang="en-US" baseline="0" dirty="0" err="1" smtClean="0"/>
              <a:t>chưa</a:t>
            </a:r>
            <a:endParaRPr dirty="0"/>
          </a:p>
        </p:txBody>
      </p:sp>
    </p:spTree>
    <p:extLst>
      <p:ext uri="{BB962C8B-B14F-4D97-AF65-F5344CB8AC3E}">
        <p14:creationId xmlns:p14="http://schemas.microsoft.com/office/powerpoint/2010/main" val="25255974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54ff9c4cb4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54ff9c4cb4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smtClean="0"/>
              <a:t>Seq</a:t>
            </a:r>
            <a:r>
              <a:rPr lang="en-US" dirty="0" smtClean="0"/>
              <a:t> </a:t>
            </a:r>
            <a:r>
              <a:rPr lang="en-US" dirty="0" err="1" smtClean="0"/>
              <a:t>có</a:t>
            </a:r>
            <a:r>
              <a:rPr lang="en-US" baseline="0" dirty="0" smtClean="0"/>
              <a:t> </a:t>
            </a:r>
            <a:r>
              <a:rPr lang="en-US" baseline="0" dirty="0" err="1" smtClean="0"/>
              <a:t>tác</a:t>
            </a:r>
            <a:r>
              <a:rPr lang="en-US" baseline="0" dirty="0" smtClean="0"/>
              <a:t> </a:t>
            </a:r>
            <a:r>
              <a:rPr lang="en-US" baseline="0" dirty="0" err="1" smtClean="0"/>
              <a:t>dụng</a:t>
            </a:r>
            <a:r>
              <a:rPr lang="en-US" baseline="0" dirty="0" smtClean="0"/>
              <a:t> </a:t>
            </a:r>
            <a:r>
              <a:rPr lang="en-US" baseline="0" dirty="0" err="1" smtClean="0"/>
              <a:t>để</a:t>
            </a:r>
            <a:r>
              <a:rPr lang="en-US" baseline="0" dirty="0" smtClean="0"/>
              <a:t> </a:t>
            </a:r>
            <a:r>
              <a:rPr lang="en-US" baseline="0" dirty="0" err="1" smtClean="0"/>
              <a:t>xác</a:t>
            </a:r>
            <a:r>
              <a:rPr lang="en-US" baseline="0" dirty="0" smtClean="0"/>
              <a:t> </a:t>
            </a:r>
            <a:r>
              <a:rPr lang="en-US" baseline="0" dirty="0" err="1" smtClean="0"/>
              <a:t>định</a:t>
            </a:r>
            <a:r>
              <a:rPr lang="en-US" baseline="0" dirty="0" smtClean="0"/>
              <a:t> </a:t>
            </a:r>
            <a:r>
              <a:rPr lang="en-US" baseline="0" dirty="0" err="1" smtClean="0"/>
              <a:t>xem</a:t>
            </a:r>
            <a:r>
              <a:rPr lang="en-US" baseline="0" dirty="0" smtClean="0"/>
              <a:t> </a:t>
            </a:r>
            <a:r>
              <a:rPr lang="en-US" baseline="0" dirty="0" err="1" smtClean="0"/>
              <a:t>thằng</a:t>
            </a:r>
            <a:r>
              <a:rPr lang="en-US" baseline="0" dirty="0" smtClean="0"/>
              <a:t> </a:t>
            </a:r>
            <a:r>
              <a:rPr lang="en-US" baseline="0" dirty="0" err="1" smtClean="0"/>
              <a:t>số</a:t>
            </a:r>
            <a:r>
              <a:rPr lang="en-US" baseline="0" dirty="0" smtClean="0"/>
              <a:t> </a:t>
            </a:r>
            <a:r>
              <a:rPr lang="en-US" baseline="0" dirty="0" err="1" smtClean="0"/>
              <a:t>thứ</a:t>
            </a:r>
            <a:r>
              <a:rPr lang="en-US" baseline="0" dirty="0" smtClean="0"/>
              <a:t> </a:t>
            </a:r>
            <a:r>
              <a:rPr lang="en-US" baseline="0" dirty="0" err="1" smtClean="0"/>
              <a:t>tự</a:t>
            </a:r>
            <a:r>
              <a:rPr lang="en-US" baseline="0" dirty="0" smtClean="0"/>
              <a:t> </a:t>
            </a:r>
            <a:r>
              <a:rPr lang="en-US" baseline="0" dirty="0" err="1" smtClean="0"/>
              <a:t>nào</a:t>
            </a:r>
            <a:r>
              <a:rPr lang="en-US" baseline="0" dirty="0" smtClean="0"/>
              <a:t> </a:t>
            </a:r>
            <a:r>
              <a:rPr lang="en-US" baseline="0" dirty="0" err="1" smtClean="0"/>
              <a:t>bị</a:t>
            </a:r>
            <a:r>
              <a:rPr lang="en-US" baseline="0" dirty="0" smtClean="0"/>
              <a:t> </a:t>
            </a:r>
            <a:r>
              <a:rPr lang="en-US" baseline="0" dirty="0" err="1" smtClean="0"/>
              <a:t>mất</a:t>
            </a:r>
            <a:endParaRPr lang="en-US" baseline="0" dirty="0" smtClean="0"/>
          </a:p>
          <a:p>
            <a:pPr marL="0" lvl="0" indent="0" algn="l" rtl="0">
              <a:spcBef>
                <a:spcPts val="0"/>
              </a:spcBef>
              <a:spcAft>
                <a:spcPts val="0"/>
              </a:spcAft>
              <a:buNone/>
            </a:pPr>
            <a:r>
              <a:rPr lang="en-US" baseline="0" dirty="0" err="1" smtClean="0"/>
              <a:t>Ack</a:t>
            </a:r>
            <a:r>
              <a:rPr lang="en-US" baseline="0" dirty="0" smtClean="0"/>
              <a:t> </a:t>
            </a:r>
            <a:r>
              <a:rPr lang="en-US" baseline="0" dirty="0" err="1" smtClean="0"/>
              <a:t>để</a:t>
            </a:r>
            <a:r>
              <a:rPr lang="en-US" baseline="0" dirty="0" smtClean="0"/>
              <a:t> </a:t>
            </a:r>
            <a:r>
              <a:rPr lang="en-US" baseline="0" dirty="0" err="1" smtClean="0"/>
              <a:t>xác</a:t>
            </a:r>
            <a:r>
              <a:rPr lang="en-US" baseline="0" dirty="0" smtClean="0"/>
              <a:t> </a:t>
            </a:r>
            <a:r>
              <a:rPr lang="en-US" baseline="0" dirty="0" err="1" smtClean="0"/>
              <a:t>định</a:t>
            </a:r>
            <a:r>
              <a:rPr lang="en-US" baseline="0" dirty="0" smtClean="0"/>
              <a:t> </a:t>
            </a:r>
            <a:r>
              <a:rPr lang="en-US" baseline="0" dirty="0" err="1" smtClean="0"/>
              <a:t>xem</a:t>
            </a:r>
            <a:r>
              <a:rPr lang="en-US" baseline="0" dirty="0" smtClean="0"/>
              <a:t> </a:t>
            </a:r>
            <a:r>
              <a:rPr lang="en-US" baseline="0" dirty="0" err="1" smtClean="0"/>
              <a:t>bên</a:t>
            </a:r>
            <a:r>
              <a:rPr lang="en-US" baseline="0" dirty="0" smtClean="0"/>
              <a:t> </a:t>
            </a:r>
            <a:r>
              <a:rPr lang="en-US" baseline="0" dirty="0" err="1" smtClean="0"/>
              <a:t>nhận</a:t>
            </a:r>
            <a:r>
              <a:rPr lang="en-US" baseline="0" dirty="0" smtClean="0"/>
              <a:t> </a:t>
            </a:r>
            <a:r>
              <a:rPr lang="en-US" baseline="0" dirty="0" err="1" smtClean="0"/>
              <a:t>đã</a:t>
            </a:r>
            <a:r>
              <a:rPr lang="en-US" baseline="0" dirty="0" smtClean="0"/>
              <a:t> </a:t>
            </a:r>
            <a:r>
              <a:rPr lang="en-US" baseline="0" dirty="0" err="1" smtClean="0"/>
              <a:t>nhận</a:t>
            </a:r>
            <a:r>
              <a:rPr lang="en-US" baseline="0" dirty="0" smtClean="0"/>
              <a:t> </a:t>
            </a:r>
            <a:r>
              <a:rPr lang="en-US" baseline="0" dirty="0" err="1" smtClean="0"/>
              <a:t>được</a:t>
            </a:r>
            <a:r>
              <a:rPr lang="en-US" baseline="0" dirty="0" smtClean="0"/>
              <a:t> </a:t>
            </a:r>
            <a:r>
              <a:rPr lang="en-US" baseline="0" dirty="0" err="1" smtClean="0"/>
              <a:t>gói</a:t>
            </a:r>
            <a:r>
              <a:rPr lang="en-US" baseline="0" dirty="0" smtClean="0"/>
              <a:t> tin hay </a:t>
            </a:r>
            <a:r>
              <a:rPr lang="en-US" baseline="0" dirty="0" err="1" smtClean="0"/>
              <a:t>chưa</a:t>
            </a:r>
            <a:endParaRPr dirty="0"/>
          </a:p>
        </p:txBody>
      </p:sp>
    </p:spTree>
    <p:extLst>
      <p:ext uri="{BB962C8B-B14F-4D97-AF65-F5344CB8AC3E}">
        <p14:creationId xmlns:p14="http://schemas.microsoft.com/office/powerpoint/2010/main" val="21461277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13c8230601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13c8230601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3c8230601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3c8230601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54dda1946d_6_3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54dda1946d_6_3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Google Shape;677;g51b1a71d38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8" name="Google Shape;678;g51b1a71d38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smtClean="0"/>
              <a:t>Tại</a:t>
            </a:r>
            <a:r>
              <a:rPr lang="en-US" baseline="0" dirty="0" smtClean="0"/>
              <a:t> </a:t>
            </a:r>
            <a:r>
              <a:rPr lang="en-US" baseline="0" dirty="0" err="1" smtClean="0"/>
              <a:t>sao</a:t>
            </a:r>
            <a:r>
              <a:rPr lang="en-US" baseline="0" dirty="0" smtClean="0"/>
              <a:t> </a:t>
            </a:r>
            <a:r>
              <a:rPr lang="en-US" baseline="0" dirty="0" err="1" smtClean="0"/>
              <a:t>lại</a:t>
            </a:r>
            <a:r>
              <a:rPr lang="en-US" baseline="0" dirty="0" smtClean="0"/>
              <a:t> </a:t>
            </a:r>
            <a:r>
              <a:rPr lang="en-US" baseline="0" dirty="0" err="1" smtClean="0"/>
              <a:t>cần</a:t>
            </a:r>
            <a:r>
              <a:rPr lang="en-US" baseline="0" dirty="0" smtClean="0"/>
              <a:t> 2 </a:t>
            </a:r>
            <a:r>
              <a:rPr lang="en-US" baseline="0" dirty="0" err="1" smtClean="0"/>
              <a:t>loại</a:t>
            </a:r>
            <a:r>
              <a:rPr lang="en-US" baseline="0" dirty="0" smtClean="0"/>
              <a:t> </a:t>
            </a:r>
            <a:r>
              <a:rPr lang="en-US" baseline="0" dirty="0" err="1" smtClean="0"/>
              <a:t>dịch</a:t>
            </a:r>
            <a:r>
              <a:rPr lang="en-US" baseline="0" dirty="0" smtClean="0"/>
              <a:t> </a:t>
            </a:r>
            <a:r>
              <a:rPr lang="en-US" baseline="0" dirty="0" err="1" smtClean="0"/>
              <a:t>vụ</a:t>
            </a:r>
            <a:r>
              <a:rPr lang="en-US" baseline="0" dirty="0" smtClean="0"/>
              <a:t> </a:t>
            </a:r>
            <a:r>
              <a:rPr lang="en-US" baseline="0" dirty="0" err="1" smtClean="0"/>
              <a:t>này</a:t>
            </a:r>
            <a:r>
              <a:rPr lang="en-US" baseline="0" dirty="0" smtClean="0"/>
              <a:t>:</a:t>
            </a:r>
          </a:p>
          <a:p>
            <a:pPr marL="0" lvl="0" indent="0" algn="l" rtl="0">
              <a:spcBef>
                <a:spcPts val="0"/>
              </a:spcBef>
              <a:spcAft>
                <a:spcPts val="0"/>
              </a:spcAft>
              <a:buNone/>
            </a:pPr>
            <a:r>
              <a:rPr lang="en-US" baseline="0" dirty="0" err="1" smtClean="0"/>
              <a:t>Vì</a:t>
            </a:r>
            <a:r>
              <a:rPr lang="en-US" baseline="0" dirty="0" smtClean="0"/>
              <a:t> </a:t>
            </a:r>
            <a:r>
              <a:rPr lang="en-US" baseline="0" dirty="0" err="1" smtClean="0"/>
              <a:t>các</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a:t>
            </a:r>
            <a:r>
              <a:rPr lang="en-US" baseline="0" dirty="0" err="1" smtClean="0"/>
              <a:t>đến</a:t>
            </a:r>
            <a:r>
              <a:rPr lang="en-US" baseline="0" dirty="0" smtClean="0"/>
              <a:t> </a:t>
            </a:r>
            <a:r>
              <a:rPr lang="en-US" baseline="0" dirty="0" err="1" smtClean="0"/>
              <a:t>từ</a:t>
            </a:r>
            <a:r>
              <a:rPr lang="en-US" baseline="0" dirty="0" smtClean="0"/>
              <a:t> </a:t>
            </a:r>
            <a:r>
              <a:rPr lang="en-US" baseline="0" dirty="0" err="1" smtClean="0"/>
              <a:t>tầng</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a:t>
            </a:r>
            <a:r>
              <a:rPr lang="en-US" baseline="0" dirty="0" err="1" smtClean="0"/>
              <a:t>là</a:t>
            </a:r>
            <a:r>
              <a:rPr lang="en-US" baseline="0" dirty="0" smtClean="0"/>
              <a:t> </a:t>
            </a:r>
            <a:r>
              <a:rPr lang="en-US" baseline="0" dirty="0" err="1" smtClean="0"/>
              <a:t>đa</a:t>
            </a:r>
            <a:r>
              <a:rPr lang="en-US" baseline="0" dirty="0" smtClean="0"/>
              <a:t> </a:t>
            </a:r>
            <a:r>
              <a:rPr lang="en-US" baseline="0" dirty="0" err="1" smtClean="0"/>
              <a:t>dạng</a:t>
            </a:r>
            <a:endParaRPr lang="en-US" baseline="0" dirty="0" smtClean="0"/>
          </a:p>
          <a:p>
            <a:pPr marL="0" lvl="0" indent="0" algn="l" rtl="0">
              <a:spcBef>
                <a:spcPts val="0"/>
              </a:spcBef>
              <a:spcAft>
                <a:spcPts val="0"/>
              </a:spcAft>
              <a:buNone/>
            </a:pPr>
            <a:r>
              <a:rPr lang="en-US" baseline="0" dirty="0" err="1" smtClean="0"/>
              <a:t>Các</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a:t>
            </a:r>
            <a:r>
              <a:rPr lang="en-US" baseline="0" dirty="0" err="1" smtClean="0"/>
              <a:t>cần</a:t>
            </a:r>
            <a:r>
              <a:rPr lang="en-US" baseline="0" dirty="0" smtClean="0"/>
              <a:t> </a:t>
            </a:r>
            <a:r>
              <a:rPr lang="en-US" baseline="0" dirty="0" err="1" smtClean="0"/>
              <a:t>đến</a:t>
            </a:r>
            <a:r>
              <a:rPr lang="en-US" baseline="0" dirty="0" smtClean="0"/>
              <a:t> 100% </a:t>
            </a:r>
            <a:r>
              <a:rPr lang="en-US" baseline="0" dirty="0" err="1" smtClean="0"/>
              <a:t>độ</a:t>
            </a:r>
            <a:r>
              <a:rPr lang="en-US" baseline="0" dirty="0" smtClean="0"/>
              <a:t> tin </a:t>
            </a:r>
            <a:r>
              <a:rPr lang="en-US" baseline="0" dirty="0" err="1" smtClean="0"/>
              <a:t>cậy</a:t>
            </a:r>
            <a:r>
              <a:rPr lang="en-US" baseline="0" dirty="0" smtClean="0"/>
              <a:t> </a:t>
            </a:r>
            <a:r>
              <a:rPr lang="en-US" baseline="0" dirty="0" err="1" smtClean="0"/>
              <a:t>như</a:t>
            </a:r>
            <a:r>
              <a:rPr lang="en-US" baseline="0" dirty="0" smtClean="0"/>
              <a:t> mail, web </a:t>
            </a:r>
            <a:r>
              <a:rPr lang="en-US" baseline="0" dirty="0" err="1" smtClean="0"/>
              <a:t>thì</a:t>
            </a:r>
            <a:r>
              <a:rPr lang="en-US" baseline="0" dirty="0" smtClean="0"/>
              <a:t> </a:t>
            </a:r>
            <a:r>
              <a:rPr lang="en-US" baseline="0" dirty="0" err="1" smtClean="0"/>
              <a:t>sẽ</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dịch</a:t>
            </a:r>
            <a:r>
              <a:rPr lang="en-US" baseline="0" dirty="0" smtClean="0"/>
              <a:t> </a:t>
            </a:r>
            <a:r>
              <a:rPr lang="en-US" baseline="0" dirty="0" err="1" smtClean="0"/>
              <a:t>vụ</a:t>
            </a:r>
            <a:r>
              <a:rPr lang="en-US" baseline="0" dirty="0" smtClean="0"/>
              <a:t> </a:t>
            </a:r>
            <a:r>
              <a:rPr lang="en-US" baseline="0" dirty="0" err="1" smtClean="0"/>
              <a:t>của</a:t>
            </a:r>
            <a:r>
              <a:rPr lang="en-US" baseline="0" dirty="0" smtClean="0"/>
              <a:t> TCP</a:t>
            </a:r>
          </a:p>
          <a:p>
            <a:pPr marL="0" lvl="0" indent="0" algn="l" rtl="0">
              <a:spcBef>
                <a:spcPts val="0"/>
              </a:spcBef>
              <a:spcAft>
                <a:spcPts val="0"/>
              </a:spcAft>
              <a:buNone/>
            </a:pPr>
            <a:r>
              <a:rPr lang="en-US" baseline="0" dirty="0" err="1" smtClean="0"/>
              <a:t>Còn</a:t>
            </a:r>
            <a:r>
              <a:rPr lang="en-US" baseline="0" dirty="0" smtClean="0"/>
              <a:t> </a:t>
            </a:r>
            <a:r>
              <a:rPr lang="en-US" baseline="0" dirty="0" err="1" smtClean="0"/>
              <a:t>các</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a:t>
            </a:r>
            <a:r>
              <a:rPr lang="en-US" baseline="0" dirty="0" err="1" smtClean="0"/>
              <a:t>chuyển</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nhanh</a:t>
            </a:r>
            <a:r>
              <a:rPr lang="en-US" baseline="0" dirty="0" smtClean="0"/>
              <a:t> </a:t>
            </a:r>
            <a:r>
              <a:rPr lang="en-US" baseline="0" dirty="0" err="1" smtClean="0"/>
              <a:t>và</a:t>
            </a:r>
            <a:r>
              <a:rPr lang="en-US" baseline="0" dirty="0" smtClean="0"/>
              <a:t> </a:t>
            </a:r>
            <a:r>
              <a:rPr lang="en-US" baseline="0" dirty="0" err="1" smtClean="0"/>
              <a:t>có</a:t>
            </a:r>
            <a:r>
              <a:rPr lang="en-US" baseline="0" dirty="0" smtClean="0"/>
              <a:t> </a:t>
            </a:r>
            <a:r>
              <a:rPr lang="en-US" baseline="0" dirty="0" err="1" smtClean="0"/>
              <a:t>khả</a:t>
            </a:r>
            <a:r>
              <a:rPr lang="en-US" baseline="0" dirty="0" smtClean="0"/>
              <a:t> </a:t>
            </a:r>
            <a:r>
              <a:rPr lang="en-US" baseline="0" dirty="0" err="1" smtClean="0"/>
              <a:t>năng</a:t>
            </a:r>
            <a:r>
              <a:rPr lang="en-US" baseline="0" dirty="0" smtClean="0"/>
              <a:t> </a:t>
            </a:r>
            <a:r>
              <a:rPr lang="en-US" baseline="0" dirty="0" err="1" smtClean="0"/>
              <a:t>chịu</a:t>
            </a:r>
            <a:r>
              <a:rPr lang="en-US" baseline="0" dirty="0" smtClean="0"/>
              <a:t> </a:t>
            </a:r>
            <a:r>
              <a:rPr lang="en-US" baseline="0" dirty="0" err="1" smtClean="0"/>
              <a:t>lỗi</a:t>
            </a:r>
            <a:r>
              <a:rPr lang="en-US" baseline="0" dirty="0" smtClean="0"/>
              <a:t> </a:t>
            </a:r>
            <a:r>
              <a:rPr lang="en-US" baseline="0" dirty="0" err="1" smtClean="0"/>
              <a:t>cao</a:t>
            </a:r>
            <a:r>
              <a:rPr lang="en-US" baseline="0" dirty="0" smtClean="0"/>
              <a:t> </a:t>
            </a:r>
            <a:r>
              <a:rPr lang="en-US" baseline="0" dirty="0" err="1" smtClean="0"/>
              <a:t>thì</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dịch</a:t>
            </a:r>
            <a:r>
              <a:rPr lang="en-US" baseline="0" dirty="0" smtClean="0"/>
              <a:t> </a:t>
            </a:r>
            <a:r>
              <a:rPr lang="en-US" baseline="0" dirty="0" err="1" smtClean="0"/>
              <a:t>vụ</a:t>
            </a:r>
            <a:r>
              <a:rPr lang="en-US" baseline="0" dirty="0" smtClean="0"/>
              <a:t> </a:t>
            </a:r>
            <a:r>
              <a:rPr lang="en-US" baseline="0" dirty="0" err="1" smtClean="0"/>
              <a:t>của</a:t>
            </a:r>
            <a:r>
              <a:rPr lang="en-US" baseline="0" dirty="0" smtClean="0"/>
              <a:t> UDP</a:t>
            </a:r>
          </a:p>
          <a:p>
            <a:pPr marL="0" lvl="0" indent="0" algn="l" rtl="0">
              <a:spcBef>
                <a:spcPts val="0"/>
              </a:spcBef>
              <a:spcAft>
                <a:spcPts val="0"/>
              </a:spcAft>
              <a:buNone/>
            </a:pPr>
            <a:r>
              <a:rPr lang="en-US" baseline="0" dirty="0" err="1" smtClean="0"/>
              <a:t>Nói</a:t>
            </a:r>
            <a:r>
              <a:rPr lang="en-US" baseline="0" dirty="0" smtClean="0"/>
              <a:t> them </a:t>
            </a:r>
            <a:r>
              <a:rPr lang="en-US" baseline="0" dirty="0" err="1" smtClean="0"/>
              <a:t>về</a:t>
            </a:r>
            <a:r>
              <a:rPr lang="en-US" baseline="0" dirty="0" smtClean="0"/>
              <a:t> </a:t>
            </a:r>
            <a:r>
              <a:rPr lang="en-US" baseline="0" dirty="0" err="1" smtClean="0"/>
              <a:t>ví</a:t>
            </a:r>
            <a:r>
              <a:rPr lang="en-US" baseline="0" dirty="0" smtClean="0"/>
              <a:t> </a:t>
            </a:r>
            <a:r>
              <a:rPr lang="en-US" baseline="0" dirty="0" err="1" smtClean="0"/>
              <a:t>dụ</a:t>
            </a:r>
            <a:r>
              <a:rPr lang="en-US" baseline="0" dirty="0" smtClean="0"/>
              <a:t> </a:t>
            </a:r>
            <a:r>
              <a:rPr lang="en-US" baseline="0" dirty="0" err="1" smtClean="0"/>
              <a:t>cho</a:t>
            </a:r>
            <a:r>
              <a:rPr lang="en-US" baseline="0" dirty="0" smtClean="0"/>
              <a:t> </a:t>
            </a:r>
            <a:r>
              <a:rPr lang="en-US" baseline="0" dirty="0" err="1" smtClean="0"/>
              <a:t>mn</a:t>
            </a:r>
            <a:r>
              <a:rPr lang="en-US" baseline="0" dirty="0" smtClean="0"/>
              <a:t> </a:t>
            </a:r>
            <a:r>
              <a:rPr lang="en-US" baseline="0" dirty="0" err="1" smtClean="0"/>
              <a:t>dễ</a:t>
            </a:r>
            <a:r>
              <a:rPr lang="en-US" baseline="0" dirty="0" smtClean="0"/>
              <a:t> </a:t>
            </a:r>
            <a:r>
              <a:rPr lang="en-US" baseline="0" dirty="0" err="1" smtClean="0"/>
              <a:t>hiểu</a:t>
            </a:r>
            <a:r>
              <a:rPr lang="en-US" baseline="0" dirty="0" smtClean="0"/>
              <a:t> port </a:t>
            </a:r>
            <a:r>
              <a:rPr lang="en-US" baseline="0" dirty="0" err="1" smtClean="0"/>
              <a:t>là</a:t>
            </a:r>
            <a:r>
              <a:rPr lang="en-US" baseline="0" dirty="0" smtClean="0"/>
              <a:t> </a:t>
            </a:r>
            <a:r>
              <a:rPr lang="en-US" baseline="0" dirty="0" err="1" smtClean="0"/>
              <a:t>gì</a:t>
            </a:r>
            <a:endParaRPr lang="en-US" baseline="0"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Google Shape;677;g51b1a71d38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8" name="Google Shape;678;g51b1a71d38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Socket</a:t>
            </a:r>
            <a:r>
              <a:rPr lang="en-US" baseline="0" dirty="0" smtClean="0"/>
              <a:t> </a:t>
            </a:r>
            <a:r>
              <a:rPr lang="en-US" baseline="0" dirty="0" err="1" smtClean="0"/>
              <a:t>như</a:t>
            </a:r>
            <a:r>
              <a:rPr lang="en-US" baseline="0" dirty="0" smtClean="0"/>
              <a:t> </a:t>
            </a:r>
            <a:r>
              <a:rPr lang="en-US" baseline="0" dirty="0" err="1" smtClean="0"/>
              <a:t>là</a:t>
            </a:r>
            <a:r>
              <a:rPr lang="en-US" baseline="0" dirty="0" smtClean="0"/>
              <a:t> </a:t>
            </a:r>
            <a:r>
              <a:rPr lang="en-US" baseline="0" dirty="0" err="1" smtClean="0"/>
              <a:t>một</a:t>
            </a:r>
            <a:r>
              <a:rPr lang="en-US" baseline="0" dirty="0" smtClean="0"/>
              <a:t> </a:t>
            </a:r>
            <a:r>
              <a:rPr lang="en-US" baseline="0" dirty="0" err="1" smtClean="0"/>
              <a:t>dịch</a:t>
            </a:r>
            <a:r>
              <a:rPr lang="en-US" baseline="0" dirty="0" smtClean="0"/>
              <a:t> </a:t>
            </a:r>
            <a:r>
              <a:rPr lang="en-US" baseline="0" dirty="0" err="1" smtClean="0"/>
              <a:t>vụ</a:t>
            </a:r>
            <a:r>
              <a:rPr lang="en-US" baseline="0" dirty="0" smtClean="0"/>
              <a:t> </a:t>
            </a:r>
            <a:r>
              <a:rPr lang="en-US" baseline="0" dirty="0" err="1" smtClean="0"/>
              <a:t>mà</a:t>
            </a:r>
            <a:r>
              <a:rPr lang="en-US" baseline="0" dirty="0" smtClean="0"/>
              <a:t> </a:t>
            </a:r>
            <a:r>
              <a:rPr lang="en-US" baseline="0" dirty="0" err="1" smtClean="0"/>
              <a:t>tầng</a:t>
            </a:r>
            <a:r>
              <a:rPr lang="en-US" baseline="0" dirty="0" smtClean="0"/>
              <a:t> </a:t>
            </a:r>
            <a:r>
              <a:rPr lang="en-US" baseline="0" dirty="0" err="1" smtClean="0"/>
              <a:t>giao</a:t>
            </a:r>
            <a:r>
              <a:rPr lang="en-US" baseline="0" dirty="0" smtClean="0"/>
              <a:t> </a:t>
            </a:r>
            <a:r>
              <a:rPr lang="en-US" baseline="0" dirty="0" err="1" smtClean="0"/>
              <a:t>vận</a:t>
            </a:r>
            <a:r>
              <a:rPr lang="en-US" baseline="0" dirty="0" smtClean="0"/>
              <a:t> </a:t>
            </a:r>
            <a:r>
              <a:rPr lang="en-US" baseline="0" dirty="0" err="1" smtClean="0"/>
              <a:t>cung</a:t>
            </a:r>
            <a:r>
              <a:rPr lang="en-US" baseline="0" dirty="0" smtClean="0"/>
              <a:t> </a:t>
            </a:r>
            <a:r>
              <a:rPr lang="en-US" baseline="0" dirty="0" err="1" smtClean="0"/>
              <a:t>cấp</a:t>
            </a:r>
            <a:r>
              <a:rPr lang="en-US" baseline="0" dirty="0" smtClean="0"/>
              <a:t> </a:t>
            </a:r>
            <a:r>
              <a:rPr lang="en-US" baseline="0" dirty="0" err="1" smtClean="0"/>
              <a:t>cho</a:t>
            </a:r>
            <a:r>
              <a:rPr lang="en-US" baseline="0" dirty="0" smtClean="0"/>
              <a:t> </a:t>
            </a:r>
            <a:r>
              <a:rPr lang="en-US" baseline="0" dirty="0" err="1" smtClean="0"/>
              <a:t>ứng</a:t>
            </a:r>
            <a:r>
              <a:rPr lang="en-US" baseline="0" dirty="0" smtClean="0"/>
              <a:t> </a:t>
            </a:r>
            <a:r>
              <a:rPr lang="en-US" baseline="0" dirty="0" err="1" smtClean="0"/>
              <a:t>dụng</a:t>
            </a:r>
            <a:endParaRPr lang="en-US" baseline="0" dirty="0" smtClean="0"/>
          </a:p>
          <a:p>
            <a:pPr marL="0" lvl="0" indent="0" algn="l" rtl="0">
              <a:spcBef>
                <a:spcPts val="0"/>
              </a:spcBef>
              <a:spcAft>
                <a:spcPts val="0"/>
              </a:spcAft>
              <a:buNone/>
            </a:pPr>
            <a:r>
              <a:rPr lang="en-US" dirty="0" err="1" smtClean="0"/>
              <a:t>Tầng</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có</a:t>
            </a:r>
            <a:r>
              <a:rPr lang="en-US" baseline="0" dirty="0" smtClean="0"/>
              <a:t> </a:t>
            </a:r>
            <a:r>
              <a:rPr lang="en-US" baseline="0" dirty="0" err="1" smtClean="0"/>
              <a:t>nhiều</a:t>
            </a:r>
            <a:r>
              <a:rPr lang="en-US" baseline="0" dirty="0" smtClean="0"/>
              <a:t> </a:t>
            </a:r>
            <a:r>
              <a:rPr lang="en-US" baseline="0" dirty="0" err="1" smtClean="0"/>
              <a:t>tiến</a:t>
            </a:r>
            <a:r>
              <a:rPr lang="en-US" baseline="0" dirty="0" smtClean="0"/>
              <a:t> </a:t>
            </a:r>
            <a:r>
              <a:rPr lang="en-US" baseline="0" dirty="0" err="1" smtClean="0"/>
              <a:t>trình</a:t>
            </a:r>
            <a:r>
              <a:rPr lang="en-US" baseline="0" dirty="0" smtClean="0"/>
              <a:t> </a:t>
            </a:r>
            <a:r>
              <a:rPr lang="en-US" baseline="0" dirty="0" err="1" smtClean="0"/>
              <a:t>chạy</a:t>
            </a:r>
            <a:r>
              <a:rPr lang="en-US" baseline="0" dirty="0" smtClean="0"/>
              <a:t> 1 </a:t>
            </a:r>
            <a:r>
              <a:rPr lang="en-US" baseline="0" dirty="0" err="1" smtClean="0"/>
              <a:t>lúc</a:t>
            </a:r>
            <a:r>
              <a:rPr lang="en-US" baseline="0" dirty="0" smtClean="0"/>
              <a:t> </a:t>
            </a:r>
            <a:r>
              <a:rPr lang="en-US" baseline="0" dirty="0" err="1" smtClean="0"/>
              <a:t>vậy</a:t>
            </a:r>
            <a:r>
              <a:rPr lang="en-US" baseline="0" dirty="0" smtClean="0"/>
              <a:t> </a:t>
            </a:r>
            <a:r>
              <a:rPr lang="en-US" baseline="0" dirty="0" err="1" smtClean="0"/>
              <a:t>làm</a:t>
            </a:r>
            <a:r>
              <a:rPr lang="en-US" baseline="0" dirty="0" smtClean="0"/>
              <a:t> </a:t>
            </a:r>
            <a:r>
              <a:rPr lang="en-US" baseline="0" dirty="0" err="1" smtClean="0"/>
              <a:t>sao</a:t>
            </a:r>
            <a:r>
              <a:rPr lang="en-US" baseline="0" dirty="0" smtClean="0"/>
              <a:t> </a:t>
            </a:r>
            <a:r>
              <a:rPr lang="en-US" baseline="0" dirty="0" err="1" smtClean="0"/>
              <a:t>để</a:t>
            </a:r>
            <a:r>
              <a:rPr lang="en-US" baseline="0" dirty="0" smtClean="0"/>
              <a:t> ta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xác</a:t>
            </a:r>
            <a:r>
              <a:rPr lang="en-US" baseline="0" dirty="0" smtClean="0"/>
              <a:t> </a:t>
            </a:r>
            <a:r>
              <a:rPr lang="en-US" baseline="0" dirty="0" err="1" smtClean="0"/>
              <a:t>định</a:t>
            </a:r>
            <a:r>
              <a:rPr lang="en-US" baseline="0" dirty="0" smtClean="0"/>
              <a:t> </a:t>
            </a:r>
            <a:r>
              <a:rPr lang="en-US" baseline="0" dirty="0" err="1" smtClean="0"/>
              <a:t>được</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a:t>
            </a:r>
            <a:r>
              <a:rPr lang="en-US" baseline="0" dirty="0" err="1" smtClean="0"/>
              <a:t>nào</a:t>
            </a:r>
            <a:r>
              <a:rPr lang="en-US" baseline="0" dirty="0" smtClean="0"/>
              <a:t> </a:t>
            </a:r>
            <a:r>
              <a:rPr lang="en-US" baseline="0" dirty="0" err="1" smtClean="0"/>
              <a:t>trên</a:t>
            </a:r>
            <a:r>
              <a:rPr lang="en-US" baseline="0" dirty="0" smtClean="0"/>
              <a:t> </a:t>
            </a:r>
            <a:r>
              <a:rPr lang="en-US" baseline="0" dirty="0" err="1" smtClean="0"/>
              <a:t>máy</a:t>
            </a:r>
            <a:r>
              <a:rPr lang="en-US" baseline="0" dirty="0" smtClean="0"/>
              <a:t> </a:t>
            </a:r>
            <a:r>
              <a:rPr lang="en-US" baseline="0" dirty="0" err="1" smtClean="0"/>
              <a:t>của</a:t>
            </a:r>
            <a:r>
              <a:rPr lang="en-US" baseline="0" dirty="0" smtClean="0"/>
              <a:t> client </a:t>
            </a:r>
            <a:r>
              <a:rPr lang="en-US" baseline="0" dirty="0" err="1" smtClean="0"/>
              <a:t>gửi</a:t>
            </a:r>
            <a:r>
              <a:rPr lang="en-US" baseline="0" dirty="0" smtClean="0"/>
              <a:t> … </a:t>
            </a:r>
          </a:p>
          <a:p>
            <a:pPr marL="0" lvl="0" indent="0" algn="l" rtl="0">
              <a:spcBef>
                <a:spcPts val="0"/>
              </a:spcBef>
              <a:spcAft>
                <a:spcPts val="0"/>
              </a:spcAft>
              <a:buNone/>
            </a:pPr>
            <a:r>
              <a:rPr lang="en-US" baseline="0" dirty="0" smtClean="0"/>
              <a:t>Do </a:t>
            </a:r>
            <a:r>
              <a:rPr lang="en-US" baseline="0" dirty="0" err="1" smtClean="0"/>
              <a:t>đó</a:t>
            </a:r>
            <a:r>
              <a:rPr lang="en-US" baseline="0" dirty="0" smtClean="0"/>
              <a:t> socket </a:t>
            </a:r>
            <a:r>
              <a:rPr lang="en-US" baseline="0" dirty="0" err="1" smtClean="0"/>
              <a:t>có</a:t>
            </a:r>
            <a:r>
              <a:rPr lang="en-US" baseline="0" dirty="0" smtClean="0"/>
              <a:t> </a:t>
            </a:r>
            <a:r>
              <a:rPr lang="en-US" baseline="0" dirty="0" err="1" smtClean="0"/>
              <a:t>tác</a:t>
            </a:r>
            <a:r>
              <a:rPr lang="en-US" baseline="0" dirty="0" smtClean="0"/>
              <a:t> </a:t>
            </a:r>
            <a:r>
              <a:rPr lang="en-US" baseline="0" dirty="0" err="1" smtClean="0"/>
              <a:t>dụng</a:t>
            </a:r>
            <a:r>
              <a:rPr lang="en-US" baseline="0" dirty="0" smtClean="0"/>
              <a:t> </a:t>
            </a:r>
            <a:r>
              <a:rPr lang="en-US" baseline="0" dirty="0" err="1" smtClean="0"/>
              <a:t>như</a:t>
            </a:r>
            <a:r>
              <a:rPr lang="en-US" baseline="0" dirty="0" smtClean="0"/>
              <a:t> </a:t>
            </a:r>
            <a:r>
              <a:rPr lang="en-US" baseline="0" dirty="0" err="1" smtClean="0"/>
              <a:t>để</a:t>
            </a:r>
            <a:r>
              <a:rPr lang="en-US" baseline="0" dirty="0" smtClean="0"/>
              <a:t> </a:t>
            </a:r>
            <a:r>
              <a:rPr lang="en-US" baseline="0" dirty="0" err="1" smtClean="0"/>
              <a:t>xác</a:t>
            </a:r>
            <a:r>
              <a:rPr lang="en-US" baseline="0" dirty="0" smtClean="0"/>
              <a:t> </a:t>
            </a:r>
            <a:r>
              <a:rPr lang="en-US" baseline="0" dirty="0" err="1" smtClean="0"/>
              <a:t>định</a:t>
            </a:r>
            <a:r>
              <a:rPr lang="en-US" baseline="0" dirty="0" smtClean="0"/>
              <a:t> </a:t>
            </a:r>
            <a:r>
              <a:rPr lang="en-US" baseline="0" dirty="0" err="1" smtClean="0"/>
              <a:t>xem</a:t>
            </a:r>
            <a:r>
              <a:rPr lang="en-US" baseline="0" dirty="0" smtClean="0"/>
              <a:t> </a:t>
            </a:r>
            <a:r>
              <a:rPr lang="en-US" baseline="0" dirty="0" err="1" smtClean="0"/>
              <a:t>gói</a:t>
            </a:r>
            <a:r>
              <a:rPr lang="en-US" baseline="0" dirty="0" smtClean="0"/>
              <a:t> tin </a:t>
            </a:r>
            <a:r>
              <a:rPr lang="en-US" baseline="0" dirty="0" err="1" smtClean="0"/>
              <a:t>được</a:t>
            </a:r>
            <a:r>
              <a:rPr lang="en-US" baseline="0" dirty="0" smtClean="0"/>
              <a:t> </a:t>
            </a:r>
            <a:r>
              <a:rPr lang="en-US" baseline="0" dirty="0" err="1" smtClean="0"/>
              <a:t>truyền</a:t>
            </a:r>
            <a:r>
              <a:rPr lang="en-US" baseline="0" dirty="0" smtClean="0"/>
              <a:t> </a:t>
            </a:r>
            <a:r>
              <a:rPr lang="en-US" baseline="0" dirty="0" err="1" smtClean="0"/>
              <a:t>đến</a:t>
            </a:r>
            <a:r>
              <a:rPr lang="en-US" baseline="0" dirty="0" smtClean="0"/>
              <a:t> </a:t>
            </a:r>
            <a:r>
              <a:rPr lang="en-US" baseline="0" dirty="0" err="1" smtClean="0"/>
              <a:t>được</a:t>
            </a:r>
            <a:r>
              <a:rPr lang="en-US" baseline="0" dirty="0" smtClean="0"/>
              <a:t> </a:t>
            </a:r>
            <a:r>
              <a:rPr lang="en-US" baseline="0" dirty="0" err="1" smtClean="0"/>
              <a:t>gửi</a:t>
            </a:r>
            <a:r>
              <a:rPr lang="en-US" baseline="0" dirty="0" smtClean="0"/>
              <a:t> </a:t>
            </a:r>
            <a:r>
              <a:rPr lang="en-US" baseline="0" dirty="0" err="1" smtClean="0"/>
              <a:t>đến</a:t>
            </a:r>
            <a:r>
              <a:rPr lang="en-US" baseline="0" dirty="0" smtClean="0"/>
              <a:t> </a:t>
            </a:r>
            <a:r>
              <a:rPr lang="en-US" baseline="0" dirty="0" err="1" smtClean="0"/>
              <a:t>tiến</a:t>
            </a:r>
            <a:r>
              <a:rPr lang="en-US" baseline="0" dirty="0" smtClean="0"/>
              <a:t> </a:t>
            </a:r>
            <a:r>
              <a:rPr lang="en-US" baseline="0" dirty="0" err="1" smtClean="0"/>
              <a:t>trình</a:t>
            </a:r>
            <a:r>
              <a:rPr lang="en-US" baseline="0" dirty="0" smtClean="0"/>
              <a:t> </a:t>
            </a:r>
            <a:r>
              <a:rPr lang="en-US" baseline="0" dirty="0" err="1" smtClean="0"/>
              <a:t>nào</a:t>
            </a:r>
            <a:r>
              <a:rPr lang="en-US" baseline="0" dirty="0" smtClean="0"/>
              <a:t> </a:t>
            </a:r>
            <a:r>
              <a:rPr lang="en-US" baseline="0" dirty="0" err="1" smtClean="0"/>
              <a:t>trên</a:t>
            </a:r>
            <a:r>
              <a:rPr lang="en-US" baseline="0" dirty="0" smtClean="0"/>
              <a:t> </a:t>
            </a:r>
            <a:r>
              <a:rPr lang="en-US" baseline="0" dirty="0" err="1" smtClean="0"/>
              <a:t>tầng</a:t>
            </a:r>
            <a:r>
              <a:rPr lang="en-US" baseline="0" dirty="0" smtClean="0"/>
              <a:t> </a:t>
            </a:r>
            <a:r>
              <a:rPr lang="en-US" baseline="0" dirty="0" err="1" smtClean="0"/>
              <a:t>ứng</a:t>
            </a:r>
            <a:r>
              <a:rPr lang="en-US" baseline="0" dirty="0" smtClean="0"/>
              <a:t> </a:t>
            </a:r>
            <a:r>
              <a:rPr lang="en-US" baseline="0" dirty="0" err="1" smtClean="0"/>
              <a:t>dụng</a:t>
            </a:r>
            <a:endParaRPr dirty="0"/>
          </a:p>
        </p:txBody>
      </p:sp>
    </p:spTree>
    <p:extLst>
      <p:ext uri="{BB962C8B-B14F-4D97-AF65-F5344CB8AC3E}">
        <p14:creationId xmlns:p14="http://schemas.microsoft.com/office/powerpoint/2010/main" val="9651606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36089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Google Shape;677;g51b1a71d38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8" name="Google Shape;678;g51b1a71d38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235998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54ff9c4cb4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54ff9c4cb4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444925" y="937300"/>
            <a:ext cx="6254700" cy="25029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Clr>
                <a:srgbClr val="191919"/>
              </a:buClr>
              <a:buSzPts val="5200"/>
              <a:buNone/>
              <a:defRPr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2307675" y="3440200"/>
            <a:ext cx="4528800" cy="475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100"/>
              <a:buNone/>
              <a:defRPr sz="14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6_1">
    <p:spTree>
      <p:nvGrpSpPr>
        <p:cNvPr id="1" name="Shape 41"/>
        <p:cNvGrpSpPr/>
        <p:nvPr/>
      </p:nvGrpSpPr>
      <p:grpSpPr>
        <a:xfrm>
          <a:off x="0" y="0"/>
          <a:ext cx="0" cy="0"/>
          <a:chOff x="0" y="0"/>
          <a:chExt cx="0" cy="0"/>
        </a:xfrm>
      </p:grpSpPr>
      <p:sp>
        <p:nvSpPr>
          <p:cNvPr id="42" name="Google Shape;42;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3" name="Google Shape;43;p13"/>
          <p:cNvSpPr txBox="1">
            <a:spLocks noGrp="1"/>
          </p:cNvSpPr>
          <p:nvPr>
            <p:ph type="title" idx="2"/>
          </p:nvPr>
        </p:nvSpPr>
        <p:spPr>
          <a:xfrm>
            <a:off x="937625" y="2368396"/>
            <a:ext cx="21753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44" name="Google Shape;44;p13"/>
          <p:cNvSpPr txBox="1">
            <a:spLocks noGrp="1"/>
          </p:cNvSpPr>
          <p:nvPr>
            <p:ph type="subTitle" idx="1"/>
          </p:nvPr>
        </p:nvSpPr>
        <p:spPr>
          <a:xfrm>
            <a:off x="937625" y="2746761"/>
            <a:ext cx="2175300" cy="124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1600"/>
              </a:spcBef>
              <a:spcAft>
                <a:spcPts val="0"/>
              </a:spcAft>
              <a:buSzPts val="1100"/>
              <a:buNone/>
              <a:defRPr sz="1100"/>
            </a:lvl3pPr>
            <a:lvl4pPr lvl="3" algn="ctr" rtl="0">
              <a:lnSpc>
                <a:spcPct val="100000"/>
              </a:lnSpc>
              <a:spcBef>
                <a:spcPts val="1600"/>
              </a:spcBef>
              <a:spcAft>
                <a:spcPts val="0"/>
              </a:spcAft>
              <a:buSzPts val="1100"/>
              <a:buNone/>
              <a:defRPr sz="1100"/>
            </a:lvl4pPr>
            <a:lvl5pPr lvl="4" algn="ctr" rtl="0">
              <a:lnSpc>
                <a:spcPct val="100000"/>
              </a:lnSpc>
              <a:spcBef>
                <a:spcPts val="1600"/>
              </a:spcBef>
              <a:spcAft>
                <a:spcPts val="0"/>
              </a:spcAft>
              <a:buSzPts val="1100"/>
              <a:buNone/>
              <a:defRPr sz="1100"/>
            </a:lvl5pPr>
            <a:lvl6pPr lvl="5" algn="ctr" rtl="0">
              <a:lnSpc>
                <a:spcPct val="100000"/>
              </a:lnSpc>
              <a:spcBef>
                <a:spcPts val="1600"/>
              </a:spcBef>
              <a:spcAft>
                <a:spcPts val="0"/>
              </a:spcAft>
              <a:buSzPts val="1100"/>
              <a:buNone/>
              <a:defRPr sz="1100"/>
            </a:lvl6pPr>
            <a:lvl7pPr lvl="6" algn="ctr" rtl="0">
              <a:lnSpc>
                <a:spcPct val="100000"/>
              </a:lnSpc>
              <a:spcBef>
                <a:spcPts val="1600"/>
              </a:spcBef>
              <a:spcAft>
                <a:spcPts val="0"/>
              </a:spcAft>
              <a:buSzPts val="1100"/>
              <a:buNone/>
              <a:defRPr sz="1100"/>
            </a:lvl7pPr>
            <a:lvl8pPr lvl="7" algn="ctr" rtl="0">
              <a:lnSpc>
                <a:spcPct val="100000"/>
              </a:lnSpc>
              <a:spcBef>
                <a:spcPts val="1600"/>
              </a:spcBef>
              <a:spcAft>
                <a:spcPts val="0"/>
              </a:spcAft>
              <a:buSzPts val="1100"/>
              <a:buNone/>
              <a:defRPr sz="1100"/>
            </a:lvl8pPr>
            <a:lvl9pPr lvl="8" algn="ctr" rtl="0">
              <a:lnSpc>
                <a:spcPct val="100000"/>
              </a:lnSpc>
              <a:spcBef>
                <a:spcPts val="1600"/>
              </a:spcBef>
              <a:spcAft>
                <a:spcPts val="1600"/>
              </a:spcAft>
              <a:buSzPts val="1100"/>
              <a:buNone/>
              <a:defRPr sz="1100"/>
            </a:lvl9pPr>
          </a:lstStyle>
          <a:p>
            <a:endParaRPr/>
          </a:p>
        </p:txBody>
      </p:sp>
      <p:sp>
        <p:nvSpPr>
          <p:cNvPr id="45" name="Google Shape;45;p13"/>
          <p:cNvSpPr txBox="1">
            <a:spLocks noGrp="1"/>
          </p:cNvSpPr>
          <p:nvPr>
            <p:ph type="title" idx="3"/>
          </p:nvPr>
        </p:nvSpPr>
        <p:spPr>
          <a:xfrm>
            <a:off x="3484346" y="2368396"/>
            <a:ext cx="21753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46" name="Google Shape;46;p13"/>
          <p:cNvSpPr txBox="1">
            <a:spLocks noGrp="1"/>
          </p:cNvSpPr>
          <p:nvPr>
            <p:ph type="subTitle" idx="4"/>
          </p:nvPr>
        </p:nvSpPr>
        <p:spPr>
          <a:xfrm>
            <a:off x="3484346" y="2746761"/>
            <a:ext cx="2175300" cy="124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1600"/>
              </a:spcBef>
              <a:spcAft>
                <a:spcPts val="0"/>
              </a:spcAft>
              <a:buSzPts val="1100"/>
              <a:buNone/>
              <a:defRPr sz="1100"/>
            </a:lvl3pPr>
            <a:lvl4pPr lvl="3" algn="ctr" rtl="0">
              <a:lnSpc>
                <a:spcPct val="100000"/>
              </a:lnSpc>
              <a:spcBef>
                <a:spcPts val="1600"/>
              </a:spcBef>
              <a:spcAft>
                <a:spcPts val="0"/>
              </a:spcAft>
              <a:buSzPts val="1100"/>
              <a:buNone/>
              <a:defRPr sz="1100"/>
            </a:lvl4pPr>
            <a:lvl5pPr lvl="4" algn="ctr" rtl="0">
              <a:lnSpc>
                <a:spcPct val="100000"/>
              </a:lnSpc>
              <a:spcBef>
                <a:spcPts val="1600"/>
              </a:spcBef>
              <a:spcAft>
                <a:spcPts val="0"/>
              </a:spcAft>
              <a:buSzPts val="1100"/>
              <a:buNone/>
              <a:defRPr sz="1100"/>
            </a:lvl5pPr>
            <a:lvl6pPr lvl="5" algn="ctr" rtl="0">
              <a:lnSpc>
                <a:spcPct val="100000"/>
              </a:lnSpc>
              <a:spcBef>
                <a:spcPts val="1600"/>
              </a:spcBef>
              <a:spcAft>
                <a:spcPts val="0"/>
              </a:spcAft>
              <a:buSzPts val="1100"/>
              <a:buNone/>
              <a:defRPr sz="1100"/>
            </a:lvl6pPr>
            <a:lvl7pPr lvl="6" algn="ctr" rtl="0">
              <a:lnSpc>
                <a:spcPct val="100000"/>
              </a:lnSpc>
              <a:spcBef>
                <a:spcPts val="1600"/>
              </a:spcBef>
              <a:spcAft>
                <a:spcPts val="0"/>
              </a:spcAft>
              <a:buSzPts val="1100"/>
              <a:buNone/>
              <a:defRPr sz="1100"/>
            </a:lvl7pPr>
            <a:lvl8pPr lvl="7" algn="ctr" rtl="0">
              <a:lnSpc>
                <a:spcPct val="100000"/>
              </a:lnSpc>
              <a:spcBef>
                <a:spcPts val="1600"/>
              </a:spcBef>
              <a:spcAft>
                <a:spcPts val="0"/>
              </a:spcAft>
              <a:buSzPts val="1100"/>
              <a:buNone/>
              <a:defRPr sz="1100"/>
            </a:lvl8pPr>
            <a:lvl9pPr lvl="8" algn="ctr" rtl="0">
              <a:lnSpc>
                <a:spcPct val="100000"/>
              </a:lnSpc>
              <a:spcBef>
                <a:spcPts val="1600"/>
              </a:spcBef>
              <a:spcAft>
                <a:spcPts val="1600"/>
              </a:spcAft>
              <a:buSzPts val="1100"/>
              <a:buNone/>
              <a:defRPr sz="1100"/>
            </a:lvl9pPr>
          </a:lstStyle>
          <a:p>
            <a:endParaRPr/>
          </a:p>
        </p:txBody>
      </p:sp>
      <p:sp>
        <p:nvSpPr>
          <p:cNvPr id="47" name="Google Shape;47;p13"/>
          <p:cNvSpPr txBox="1">
            <a:spLocks noGrp="1"/>
          </p:cNvSpPr>
          <p:nvPr>
            <p:ph type="title" idx="5"/>
          </p:nvPr>
        </p:nvSpPr>
        <p:spPr>
          <a:xfrm>
            <a:off x="6031073" y="2368396"/>
            <a:ext cx="21753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48" name="Google Shape;48;p13"/>
          <p:cNvSpPr txBox="1">
            <a:spLocks noGrp="1"/>
          </p:cNvSpPr>
          <p:nvPr>
            <p:ph type="subTitle" idx="6"/>
          </p:nvPr>
        </p:nvSpPr>
        <p:spPr>
          <a:xfrm>
            <a:off x="6031073" y="2746761"/>
            <a:ext cx="2175300" cy="124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1600"/>
              </a:spcBef>
              <a:spcAft>
                <a:spcPts val="0"/>
              </a:spcAft>
              <a:buSzPts val="1100"/>
              <a:buNone/>
              <a:defRPr sz="1100"/>
            </a:lvl3pPr>
            <a:lvl4pPr lvl="3" algn="ctr" rtl="0">
              <a:lnSpc>
                <a:spcPct val="100000"/>
              </a:lnSpc>
              <a:spcBef>
                <a:spcPts val="1600"/>
              </a:spcBef>
              <a:spcAft>
                <a:spcPts val="0"/>
              </a:spcAft>
              <a:buSzPts val="1100"/>
              <a:buNone/>
              <a:defRPr sz="1100"/>
            </a:lvl4pPr>
            <a:lvl5pPr lvl="4" algn="ctr" rtl="0">
              <a:lnSpc>
                <a:spcPct val="100000"/>
              </a:lnSpc>
              <a:spcBef>
                <a:spcPts val="1600"/>
              </a:spcBef>
              <a:spcAft>
                <a:spcPts val="0"/>
              </a:spcAft>
              <a:buSzPts val="1100"/>
              <a:buNone/>
              <a:defRPr sz="1100"/>
            </a:lvl5pPr>
            <a:lvl6pPr lvl="5" algn="ctr" rtl="0">
              <a:lnSpc>
                <a:spcPct val="100000"/>
              </a:lnSpc>
              <a:spcBef>
                <a:spcPts val="1600"/>
              </a:spcBef>
              <a:spcAft>
                <a:spcPts val="0"/>
              </a:spcAft>
              <a:buSzPts val="1100"/>
              <a:buNone/>
              <a:defRPr sz="1100"/>
            </a:lvl6pPr>
            <a:lvl7pPr lvl="6" algn="ctr" rtl="0">
              <a:lnSpc>
                <a:spcPct val="100000"/>
              </a:lnSpc>
              <a:spcBef>
                <a:spcPts val="1600"/>
              </a:spcBef>
              <a:spcAft>
                <a:spcPts val="0"/>
              </a:spcAft>
              <a:buSzPts val="1100"/>
              <a:buNone/>
              <a:defRPr sz="1100"/>
            </a:lvl7pPr>
            <a:lvl8pPr lvl="7" algn="ctr" rtl="0">
              <a:lnSpc>
                <a:spcPct val="100000"/>
              </a:lnSpc>
              <a:spcBef>
                <a:spcPts val="1600"/>
              </a:spcBef>
              <a:spcAft>
                <a:spcPts val="0"/>
              </a:spcAft>
              <a:buSzPts val="1100"/>
              <a:buNone/>
              <a:defRPr sz="1100"/>
            </a:lvl8pPr>
            <a:lvl9pPr lvl="8" algn="ctr" rtl="0">
              <a:lnSpc>
                <a:spcPct val="100000"/>
              </a:lnSpc>
              <a:spcBef>
                <a:spcPts val="1600"/>
              </a:spcBef>
              <a:spcAft>
                <a:spcPts val="1600"/>
              </a:spcAft>
              <a:buSzPts val="1100"/>
              <a:buNone/>
              <a:defRPr sz="1100"/>
            </a:lvl9pPr>
          </a:lstStyle>
          <a:p>
            <a:endParaRPr/>
          </a:p>
        </p:txBody>
      </p:sp>
      <p:sp>
        <p:nvSpPr>
          <p:cNvPr id="49" name="Google Shape;49;p13"/>
          <p:cNvSpPr txBox="1">
            <a:spLocks noGrp="1"/>
          </p:cNvSpPr>
          <p:nvPr>
            <p:ph type="title" idx="7" hasCustomPrompt="1"/>
          </p:nvPr>
        </p:nvSpPr>
        <p:spPr>
          <a:xfrm>
            <a:off x="1657925" y="1774771"/>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b="1">
                <a:latin typeface="Roboto"/>
                <a:ea typeface="Roboto"/>
                <a:cs typeface="Roboto"/>
                <a:sym typeface="Roboto"/>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0" name="Google Shape;50;p13"/>
          <p:cNvSpPr txBox="1">
            <a:spLocks noGrp="1"/>
          </p:cNvSpPr>
          <p:nvPr>
            <p:ph type="title" idx="8" hasCustomPrompt="1"/>
          </p:nvPr>
        </p:nvSpPr>
        <p:spPr>
          <a:xfrm>
            <a:off x="4204646" y="1774771"/>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b="1">
                <a:latin typeface="Roboto"/>
                <a:ea typeface="Roboto"/>
                <a:cs typeface="Roboto"/>
                <a:sym typeface="Roboto"/>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1" name="Google Shape;51;p13"/>
          <p:cNvSpPr txBox="1">
            <a:spLocks noGrp="1"/>
          </p:cNvSpPr>
          <p:nvPr>
            <p:ph type="title" idx="9" hasCustomPrompt="1"/>
          </p:nvPr>
        </p:nvSpPr>
        <p:spPr>
          <a:xfrm>
            <a:off x="6751373" y="1774771"/>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b="1">
                <a:latin typeface="Roboto"/>
                <a:ea typeface="Roboto"/>
                <a:cs typeface="Roboto"/>
                <a:sym typeface="Roboto"/>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p:cSld name="ONE_COLUMN_TEXT_1">
    <p:spTree>
      <p:nvGrpSpPr>
        <p:cNvPr id="1" name="Shape 52"/>
        <p:cNvGrpSpPr/>
        <p:nvPr/>
      </p:nvGrpSpPr>
      <p:grpSpPr>
        <a:xfrm>
          <a:off x="0" y="0"/>
          <a:ext cx="0" cy="0"/>
          <a:chOff x="0" y="0"/>
          <a:chExt cx="0" cy="0"/>
        </a:xfrm>
      </p:grpSpPr>
      <p:sp>
        <p:nvSpPr>
          <p:cNvPr id="53" name="Google Shape;53;p14"/>
          <p:cNvSpPr>
            <a:spLocks noGrp="1"/>
          </p:cNvSpPr>
          <p:nvPr>
            <p:ph type="pic" idx="2"/>
          </p:nvPr>
        </p:nvSpPr>
        <p:spPr>
          <a:xfrm>
            <a:off x="983000" y="1346675"/>
            <a:ext cx="2755200" cy="3260700"/>
          </a:xfrm>
          <a:prstGeom prst="rect">
            <a:avLst/>
          </a:prstGeom>
          <a:noFill/>
          <a:ln>
            <a:noFill/>
          </a:ln>
        </p:spPr>
      </p:sp>
      <p:sp>
        <p:nvSpPr>
          <p:cNvPr id="54" name="Google Shape;54;p14"/>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5" name="Google Shape;55;p14"/>
          <p:cNvSpPr txBox="1">
            <a:spLocks noGrp="1"/>
          </p:cNvSpPr>
          <p:nvPr>
            <p:ph type="subTitle" idx="1"/>
          </p:nvPr>
        </p:nvSpPr>
        <p:spPr>
          <a:xfrm>
            <a:off x="3840500" y="1343350"/>
            <a:ext cx="4590300" cy="326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Font typeface="Nunito Light"/>
              <a:buChar char="●"/>
              <a:defRPr sz="1100"/>
            </a:lvl1pPr>
            <a:lvl2pPr lvl="1" algn="ctr" rtl="0">
              <a:lnSpc>
                <a:spcPct val="100000"/>
              </a:lnSpc>
              <a:spcBef>
                <a:spcPts val="1000"/>
              </a:spcBef>
              <a:spcAft>
                <a:spcPts val="0"/>
              </a:spcAft>
              <a:buClr>
                <a:srgbClr val="E76A28"/>
              </a:buClr>
              <a:buSzPts val="1600"/>
              <a:buFont typeface="Nunito Light"/>
              <a:buChar char="○"/>
              <a:defRPr/>
            </a:lvl2pPr>
            <a:lvl3pPr lvl="2" algn="ctr" rtl="0">
              <a:lnSpc>
                <a:spcPct val="100000"/>
              </a:lnSpc>
              <a:spcBef>
                <a:spcPts val="1600"/>
              </a:spcBef>
              <a:spcAft>
                <a:spcPts val="0"/>
              </a:spcAft>
              <a:buClr>
                <a:srgbClr val="E76A28"/>
              </a:buClr>
              <a:buSzPts val="1500"/>
              <a:buFont typeface="Nunito Light"/>
              <a:buChar char="■"/>
              <a:defRPr/>
            </a:lvl3pPr>
            <a:lvl4pPr lvl="3" algn="ctr" rtl="0">
              <a:lnSpc>
                <a:spcPct val="100000"/>
              </a:lnSpc>
              <a:spcBef>
                <a:spcPts val="1600"/>
              </a:spcBef>
              <a:spcAft>
                <a:spcPts val="0"/>
              </a:spcAft>
              <a:buClr>
                <a:srgbClr val="E76A28"/>
              </a:buClr>
              <a:buSzPts val="1500"/>
              <a:buFont typeface="Nunito Light"/>
              <a:buChar char="●"/>
              <a:defRPr/>
            </a:lvl4pPr>
            <a:lvl5pPr lvl="4" algn="ctr" rtl="0">
              <a:lnSpc>
                <a:spcPct val="100000"/>
              </a:lnSpc>
              <a:spcBef>
                <a:spcPts val="1600"/>
              </a:spcBef>
              <a:spcAft>
                <a:spcPts val="0"/>
              </a:spcAft>
              <a:buClr>
                <a:srgbClr val="E76A28"/>
              </a:buClr>
              <a:buSzPts val="1100"/>
              <a:buFont typeface="Nunito Light"/>
              <a:buChar char="○"/>
              <a:defRPr/>
            </a:lvl5pPr>
            <a:lvl6pPr lvl="5" algn="ctr" rtl="0">
              <a:lnSpc>
                <a:spcPct val="100000"/>
              </a:lnSpc>
              <a:spcBef>
                <a:spcPts val="1600"/>
              </a:spcBef>
              <a:spcAft>
                <a:spcPts val="0"/>
              </a:spcAft>
              <a:buClr>
                <a:srgbClr val="999999"/>
              </a:buClr>
              <a:buSzPts val="1100"/>
              <a:buFont typeface="Nunito Light"/>
              <a:buChar char="■"/>
              <a:defRPr/>
            </a:lvl6pPr>
            <a:lvl7pPr lvl="6" algn="ctr" rtl="0">
              <a:lnSpc>
                <a:spcPct val="100000"/>
              </a:lnSpc>
              <a:spcBef>
                <a:spcPts val="1600"/>
              </a:spcBef>
              <a:spcAft>
                <a:spcPts val="0"/>
              </a:spcAft>
              <a:buClr>
                <a:srgbClr val="999999"/>
              </a:buClr>
              <a:buSzPts val="1300"/>
              <a:buFont typeface="Nunito Light"/>
              <a:buChar char="●"/>
              <a:defRPr/>
            </a:lvl7pPr>
            <a:lvl8pPr lvl="7" algn="ctr" rtl="0">
              <a:lnSpc>
                <a:spcPct val="100000"/>
              </a:lnSpc>
              <a:spcBef>
                <a:spcPts val="1600"/>
              </a:spcBef>
              <a:spcAft>
                <a:spcPts val="0"/>
              </a:spcAft>
              <a:buClr>
                <a:srgbClr val="999999"/>
              </a:buClr>
              <a:buSzPts val="1300"/>
              <a:buFont typeface="Nunito Light"/>
              <a:buChar char="○"/>
              <a:defRPr/>
            </a:lvl8pPr>
            <a:lvl9pPr lvl="8" algn="ctr" rtl="0">
              <a:lnSpc>
                <a:spcPct val="100000"/>
              </a:lnSpc>
              <a:spcBef>
                <a:spcPts val="1600"/>
              </a:spcBef>
              <a:spcAft>
                <a:spcPts val="1600"/>
              </a:spcAft>
              <a:buClr>
                <a:srgbClr val="999999"/>
              </a:buClr>
              <a:buSzPts val="1100"/>
              <a:buFont typeface="Nunito Light"/>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56"/>
        <p:cNvGrpSpPr/>
        <p:nvPr/>
      </p:nvGrpSpPr>
      <p:grpSpPr>
        <a:xfrm>
          <a:off x="0" y="0"/>
          <a:ext cx="0" cy="0"/>
          <a:chOff x="0" y="0"/>
          <a:chExt cx="0" cy="0"/>
        </a:xfrm>
      </p:grpSpPr>
      <p:sp>
        <p:nvSpPr>
          <p:cNvPr id="57" name="Google Shape;57;p15"/>
          <p:cNvSpPr txBox="1">
            <a:spLocks noGrp="1"/>
          </p:cNvSpPr>
          <p:nvPr>
            <p:ph type="title"/>
          </p:nvPr>
        </p:nvSpPr>
        <p:spPr>
          <a:xfrm>
            <a:off x="2277000" y="2571750"/>
            <a:ext cx="45900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58" name="Google Shape;58;p15"/>
          <p:cNvSpPr txBox="1">
            <a:spLocks noGrp="1"/>
          </p:cNvSpPr>
          <p:nvPr>
            <p:ph type="subTitle" idx="1"/>
          </p:nvPr>
        </p:nvSpPr>
        <p:spPr>
          <a:xfrm>
            <a:off x="1444525" y="1687288"/>
            <a:ext cx="6255000" cy="835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3000"/>
              <a:buNone/>
              <a:defRPr sz="2000"/>
            </a:lvl1pPr>
            <a:lvl2pPr lvl="1" algn="ctr" rtl="0">
              <a:lnSpc>
                <a:spcPct val="100000"/>
              </a:lnSpc>
              <a:spcBef>
                <a:spcPts val="0"/>
              </a:spcBef>
              <a:spcAft>
                <a:spcPts val="0"/>
              </a:spcAft>
              <a:buSzPts val="3000"/>
              <a:buNone/>
              <a:defRPr sz="3000"/>
            </a:lvl2pPr>
            <a:lvl3pPr lvl="2" algn="ctr" rtl="0">
              <a:lnSpc>
                <a:spcPct val="100000"/>
              </a:lnSpc>
              <a:spcBef>
                <a:spcPts val="1600"/>
              </a:spcBef>
              <a:spcAft>
                <a:spcPts val="0"/>
              </a:spcAft>
              <a:buSzPts val="3000"/>
              <a:buNone/>
              <a:defRPr sz="3000"/>
            </a:lvl3pPr>
            <a:lvl4pPr lvl="3" algn="ctr" rtl="0">
              <a:lnSpc>
                <a:spcPct val="100000"/>
              </a:lnSpc>
              <a:spcBef>
                <a:spcPts val="1600"/>
              </a:spcBef>
              <a:spcAft>
                <a:spcPts val="0"/>
              </a:spcAft>
              <a:buSzPts val="3000"/>
              <a:buNone/>
              <a:defRPr sz="3000"/>
            </a:lvl4pPr>
            <a:lvl5pPr lvl="4" algn="ctr" rtl="0">
              <a:lnSpc>
                <a:spcPct val="100000"/>
              </a:lnSpc>
              <a:spcBef>
                <a:spcPts val="1600"/>
              </a:spcBef>
              <a:spcAft>
                <a:spcPts val="0"/>
              </a:spcAft>
              <a:buSzPts val="3000"/>
              <a:buNone/>
              <a:defRPr sz="3000"/>
            </a:lvl5pPr>
            <a:lvl6pPr lvl="5" algn="ctr" rtl="0">
              <a:lnSpc>
                <a:spcPct val="100000"/>
              </a:lnSpc>
              <a:spcBef>
                <a:spcPts val="1600"/>
              </a:spcBef>
              <a:spcAft>
                <a:spcPts val="0"/>
              </a:spcAft>
              <a:buSzPts val="3000"/>
              <a:buNone/>
              <a:defRPr sz="3000"/>
            </a:lvl6pPr>
            <a:lvl7pPr lvl="6" algn="ctr" rtl="0">
              <a:lnSpc>
                <a:spcPct val="100000"/>
              </a:lnSpc>
              <a:spcBef>
                <a:spcPts val="1600"/>
              </a:spcBef>
              <a:spcAft>
                <a:spcPts val="0"/>
              </a:spcAft>
              <a:buSzPts val="3000"/>
              <a:buNone/>
              <a:defRPr sz="3000"/>
            </a:lvl7pPr>
            <a:lvl8pPr lvl="7" algn="ctr" rtl="0">
              <a:lnSpc>
                <a:spcPct val="100000"/>
              </a:lnSpc>
              <a:spcBef>
                <a:spcPts val="1600"/>
              </a:spcBef>
              <a:spcAft>
                <a:spcPts val="0"/>
              </a:spcAft>
              <a:buSzPts val="3000"/>
              <a:buNone/>
              <a:defRPr sz="3000"/>
            </a:lvl8pPr>
            <a:lvl9pPr lvl="8" algn="ctr" rtl="0">
              <a:lnSpc>
                <a:spcPct val="100000"/>
              </a:lnSpc>
              <a:spcBef>
                <a:spcPts val="1600"/>
              </a:spcBef>
              <a:spcAft>
                <a:spcPts val="1600"/>
              </a:spcAft>
              <a:buSzPts val="3000"/>
              <a:buNone/>
              <a:defRPr sz="30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1">
  <p:cSld name="CUSTOM">
    <p:spTree>
      <p:nvGrpSpPr>
        <p:cNvPr id="1" name="Shape 67"/>
        <p:cNvGrpSpPr/>
        <p:nvPr/>
      </p:nvGrpSpPr>
      <p:grpSpPr>
        <a:xfrm>
          <a:off x="0" y="0"/>
          <a:ext cx="0" cy="0"/>
          <a:chOff x="0" y="0"/>
          <a:chExt cx="0" cy="0"/>
        </a:xfrm>
      </p:grpSpPr>
      <p:sp>
        <p:nvSpPr>
          <p:cNvPr id="68" name="Google Shape;68;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9" name="Google Shape;69;p18"/>
          <p:cNvSpPr txBox="1">
            <a:spLocks noGrp="1"/>
          </p:cNvSpPr>
          <p:nvPr>
            <p:ph type="body" idx="1"/>
          </p:nvPr>
        </p:nvSpPr>
        <p:spPr>
          <a:xfrm>
            <a:off x="720000" y="1017796"/>
            <a:ext cx="7704000" cy="381000"/>
          </a:xfrm>
          <a:prstGeom prst="rect">
            <a:avLst/>
          </a:prstGeom>
        </p:spPr>
        <p:txBody>
          <a:bodyPr spcFirstLastPara="1" wrap="square" lIns="91425" tIns="91425" rIns="91425" bIns="91425" anchor="t" anchorCtr="0">
            <a:noAutofit/>
          </a:bodyPr>
          <a:lstStyle>
            <a:lvl1pPr marL="457200" lvl="0" indent="-298450" rtl="0">
              <a:lnSpc>
                <a:spcPct val="100000"/>
              </a:lnSpc>
              <a:spcBef>
                <a:spcPts val="0"/>
              </a:spcBef>
              <a:spcAft>
                <a:spcPts val="0"/>
              </a:spcAft>
              <a:buSzPts val="1100"/>
              <a:buFont typeface="Nunito Light"/>
              <a:buChar char="●"/>
              <a:defRPr sz="1200"/>
            </a:lvl1pPr>
            <a:lvl2pPr marL="914400" lvl="1" indent="-298450" rtl="0">
              <a:lnSpc>
                <a:spcPct val="115000"/>
              </a:lnSpc>
              <a:spcBef>
                <a:spcPts val="1000"/>
              </a:spcBef>
              <a:spcAft>
                <a:spcPts val="0"/>
              </a:spcAft>
              <a:buSzPts val="1100"/>
              <a:buFont typeface="Nunito Light"/>
              <a:buChar char="○"/>
              <a:defRPr sz="1100">
                <a:solidFill>
                  <a:srgbClr val="434343"/>
                </a:solidFill>
              </a:defRPr>
            </a:lvl2pPr>
            <a:lvl3pPr marL="1371600" lvl="2" indent="-298450" rtl="0">
              <a:lnSpc>
                <a:spcPct val="115000"/>
              </a:lnSpc>
              <a:spcBef>
                <a:spcPts val="1600"/>
              </a:spcBef>
              <a:spcAft>
                <a:spcPts val="0"/>
              </a:spcAft>
              <a:buSzPts val="1100"/>
              <a:buFont typeface="Nunito Light"/>
              <a:buChar char="■"/>
              <a:defRPr sz="1100">
                <a:solidFill>
                  <a:srgbClr val="434343"/>
                </a:solidFill>
              </a:defRPr>
            </a:lvl3pPr>
            <a:lvl4pPr marL="1828800" lvl="3" indent="-298450" rtl="0">
              <a:lnSpc>
                <a:spcPct val="115000"/>
              </a:lnSpc>
              <a:spcBef>
                <a:spcPts val="1600"/>
              </a:spcBef>
              <a:spcAft>
                <a:spcPts val="0"/>
              </a:spcAft>
              <a:buSzPts val="1100"/>
              <a:buFont typeface="Nunito Light"/>
              <a:buChar char="●"/>
              <a:defRPr sz="1100">
                <a:solidFill>
                  <a:srgbClr val="434343"/>
                </a:solidFill>
              </a:defRPr>
            </a:lvl4pPr>
            <a:lvl5pPr marL="2286000" lvl="4" indent="-298450" rtl="0">
              <a:lnSpc>
                <a:spcPct val="115000"/>
              </a:lnSpc>
              <a:spcBef>
                <a:spcPts val="1600"/>
              </a:spcBef>
              <a:spcAft>
                <a:spcPts val="0"/>
              </a:spcAft>
              <a:buClr>
                <a:srgbClr val="434343"/>
              </a:buClr>
              <a:buSzPts val="1100"/>
              <a:buFont typeface="Nunito Light"/>
              <a:buChar char="○"/>
              <a:defRPr sz="1100">
                <a:solidFill>
                  <a:srgbClr val="434343"/>
                </a:solidFill>
              </a:defRPr>
            </a:lvl5pPr>
            <a:lvl6pPr marL="2743200" lvl="5" indent="-298450" rtl="0">
              <a:lnSpc>
                <a:spcPct val="115000"/>
              </a:lnSpc>
              <a:spcBef>
                <a:spcPts val="1600"/>
              </a:spcBef>
              <a:spcAft>
                <a:spcPts val="0"/>
              </a:spcAft>
              <a:buClr>
                <a:srgbClr val="434343"/>
              </a:buClr>
              <a:buSzPts val="1100"/>
              <a:buFont typeface="Nunito Light"/>
              <a:buChar char="■"/>
              <a:defRPr sz="1100">
                <a:solidFill>
                  <a:srgbClr val="434343"/>
                </a:solidFill>
              </a:defRPr>
            </a:lvl6pPr>
            <a:lvl7pPr marL="3200400" lvl="6" indent="-298450" rtl="0">
              <a:lnSpc>
                <a:spcPct val="115000"/>
              </a:lnSpc>
              <a:spcBef>
                <a:spcPts val="1600"/>
              </a:spcBef>
              <a:spcAft>
                <a:spcPts val="0"/>
              </a:spcAft>
              <a:buClr>
                <a:srgbClr val="434343"/>
              </a:buClr>
              <a:buSzPts val="1100"/>
              <a:buFont typeface="Nunito Light"/>
              <a:buChar char="●"/>
              <a:defRPr sz="1100">
                <a:solidFill>
                  <a:srgbClr val="434343"/>
                </a:solidFill>
              </a:defRPr>
            </a:lvl7pPr>
            <a:lvl8pPr marL="3657600" lvl="7" indent="-298450" rtl="0">
              <a:lnSpc>
                <a:spcPct val="115000"/>
              </a:lnSpc>
              <a:spcBef>
                <a:spcPts val="1600"/>
              </a:spcBef>
              <a:spcAft>
                <a:spcPts val="0"/>
              </a:spcAft>
              <a:buClr>
                <a:srgbClr val="434343"/>
              </a:buClr>
              <a:buSzPts val="1100"/>
              <a:buFont typeface="Nunito Light"/>
              <a:buChar char="○"/>
              <a:defRPr sz="1100">
                <a:solidFill>
                  <a:srgbClr val="434343"/>
                </a:solidFill>
              </a:defRPr>
            </a:lvl8pPr>
            <a:lvl9pPr marL="4114800" lvl="8" indent="-298450" rtl="0">
              <a:lnSpc>
                <a:spcPct val="115000"/>
              </a:lnSpc>
              <a:spcBef>
                <a:spcPts val="1600"/>
              </a:spcBef>
              <a:spcAft>
                <a:spcPts val="1600"/>
              </a:spcAft>
              <a:buClr>
                <a:srgbClr val="434343"/>
              </a:buClr>
              <a:buSzPts val="1100"/>
              <a:buFont typeface="Nunito Light"/>
              <a:buChar char="■"/>
              <a:defRPr sz="1100">
                <a:solidFill>
                  <a:srgbClr val="434343"/>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705475" y="3075100"/>
            <a:ext cx="61617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730939" y="1536024"/>
            <a:ext cx="1463400" cy="841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b="1">
                <a:latin typeface="Roboto"/>
                <a:ea typeface="Roboto"/>
                <a:cs typeface="Roboto"/>
                <a:sym typeface="Roboto"/>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4" name="Google Shape;14;p3"/>
          <p:cNvSpPr txBox="1">
            <a:spLocks noGrp="1"/>
          </p:cNvSpPr>
          <p:nvPr>
            <p:ph type="subTitle" idx="1"/>
          </p:nvPr>
        </p:nvSpPr>
        <p:spPr>
          <a:xfrm>
            <a:off x="705600" y="3855550"/>
            <a:ext cx="6161700" cy="37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sz="1400"/>
            </a:lvl1pPr>
            <a:lvl2pPr lvl="1" algn="ctr" rtl="0">
              <a:lnSpc>
                <a:spcPct val="100000"/>
              </a:lnSpc>
              <a:spcBef>
                <a:spcPts val="0"/>
              </a:spcBef>
              <a:spcAft>
                <a:spcPts val="0"/>
              </a:spcAft>
              <a:buSzPts val="1100"/>
              <a:buNone/>
              <a:defRPr/>
            </a:lvl2pPr>
            <a:lvl3pPr lvl="2" algn="ctr" rtl="0">
              <a:lnSpc>
                <a:spcPct val="100000"/>
              </a:lnSpc>
              <a:spcBef>
                <a:spcPts val="1600"/>
              </a:spcBef>
              <a:spcAft>
                <a:spcPts val="0"/>
              </a:spcAft>
              <a:buSzPts val="1100"/>
              <a:buNone/>
              <a:defRPr/>
            </a:lvl3pPr>
            <a:lvl4pPr lvl="3" algn="ctr" rtl="0">
              <a:lnSpc>
                <a:spcPct val="100000"/>
              </a:lnSpc>
              <a:spcBef>
                <a:spcPts val="1600"/>
              </a:spcBef>
              <a:spcAft>
                <a:spcPts val="0"/>
              </a:spcAft>
              <a:buSzPts val="1100"/>
              <a:buNone/>
              <a:defRPr/>
            </a:lvl4pPr>
            <a:lvl5pPr lvl="4" algn="ctr" rtl="0">
              <a:lnSpc>
                <a:spcPct val="100000"/>
              </a:lnSpc>
              <a:spcBef>
                <a:spcPts val="1600"/>
              </a:spcBef>
              <a:spcAft>
                <a:spcPts val="0"/>
              </a:spcAft>
              <a:buSzPts val="1100"/>
              <a:buNone/>
              <a:defRPr/>
            </a:lvl5pPr>
            <a:lvl6pPr lvl="5" algn="ctr" rtl="0">
              <a:lnSpc>
                <a:spcPct val="100000"/>
              </a:lnSpc>
              <a:spcBef>
                <a:spcPts val="1600"/>
              </a:spcBef>
              <a:spcAft>
                <a:spcPts val="0"/>
              </a:spcAft>
              <a:buSzPts val="1100"/>
              <a:buNone/>
              <a:defRPr/>
            </a:lvl6pPr>
            <a:lvl7pPr lvl="6" algn="ctr" rtl="0">
              <a:lnSpc>
                <a:spcPct val="100000"/>
              </a:lnSpc>
              <a:spcBef>
                <a:spcPts val="1600"/>
              </a:spcBef>
              <a:spcAft>
                <a:spcPts val="0"/>
              </a:spcAft>
              <a:buSzPts val="1100"/>
              <a:buNone/>
              <a:defRPr/>
            </a:lvl7pPr>
            <a:lvl8pPr lvl="7" algn="ctr" rtl="0">
              <a:lnSpc>
                <a:spcPct val="100000"/>
              </a:lnSpc>
              <a:spcBef>
                <a:spcPts val="1600"/>
              </a:spcBef>
              <a:spcAft>
                <a:spcPts val="0"/>
              </a:spcAft>
              <a:buSzPts val="1100"/>
              <a:buNone/>
              <a:defRPr/>
            </a:lvl8pPr>
            <a:lvl9pPr lvl="8" algn="ctr" rtl="0">
              <a:lnSpc>
                <a:spcPct val="100000"/>
              </a:lnSpc>
              <a:spcBef>
                <a:spcPts val="1600"/>
              </a:spcBef>
              <a:spcAft>
                <a:spcPts val="1600"/>
              </a:spcAft>
              <a:buSzPts val="11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 name="Google Shape;17;p4"/>
          <p:cNvSpPr txBox="1">
            <a:spLocks noGrp="1"/>
          </p:cNvSpPr>
          <p:nvPr>
            <p:ph type="body" idx="1"/>
          </p:nvPr>
        </p:nvSpPr>
        <p:spPr>
          <a:xfrm>
            <a:off x="720000" y="1017794"/>
            <a:ext cx="7704000" cy="3586200"/>
          </a:xfrm>
          <a:prstGeom prst="rect">
            <a:avLst/>
          </a:prstGeom>
        </p:spPr>
        <p:txBody>
          <a:bodyPr spcFirstLastPara="1" wrap="square" lIns="91425" tIns="91425" rIns="91425" bIns="91425" anchor="t" anchorCtr="0">
            <a:noAutofit/>
          </a:bodyPr>
          <a:lstStyle>
            <a:lvl1pPr marL="457200" lvl="0" indent="-298450" rtl="0">
              <a:lnSpc>
                <a:spcPct val="100000"/>
              </a:lnSpc>
              <a:spcBef>
                <a:spcPts val="0"/>
              </a:spcBef>
              <a:spcAft>
                <a:spcPts val="0"/>
              </a:spcAft>
              <a:buSzPts val="1100"/>
              <a:buFont typeface="Nunito Light"/>
              <a:buChar char="●"/>
              <a:defRPr sz="1400"/>
            </a:lvl1pPr>
            <a:lvl2pPr marL="914400" lvl="1" indent="-298450" rtl="0">
              <a:lnSpc>
                <a:spcPct val="115000"/>
              </a:lnSpc>
              <a:spcBef>
                <a:spcPts val="0"/>
              </a:spcBef>
              <a:spcAft>
                <a:spcPts val="0"/>
              </a:spcAft>
              <a:buSzPts val="1100"/>
              <a:buFont typeface="Nunito Light"/>
              <a:buChar char="○"/>
              <a:defRPr sz="1100">
                <a:solidFill>
                  <a:srgbClr val="434343"/>
                </a:solidFill>
              </a:defRPr>
            </a:lvl2pPr>
            <a:lvl3pPr marL="1371600" lvl="2" indent="-298450" rtl="0">
              <a:lnSpc>
                <a:spcPct val="115000"/>
              </a:lnSpc>
              <a:spcBef>
                <a:spcPts val="1600"/>
              </a:spcBef>
              <a:spcAft>
                <a:spcPts val="0"/>
              </a:spcAft>
              <a:buSzPts val="1100"/>
              <a:buFont typeface="Nunito Light"/>
              <a:buChar char="■"/>
              <a:defRPr sz="1100">
                <a:solidFill>
                  <a:srgbClr val="434343"/>
                </a:solidFill>
              </a:defRPr>
            </a:lvl3pPr>
            <a:lvl4pPr marL="1828800" lvl="3" indent="-298450" rtl="0">
              <a:lnSpc>
                <a:spcPct val="115000"/>
              </a:lnSpc>
              <a:spcBef>
                <a:spcPts val="1600"/>
              </a:spcBef>
              <a:spcAft>
                <a:spcPts val="0"/>
              </a:spcAft>
              <a:buSzPts val="1100"/>
              <a:buFont typeface="Nunito Light"/>
              <a:buChar char="●"/>
              <a:defRPr sz="1100">
                <a:solidFill>
                  <a:srgbClr val="434343"/>
                </a:solidFill>
              </a:defRPr>
            </a:lvl4pPr>
            <a:lvl5pPr marL="2286000" lvl="4" indent="-298450" rtl="0">
              <a:lnSpc>
                <a:spcPct val="115000"/>
              </a:lnSpc>
              <a:spcBef>
                <a:spcPts val="1600"/>
              </a:spcBef>
              <a:spcAft>
                <a:spcPts val="0"/>
              </a:spcAft>
              <a:buClr>
                <a:srgbClr val="434343"/>
              </a:buClr>
              <a:buSzPts val="1100"/>
              <a:buFont typeface="Nunito Light"/>
              <a:buChar char="○"/>
              <a:defRPr sz="1100">
                <a:solidFill>
                  <a:srgbClr val="434343"/>
                </a:solidFill>
              </a:defRPr>
            </a:lvl5pPr>
            <a:lvl6pPr marL="2743200" lvl="5" indent="-298450" rtl="0">
              <a:lnSpc>
                <a:spcPct val="115000"/>
              </a:lnSpc>
              <a:spcBef>
                <a:spcPts val="1600"/>
              </a:spcBef>
              <a:spcAft>
                <a:spcPts val="0"/>
              </a:spcAft>
              <a:buClr>
                <a:srgbClr val="434343"/>
              </a:buClr>
              <a:buSzPts val="1100"/>
              <a:buFont typeface="Nunito Light"/>
              <a:buChar char="■"/>
              <a:defRPr sz="1100">
                <a:solidFill>
                  <a:srgbClr val="434343"/>
                </a:solidFill>
              </a:defRPr>
            </a:lvl6pPr>
            <a:lvl7pPr marL="3200400" lvl="6" indent="-298450" rtl="0">
              <a:lnSpc>
                <a:spcPct val="115000"/>
              </a:lnSpc>
              <a:spcBef>
                <a:spcPts val="1600"/>
              </a:spcBef>
              <a:spcAft>
                <a:spcPts val="0"/>
              </a:spcAft>
              <a:buClr>
                <a:srgbClr val="434343"/>
              </a:buClr>
              <a:buSzPts val="1100"/>
              <a:buFont typeface="Nunito Light"/>
              <a:buChar char="●"/>
              <a:defRPr sz="1100">
                <a:solidFill>
                  <a:srgbClr val="434343"/>
                </a:solidFill>
              </a:defRPr>
            </a:lvl7pPr>
            <a:lvl8pPr marL="3657600" lvl="7" indent="-298450" rtl="0">
              <a:lnSpc>
                <a:spcPct val="115000"/>
              </a:lnSpc>
              <a:spcBef>
                <a:spcPts val="1600"/>
              </a:spcBef>
              <a:spcAft>
                <a:spcPts val="0"/>
              </a:spcAft>
              <a:buClr>
                <a:srgbClr val="434343"/>
              </a:buClr>
              <a:buSzPts val="1100"/>
              <a:buFont typeface="Nunito Light"/>
              <a:buChar char="○"/>
              <a:defRPr sz="1100">
                <a:solidFill>
                  <a:srgbClr val="434343"/>
                </a:solidFill>
              </a:defRPr>
            </a:lvl8pPr>
            <a:lvl9pPr marL="4114800" lvl="8" indent="-298450" rtl="0">
              <a:lnSpc>
                <a:spcPct val="115000"/>
              </a:lnSpc>
              <a:spcBef>
                <a:spcPts val="1600"/>
              </a:spcBef>
              <a:spcAft>
                <a:spcPts val="1600"/>
              </a:spcAft>
              <a:buClr>
                <a:srgbClr val="434343"/>
              </a:buClr>
              <a:buSzPts val="1100"/>
              <a:buFont typeface="Nunito Light"/>
              <a:buChar char="■"/>
              <a:defRPr sz="1100">
                <a:solidFill>
                  <a:srgbClr val="434343"/>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6"/>
        <p:cNvGrpSpPr/>
        <p:nvPr/>
      </p:nvGrpSpPr>
      <p:grpSpPr>
        <a:xfrm>
          <a:off x="0" y="0"/>
          <a:ext cx="0" cy="0"/>
          <a:chOff x="0" y="0"/>
          <a:chExt cx="0" cy="0"/>
        </a:xfrm>
      </p:grpSpPr>
      <p:sp>
        <p:nvSpPr>
          <p:cNvPr id="27" name="Google Shape;27;p7"/>
          <p:cNvSpPr>
            <a:spLocks noGrp="1"/>
          </p:cNvSpPr>
          <p:nvPr>
            <p:ph type="pic" idx="2"/>
          </p:nvPr>
        </p:nvSpPr>
        <p:spPr>
          <a:xfrm>
            <a:off x="5083975" y="537575"/>
            <a:ext cx="3020100" cy="4064400"/>
          </a:xfrm>
          <a:prstGeom prst="rect">
            <a:avLst/>
          </a:prstGeom>
          <a:noFill/>
          <a:ln>
            <a:noFill/>
          </a:ln>
        </p:spPr>
      </p:sp>
      <p:sp>
        <p:nvSpPr>
          <p:cNvPr id="28" name="Google Shape;28;p7"/>
          <p:cNvSpPr txBox="1">
            <a:spLocks noGrp="1"/>
          </p:cNvSpPr>
          <p:nvPr>
            <p:ph type="title"/>
          </p:nvPr>
        </p:nvSpPr>
        <p:spPr>
          <a:xfrm>
            <a:off x="720000" y="445025"/>
            <a:ext cx="3852000" cy="7050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9" name="Google Shape;29;p7"/>
          <p:cNvSpPr txBox="1">
            <a:spLocks noGrp="1"/>
          </p:cNvSpPr>
          <p:nvPr>
            <p:ph type="subTitle" idx="1"/>
          </p:nvPr>
        </p:nvSpPr>
        <p:spPr>
          <a:xfrm>
            <a:off x="720000" y="1150025"/>
            <a:ext cx="3852000" cy="345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Font typeface="Nunito Light"/>
              <a:buChar char="●"/>
              <a:defRPr sz="1100"/>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1600"/>
              </a:spcBef>
              <a:spcAft>
                <a:spcPts val="0"/>
              </a:spcAft>
              <a:buClr>
                <a:srgbClr val="E76A28"/>
              </a:buClr>
              <a:buSzPts val="1500"/>
              <a:buFont typeface="Nunito Light"/>
              <a:buChar char="■"/>
              <a:defRPr/>
            </a:lvl3pPr>
            <a:lvl4pPr lvl="3" algn="ctr" rtl="0">
              <a:lnSpc>
                <a:spcPct val="100000"/>
              </a:lnSpc>
              <a:spcBef>
                <a:spcPts val="1600"/>
              </a:spcBef>
              <a:spcAft>
                <a:spcPts val="0"/>
              </a:spcAft>
              <a:buClr>
                <a:srgbClr val="E76A28"/>
              </a:buClr>
              <a:buSzPts val="1500"/>
              <a:buFont typeface="Nunito Light"/>
              <a:buChar char="●"/>
              <a:defRPr/>
            </a:lvl4pPr>
            <a:lvl5pPr lvl="4" algn="ctr" rtl="0">
              <a:lnSpc>
                <a:spcPct val="100000"/>
              </a:lnSpc>
              <a:spcBef>
                <a:spcPts val="1600"/>
              </a:spcBef>
              <a:spcAft>
                <a:spcPts val="0"/>
              </a:spcAft>
              <a:buClr>
                <a:srgbClr val="E76A28"/>
              </a:buClr>
              <a:buSzPts val="1100"/>
              <a:buFont typeface="Nunito Light"/>
              <a:buChar char="○"/>
              <a:defRPr/>
            </a:lvl5pPr>
            <a:lvl6pPr lvl="5" algn="ctr" rtl="0">
              <a:lnSpc>
                <a:spcPct val="100000"/>
              </a:lnSpc>
              <a:spcBef>
                <a:spcPts val="1600"/>
              </a:spcBef>
              <a:spcAft>
                <a:spcPts val="0"/>
              </a:spcAft>
              <a:buClr>
                <a:srgbClr val="999999"/>
              </a:buClr>
              <a:buSzPts val="1100"/>
              <a:buFont typeface="Nunito Light"/>
              <a:buChar char="■"/>
              <a:defRPr/>
            </a:lvl6pPr>
            <a:lvl7pPr lvl="6" algn="ctr" rtl="0">
              <a:lnSpc>
                <a:spcPct val="100000"/>
              </a:lnSpc>
              <a:spcBef>
                <a:spcPts val="1600"/>
              </a:spcBef>
              <a:spcAft>
                <a:spcPts val="0"/>
              </a:spcAft>
              <a:buClr>
                <a:srgbClr val="999999"/>
              </a:buClr>
              <a:buSzPts val="1300"/>
              <a:buFont typeface="Nunito Light"/>
              <a:buChar char="●"/>
              <a:defRPr/>
            </a:lvl7pPr>
            <a:lvl8pPr lvl="7" algn="ctr" rtl="0">
              <a:lnSpc>
                <a:spcPct val="100000"/>
              </a:lnSpc>
              <a:spcBef>
                <a:spcPts val="1600"/>
              </a:spcBef>
              <a:spcAft>
                <a:spcPts val="0"/>
              </a:spcAft>
              <a:buClr>
                <a:srgbClr val="999999"/>
              </a:buClr>
              <a:buSzPts val="1300"/>
              <a:buFont typeface="Nunito Light"/>
              <a:buChar char="○"/>
              <a:defRPr/>
            </a:lvl8pPr>
            <a:lvl9pPr lvl="8" algn="ctr" rtl="0">
              <a:lnSpc>
                <a:spcPct val="100000"/>
              </a:lnSpc>
              <a:spcBef>
                <a:spcPts val="1600"/>
              </a:spcBef>
              <a:spcAft>
                <a:spcPts val="1600"/>
              </a:spcAft>
              <a:buClr>
                <a:srgbClr val="999999"/>
              </a:buClr>
              <a:buSzPts val="1100"/>
              <a:buFont typeface="Nunito Light"/>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0"/>
        <p:cNvGrpSpPr/>
        <p:nvPr/>
      </p:nvGrpSpPr>
      <p:grpSpPr>
        <a:xfrm>
          <a:off x="0" y="0"/>
          <a:ext cx="0" cy="0"/>
          <a:chOff x="0" y="0"/>
          <a:chExt cx="0" cy="0"/>
        </a:xfrm>
      </p:grpSpPr>
      <p:sp>
        <p:nvSpPr>
          <p:cNvPr id="31" name="Google Shape;31;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15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34" name="Google Shape;34;p9"/>
          <p:cNvSpPr txBox="1">
            <a:spLocks noGrp="1"/>
          </p:cNvSpPr>
          <p:nvPr>
            <p:ph type="subTitle" idx="1"/>
          </p:nvPr>
        </p:nvSpPr>
        <p:spPr>
          <a:xfrm>
            <a:off x="2135550" y="3153500"/>
            <a:ext cx="4872900" cy="801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a:lvl2pPr>
            <a:lvl3pPr lvl="2" algn="ctr" rtl="0">
              <a:lnSpc>
                <a:spcPct val="100000"/>
              </a:lnSpc>
              <a:spcBef>
                <a:spcPts val="1600"/>
              </a:spcBef>
              <a:spcAft>
                <a:spcPts val="0"/>
              </a:spcAft>
              <a:buSzPts val="1100"/>
              <a:buNone/>
              <a:defRPr/>
            </a:lvl3pPr>
            <a:lvl4pPr lvl="3" algn="ctr" rtl="0">
              <a:lnSpc>
                <a:spcPct val="100000"/>
              </a:lnSpc>
              <a:spcBef>
                <a:spcPts val="1600"/>
              </a:spcBef>
              <a:spcAft>
                <a:spcPts val="0"/>
              </a:spcAft>
              <a:buSzPts val="1100"/>
              <a:buNone/>
              <a:defRPr/>
            </a:lvl4pPr>
            <a:lvl5pPr lvl="4" algn="ctr" rtl="0">
              <a:lnSpc>
                <a:spcPct val="100000"/>
              </a:lnSpc>
              <a:spcBef>
                <a:spcPts val="1600"/>
              </a:spcBef>
              <a:spcAft>
                <a:spcPts val="0"/>
              </a:spcAft>
              <a:buSzPts val="1100"/>
              <a:buNone/>
              <a:defRPr/>
            </a:lvl5pPr>
            <a:lvl6pPr lvl="5" algn="ctr" rtl="0">
              <a:lnSpc>
                <a:spcPct val="100000"/>
              </a:lnSpc>
              <a:spcBef>
                <a:spcPts val="1600"/>
              </a:spcBef>
              <a:spcAft>
                <a:spcPts val="0"/>
              </a:spcAft>
              <a:buSzPts val="1100"/>
              <a:buNone/>
              <a:defRPr/>
            </a:lvl6pPr>
            <a:lvl7pPr lvl="6" algn="ctr" rtl="0">
              <a:lnSpc>
                <a:spcPct val="100000"/>
              </a:lnSpc>
              <a:spcBef>
                <a:spcPts val="1600"/>
              </a:spcBef>
              <a:spcAft>
                <a:spcPts val="0"/>
              </a:spcAft>
              <a:buSzPts val="1100"/>
              <a:buNone/>
              <a:defRPr/>
            </a:lvl7pPr>
            <a:lvl8pPr lvl="7" algn="ctr" rtl="0">
              <a:lnSpc>
                <a:spcPct val="100000"/>
              </a:lnSpc>
              <a:spcBef>
                <a:spcPts val="1600"/>
              </a:spcBef>
              <a:spcAft>
                <a:spcPts val="0"/>
              </a:spcAft>
              <a:buSzPts val="1100"/>
              <a:buNone/>
              <a:defRPr/>
            </a:lvl8pPr>
            <a:lvl9pPr lvl="8" algn="ctr" rtl="0">
              <a:lnSpc>
                <a:spcPct val="100000"/>
              </a:lnSpc>
              <a:spcBef>
                <a:spcPts val="1600"/>
              </a:spcBef>
              <a:spcAft>
                <a:spcPts val="1600"/>
              </a:spcAft>
              <a:buSzPts val="11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5"/>
        <p:cNvGrpSpPr/>
        <p:nvPr/>
      </p:nvGrpSpPr>
      <p:grpSpPr>
        <a:xfrm>
          <a:off x="0" y="0"/>
          <a:ext cx="0" cy="0"/>
          <a:chOff x="0" y="0"/>
          <a:chExt cx="0" cy="0"/>
        </a:xfrm>
      </p:grpSpPr>
      <p:sp>
        <p:nvSpPr>
          <p:cNvPr id="36" name="Google Shape;36;p10"/>
          <p:cNvSpPr txBox="1">
            <a:spLocks noGrp="1"/>
          </p:cNvSpPr>
          <p:nvPr>
            <p:ph type="title"/>
          </p:nvPr>
        </p:nvSpPr>
        <p:spPr>
          <a:xfrm>
            <a:off x="720000" y="4014450"/>
            <a:ext cx="7704000" cy="572700"/>
          </a:xfrm>
          <a:prstGeom prst="rect">
            <a:avLst/>
          </a:prstGeom>
          <a:solidFill>
            <a:schemeClr val="lt1"/>
          </a:solidFill>
        </p:spPr>
        <p:txBody>
          <a:bodyPr spcFirstLastPara="1" wrap="square" lIns="91425" tIns="91425" rIns="91425" bIns="91425" anchor="t" anchorCtr="0">
            <a:noAutofit/>
          </a:bodyPr>
          <a:lstStyle>
            <a:lvl1pPr lvl="0" algn="ctr" rtl="0">
              <a:spcBef>
                <a:spcPts val="0"/>
              </a:spcBef>
              <a:spcAft>
                <a:spcPts val="0"/>
              </a:spcAft>
              <a:buSzPts val="3500"/>
              <a:buNone/>
              <a:defRPr sz="3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7"/>
        <p:cNvGrpSpPr/>
        <p:nvPr/>
      </p:nvGrpSpPr>
      <p:grpSpPr>
        <a:xfrm>
          <a:off x="0" y="0"/>
          <a:ext cx="0" cy="0"/>
          <a:chOff x="0" y="0"/>
          <a:chExt cx="0" cy="0"/>
        </a:xfrm>
      </p:grpSpPr>
      <p:sp>
        <p:nvSpPr>
          <p:cNvPr id="38" name="Google Shape;38;p11"/>
          <p:cNvSpPr txBox="1">
            <a:spLocks noGrp="1"/>
          </p:cNvSpPr>
          <p:nvPr>
            <p:ph type="title" hasCustomPrompt="1"/>
          </p:nvPr>
        </p:nvSpPr>
        <p:spPr>
          <a:xfrm>
            <a:off x="1284000" y="1288250"/>
            <a:ext cx="6576000" cy="1970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39" name="Google Shape;39;p11"/>
          <p:cNvSpPr txBox="1">
            <a:spLocks noGrp="1"/>
          </p:cNvSpPr>
          <p:nvPr>
            <p:ph type="subTitle" idx="1"/>
          </p:nvPr>
        </p:nvSpPr>
        <p:spPr>
          <a:xfrm>
            <a:off x="1284000" y="3259075"/>
            <a:ext cx="65760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1600"/>
              </a:spcBef>
              <a:spcAft>
                <a:spcPts val="0"/>
              </a:spcAft>
              <a:buSzPts val="1100"/>
              <a:buNone/>
              <a:defRPr sz="1100"/>
            </a:lvl3pPr>
            <a:lvl4pPr lvl="3" algn="ctr" rtl="0">
              <a:lnSpc>
                <a:spcPct val="100000"/>
              </a:lnSpc>
              <a:spcBef>
                <a:spcPts val="1600"/>
              </a:spcBef>
              <a:spcAft>
                <a:spcPts val="0"/>
              </a:spcAft>
              <a:buSzPts val="1100"/>
              <a:buNone/>
              <a:defRPr sz="1100"/>
            </a:lvl4pPr>
            <a:lvl5pPr lvl="4" algn="ctr" rtl="0">
              <a:lnSpc>
                <a:spcPct val="100000"/>
              </a:lnSpc>
              <a:spcBef>
                <a:spcPts val="1600"/>
              </a:spcBef>
              <a:spcAft>
                <a:spcPts val="0"/>
              </a:spcAft>
              <a:buSzPts val="1100"/>
              <a:buNone/>
              <a:defRPr sz="1100"/>
            </a:lvl5pPr>
            <a:lvl6pPr lvl="5" algn="ctr" rtl="0">
              <a:lnSpc>
                <a:spcPct val="100000"/>
              </a:lnSpc>
              <a:spcBef>
                <a:spcPts val="1600"/>
              </a:spcBef>
              <a:spcAft>
                <a:spcPts val="0"/>
              </a:spcAft>
              <a:buSzPts val="1100"/>
              <a:buNone/>
              <a:defRPr sz="1100"/>
            </a:lvl6pPr>
            <a:lvl7pPr lvl="6" algn="ctr" rtl="0">
              <a:lnSpc>
                <a:spcPct val="100000"/>
              </a:lnSpc>
              <a:spcBef>
                <a:spcPts val="1600"/>
              </a:spcBef>
              <a:spcAft>
                <a:spcPts val="0"/>
              </a:spcAft>
              <a:buSzPts val="1100"/>
              <a:buNone/>
              <a:defRPr sz="1100"/>
            </a:lvl7pPr>
            <a:lvl8pPr lvl="7" algn="ctr" rtl="0">
              <a:lnSpc>
                <a:spcPct val="100000"/>
              </a:lnSpc>
              <a:spcBef>
                <a:spcPts val="1600"/>
              </a:spcBef>
              <a:spcAft>
                <a:spcPts val="0"/>
              </a:spcAft>
              <a:buSzPts val="1100"/>
              <a:buNone/>
              <a:defRPr sz="1100"/>
            </a:lvl8pPr>
            <a:lvl9pPr lvl="8" algn="ctr" rtl="0">
              <a:lnSpc>
                <a:spcPct val="100000"/>
              </a:lnSpc>
              <a:spcBef>
                <a:spcPts val="1600"/>
              </a:spcBef>
              <a:spcAft>
                <a:spcPts val="1600"/>
              </a:spcAft>
              <a:buSzPts val="1100"/>
              <a:buNone/>
              <a:defRPr sz="11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Playfair Display ExtraBold"/>
              <a:buNone/>
              <a:defRPr sz="3500">
                <a:solidFill>
                  <a:schemeClr val="dk1"/>
                </a:solidFill>
                <a:latin typeface="Playfair Display ExtraBold"/>
                <a:ea typeface="Playfair Display ExtraBold"/>
                <a:cs typeface="Playfair Display ExtraBold"/>
                <a:sym typeface="Playfair Display ExtraBold"/>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298450">
              <a:lnSpc>
                <a:spcPct val="115000"/>
              </a:lnSpc>
              <a:spcBef>
                <a:spcPts val="0"/>
              </a:spcBef>
              <a:spcAft>
                <a:spcPts val="0"/>
              </a:spcAft>
              <a:buClr>
                <a:schemeClr val="dk1"/>
              </a:buClr>
              <a:buSzPts val="1100"/>
              <a:buFont typeface="Roboto"/>
              <a:buChar char="●"/>
              <a:defRPr sz="1100">
                <a:solidFill>
                  <a:schemeClr val="dk1"/>
                </a:solidFill>
                <a:latin typeface="Roboto"/>
                <a:ea typeface="Roboto"/>
                <a:cs typeface="Roboto"/>
                <a:sym typeface="Roboto"/>
              </a:defRPr>
            </a:lvl1pPr>
            <a:lvl2pPr marL="914400" lvl="1" indent="-298450">
              <a:lnSpc>
                <a:spcPct val="115000"/>
              </a:lnSpc>
              <a:spcBef>
                <a:spcPts val="1600"/>
              </a:spcBef>
              <a:spcAft>
                <a:spcPts val="0"/>
              </a:spcAft>
              <a:buClr>
                <a:schemeClr val="dk1"/>
              </a:buClr>
              <a:buSzPts val="1100"/>
              <a:buFont typeface="Roboto"/>
              <a:buChar char="○"/>
              <a:defRPr sz="1100">
                <a:solidFill>
                  <a:schemeClr val="dk1"/>
                </a:solidFill>
                <a:latin typeface="Roboto"/>
                <a:ea typeface="Roboto"/>
                <a:cs typeface="Roboto"/>
                <a:sym typeface="Roboto"/>
              </a:defRPr>
            </a:lvl2pPr>
            <a:lvl3pPr marL="1371600" lvl="2" indent="-298450">
              <a:lnSpc>
                <a:spcPct val="115000"/>
              </a:lnSpc>
              <a:spcBef>
                <a:spcPts val="1600"/>
              </a:spcBef>
              <a:spcAft>
                <a:spcPts val="0"/>
              </a:spcAft>
              <a:buClr>
                <a:schemeClr val="dk1"/>
              </a:buClr>
              <a:buSzPts val="1100"/>
              <a:buFont typeface="Roboto"/>
              <a:buChar char="■"/>
              <a:defRPr sz="1100">
                <a:solidFill>
                  <a:schemeClr val="dk1"/>
                </a:solidFill>
                <a:latin typeface="Roboto"/>
                <a:ea typeface="Roboto"/>
                <a:cs typeface="Roboto"/>
                <a:sym typeface="Roboto"/>
              </a:defRPr>
            </a:lvl3pPr>
            <a:lvl4pPr marL="1828800" lvl="3" indent="-298450">
              <a:lnSpc>
                <a:spcPct val="115000"/>
              </a:lnSpc>
              <a:spcBef>
                <a:spcPts val="1600"/>
              </a:spcBef>
              <a:spcAft>
                <a:spcPts val="0"/>
              </a:spcAft>
              <a:buClr>
                <a:schemeClr val="dk1"/>
              </a:buClr>
              <a:buSzPts val="1100"/>
              <a:buFont typeface="Roboto"/>
              <a:buChar char="●"/>
              <a:defRPr sz="1100">
                <a:solidFill>
                  <a:schemeClr val="dk1"/>
                </a:solidFill>
                <a:latin typeface="Roboto"/>
                <a:ea typeface="Roboto"/>
                <a:cs typeface="Roboto"/>
                <a:sym typeface="Roboto"/>
              </a:defRPr>
            </a:lvl4pPr>
            <a:lvl5pPr marL="2286000" lvl="4" indent="-298450">
              <a:lnSpc>
                <a:spcPct val="115000"/>
              </a:lnSpc>
              <a:spcBef>
                <a:spcPts val="1600"/>
              </a:spcBef>
              <a:spcAft>
                <a:spcPts val="0"/>
              </a:spcAft>
              <a:buClr>
                <a:schemeClr val="dk1"/>
              </a:buClr>
              <a:buSzPts val="1100"/>
              <a:buFont typeface="Roboto"/>
              <a:buChar char="○"/>
              <a:defRPr sz="1100">
                <a:solidFill>
                  <a:schemeClr val="dk1"/>
                </a:solidFill>
                <a:latin typeface="Roboto"/>
                <a:ea typeface="Roboto"/>
                <a:cs typeface="Roboto"/>
                <a:sym typeface="Roboto"/>
              </a:defRPr>
            </a:lvl5pPr>
            <a:lvl6pPr marL="2743200" lvl="5" indent="-298450">
              <a:lnSpc>
                <a:spcPct val="115000"/>
              </a:lnSpc>
              <a:spcBef>
                <a:spcPts val="1600"/>
              </a:spcBef>
              <a:spcAft>
                <a:spcPts val="0"/>
              </a:spcAft>
              <a:buClr>
                <a:schemeClr val="dk1"/>
              </a:buClr>
              <a:buSzPts val="1100"/>
              <a:buFont typeface="Roboto"/>
              <a:buChar char="■"/>
              <a:defRPr sz="1100">
                <a:solidFill>
                  <a:schemeClr val="dk1"/>
                </a:solidFill>
                <a:latin typeface="Roboto"/>
                <a:ea typeface="Roboto"/>
                <a:cs typeface="Roboto"/>
                <a:sym typeface="Roboto"/>
              </a:defRPr>
            </a:lvl6pPr>
            <a:lvl7pPr marL="3200400" lvl="6" indent="-298450">
              <a:lnSpc>
                <a:spcPct val="115000"/>
              </a:lnSpc>
              <a:spcBef>
                <a:spcPts val="1600"/>
              </a:spcBef>
              <a:spcAft>
                <a:spcPts val="0"/>
              </a:spcAft>
              <a:buClr>
                <a:schemeClr val="dk1"/>
              </a:buClr>
              <a:buSzPts val="1100"/>
              <a:buFont typeface="Roboto"/>
              <a:buChar char="●"/>
              <a:defRPr sz="1100">
                <a:solidFill>
                  <a:schemeClr val="dk1"/>
                </a:solidFill>
                <a:latin typeface="Roboto"/>
                <a:ea typeface="Roboto"/>
                <a:cs typeface="Roboto"/>
                <a:sym typeface="Roboto"/>
              </a:defRPr>
            </a:lvl7pPr>
            <a:lvl8pPr marL="3657600" lvl="7" indent="-298450">
              <a:lnSpc>
                <a:spcPct val="115000"/>
              </a:lnSpc>
              <a:spcBef>
                <a:spcPts val="1600"/>
              </a:spcBef>
              <a:spcAft>
                <a:spcPts val="0"/>
              </a:spcAft>
              <a:buClr>
                <a:schemeClr val="dk1"/>
              </a:buClr>
              <a:buSzPts val="1100"/>
              <a:buFont typeface="Roboto"/>
              <a:buChar char="○"/>
              <a:defRPr sz="1100">
                <a:solidFill>
                  <a:schemeClr val="dk1"/>
                </a:solidFill>
                <a:latin typeface="Roboto"/>
                <a:ea typeface="Roboto"/>
                <a:cs typeface="Roboto"/>
                <a:sym typeface="Roboto"/>
              </a:defRPr>
            </a:lvl8pPr>
            <a:lvl9pPr marL="4114800" lvl="8" indent="-298450">
              <a:lnSpc>
                <a:spcPct val="115000"/>
              </a:lnSpc>
              <a:spcBef>
                <a:spcPts val="1600"/>
              </a:spcBef>
              <a:spcAft>
                <a:spcPts val="1600"/>
              </a:spcAft>
              <a:buClr>
                <a:schemeClr val="dk1"/>
              </a:buClr>
              <a:buSzPts val="1100"/>
              <a:buFont typeface="Roboto"/>
              <a:buChar char="■"/>
              <a:defRPr sz="1100">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4"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22"/>
          <p:cNvSpPr/>
          <p:nvPr/>
        </p:nvSpPr>
        <p:spPr>
          <a:xfrm>
            <a:off x="2684850" y="539500"/>
            <a:ext cx="3774300" cy="3774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2"/>
          <p:cNvSpPr txBox="1">
            <a:spLocks noGrp="1"/>
          </p:cNvSpPr>
          <p:nvPr>
            <p:ph type="ctrTitle"/>
          </p:nvPr>
        </p:nvSpPr>
        <p:spPr>
          <a:xfrm>
            <a:off x="1444925" y="937300"/>
            <a:ext cx="6254700" cy="250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Tầng giao vận</a:t>
            </a:r>
            <a:br>
              <a:rPr lang="en" dirty="0" smtClean="0"/>
            </a:br>
            <a:r>
              <a:rPr lang="en" dirty="0" smtClean="0"/>
              <a:t>Giao thức</a:t>
            </a:r>
            <a:r>
              <a:rPr lang="en" dirty="0"/>
              <a:t/>
            </a:r>
            <a:br>
              <a:rPr lang="en" dirty="0"/>
            </a:br>
            <a:r>
              <a:rPr lang="en" dirty="0" smtClean="0"/>
              <a:t>UDP/TCP</a:t>
            </a:r>
            <a:endParaRPr dirty="0"/>
          </a:p>
        </p:txBody>
      </p:sp>
      <p:sp>
        <p:nvSpPr>
          <p:cNvPr id="82" name="Google Shape;82;p22"/>
          <p:cNvSpPr txBox="1">
            <a:spLocks noGrp="1"/>
          </p:cNvSpPr>
          <p:nvPr>
            <p:ph type="subTitle" idx="1"/>
          </p:nvPr>
        </p:nvSpPr>
        <p:spPr>
          <a:xfrm>
            <a:off x="2307675" y="3440200"/>
            <a:ext cx="4528800" cy="47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t>Đào </a:t>
            </a:r>
            <a:r>
              <a:rPr lang="en-US" dirty="0" err="1" smtClean="0"/>
              <a:t>Xuân</a:t>
            </a:r>
            <a:r>
              <a:rPr lang="en-US" dirty="0" smtClean="0"/>
              <a:t> Minh</a:t>
            </a:r>
            <a:endParaRPr dirty="0"/>
          </a:p>
        </p:txBody>
      </p:sp>
      <p:grpSp>
        <p:nvGrpSpPr>
          <p:cNvPr id="83" name="Google Shape;83;p22"/>
          <p:cNvGrpSpPr/>
          <p:nvPr/>
        </p:nvGrpSpPr>
        <p:grpSpPr>
          <a:xfrm>
            <a:off x="6967625" y="384434"/>
            <a:ext cx="2582400" cy="289350"/>
            <a:chOff x="6967625" y="394825"/>
            <a:chExt cx="2582400" cy="289350"/>
          </a:xfrm>
        </p:grpSpPr>
        <p:sp>
          <p:nvSpPr>
            <p:cNvPr id="84" name="Google Shape;84;p22"/>
            <p:cNvSpPr/>
            <p:nvPr/>
          </p:nvSpPr>
          <p:spPr>
            <a:xfrm rot="-5400000">
              <a:off x="6967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2"/>
            <p:cNvSpPr/>
            <p:nvPr/>
          </p:nvSpPr>
          <p:spPr>
            <a:xfrm rot="-5400000">
              <a:off x="6967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2"/>
            <p:cNvSpPr/>
            <p:nvPr/>
          </p:nvSpPr>
          <p:spPr>
            <a:xfrm rot="-5400000">
              <a:off x="7158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2"/>
            <p:cNvSpPr/>
            <p:nvPr/>
          </p:nvSpPr>
          <p:spPr>
            <a:xfrm rot="-5400000">
              <a:off x="7158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2"/>
            <p:cNvSpPr/>
            <p:nvPr/>
          </p:nvSpPr>
          <p:spPr>
            <a:xfrm rot="-5400000">
              <a:off x="7348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2"/>
            <p:cNvSpPr/>
            <p:nvPr/>
          </p:nvSpPr>
          <p:spPr>
            <a:xfrm rot="-5400000">
              <a:off x="7348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2"/>
            <p:cNvSpPr/>
            <p:nvPr/>
          </p:nvSpPr>
          <p:spPr>
            <a:xfrm rot="-5400000">
              <a:off x="7539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2"/>
            <p:cNvSpPr/>
            <p:nvPr/>
          </p:nvSpPr>
          <p:spPr>
            <a:xfrm rot="-5400000">
              <a:off x="7539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2"/>
            <p:cNvSpPr/>
            <p:nvPr/>
          </p:nvSpPr>
          <p:spPr>
            <a:xfrm rot="-5400000">
              <a:off x="7729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2"/>
            <p:cNvSpPr/>
            <p:nvPr/>
          </p:nvSpPr>
          <p:spPr>
            <a:xfrm rot="-5400000">
              <a:off x="7729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2"/>
            <p:cNvSpPr/>
            <p:nvPr/>
          </p:nvSpPr>
          <p:spPr>
            <a:xfrm rot="-5400000">
              <a:off x="7920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2"/>
            <p:cNvSpPr/>
            <p:nvPr/>
          </p:nvSpPr>
          <p:spPr>
            <a:xfrm rot="-5400000">
              <a:off x="7920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2"/>
            <p:cNvSpPr/>
            <p:nvPr/>
          </p:nvSpPr>
          <p:spPr>
            <a:xfrm rot="-5400000">
              <a:off x="8110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2"/>
            <p:cNvSpPr/>
            <p:nvPr/>
          </p:nvSpPr>
          <p:spPr>
            <a:xfrm rot="-5400000">
              <a:off x="8110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2"/>
            <p:cNvSpPr/>
            <p:nvPr/>
          </p:nvSpPr>
          <p:spPr>
            <a:xfrm rot="-5400000">
              <a:off x="8301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2"/>
            <p:cNvSpPr/>
            <p:nvPr/>
          </p:nvSpPr>
          <p:spPr>
            <a:xfrm rot="-5400000">
              <a:off x="8301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2"/>
            <p:cNvSpPr/>
            <p:nvPr/>
          </p:nvSpPr>
          <p:spPr>
            <a:xfrm rot="-5400000">
              <a:off x="8491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2"/>
            <p:cNvSpPr/>
            <p:nvPr/>
          </p:nvSpPr>
          <p:spPr>
            <a:xfrm rot="-5400000">
              <a:off x="8491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2"/>
            <p:cNvSpPr/>
            <p:nvPr/>
          </p:nvSpPr>
          <p:spPr>
            <a:xfrm rot="-5400000">
              <a:off x="8682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2"/>
            <p:cNvSpPr/>
            <p:nvPr/>
          </p:nvSpPr>
          <p:spPr>
            <a:xfrm rot="-5400000">
              <a:off x="8682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2"/>
            <p:cNvSpPr/>
            <p:nvPr/>
          </p:nvSpPr>
          <p:spPr>
            <a:xfrm rot="-5400000">
              <a:off x="8872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2"/>
            <p:cNvSpPr/>
            <p:nvPr/>
          </p:nvSpPr>
          <p:spPr>
            <a:xfrm rot="-5400000">
              <a:off x="8872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2"/>
            <p:cNvSpPr/>
            <p:nvPr/>
          </p:nvSpPr>
          <p:spPr>
            <a:xfrm rot="-5400000">
              <a:off x="9063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2"/>
            <p:cNvSpPr/>
            <p:nvPr/>
          </p:nvSpPr>
          <p:spPr>
            <a:xfrm rot="-5400000">
              <a:off x="9063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2"/>
            <p:cNvSpPr/>
            <p:nvPr/>
          </p:nvSpPr>
          <p:spPr>
            <a:xfrm rot="-5400000">
              <a:off x="9253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2"/>
            <p:cNvSpPr/>
            <p:nvPr/>
          </p:nvSpPr>
          <p:spPr>
            <a:xfrm rot="-5400000">
              <a:off x="9253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2"/>
            <p:cNvSpPr/>
            <p:nvPr/>
          </p:nvSpPr>
          <p:spPr>
            <a:xfrm rot="-5400000">
              <a:off x="9444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2"/>
            <p:cNvSpPr/>
            <p:nvPr/>
          </p:nvSpPr>
          <p:spPr>
            <a:xfrm rot="-5400000">
              <a:off x="9444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2" name="Google Shape;112;p22"/>
          <p:cNvCxnSpPr/>
          <p:nvPr/>
        </p:nvCxnSpPr>
        <p:spPr>
          <a:xfrm>
            <a:off x="705600" y="4867850"/>
            <a:ext cx="7732800" cy="0"/>
          </a:xfrm>
          <a:prstGeom prst="straightConnector1">
            <a:avLst/>
          </a:prstGeom>
          <a:noFill/>
          <a:ln w="9525" cap="flat" cmpd="sng">
            <a:solidFill>
              <a:schemeClr val="dk1"/>
            </a:solidFill>
            <a:prstDash val="solid"/>
            <a:round/>
            <a:headEnd type="oval" w="med" len="med"/>
            <a:tailEnd type="oval" w="med" len="med"/>
          </a:ln>
        </p:spPr>
      </p:cxnSp>
      <p:grpSp>
        <p:nvGrpSpPr>
          <p:cNvPr id="113" name="Google Shape;113;p22"/>
          <p:cNvGrpSpPr/>
          <p:nvPr/>
        </p:nvGrpSpPr>
        <p:grpSpPr>
          <a:xfrm>
            <a:off x="1155575" y="394833"/>
            <a:ext cx="289350" cy="867900"/>
            <a:chOff x="1006725" y="1731408"/>
            <a:chExt cx="289350" cy="867900"/>
          </a:xfrm>
        </p:grpSpPr>
        <p:sp>
          <p:nvSpPr>
            <p:cNvPr id="114" name="Google Shape;114;p22"/>
            <p:cNvSpPr/>
            <p:nvPr/>
          </p:nvSpPr>
          <p:spPr>
            <a:xfrm>
              <a:off x="1006725" y="1731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2"/>
            <p:cNvSpPr/>
            <p:nvPr/>
          </p:nvSpPr>
          <p:spPr>
            <a:xfrm>
              <a:off x="1190175" y="1731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2"/>
            <p:cNvSpPr/>
            <p:nvPr/>
          </p:nvSpPr>
          <p:spPr>
            <a:xfrm>
              <a:off x="1006725" y="19219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2"/>
            <p:cNvSpPr/>
            <p:nvPr/>
          </p:nvSpPr>
          <p:spPr>
            <a:xfrm>
              <a:off x="1190175" y="19219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2"/>
            <p:cNvSpPr/>
            <p:nvPr/>
          </p:nvSpPr>
          <p:spPr>
            <a:xfrm>
              <a:off x="1006725" y="2112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2"/>
            <p:cNvSpPr/>
            <p:nvPr/>
          </p:nvSpPr>
          <p:spPr>
            <a:xfrm>
              <a:off x="1190175" y="2112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2"/>
            <p:cNvSpPr/>
            <p:nvPr/>
          </p:nvSpPr>
          <p:spPr>
            <a:xfrm>
              <a:off x="1006725" y="23029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2"/>
            <p:cNvSpPr/>
            <p:nvPr/>
          </p:nvSpPr>
          <p:spPr>
            <a:xfrm>
              <a:off x="1190175" y="23029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2"/>
            <p:cNvSpPr/>
            <p:nvPr/>
          </p:nvSpPr>
          <p:spPr>
            <a:xfrm>
              <a:off x="1006725" y="2493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2"/>
            <p:cNvSpPr/>
            <p:nvPr/>
          </p:nvSpPr>
          <p:spPr>
            <a:xfrm>
              <a:off x="1190175" y="2493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2" name="Google Shape;302;p27"/>
          <p:cNvSpPr txBox="1">
            <a:spLocks noGrp="1"/>
          </p:cNvSpPr>
          <p:nvPr>
            <p:ph type="title"/>
          </p:nvPr>
        </p:nvSpPr>
        <p:spPr>
          <a:prstGeom prst="rect">
            <a:avLst/>
          </a:prstGeom>
        </p:spPr>
        <p:txBody>
          <a:bodyPr spcFirstLastPara="1" wrap="square" lIns="91425" tIns="91425" rIns="91425" bIns="91425" anchor="ctr" anchorCtr="0">
            <a:noAutofit/>
          </a:bodyPr>
          <a:lstStyle/>
          <a:p>
            <a:pPr lvl="0" algn="ctr"/>
            <a:r>
              <a:rPr lang="en-US" dirty="0" err="1"/>
              <a:t>Các</a:t>
            </a:r>
            <a:r>
              <a:rPr lang="en-US" dirty="0"/>
              <a:t> </a:t>
            </a:r>
            <a:r>
              <a:rPr lang="en-US" dirty="0" err="1"/>
              <a:t>vấn</a:t>
            </a:r>
            <a:r>
              <a:rPr lang="en-US" dirty="0"/>
              <a:t> </a:t>
            </a:r>
            <a:r>
              <a:rPr lang="en-US" dirty="0" err="1"/>
              <a:t>đề</a:t>
            </a:r>
            <a:r>
              <a:rPr lang="en-US" dirty="0"/>
              <a:t> </a:t>
            </a:r>
            <a:r>
              <a:rPr lang="en-US" dirty="0" err="1"/>
              <a:t>của</a:t>
            </a:r>
            <a:r>
              <a:rPr lang="en-US" dirty="0"/>
              <a:t> UDP</a:t>
            </a:r>
            <a:endParaRPr dirty="0"/>
          </a:p>
        </p:txBody>
      </p:sp>
      <p:sp>
        <p:nvSpPr>
          <p:cNvPr id="3" name="Text Placeholder 2"/>
          <p:cNvSpPr>
            <a:spLocks noGrp="1"/>
          </p:cNvSpPr>
          <p:nvPr>
            <p:ph type="body" idx="1"/>
          </p:nvPr>
        </p:nvSpPr>
        <p:spPr>
          <a:xfrm>
            <a:off x="720000" y="1719421"/>
            <a:ext cx="7718400" cy="3855303"/>
          </a:xfrm>
        </p:spPr>
        <p:txBody>
          <a:bodyPr/>
          <a:lstStyle/>
          <a:p>
            <a:pPr>
              <a:buFont typeface="Wingdings" panose="05000000000000000000" pitchFamily="2" charset="2"/>
              <a:buChar char="q"/>
            </a:pPr>
            <a:r>
              <a:rPr lang="en-US" sz="2000" dirty="0" err="1" smtClean="0">
                <a:latin typeface="Playfair Display ExtraBold" panose="020B0604020202020204" charset="0"/>
              </a:rPr>
              <a:t>Không</a:t>
            </a:r>
            <a:r>
              <a:rPr lang="en-US" sz="2000" dirty="0" smtClean="0">
                <a:latin typeface="Playfair Display ExtraBold" panose="020B0604020202020204" charset="0"/>
              </a:rPr>
              <a:t> </a:t>
            </a:r>
            <a:r>
              <a:rPr lang="en-US" sz="2000" dirty="0" err="1" smtClean="0">
                <a:latin typeface="Playfair Display ExtraBold" panose="020B0604020202020204" charset="0"/>
              </a:rPr>
              <a:t>có</a:t>
            </a:r>
            <a:r>
              <a:rPr lang="en-US" sz="2000" dirty="0" smtClean="0">
                <a:latin typeface="Playfair Display ExtraBold" panose="020B0604020202020204" charset="0"/>
              </a:rPr>
              <a:t> </a:t>
            </a:r>
            <a:r>
              <a:rPr lang="en-US" sz="2000" dirty="0" err="1" smtClean="0">
                <a:latin typeface="Playfair Display ExtraBold" panose="020B0604020202020204" charset="0"/>
              </a:rPr>
              <a:t>kiểm</a:t>
            </a:r>
            <a:r>
              <a:rPr lang="en-US" sz="2000" dirty="0" smtClean="0">
                <a:latin typeface="Playfair Display ExtraBold" panose="020B0604020202020204" charset="0"/>
              </a:rPr>
              <a:t> </a:t>
            </a:r>
            <a:r>
              <a:rPr lang="en-US" sz="2000" dirty="0" err="1" smtClean="0">
                <a:latin typeface="Playfair Display ExtraBold" panose="020B0604020202020204" charset="0"/>
              </a:rPr>
              <a:t>soát</a:t>
            </a:r>
            <a:r>
              <a:rPr lang="en-US" sz="2000" dirty="0" smtClean="0">
                <a:latin typeface="Playfair Display ExtraBold" panose="020B0604020202020204" charset="0"/>
              </a:rPr>
              <a:t> </a:t>
            </a:r>
            <a:r>
              <a:rPr lang="en-US" sz="2000" dirty="0" err="1" smtClean="0">
                <a:latin typeface="Playfair Display ExtraBold" panose="020B0604020202020204" charset="0"/>
              </a:rPr>
              <a:t>tắc</a:t>
            </a:r>
            <a:r>
              <a:rPr lang="en-US" sz="2000" dirty="0" smtClean="0">
                <a:latin typeface="Playfair Display ExtraBold" panose="020B0604020202020204" charset="0"/>
              </a:rPr>
              <a:t> </a:t>
            </a:r>
            <a:r>
              <a:rPr lang="en-US" sz="2000" dirty="0" err="1" smtClean="0">
                <a:latin typeface="Playfair Display ExtraBold" panose="020B0604020202020204" charset="0"/>
              </a:rPr>
              <a:t>nghẽn</a:t>
            </a:r>
            <a:endParaRPr lang="en-US" sz="2000" dirty="0" smtClean="0">
              <a:latin typeface="Playfair Display ExtraBold" panose="020B0604020202020204" charset="0"/>
            </a:endParaRPr>
          </a:p>
          <a:p>
            <a:pPr>
              <a:buFont typeface="Wingdings" panose="05000000000000000000" pitchFamily="2" charset="2"/>
              <a:buChar char="q"/>
            </a:pPr>
            <a:r>
              <a:rPr lang="en-US" sz="2000" dirty="0" err="1" smtClean="0">
                <a:latin typeface="Playfair Display ExtraBold" panose="020B0604020202020204" charset="0"/>
              </a:rPr>
              <a:t>Không</a:t>
            </a:r>
            <a:r>
              <a:rPr lang="en-US" sz="2000" dirty="0" smtClean="0">
                <a:latin typeface="Playfair Display ExtraBold" panose="020B0604020202020204" charset="0"/>
              </a:rPr>
              <a:t> </a:t>
            </a:r>
            <a:r>
              <a:rPr lang="en-US" sz="2000" dirty="0" err="1" smtClean="0">
                <a:latin typeface="Playfair Display ExtraBold" panose="020B0604020202020204" charset="0"/>
              </a:rPr>
              <a:t>đảm</a:t>
            </a:r>
            <a:r>
              <a:rPr lang="en-US" sz="2000" dirty="0" smtClean="0">
                <a:latin typeface="Playfair Display ExtraBold" panose="020B0604020202020204" charset="0"/>
              </a:rPr>
              <a:t> </a:t>
            </a:r>
            <a:r>
              <a:rPr lang="en-US" sz="2000" dirty="0" err="1" smtClean="0">
                <a:latin typeface="Playfair Display ExtraBold" panose="020B0604020202020204" charset="0"/>
              </a:rPr>
              <a:t>bảo</a:t>
            </a:r>
            <a:r>
              <a:rPr lang="en-US" sz="2000" dirty="0" smtClean="0">
                <a:latin typeface="Playfair Display ExtraBold" panose="020B0604020202020204" charset="0"/>
              </a:rPr>
              <a:t> </a:t>
            </a:r>
            <a:r>
              <a:rPr lang="en-US" sz="2000" dirty="0" err="1" smtClean="0">
                <a:latin typeface="Playfair Display ExtraBold" panose="020B0604020202020204" charset="0"/>
              </a:rPr>
              <a:t>được</a:t>
            </a:r>
            <a:r>
              <a:rPr lang="en-US" sz="2000" dirty="0" smtClean="0">
                <a:latin typeface="Playfair Display ExtraBold" panose="020B0604020202020204" charset="0"/>
              </a:rPr>
              <a:t> </a:t>
            </a:r>
            <a:r>
              <a:rPr lang="en-US" sz="2000" dirty="0" err="1" smtClean="0">
                <a:latin typeface="Playfair Display ExtraBold" panose="020B0604020202020204" charset="0"/>
              </a:rPr>
              <a:t>độ</a:t>
            </a:r>
            <a:r>
              <a:rPr lang="en-US" sz="2000" dirty="0" smtClean="0">
                <a:latin typeface="Playfair Display ExtraBold" panose="020B0604020202020204" charset="0"/>
              </a:rPr>
              <a:t> tin </a:t>
            </a:r>
            <a:r>
              <a:rPr lang="en-US" sz="2000" dirty="0" err="1" smtClean="0">
                <a:latin typeface="Playfair Display ExtraBold" panose="020B0604020202020204" charset="0"/>
              </a:rPr>
              <a:t>cậy</a:t>
            </a:r>
            <a:endParaRPr lang="en-US" sz="2000" dirty="0" smtClean="0">
              <a:latin typeface="Playfair Display ExtraBold" panose="020B0604020202020204" charset="0"/>
            </a:endParaRPr>
          </a:p>
          <a:p>
            <a:pPr lvl="1">
              <a:buFont typeface="Wingdings" panose="05000000000000000000" pitchFamily="2" charset="2"/>
              <a:buChar char="Ø"/>
            </a:pPr>
            <a:r>
              <a:rPr lang="en-US" sz="2000" dirty="0" err="1" smtClean="0">
                <a:latin typeface="Playfair Display ExtraBold" panose="020B0604020202020204" charset="0"/>
              </a:rPr>
              <a:t>Buộc</a:t>
            </a:r>
            <a:r>
              <a:rPr lang="en-US" sz="2000" dirty="0" smtClean="0">
                <a:latin typeface="Playfair Display ExtraBold" panose="020B0604020202020204" charset="0"/>
              </a:rPr>
              <a:t> </a:t>
            </a:r>
            <a:r>
              <a:rPr lang="en-US" sz="2000" dirty="0" err="1" smtClean="0">
                <a:latin typeface="Playfair Display ExtraBold" panose="020B0604020202020204" charset="0"/>
              </a:rPr>
              <a:t>các</a:t>
            </a:r>
            <a:r>
              <a:rPr lang="en-US" sz="2000" dirty="0" smtClean="0">
                <a:latin typeface="Playfair Display ExtraBold" panose="020B0604020202020204" charset="0"/>
              </a:rPr>
              <a:t> </a:t>
            </a:r>
            <a:r>
              <a:rPr lang="en-US" sz="2000" dirty="0" err="1" smtClean="0">
                <a:latin typeface="Playfair Display ExtraBold" panose="020B0604020202020204" charset="0"/>
              </a:rPr>
              <a:t>ứng</a:t>
            </a:r>
            <a:r>
              <a:rPr lang="en-US" sz="2000" dirty="0" smtClean="0">
                <a:latin typeface="Playfair Display ExtraBold" panose="020B0604020202020204" charset="0"/>
              </a:rPr>
              <a:t> </a:t>
            </a:r>
            <a:r>
              <a:rPr lang="en-US" sz="2000" dirty="0" err="1" smtClean="0">
                <a:latin typeface="Playfair Display ExtraBold" panose="020B0604020202020204" charset="0"/>
              </a:rPr>
              <a:t>dụng</a:t>
            </a:r>
            <a:r>
              <a:rPr lang="en-US" sz="2000" dirty="0" smtClean="0">
                <a:latin typeface="Playfair Display ExtraBold" panose="020B0604020202020204" charset="0"/>
              </a:rPr>
              <a:t> </a:t>
            </a:r>
            <a:r>
              <a:rPr lang="en-US" sz="2000" dirty="0" err="1" smtClean="0">
                <a:latin typeface="Playfair Display ExtraBold" panose="020B0604020202020204" charset="0"/>
              </a:rPr>
              <a:t>phải</a:t>
            </a:r>
            <a:r>
              <a:rPr lang="en-US" sz="2000" dirty="0" smtClean="0">
                <a:latin typeface="Playfair Display ExtraBold" panose="020B0604020202020204" charset="0"/>
              </a:rPr>
              <a:t> </a:t>
            </a:r>
            <a:r>
              <a:rPr lang="en-US" sz="2000" dirty="0" err="1" smtClean="0">
                <a:latin typeface="Playfair Display ExtraBold" panose="020B0604020202020204" charset="0"/>
              </a:rPr>
              <a:t>tự</a:t>
            </a:r>
            <a:r>
              <a:rPr lang="en-US" sz="2000" dirty="0" smtClean="0">
                <a:latin typeface="Playfair Display ExtraBold" panose="020B0604020202020204" charset="0"/>
              </a:rPr>
              <a:t> </a:t>
            </a:r>
            <a:r>
              <a:rPr lang="en-US" sz="2000" dirty="0" err="1" smtClean="0">
                <a:latin typeface="Playfair Display ExtraBold" panose="020B0604020202020204" charset="0"/>
              </a:rPr>
              <a:t>có</a:t>
            </a:r>
            <a:r>
              <a:rPr lang="en-US" sz="2000" dirty="0" smtClean="0">
                <a:latin typeface="Playfair Display ExtraBold" panose="020B0604020202020204" charset="0"/>
              </a:rPr>
              <a:t> </a:t>
            </a:r>
            <a:r>
              <a:rPr lang="en-US" sz="2000" dirty="0" err="1" smtClean="0">
                <a:latin typeface="Playfair Display ExtraBold" panose="020B0604020202020204" charset="0"/>
              </a:rPr>
              <a:t>cơ</a:t>
            </a:r>
            <a:r>
              <a:rPr lang="en-US" sz="2000" dirty="0" smtClean="0">
                <a:latin typeface="Playfair Display ExtraBold" panose="020B0604020202020204" charset="0"/>
              </a:rPr>
              <a:t> </a:t>
            </a:r>
            <a:r>
              <a:rPr lang="en-US" sz="2000" dirty="0" err="1" smtClean="0">
                <a:latin typeface="Playfair Display ExtraBold" panose="020B0604020202020204" charset="0"/>
              </a:rPr>
              <a:t>chế</a:t>
            </a:r>
            <a:r>
              <a:rPr lang="en-US" sz="2000" dirty="0" smtClean="0">
                <a:latin typeface="Playfair Display ExtraBold" panose="020B0604020202020204" charset="0"/>
              </a:rPr>
              <a:t> </a:t>
            </a:r>
            <a:r>
              <a:rPr lang="en-US" sz="2000" dirty="0" err="1" smtClean="0">
                <a:latin typeface="Playfair Display ExtraBold" panose="020B0604020202020204" charset="0"/>
              </a:rPr>
              <a:t>kiểm</a:t>
            </a:r>
            <a:r>
              <a:rPr lang="en-US" sz="2000" dirty="0" smtClean="0">
                <a:latin typeface="Playfair Display ExtraBold" panose="020B0604020202020204" charset="0"/>
              </a:rPr>
              <a:t> </a:t>
            </a:r>
            <a:r>
              <a:rPr lang="en-US" sz="2000" dirty="0" err="1" smtClean="0">
                <a:latin typeface="Playfair Display ExtraBold" panose="020B0604020202020204" charset="0"/>
              </a:rPr>
              <a:t>soát</a:t>
            </a:r>
            <a:r>
              <a:rPr lang="en-US" sz="2000" dirty="0" smtClean="0">
                <a:latin typeface="Playfair Display ExtraBold" panose="020B0604020202020204" charset="0"/>
              </a:rPr>
              <a:t> </a:t>
            </a:r>
            <a:r>
              <a:rPr lang="en-US" sz="2000" dirty="0" err="1" smtClean="0">
                <a:latin typeface="Playfair Display ExtraBold" panose="020B0604020202020204" charset="0"/>
              </a:rPr>
              <a:t>độ</a:t>
            </a:r>
            <a:r>
              <a:rPr lang="en-US" sz="2000" dirty="0" smtClean="0">
                <a:latin typeface="Playfair Display ExtraBold" panose="020B0604020202020204" charset="0"/>
              </a:rPr>
              <a:t> tin </a:t>
            </a:r>
            <a:r>
              <a:rPr lang="en-US" sz="2000" dirty="0" err="1" smtClean="0">
                <a:latin typeface="Playfair Display ExtraBold" panose="020B0604020202020204" charset="0"/>
              </a:rPr>
              <a:t>cậy</a:t>
            </a:r>
            <a:endParaRPr lang="en-US" sz="2000" dirty="0">
              <a:latin typeface="Playfair Display ExtraBold" panose="020B0604020202020204" charset="0"/>
            </a:endParaRPr>
          </a:p>
        </p:txBody>
      </p:sp>
      <p:grpSp>
        <p:nvGrpSpPr>
          <p:cNvPr id="303" name="Google Shape;303;p27"/>
          <p:cNvGrpSpPr/>
          <p:nvPr/>
        </p:nvGrpSpPr>
        <p:grpSpPr>
          <a:xfrm rot="-899982">
            <a:off x="7155167" y="3337320"/>
            <a:ext cx="2451226" cy="2475738"/>
            <a:chOff x="269239" y="624399"/>
            <a:chExt cx="2386800" cy="2386800"/>
          </a:xfrm>
        </p:grpSpPr>
        <p:sp>
          <p:nvSpPr>
            <p:cNvPr id="304" name="Google Shape;304;p27"/>
            <p:cNvSpPr/>
            <p:nvPr/>
          </p:nvSpPr>
          <p:spPr>
            <a:xfrm rot="-1970538">
              <a:off x="599418" y="954577"/>
              <a:ext cx="1726444" cy="1726444"/>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7"/>
            <p:cNvSpPr/>
            <p:nvPr/>
          </p:nvSpPr>
          <p:spPr>
            <a:xfrm rot="-1969931">
              <a:off x="929754" y="1027196"/>
              <a:ext cx="127817" cy="127817"/>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6" name="Google Shape;306;p27"/>
          <p:cNvSpPr/>
          <p:nvPr/>
        </p:nvSpPr>
        <p:spPr>
          <a:xfrm>
            <a:off x="7645288" y="3832390"/>
            <a:ext cx="1470900" cy="1485609"/>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7" name="Google Shape;307;p27"/>
          <p:cNvCxnSpPr/>
          <p:nvPr/>
        </p:nvCxnSpPr>
        <p:spPr>
          <a:xfrm>
            <a:off x="705600" y="901900"/>
            <a:ext cx="7732800" cy="0"/>
          </a:xfrm>
          <a:prstGeom prst="straightConnector1">
            <a:avLst/>
          </a:prstGeom>
          <a:noFill/>
          <a:ln w="9525" cap="flat" cmpd="sng">
            <a:solidFill>
              <a:schemeClr val="dk1"/>
            </a:solidFill>
            <a:prstDash val="solid"/>
            <a:round/>
            <a:headEnd type="oval" w="med" len="med"/>
            <a:tailEnd type="oval" w="med" len="med"/>
          </a:ln>
        </p:spPr>
      </p:cxnSp>
      <p:sp>
        <p:nvSpPr>
          <p:cNvPr id="308" name="Google Shape;308;p27"/>
          <p:cNvSpPr/>
          <p:nvPr/>
        </p:nvSpPr>
        <p:spPr>
          <a:xfrm>
            <a:off x="949770" y="-256671"/>
            <a:ext cx="990300" cy="990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9" name="Google Shape;309;p27"/>
          <p:cNvGrpSpPr/>
          <p:nvPr/>
        </p:nvGrpSpPr>
        <p:grpSpPr>
          <a:xfrm>
            <a:off x="705589" y="4279272"/>
            <a:ext cx="2877827" cy="322452"/>
            <a:chOff x="705589" y="4238349"/>
            <a:chExt cx="2877827" cy="322452"/>
          </a:xfrm>
        </p:grpSpPr>
        <p:sp>
          <p:nvSpPr>
            <p:cNvPr id="310" name="Google Shape;310;p27"/>
            <p:cNvSpPr/>
            <p:nvPr/>
          </p:nvSpPr>
          <p:spPr>
            <a:xfrm rot="-5400000">
              <a:off x="705589"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7"/>
            <p:cNvSpPr/>
            <p:nvPr/>
          </p:nvSpPr>
          <p:spPr>
            <a:xfrm rot="-5400000">
              <a:off x="705589"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7"/>
            <p:cNvSpPr/>
            <p:nvPr/>
          </p:nvSpPr>
          <p:spPr>
            <a:xfrm rot="-5400000">
              <a:off x="917882"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7"/>
            <p:cNvSpPr/>
            <p:nvPr/>
          </p:nvSpPr>
          <p:spPr>
            <a:xfrm rot="-5400000">
              <a:off x="917882"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7"/>
            <p:cNvSpPr/>
            <p:nvPr/>
          </p:nvSpPr>
          <p:spPr>
            <a:xfrm rot="-5400000">
              <a:off x="1130175"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7"/>
            <p:cNvSpPr/>
            <p:nvPr/>
          </p:nvSpPr>
          <p:spPr>
            <a:xfrm rot="-5400000">
              <a:off x="1130175"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7"/>
            <p:cNvSpPr/>
            <p:nvPr/>
          </p:nvSpPr>
          <p:spPr>
            <a:xfrm rot="-5400000">
              <a:off x="1342468"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7"/>
            <p:cNvSpPr/>
            <p:nvPr/>
          </p:nvSpPr>
          <p:spPr>
            <a:xfrm rot="-5400000">
              <a:off x="1342468"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7"/>
            <p:cNvSpPr/>
            <p:nvPr/>
          </p:nvSpPr>
          <p:spPr>
            <a:xfrm rot="-5400000">
              <a:off x="1554762"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7"/>
            <p:cNvSpPr/>
            <p:nvPr/>
          </p:nvSpPr>
          <p:spPr>
            <a:xfrm rot="-5400000">
              <a:off x="1554762"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7"/>
            <p:cNvSpPr/>
            <p:nvPr/>
          </p:nvSpPr>
          <p:spPr>
            <a:xfrm rot="-5400000">
              <a:off x="1767055"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7"/>
            <p:cNvSpPr/>
            <p:nvPr/>
          </p:nvSpPr>
          <p:spPr>
            <a:xfrm rot="-5400000">
              <a:off x="1767055"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7"/>
            <p:cNvSpPr/>
            <p:nvPr/>
          </p:nvSpPr>
          <p:spPr>
            <a:xfrm rot="-5400000">
              <a:off x="1979348"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7"/>
            <p:cNvSpPr/>
            <p:nvPr/>
          </p:nvSpPr>
          <p:spPr>
            <a:xfrm rot="-5400000">
              <a:off x="1979348"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7"/>
            <p:cNvSpPr/>
            <p:nvPr/>
          </p:nvSpPr>
          <p:spPr>
            <a:xfrm rot="-5400000">
              <a:off x="2191641"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7"/>
            <p:cNvSpPr/>
            <p:nvPr/>
          </p:nvSpPr>
          <p:spPr>
            <a:xfrm rot="-5400000">
              <a:off x="2191641"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7"/>
            <p:cNvSpPr/>
            <p:nvPr/>
          </p:nvSpPr>
          <p:spPr>
            <a:xfrm rot="-5400000">
              <a:off x="2403934"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7"/>
            <p:cNvSpPr/>
            <p:nvPr/>
          </p:nvSpPr>
          <p:spPr>
            <a:xfrm rot="-5400000">
              <a:off x="2403934"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7"/>
            <p:cNvSpPr/>
            <p:nvPr/>
          </p:nvSpPr>
          <p:spPr>
            <a:xfrm rot="-5400000">
              <a:off x="2616228"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7"/>
            <p:cNvSpPr/>
            <p:nvPr/>
          </p:nvSpPr>
          <p:spPr>
            <a:xfrm rot="-5400000">
              <a:off x="2616228"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7"/>
            <p:cNvSpPr/>
            <p:nvPr/>
          </p:nvSpPr>
          <p:spPr>
            <a:xfrm rot="-5400000">
              <a:off x="2828521"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7"/>
            <p:cNvSpPr/>
            <p:nvPr/>
          </p:nvSpPr>
          <p:spPr>
            <a:xfrm rot="-5400000">
              <a:off x="2828521"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7"/>
            <p:cNvSpPr/>
            <p:nvPr/>
          </p:nvSpPr>
          <p:spPr>
            <a:xfrm rot="-5400000">
              <a:off x="3040814"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7"/>
            <p:cNvSpPr/>
            <p:nvPr/>
          </p:nvSpPr>
          <p:spPr>
            <a:xfrm rot="-5400000">
              <a:off x="3040814"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7"/>
            <p:cNvSpPr/>
            <p:nvPr/>
          </p:nvSpPr>
          <p:spPr>
            <a:xfrm rot="-5400000">
              <a:off x="3253107"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7"/>
            <p:cNvSpPr/>
            <p:nvPr/>
          </p:nvSpPr>
          <p:spPr>
            <a:xfrm rot="-5400000">
              <a:off x="3253107"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7"/>
            <p:cNvSpPr/>
            <p:nvPr/>
          </p:nvSpPr>
          <p:spPr>
            <a:xfrm rot="-5400000">
              <a:off x="3465400"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7"/>
            <p:cNvSpPr/>
            <p:nvPr/>
          </p:nvSpPr>
          <p:spPr>
            <a:xfrm rot="-5400000">
              <a:off x="3465400"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0275117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2" name="Google Shape;302;p27"/>
          <p:cNvSpPr txBox="1">
            <a:spLocks noGrp="1"/>
          </p:cNvSpPr>
          <p:nvPr>
            <p:ph type="title"/>
          </p:nvPr>
        </p:nvSpPr>
        <p:spPr>
          <a:xfrm>
            <a:off x="734400" y="676271"/>
            <a:ext cx="7704000" cy="572700"/>
          </a:xfrm>
          <a:prstGeom prst="rect">
            <a:avLst/>
          </a:prstGeom>
        </p:spPr>
        <p:txBody>
          <a:bodyPr spcFirstLastPara="1" wrap="square" lIns="91425" tIns="91425" rIns="91425" bIns="91425" anchor="ctr" anchorCtr="0">
            <a:noAutofit/>
          </a:bodyPr>
          <a:lstStyle/>
          <a:p>
            <a:pPr lvl="0" algn="ctr"/>
            <a:r>
              <a:rPr lang="en-US" dirty="0" err="1"/>
              <a:t>Các</a:t>
            </a:r>
            <a:r>
              <a:rPr lang="en-US" dirty="0"/>
              <a:t> </a:t>
            </a:r>
            <a:r>
              <a:rPr lang="en-US" dirty="0" err="1" smtClean="0"/>
              <a:t>ứng</a:t>
            </a:r>
            <a:r>
              <a:rPr lang="en-US" dirty="0" smtClean="0"/>
              <a:t> </a:t>
            </a:r>
            <a:r>
              <a:rPr lang="en-US" dirty="0" err="1" smtClean="0"/>
              <a:t>dụng</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giao</a:t>
            </a:r>
            <a:r>
              <a:rPr lang="en-US" dirty="0" smtClean="0"/>
              <a:t> </a:t>
            </a:r>
            <a:r>
              <a:rPr lang="en-US" dirty="0" err="1" smtClean="0"/>
              <a:t>thức</a:t>
            </a:r>
            <a:r>
              <a:rPr lang="en-US" dirty="0" smtClean="0"/>
              <a:t> UDP</a:t>
            </a:r>
            <a:endParaRPr dirty="0"/>
          </a:p>
        </p:txBody>
      </p:sp>
      <p:sp>
        <p:nvSpPr>
          <p:cNvPr id="3" name="Text Placeholder 2"/>
          <p:cNvSpPr>
            <a:spLocks noGrp="1"/>
          </p:cNvSpPr>
          <p:nvPr>
            <p:ph type="body" idx="1"/>
          </p:nvPr>
        </p:nvSpPr>
        <p:spPr>
          <a:xfrm>
            <a:off x="705589" y="1950953"/>
            <a:ext cx="7718400" cy="3855303"/>
          </a:xfrm>
        </p:spPr>
        <p:txBody>
          <a:bodyPr/>
          <a:lstStyle/>
          <a:p>
            <a:pPr>
              <a:lnSpc>
                <a:spcPct val="150000"/>
              </a:lnSpc>
              <a:buFont typeface="Wingdings" panose="05000000000000000000" pitchFamily="2" charset="2"/>
              <a:buChar char="q"/>
            </a:pPr>
            <a:r>
              <a:rPr lang="en-US" sz="2000" dirty="0" err="1" smtClean="0">
                <a:latin typeface="Playfair Display ExtraBold" panose="020B0604020202020204" charset="0"/>
              </a:rPr>
              <a:t>Các</a:t>
            </a:r>
            <a:r>
              <a:rPr lang="en-US" sz="2000" dirty="0" smtClean="0">
                <a:latin typeface="Playfair Display ExtraBold" panose="020B0604020202020204" charset="0"/>
              </a:rPr>
              <a:t> </a:t>
            </a:r>
            <a:r>
              <a:rPr lang="en-US" sz="2000" dirty="0" err="1" smtClean="0">
                <a:latin typeface="Playfair Display ExtraBold" panose="020B0604020202020204" charset="0"/>
              </a:rPr>
              <a:t>ứng</a:t>
            </a:r>
            <a:r>
              <a:rPr lang="en-US" sz="2000" dirty="0" smtClean="0">
                <a:latin typeface="Playfair Display ExtraBold" panose="020B0604020202020204" charset="0"/>
              </a:rPr>
              <a:t> </a:t>
            </a:r>
            <a:r>
              <a:rPr lang="en-US" sz="2000" dirty="0" err="1" smtClean="0">
                <a:latin typeface="Playfair Display ExtraBold" panose="020B0604020202020204" charset="0"/>
              </a:rPr>
              <a:t>dụng</a:t>
            </a:r>
            <a:r>
              <a:rPr lang="en-US" sz="2000" dirty="0" smtClean="0">
                <a:latin typeface="Playfair Display ExtraBold" panose="020B0604020202020204" charset="0"/>
              </a:rPr>
              <a:t> streaming, gaming, …</a:t>
            </a:r>
          </a:p>
          <a:p>
            <a:pPr>
              <a:lnSpc>
                <a:spcPct val="150000"/>
              </a:lnSpc>
              <a:buFont typeface="Wingdings" panose="05000000000000000000" pitchFamily="2" charset="2"/>
              <a:buChar char="q"/>
            </a:pPr>
            <a:r>
              <a:rPr lang="en-US" sz="2000" dirty="0" err="1" smtClean="0">
                <a:latin typeface="Playfair Display ExtraBold" panose="020B0604020202020204" charset="0"/>
              </a:rPr>
              <a:t>Như</a:t>
            </a:r>
            <a:r>
              <a:rPr lang="en-US" sz="2000" dirty="0" smtClean="0">
                <a:latin typeface="Playfair Display ExtraBold" panose="020B0604020202020204" charset="0"/>
              </a:rPr>
              <a:t> </a:t>
            </a:r>
            <a:r>
              <a:rPr lang="en-US" sz="2000" dirty="0" err="1" smtClean="0">
                <a:latin typeface="Playfair Display ExtraBold" panose="020B0604020202020204" charset="0"/>
              </a:rPr>
              <a:t>đã</a:t>
            </a:r>
            <a:r>
              <a:rPr lang="en-US" sz="2000" dirty="0" smtClean="0">
                <a:latin typeface="Playfair Display ExtraBold" panose="020B0604020202020204" charset="0"/>
              </a:rPr>
              <a:t> </a:t>
            </a:r>
            <a:r>
              <a:rPr lang="en-US" sz="2000" dirty="0" err="1" smtClean="0">
                <a:latin typeface="Playfair Display ExtraBold" panose="020B0604020202020204" charset="0"/>
              </a:rPr>
              <a:t>nêu</a:t>
            </a:r>
            <a:r>
              <a:rPr lang="en-US" sz="2000" dirty="0" smtClean="0">
                <a:latin typeface="Playfair Display ExtraBold" panose="020B0604020202020204" charset="0"/>
              </a:rPr>
              <a:t> ở </a:t>
            </a:r>
            <a:r>
              <a:rPr lang="en-US" sz="2000" dirty="0" err="1" smtClean="0">
                <a:latin typeface="Playfair Display ExtraBold" panose="020B0604020202020204" charset="0"/>
              </a:rPr>
              <a:t>trên</a:t>
            </a:r>
            <a:r>
              <a:rPr lang="en-US" sz="2000" dirty="0" smtClean="0">
                <a:latin typeface="Playfair Display ExtraBold" panose="020B0604020202020204" charset="0"/>
              </a:rPr>
              <a:t> </a:t>
            </a:r>
            <a:r>
              <a:rPr lang="en-US" sz="2000" dirty="0" err="1" smtClean="0">
                <a:latin typeface="Playfair Display ExtraBold" panose="020B0604020202020204" charset="0"/>
              </a:rPr>
              <a:t>các</a:t>
            </a:r>
            <a:r>
              <a:rPr lang="en-US" sz="2000" dirty="0" smtClean="0">
                <a:latin typeface="Playfair Display ExtraBold" panose="020B0604020202020204" charset="0"/>
              </a:rPr>
              <a:t> </a:t>
            </a:r>
            <a:r>
              <a:rPr lang="en-US" sz="2000" dirty="0" err="1" smtClean="0">
                <a:latin typeface="Playfair Display ExtraBold" panose="020B0604020202020204" charset="0"/>
              </a:rPr>
              <a:t>ứng</a:t>
            </a:r>
            <a:r>
              <a:rPr lang="en-US" sz="2000" dirty="0" smtClean="0">
                <a:latin typeface="Playfair Display ExtraBold" panose="020B0604020202020204" charset="0"/>
              </a:rPr>
              <a:t> </a:t>
            </a:r>
            <a:r>
              <a:rPr lang="en-US" sz="2000" dirty="0" err="1" smtClean="0">
                <a:latin typeface="Playfair Display ExtraBold" panose="020B0604020202020204" charset="0"/>
              </a:rPr>
              <a:t>dụng</a:t>
            </a:r>
            <a:r>
              <a:rPr lang="en-US" sz="2000" dirty="0" smtClean="0">
                <a:latin typeface="Playfair Display ExtraBold" panose="020B0604020202020204" charset="0"/>
              </a:rPr>
              <a:t> </a:t>
            </a:r>
            <a:r>
              <a:rPr lang="en-US" sz="2000" dirty="0" err="1" smtClean="0">
                <a:latin typeface="Playfair Display ExtraBold" panose="020B0604020202020204" charset="0"/>
              </a:rPr>
              <a:t>sử</a:t>
            </a:r>
            <a:r>
              <a:rPr lang="en-US" sz="2000" dirty="0" smtClean="0">
                <a:latin typeface="Playfair Display ExtraBold" panose="020B0604020202020204" charset="0"/>
              </a:rPr>
              <a:t> </a:t>
            </a:r>
            <a:r>
              <a:rPr lang="en-US" sz="2000" dirty="0" err="1" smtClean="0">
                <a:latin typeface="Playfair Display ExtraBold" panose="020B0604020202020204" charset="0"/>
              </a:rPr>
              <a:t>dụng</a:t>
            </a:r>
            <a:r>
              <a:rPr lang="en-US" sz="2000" dirty="0" smtClean="0">
                <a:latin typeface="Playfair Display ExtraBold" panose="020B0604020202020204" charset="0"/>
              </a:rPr>
              <a:t> </a:t>
            </a:r>
            <a:r>
              <a:rPr lang="en-US" sz="2000" dirty="0" err="1" smtClean="0">
                <a:latin typeface="Playfair Display ExtraBold" panose="020B0604020202020204" charset="0"/>
              </a:rPr>
              <a:t>giao</a:t>
            </a:r>
            <a:r>
              <a:rPr lang="en-US" sz="2000" dirty="0" smtClean="0">
                <a:latin typeface="Playfair Display ExtraBold" panose="020B0604020202020204" charset="0"/>
              </a:rPr>
              <a:t> </a:t>
            </a:r>
            <a:r>
              <a:rPr lang="en-US" sz="2000" dirty="0" err="1" smtClean="0">
                <a:latin typeface="Playfair Display ExtraBold" panose="020B0604020202020204" charset="0"/>
              </a:rPr>
              <a:t>thức</a:t>
            </a:r>
            <a:r>
              <a:rPr lang="en-US" sz="2000" dirty="0" smtClean="0">
                <a:latin typeface="Playfair Display ExtraBold" panose="020B0604020202020204" charset="0"/>
              </a:rPr>
              <a:t> UDP </a:t>
            </a:r>
            <a:r>
              <a:rPr lang="en-US" sz="2000" dirty="0" err="1" smtClean="0">
                <a:latin typeface="Playfair Display ExtraBold" panose="020B0604020202020204" charset="0"/>
              </a:rPr>
              <a:t>phải</a:t>
            </a:r>
            <a:r>
              <a:rPr lang="en-US" sz="2000" dirty="0" smtClean="0">
                <a:latin typeface="Playfair Display ExtraBold" panose="020B0604020202020204" charset="0"/>
              </a:rPr>
              <a:t> </a:t>
            </a:r>
            <a:r>
              <a:rPr lang="en-US" sz="2000" dirty="0" err="1" smtClean="0">
                <a:latin typeface="Playfair Display ExtraBold" panose="020B0604020202020204" charset="0"/>
              </a:rPr>
              <a:t>có</a:t>
            </a:r>
            <a:r>
              <a:rPr lang="en-US" sz="2000" dirty="0" smtClean="0">
                <a:latin typeface="Playfair Display ExtraBold" panose="020B0604020202020204" charset="0"/>
              </a:rPr>
              <a:t> </a:t>
            </a:r>
            <a:r>
              <a:rPr lang="en-US" sz="2000" dirty="0" err="1" smtClean="0">
                <a:latin typeface="Playfair Display ExtraBold" panose="020B0604020202020204" charset="0"/>
              </a:rPr>
              <a:t>khả</a:t>
            </a:r>
            <a:r>
              <a:rPr lang="en-US" sz="2000" dirty="0" smtClean="0">
                <a:latin typeface="Playfair Display ExtraBold" panose="020B0604020202020204" charset="0"/>
              </a:rPr>
              <a:t> </a:t>
            </a:r>
            <a:r>
              <a:rPr lang="en-US" sz="2000" dirty="0" err="1" smtClean="0">
                <a:latin typeface="Playfair Display ExtraBold" panose="020B0604020202020204" charset="0"/>
              </a:rPr>
              <a:t>năng</a:t>
            </a:r>
            <a:r>
              <a:rPr lang="en-US" sz="2000" dirty="0" smtClean="0">
                <a:latin typeface="Playfair Display ExtraBold" panose="020B0604020202020204" charset="0"/>
              </a:rPr>
              <a:t> </a:t>
            </a:r>
            <a:r>
              <a:rPr lang="en-US" sz="2000" dirty="0" err="1" smtClean="0">
                <a:latin typeface="Playfair Display ExtraBold" panose="020B0604020202020204" charset="0"/>
              </a:rPr>
              <a:t>chịu</a:t>
            </a:r>
            <a:r>
              <a:rPr lang="en-US" sz="2000" dirty="0" smtClean="0">
                <a:latin typeface="Playfair Display ExtraBold" panose="020B0604020202020204" charset="0"/>
              </a:rPr>
              <a:t> </a:t>
            </a:r>
            <a:r>
              <a:rPr lang="en-US" sz="2000" dirty="0" err="1" smtClean="0">
                <a:latin typeface="Playfair Display ExtraBold" panose="020B0604020202020204" charset="0"/>
              </a:rPr>
              <a:t>lỗi</a:t>
            </a:r>
            <a:r>
              <a:rPr lang="en-US" sz="2000" dirty="0" smtClean="0">
                <a:latin typeface="Playfair Display ExtraBold" panose="020B0604020202020204" charset="0"/>
              </a:rPr>
              <a:t> </a:t>
            </a:r>
            <a:r>
              <a:rPr lang="en-US" sz="2000" dirty="0" err="1" smtClean="0">
                <a:latin typeface="Playfair Display ExtraBold" panose="020B0604020202020204" charset="0"/>
              </a:rPr>
              <a:t>cao</a:t>
            </a:r>
            <a:r>
              <a:rPr lang="en-US" sz="2000" dirty="0" smtClean="0">
                <a:latin typeface="Playfair Display ExtraBold" panose="020B0604020202020204" charset="0"/>
              </a:rPr>
              <a:t> </a:t>
            </a:r>
            <a:r>
              <a:rPr lang="en-US" sz="2000" dirty="0" err="1" smtClean="0">
                <a:latin typeface="Playfair Display ExtraBold" panose="020B0604020202020204" charset="0"/>
              </a:rPr>
              <a:t>và</a:t>
            </a:r>
            <a:r>
              <a:rPr lang="en-US" sz="2000" dirty="0" smtClean="0">
                <a:latin typeface="Playfair Display ExtraBold" panose="020B0604020202020204" charset="0"/>
              </a:rPr>
              <a:t> </a:t>
            </a:r>
            <a:r>
              <a:rPr lang="en-US" sz="2000" dirty="0" err="1" smtClean="0">
                <a:latin typeface="Playfair Display ExtraBold" panose="020B0604020202020204" charset="0"/>
              </a:rPr>
              <a:t>có</a:t>
            </a:r>
            <a:r>
              <a:rPr lang="en-US" sz="2000" dirty="0" smtClean="0">
                <a:latin typeface="Playfair Display ExtraBold" panose="020B0604020202020204" charset="0"/>
              </a:rPr>
              <a:t> </a:t>
            </a:r>
            <a:r>
              <a:rPr lang="en-US" sz="2000" dirty="0" err="1" smtClean="0">
                <a:latin typeface="Playfair Display ExtraBold" panose="020B0604020202020204" charset="0"/>
              </a:rPr>
              <a:t>yêu</a:t>
            </a:r>
            <a:r>
              <a:rPr lang="en-US" sz="2000" dirty="0" smtClean="0">
                <a:latin typeface="Playfair Display ExtraBold" panose="020B0604020202020204" charset="0"/>
              </a:rPr>
              <a:t> </a:t>
            </a:r>
            <a:r>
              <a:rPr lang="en-US" sz="2000" dirty="0" err="1" smtClean="0">
                <a:latin typeface="Playfair Display ExtraBold" panose="020B0604020202020204" charset="0"/>
              </a:rPr>
              <a:t>cầu</a:t>
            </a:r>
            <a:r>
              <a:rPr lang="en-US" sz="2000" dirty="0" smtClean="0">
                <a:latin typeface="Playfair Display ExtraBold" panose="020B0604020202020204" charset="0"/>
              </a:rPr>
              <a:t> </a:t>
            </a:r>
            <a:r>
              <a:rPr lang="en-US" sz="2000" dirty="0" err="1" smtClean="0">
                <a:latin typeface="Playfair Display ExtraBold" panose="020B0604020202020204" charset="0"/>
              </a:rPr>
              <a:t>khắt</a:t>
            </a:r>
            <a:r>
              <a:rPr lang="en-US" sz="2000" dirty="0" smtClean="0">
                <a:latin typeface="Playfair Display ExtraBold" panose="020B0604020202020204" charset="0"/>
              </a:rPr>
              <a:t> </a:t>
            </a:r>
            <a:r>
              <a:rPr lang="en-US" sz="2000" dirty="0" err="1" smtClean="0">
                <a:latin typeface="Playfair Display ExtraBold" panose="020B0604020202020204" charset="0"/>
              </a:rPr>
              <a:t>khe</a:t>
            </a:r>
            <a:r>
              <a:rPr lang="en-US" sz="2000" dirty="0" smtClean="0">
                <a:latin typeface="Playfair Display ExtraBold" panose="020B0604020202020204" charset="0"/>
              </a:rPr>
              <a:t> </a:t>
            </a:r>
            <a:r>
              <a:rPr lang="en-US" sz="2000" dirty="0" err="1" smtClean="0">
                <a:latin typeface="Playfair Display ExtraBold" panose="020B0604020202020204" charset="0"/>
              </a:rPr>
              <a:t>về</a:t>
            </a:r>
            <a:r>
              <a:rPr lang="en-US" sz="2000" dirty="0">
                <a:latin typeface="Playfair Display ExtraBold" panose="020B0604020202020204" charset="0"/>
              </a:rPr>
              <a:t> </a:t>
            </a:r>
            <a:r>
              <a:rPr lang="en-US" sz="2000" dirty="0" err="1" smtClean="0">
                <a:latin typeface="Playfair Display ExtraBold" panose="020B0604020202020204" charset="0"/>
              </a:rPr>
              <a:t>mặt</a:t>
            </a:r>
            <a:r>
              <a:rPr lang="en-US" sz="2000" dirty="0" smtClean="0">
                <a:latin typeface="Playfair Display ExtraBold" panose="020B0604020202020204" charset="0"/>
              </a:rPr>
              <a:t> </a:t>
            </a:r>
            <a:r>
              <a:rPr lang="en-US" sz="2000" dirty="0" err="1" smtClean="0">
                <a:latin typeface="Playfair Display ExtraBold" panose="020B0604020202020204" charset="0"/>
              </a:rPr>
              <a:t>thời</a:t>
            </a:r>
            <a:r>
              <a:rPr lang="en-US" sz="2000" dirty="0" smtClean="0">
                <a:latin typeface="Playfair Display ExtraBold" panose="020B0604020202020204" charset="0"/>
              </a:rPr>
              <a:t> </a:t>
            </a:r>
            <a:r>
              <a:rPr lang="en-US" sz="2000" dirty="0" err="1" smtClean="0">
                <a:latin typeface="Playfair Display ExtraBold" panose="020B0604020202020204" charset="0"/>
              </a:rPr>
              <a:t>gian</a:t>
            </a:r>
            <a:r>
              <a:rPr lang="en-US" sz="2000" dirty="0" smtClean="0">
                <a:latin typeface="Playfair Display ExtraBold" panose="020B0604020202020204" charset="0"/>
              </a:rPr>
              <a:t> </a:t>
            </a:r>
            <a:r>
              <a:rPr lang="en-US" sz="2000" dirty="0" err="1" smtClean="0">
                <a:latin typeface="Playfair Display ExtraBold" panose="020B0604020202020204" charset="0"/>
              </a:rPr>
              <a:t>thực</a:t>
            </a:r>
            <a:endParaRPr lang="en-US" sz="2000" dirty="0" smtClean="0">
              <a:latin typeface="Playfair Display ExtraBold" panose="020B0604020202020204" charset="0"/>
            </a:endParaRPr>
          </a:p>
        </p:txBody>
      </p:sp>
      <p:grpSp>
        <p:nvGrpSpPr>
          <p:cNvPr id="303" name="Google Shape;303;p27"/>
          <p:cNvGrpSpPr/>
          <p:nvPr/>
        </p:nvGrpSpPr>
        <p:grpSpPr>
          <a:xfrm rot="-899982">
            <a:off x="7155167" y="3337320"/>
            <a:ext cx="2451226" cy="2475738"/>
            <a:chOff x="269239" y="624399"/>
            <a:chExt cx="2386800" cy="2386800"/>
          </a:xfrm>
        </p:grpSpPr>
        <p:sp>
          <p:nvSpPr>
            <p:cNvPr id="304" name="Google Shape;304;p27"/>
            <p:cNvSpPr/>
            <p:nvPr/>
          </p:nvSpPr>
          <p:spPr>
            <a:xfrm rot="-1970538">
              <a:off x="599418" y="954577"/>
              <a:ext cx="1726444" cy="1726444"/>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7"/>
            <p:cNvSpPr/>
            <p:nvPr/>
          </p:nvSpPr>
          <p:spPr>
            <a:xfrm rot="-1969931">
              <a:off x="929754" y="1027196"/>
              <a:ext cx="127817" cy="127817"/>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6" name="Google Shape;306;p27"/>
          <p:cNvSpPr/>
          <p:nvPr/>
        </p:nvSpPr>
        <p:spPr>
          <a:xfrm>
            <a:off x="7645288" y="3832390"/>
            <a:ext cx="1470900" cy="1485609"/>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7" name="Google Shape;307;p27"/>
          <p:cNvCxnSpPr/>
          <p:nvPr/>
        </p:nvCxnSpPr>
        <p:spPr>
          <a:xfrm>
            <a:off x="705600" y="1236471"/>
            <a:ext cx="7732800" cy="0"/>
          </a:xfrm>
          <a:prstGeom prst="straightConnector1">
            <a:avLst/>
          </a:prstGeom>
          <a:noFill/>
          <a:ln w="9525" cap="flat" cmpd="sng">
            <a:solidFill>
              <a:schemeClr val="dk1"/>
            </a:solidFill>
            <a:prstDash val="solid"/>
            <a:round/>
            <a:headEnd type="oval" w="med" len="med"/>
            <a:tailEnd type="oval" w="med" len="med"/>
          </a:ln>
        </p:spPr>
      </p:cxnSp>
      <p:sp>
        <p:nvSpPr>
          <p:cNvPr id="308" name="Google Shape;308;p27"/>
          <p:cNvSpPr/>
          <p:nvPr/>
        </p:nvSpPr>
        <p:spPr>
          <a:xfrm>
            <a:off x="-166696" y="-95350"/>
            <a:ext cx="990300" cy="990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9" name="Google Shape;309;p27"/>
          <p:cNvGrpSpPr/>
          <p:nvPr/>
        </p:nvGrpSpPr>
        <p:grpSpPr>
          <a:xfrm>
            <a:off x="705589" y="4279272"/>
            <a:ext cx="2877827" cy="322452"/>
            <a:chOff x="705589" y="4238349"/>
            <a:chExt cx="2877827" cy="322452"/>
          </a:xfrm>
        </p:grpSpPr>
        <p:sp>
          <p:nvSpPr>
            <p:cNvPr id="310" name="Google Shape;310;p27"/>
            <p:cNvSpPr/>
            <p:nvPr/>
          </p:nvSpPr>
          <p:spPr>
            <a:xfrm rot="-5400000">
              <a:off x="705589"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7"/>
            <p:cNvSpPr/>
            <p:nvPr/>
          </p:nvSpPr>
          <p:spPr>
            <a:xfrm rot="-5400000">
              <a:off x="705589"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7"/>
            <p:cNvSpPr/>
            <p:nvPr/>
          </p:nvSpPr>
          <p:spPr>
            <a:xfrm rot="-5400000">
              <a:off x="917882"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7"/>
            <p:cNvSpPr/>
            <p:nvPr/>
          </p:nvSpPr>
          <p:spPr>
            <a:xfrm rot="-5400000">
              <a:off x="917882"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7"/>
            <p:cNvSpPr/>
            <p:nvPr/>
          </p:nvSpPr>
          <p:spPr>
            <a:xfrm rot="-5400000">
              <a:off x="1130175"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7"/>
            <p:cNvSpPr/>
            <p:nvPr/>
          </p:nvSpPr>
          <p:spPr>
            <a:xfrm rot="-5400000">
              <a:off x="1130175"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7"/>
            <p:cNvSpPr/>
            <p:nvPr/>
          </p:nvSpPr>
          <p:spPr>
            <a:xfrm rot="-5400000">
              <a:off x="1342468"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7"/>
            <p:cNvSpPr/>
            <p:nvPr/>
          </p:nvSpPr>
          <p:spPr>
            <a:xfrm rot="-5400000">
              <a:off x="1342468"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7"/>
            <p:cNvSpPr/>
            <p:nvPr/>
          </p:nvSpPr>
          <p:spPr>
            <a:xfrm rot="-5400000">
              <a:off x="1554762"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7"/>
            <p:cNvSpPr/>
            <p:nvPr/>
          </p:nvSpPr>
          <p:spPr>
            <a:xfrm rot="-5400000">
              <a:off x="1554762"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7"/>
            <p:cNvSpPr/>
            <p:nvPr/>
          </p:nvSpPr>
          <p:spPr>
            <a:xfrm rot="-5400000">
              <a:off x="1767055"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7"/>
            <p:cNvSpPr/>
            <p:nvPr/>
          </p:nvSpPr>
          <p:spPr>
            <a:xfrm rot="-5400000">
              <a:off x="1767055"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7"/>
            <p:cNvSpPr/>
            <p:nvPr/>
          </p:nvSpPr>
          <p:spPr>
            <a:xfrm rot="-5400000">
              <a:off x="1979348"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7"/>
            <p:cNvSpPr/>
            <p:nvPr/>
          </p:nvSpPr>
          <p:spPr>
            <a:xfrm rot="-5400000">
              <a:off x="1979348"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7"/>
            <p:cNvSpPr/>
            <p:nvPr/>
          </p:nvSpPr>
          <p:spPr>
            <a:xfrm rot="-5400000">
              <a:off x="2191641"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7"/>
            <p:cNvSpPr/>
            <p:nvPr/>
          </p:nvSpPr>
          <p:spPr>
            <a:xfrm rot="-5400000">
              <a:off x="2191641"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7"/>
            <p:cNvSpPr/>
            <p:nvPr/>
          </p:nvSpPr>
          <p:spPr>
            <a:xfrm rot="-5400000">
              <a:off x="2403934"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7"/>
            <p:cNvSpPr/>
            <p:nvPr/>
          </p:nvSpPr>
          <p:spPr>
            <a:xfrm rot="-5400000">
              <a:off x="2403934"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7"/>
            <p:cNvSpPr/>
            <p:nvPr/>
          </p:nvSpPr>
          <p:spPr>
            <a:xfrm rot="-5400000">
              <a:off x="2616228"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7"/>
            <p:cNvSpPr/>
            <p:nvPr/>
          </p:nvSpPr>
          <p:spPr>
            <a:xfrm rot="-5400000">
              <a:off x="2616228"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7"/>
            <p:cNvSpPr/>
            <p:nvPr/>
          </p:nvSpPr>
          <p:spPr>
            <a:xfrm rot="-5400000">
              <a:off x="2828521"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7"/>
            <p:cNvSpPr/>
            <p:nvPr/>
          </p:nvSpPr>
          <p:spPr>
            <a:xfrm rot="-5400000">
              <a:off x="2828521"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7"/>
            <p:cNvSpPr/>
            <p:nvPr/>
          </p:nvSpPr>
          <p:spPr>
            <a:xfrm rot="-5400000">
              <a:off x="3040814"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7"/>
            <p:cNvSpPr/>
            <p:nvPr/>
          </p:nvSpPr>
          <p:spPr>
            <a:xfrm rot="-5400000">
              <a:off x="3040814"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7"/>
            <p:cNvSpPr/>
            <p:nvPr/>
          </p:nvSpPr>
          <p:spPr>
            <a:xfrm rot="-5400000">
              <a:off x="3253107"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7"/>
            <p:cNvSpPr/>
            <p:nvPr/>
          </p:nvSpPr>
          <p:spPr>
            <a:xfrm rot="-5400000">
              <a:off x="3253107"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7"/>
            <p:cNvSpPr/>
            <p:nvPr/>
          </p:nvSpPr>
          <p:spPr>
            <a:xfrm rot="-5400000">
              <a:off x="3465400"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7"/>
            <p:cNvSpPr/>
            <p:nvPr/>
          </p:nvSpPr>
          <p:spPr>
            <a:xfrm rot="-5400000">
              <a:off x="3465400"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3582687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grpSp>
        <p:nvGrpSpPr>
          <p:cNvPr id="210" name="Google Shape;210;p25"/>
          <p:cNvGrpSpPr/>
          <p:nvPr/>
        </p:nvGrpSpPr>
        <p:grpSpPr>
          <a:xfrm>
            <a:off x="269239" y="763524"/>
            <a:ext cx="2386800" cy="2386800"/>
            <a:chOff x="269239" y="624399"/>
            <a:chExt cx="2386800" cy="2386800"/>
          </a:xfrm>
        </p:grpSpPr>
        <p:sp>
          <p:nvSpPr>
            <p:cNvPr id="211" name="Google Shape;211;p25"/>
            <p:cNvSpPr/>
            <p:nvPr/>
          </p:nvSpPr>
          <p:spPr>
            <a:xfrm rot="-1970538">
              <a:off x="599418" y="954577"/>
              <a:ext cx="1726444" cy="1726444"/>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5"/>
            <p:cNvSpPr/>
            <p:nvPr/>
          </p:nvSpPr>
          <p:spPr>
            <a:xfrm rot="-1969931">
              <a:off x="929754" y="1027196"/>
              <a:ext cx="127817" cy="127817"/>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3" name="Google Shape;213;p25"/>
          <p:cNvSpPr/>
          <p:nvPr/>
        </p:nvSpPr>
        <p:spPr>
          <a:xfrm>
            <a:off x="746539" y="1240824"/>
            <a:ext cx="1432200" cy="1432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5"/>
          <p:cNvSpPr txBox="1">
            <a:spLocks noGrp="1"/>
          </p:cNvSpPr>
          <p:nvPr>
            <p:ph type="title"/>
          </p:nvPr>
        </p:nvSpPr>
        <p:spPr>
          <a:xfrm>
            <a:off x="705475" y="3075100"/>
            <a:ext cx="61617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smtClean="0"/>
              <a:t>Giao</a:t>
            </a:r>
            <a:r>
              <a:rPr lang="en-US" dirty="0" smtClean="0"/>
              <a:t> </a:t>
            </a:r>
            <a:r>
              <a:rPr lang="en-US" dirty="0" err="1" smtClean="0"/>
              <a:t>thức</a:t>
            </a:r>
            <a:r>
              <a:rPr lang="en-US" dirty="0" smtClean="0"/>
              <a:t> TCP</a:t>
            </a:r>
            <a:endParaRPr dirty="0"/>
          </a:p>
        </p:txBody>
      </p:sp>
      <p:sp>
        <p:nvSpPr>
          <p:cNvPr id="215" name="Google Shape;215;p25"/>
          <p:cNvSpPr txBox="1">
            <a:spLocks noGrp="1"/>
          </p:cNvSpPr>
          <p:nvPr>
            <p:ph type="title" idx="2"/>
          </p:nvPr>
        </p:nvSpPr>
        <p:spPr>
          <a:xfrm>
            <a:off x="730939" y="1536024"/>
            <a:ext cx="1463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03</a:t>
            </a:r>
            <a:endParaRPr dirty="0"/>
          </a:p>
        </p:txBody>
      </p:sp>
      <p:sp>
        <p:nvSpPr>
          <p:cNvPr id="216" name="Google Shape;216;p25"/>
          <p:cNvSpPr txBox="1">
            <a:spLocks noGrp="1"/>
          </p:cNvSpPr>
          <p:nvPr>
            <p:ph type="subTitle" idx="1"/>
          </p:nvPr>
        </p:nvSpPr>
        <p:spPr>
          <a:xfrm>
            <a:off x="705600" y="3855550"/>
            <a:ext cx="6161700" cy="37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grpSp>
        <p:nvGrpSpPr>
          <p:cNvPr id="217" name="Google Shape;217;p25"/>
          <p:cNvGrpSpPr/>
          <p:nvPr/>
        </p:nvGrpSpPr>
        <p:grpSpPr>
          <a:xfrm>
            <a:off x="5117075" y="1073814"/>
            <a:ext cx="2582400" cy="289350"/>
            <a:chOff x="6967625" y="394825"/>
            <a:chExt cx="2582400" cy="289350"/>
          </a:xfrm>
        </p:grpSpPr>
        <p:sp>
          <p:nvSpPr>
            <p:cNvPr id="218" name="Google Shape;218;p25"/>
            <p:cNvSpPr/>
            <p:nvPr/>
          </p:nvSpPr>
          <p:spPr>
            <a:xfrm rot="-5400000">
              <a:off x="6967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5"/>
            <p:cNvSpPr/>
            <p:nvPr/>
          </p:nvSpPr>
          <p:spPr>
            <a:xfrm rot="-5400000">
              <a:off x="6967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5"/>
            <p:cNvSpPr/>
            <p:nvPr/>
          </p:nvSpPr>
          <p:spPr>
            <a:xfrm rot="-5400000">
              <a:off x="7158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5"/>
            <p:cNvSpPr/>
            <p:nvPr/>
          </p:nvSpPr>
          <p:spPr>
            <a:xfrm rot="-5400000">
              <a:off x="7158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5"/>
            <p:cNvSpPr/>
            <p:nvPr/>
          </p:nvSpPr>
          <p:spPr>
            <a:xfrm rot="-5400000">
              <a:off x="7348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5"/>
            <p:cNvSpPr/>
            <p:nvPr/>
          </p:nvSpPr>
          <p:spPr>
            <a:xfrm rot="-5400000">
              <a:off x="7348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5"/>
            <p:cNvSpPr/>
            <p:nvPr/>
          </p:nvSpPr>
          <p:spPr>
            <a:xfrm rot="-5400000">
              <a:off x="7539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5"/>
            <p:cNvSpPr/>
            <p:nvPr/>
          </p:nvSpPr>
          <p:spPr>
            <a:xfrm rot="-5400000">
              <a:off x="7539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5"/>
            <p:cNvSpPr/>
            <p:nvPr/>
          </p:nvSpPr>
          <p:spPr>
            <a:xfrm rot="-5400000">
              <a:off x="7729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5"/>
            <p:cNvSpPr/>
            <p:nvPr/>
          </p:nvSpPr>
          <p:spPr>
            <a:xfrm rot="-5400000">
              <a:off x="7729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5"/>
            <p:cNvSpPr/>
            <p:nvPr/>
          </p:nvSpPr>
          <p:spPr>
            <a:xfrm rot="-5400000">
              <a:off x="7920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5"/>
            <p:cNvSpPr/>
            <p:nvPr/>
          </p:nvSpPr>
          <p:spPr>
            <a:xfrm rot="-5400000">
              <a:off x="7920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5"/>
            <p:cNvSpPr/>
            <p:nvPr/>
          </p:nvSpPr>
          <p:spPr>
            <a:xfrm rot="-5400000">
              <a:off x="8110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5"/>
            <p:cNvSpPr/>
            <p:nvPr/>
          </p:nvSpPr>
          <p:spPr>
            <a:xfrm rot="-5400000">
              <a:off x="8110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5"/>
            <p:cNvSpPr/>
            <p:nvPr/>
          </p:nvSpPr>
          <p:spPr>
            <a:xfrm rot="-5400000">
              <a:off x="8301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5"/>
            <p:cNvSpPr/>
            <p:nvPr/>
          </p:nvSpPr>
          <p:spPr>
            <a:xfrm rot="-5400000">
              <a:off x="8301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5"/>
            <p:cNvSpPr/>
            <p:nvPr/>
          </p:nvSpPr>
          <p:spPr>
            <a:xfrm rot="-5400000">
              <a:off x="8491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5"/>
            <p:cNvSpPr/>
            <p:nvPr/>
          </p:nvSpPr>
          <p:spPr>
            <a:xfrm rot="-5400000">
              <a:off x="8491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5"/>
            <p:cNvSpPr/>
            <p:nvPr/>
          </p:nvSpPr>
          <p:spPr>
            <a:xfrm rot="-5400000">
              <a:off x="8682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5"/>
            <p:cNvSpPr/>
            <p:nvPr/>
          </p:nvSpPr>
          <p:spPr>
            <a:xfrm rot="-5400000">
              <a:off x="8682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5"/>
            <p:cNvSpPr/>
            <p:nvPr/>
          </p:nvSpPr>
          <p:spPr>
            <a:xfrm rot="-5400000">
              <a:off x="8872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5"/>
            <p:cNvSpPr/>
            <p:nvPr/>
          </p:nvSpPr>
          <p:spPr>
            <a:xfrm rot="-5400000">
              <a:off x="8872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5"/>
            <p:cNvSpPr/>
            <p:nvPr/>
          </p:nvSpPr>
          <p:spPr>
            <a:xfrm rot="-5400000">
              <a:off x="9063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5"/>
            <p:cNvSpPr/>
            <p:nvPr/>
          </p:nvSpPr>
          <p:spPr>
            <a:xfrm rot="-5400000">
              <a:off x="9063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5"/>
            <p:cNvSpPr/>
            <p:nvPr/>
          </p:nvSpPr>
          <p:spPr>
            <a:xfrm rot="-5400000">
              <a:off x="9253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5"/>
            <p:cNvSpPr/>
            <p:nvPr/>
          </p:nvSpPr>
          <p:spPr>
            <a:xfrm rot="-5400000">
              <a:off x="9253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5"/>
            <p:cNvSpPr/>
            <p:nvPr/>
          </p:nvSpPr>
          <p:spPr>
            <a:xfrm rot="-5400000">
              <a:off x="9444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5"/>
            <p:cNvSpPr/>
            <p:nvPr/>
          </p:nvSpPr>
          <p:spPr>
            <a:xfrm rot="-5400000">
              <a:off x="9444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46" name="Google Shape;246;p25"/>
          <p:cNvCxnSpPr/>
          <p:nvPr/>
        </p:nvCxnSpPr>
        <p:spPr>
          <a:xfrm>
            <a:off x="705600" y="256850"/>
            <a:ext cx="7732800" cy="0"/>
          </a:xfrm>
          <a:prstGeom prst="straightConnector1">
            <a:avLst/>
          </a:prstGeom>
          <a:noFill/>
          <a:ln w="9525" cap="flat" cmpd="sng">
            <a:solidFill>
              <a:schemeClr val="dk1"/>
            </a:solidFill>
            <a:prstDash val="solid"/>
            <a:round/>
            <a:headEnd type="oval" w="med" len="med"/>
            <a:tailEnd type="oval" w="med" len="med"/>
          </a:ln>
        </p:spPr>
      </p:cxnSp>
      <p:grpSp>
        <p:nvGrpSpPr>
          <p:cNvPr id="247" name="Google Shape;247;p25"/>
          <p:cNvGrpSpPr/>
          <p:nvPr/>
        </p:nvGrpSpPr>
        <p:grpSpPr>
          <a:xfrm rot="5400000">
            <a:off x="8092063" y="4120614"/>
            <a:ext cx="677400" cy="289350"/>
            <a:chOff x="7539125" y="394825"/>
            <a:chExt cx="677400" cy="289350"/>
          </a:xfrm>
        </p:grpSpPr>
        <p:sp>
          <p:nvSpPr>
            <p:cNvPr id="248" name="Google Shape;248;p25"/>
            <p:cNvSpPr/>
            <p:nvPr/>
          </p:nvSpPr>
          <p:spPr>
            <a:xfrm rot="-5400000">
              <a:off x="7539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5"/>
            <p:cNvSpPr/>
            <p:nvPr/>
          </p:nvSpPr>
          <p:spPr>
            <a:xfrm rot="-5400000">
              <a:off x="7539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5"/>
            <p:cNvSpPr/>
            <p:nvPr/>
          </p:nvSpPr>
          <p:spPr>
            <a:xfrm rot="-5400000">
              <a:off x="7729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5"/>
            <p:cNvSpPr/>
            <p:nvPr/>
          </p:nvSpPr>
          <p:spPr>
            <a:xfrm rot="-5400000">
              <a:off x="7729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5"/>
            <p:cNvSpPr/>
            <p:nvPr/>
          </p:nvSpPr>
          <p:spPr>
            <a:xfrm rot="-5400000">
              <a:off x="7920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5"/>
            <p:cNvSpPr/>
            <p:nvPr/>
          </p:nvSpPr>
          <p:spPr>
            <a:xfrm rot="-5400000">
              <a:off x="7920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5"/>
            <p:cNvSpPr/>
            <p:nvPr/>
          </p:nvSpPr>
          <p:spPr>
            <a:xfrm rot="-5400000">
              <a:off x="8110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5"/>
            <p:cNvSpPr/>
            <p:nvPr/>
          </p:nvSpPr>
          <p:spPr>
            <a:xfrm rot="-5400000">
              <a:off x="8110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193178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79"/>
        <p:cNvGrpSpPr/>
        <p:nvPr/>
      </p:nvGrpSpPr>
      <p:grpSpPr>
        <a:xfrm>
          <a:off x="0" y="0"/>
          <a:ext cx="0" cy="0"/>
          <a:chOff x="0" y="0"/>
          <a:chExt cx="0" cy="0"/>
        </a:xfrm>
      </p:grpSpPr>
      <p:sp>
        <p:nvSpPr>
          <p:cNvPr id="680" name="Google Shape;680;p36"/>
          <p:cNvSpPr txBox="1">
            <a:spLocks noGrp="1"/>
          </p:cNvSpPr>
          <p:nvPr>
            <p:ph type="title"/>
          </p:nvPr>
        </p:nvSpPr>
        <p:spPr>
          <a:xfrm>
            <a:off x="1315205" y="743913"/>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smtClean="0"/>
              <a:t>Giao</a:t>
            </a:r>
            <a:r>
              <a:rPr lang="en-US" dirty="0" smtClean="0"/>
              <a:t> </a:t>
            </a:r>
            <a:r>
              <a:rPr lang="en-US" dirty="0" err="1" smtClean="0"/>
              <a:t>thức</a:t>
            </a:r>
            <a:r>
              <a:rPr lang="en-US" dirty="0" smtClean="0"/>
              <a:t> </a:t>
            </a:r>
            <a:r>
              <a:rPr lang="en-US" dirty="0" smtClean="0"/>
              <a:t>TCP</a:t>
            </a:r>
            <a:r>
              <a:rPr lang="en-US" dirty="0" smtClean="0"/>
              <a:t/>
            </a:r>
            <a:br>
              <a:rPr lang="en-US" dirty="0" smtClean="0"/>
            </a:br>
            <a:r>
              <a:rPr lang="en-US" dirty="0" smtClean="0"/>
              <a:t/>
            </a:r>
            <a:br>
              <a:rPr lang="en-US" dirty="0" smtClean="0"/>
            </a:br>
            <a:r>
              <a:rPr lang="en-US" sz="2400" dirty="0" err="1" smtClean="0"/>
              <a:t>Đặc</a:t>
            </a:r>
            <a:r>
              <a:rPr lang="en-US" sz="2400" dirty="0" smtClean="0"/>
              <a:t> </a:t>
            </a:r>
            <a:r>
              <a:rPr lang="en-US" sz="2400" dirty="0" err="1" smtClean="0"/>
              <a:t>điểm</a:t>
            </a:r>
            <a:endParaRPr sz="2400" dirty="0"/>
          </a:p>
        </p:txBody>
      </p:sp>
      <p:cxnSp>
        <p:nvCxnSpPr>
          <p:cNvPr id="681" name="Google Shape;681;p36"/>
          <p:cNvCxnSpPr/>
          <p:nvPr/>
        </p:nvCxnSpPr>
        <p:spPr>
          <a:xfrm>
            <a:off x="705600" y="256850"/>
            <a:ext cx="7732800" cy="0"/>
          </a:xfrm>
          <a:prstGeom prst="straightConnector1">
            <a:avLst/>
          </a:prstGeom>
          <a:noFill/>
          <a:ln w="9525" cap="flat" cmpd="sng">
            <a:solidFill>
              <a:schemeClr val="dk1"/>
            </a:solidFill>
            <a:prstDash val="solid"/>
            <a:round/>
            <a:headEnd type="oval" w="med" len="med"/>
            <a:tailEnd type="oval" w="med" len="med"/>
          </a:ln>
        </p:spPr>
      </p:cxnSp>
      <p:grpSp>
        <p:nvGrpSpPr>
          <p:cNvPr id="682" name="Google Shape;682;p36"/>
          <p:cNvGrpSpPr/>
          <p:nvPr/>
        </p:nvGrpSpPr>
        <p:grpSpPr>
          <a:xfrm>
            <a:off x="7454235" y="2847905"/>
            <a:ext cx="2960564" cy="3058683"/>
            <a:chOff x="6585215" y="2648311"/>
            <a:chExt cx="2540823" cy="2625028"/>
          </a:xfrm>
        </p:grpSpPr>
        <p:grpSp>
          <p:nvGrpSpPr>
            <p:cNvPr id="683" name="Google Shape;683;p36"/>
            <p:cNvGrpSpPr/>
            <p:nvPr/>
          </p:nvGrpSpPr>
          <p:grpSpPr>
            <a:xfrm rot="-5400000">
              <a:off x="6543113" y="2690413"/>
              <a:ext cx="2625028" cy="2540823"/>
              <a:chOff x="418839" y="1137335"/>
              <a:chExt cx="1778836" cy="1721778"/>
            </a:xfrm>
          </p:grpSpPr>
          <p:sp>
            <p:nvSpPr>
              <p:cNvPr id="684" name="Google Shape;684;p36"/>
              <p:cNvSpPr/>
              <p:nvPr/>
            </p:nvSpPr>
            <p:spPr>
              <a:xfrm rot="729440">
                <a:off x="418839" y="1199958"/>
                <a:ext cx="1778836" cy="1659155"/>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6"/>
              <p:cNvSpPr/>
              <p:nvPr/>
            </p:nvSpPr>
            <p:spPr>
              <a:xfrm rot="732455">
                <a:off x="1292084" y="1137335"/>
                <a:ext cx="126423" cy="127686"/>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6" name="Google Shape;686;p36"/>
            <p:cNvSpPr/>
            <p:nvPr/>
          </p:nvSpPr>
          <p:spPr>
            <a:xfrm>
              <a:off x="6867967" y="2916556"/>
              <a:ext cx="2092872" cy="211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7" name="Google Shape;687;p36"/>
          <p:cNvSpPr txBox="1">
            <a:spLocks noGrp="1"/>
          </p:cNvSpPr>
          <p:nvPr>
            <p:ph type="body" idx="1"/>
          </p:nvPr>
        </p:nvSpPr>
        <p:spPr>
          <a:xfrm>
            <a:off x="1315205" y="2109172"/>
            <a:ext cx="7704000" cy="3586200"/>
          </a:xfrm>
          <a:prstGeom prst="rect">
            <a:avLst/>
          </a:prstGeom>
        </p:spPr>
        <p:txBody>
          <a:bodyPr spcFirstLastPara="1" wrap="square" lIns="91425" tIns="91425" rIns="91425" bIns="91425" anchor="t" anchorCtr="0">
            <a:noAutofit/>
          </a:bodyPr>
          <a:lstStyle/>
          <a:p>
            <a:pPr marL="285750" lvl="0" indent="-285750">
              <a:lnSpc>
                <a:spcPct val="150000"/>
              </a:lnSpc>
              <a:spcBef>
                <a:spcPts val="300"/>
              </a:spcBef>
              <a:buFont typeface="Wingdings" panose="05000000000000000000" pitchFamily="2" charset="2"/>
              <a:buChar char="q"/>
            </a:pPr>
            <a:r>
              <a:rPr lang="en-US" sz="1800" dirty="0" err="1">
                <a:latin typeface="Playfair Display ExtraBold"/>
                <a:ea typeface="Playfair Display ExtraBold"/>
                <a:cs typeface="Playfair Display ExtraBold"/>
                <a:sym typeface="Playfair Display ExtraBold"/>
              </a:rPr>
              <a:t>Giao</a:t>
            </a:r>
            <a:r>
              <a:rPr lang="en-US" sz="1800" dirty="0">
                <a:latin typeface="Playfair Display ExtraBold"/>
                <a:ea typeface="Playfair Display ExtraBold"/>
                <a:cs typeface="Playfair Display ExtraBold"/>
                <a:sym typeface="Playfair Display ExtraBold"/>
              </a:rPr>
              <a:t> </a:t>
            </a:r>
            <a:r>
              <a:rPr lang="en-US" sz="1800" dirty="0" err="1">
                <a:latin typeface="Playfair Display ExtraBold"/>
                <a:ea typeface="Playfair Display ExtraBold"/>
                <a:cs typeface="Playfair Display ExtraBold"/>
                <a:sym typeface="Playfair Display ExtraBold"/>
              </a:rPr>
              <a:t>thức</a:t>
            </a:r>
            <a:r>
              <a:rPr lang="en-US" sz="1800" dirty="0">
                <a:latin typeface="Playfair Display ExtraBold"/>
                <a:ea typeface="Playfair Display ExtraBold"/>
                <a:cs typeface="Playfair Display ExtraBold"/>
                <a:sym typeface="Playfair Display ExtraBold"/>
              </a:rPr>
              <a:t> </a:t>
            </a:r>
            <a:r>
              <a:rPr lang="en-US" sz="1800" dirty="0" err="1" smtClean="0">
                <a:latin typeface="Playfair Display ExtraBold"/>
                <a:ea typeface="Playfair Display ExtraBold"/>
                <a:cs typeface="Playfair Display ExtraBold"/>
                <a:sym typeface="Playfair Display ExtraBold"/>
              </a:rPr>
              <a:t>hướng</a:t>
            </a:r>
            <a:r>
              <a:rPr lang="en-US" sz="1800" dirty="0" smtClean="0">
                <a:latin typeface="Playfair Display ExtraBold"/>
                <a:ea typeface="Playfair Display ExtraBold"/>
                <a:cs typeface="Playfair Display ExtraBold"/>
                <a:sym typeface="Playfair Display ExtraBold"/>
              </a:rPr>
              <a:t> </a:t>
            </a:r>
            <a:r>
              <a:rPr lang="en-US" sz="1800" dirty="0" err="1" smtClean="0">
                <a:latin typeface="Playfair Display ExtraBold"/>
                <a:ea typeface="Playfair Display ExtraBold"/>
                <a:cs typeface="Playfair Display ExtraBold"/>
                <a:sym typeface="Playfair Display ExtraBold"/>
              </a:rPr>
              <a:t>liên</a:t>
            </a:r>
            <a:r>
              <a:rPr lang="en-US" sz="1800" dirty="0" smtClean="0">
                <a:latin typeface="Playfair Display ExtraBold"/>
                <a:ea typeface="Playfair Display ExtraBold"/>
                <a:cs typeface="Playfair Display ExtraBold"/>
                <a:sym typeface="Playfair Display ExtraBold"/>
              </a:rPr>
              <a:t> </a:t>
            </a:r>
            <a:r>
              <a:rPr lang="en-US" sz="1800" dirty="0" err="1" smtClean="0">
                <a:latin typeface="Playfair Display ExtraBold"/>
                <a:ea typeface="Playfair Display ExtraBold"/>
                <a:cs typeface="Playfair Display ExtraBold"/>
                <a:sym typeface="Playfair Display ExtraBold"/>
              </a:rPr>
              <a:t>kết</a:t>
            </a:r>
            <a:r>
              <a:rPr lang="en-US" sz="1800" dirty="0" smtClean="0">
                <a:latin typeface="Playfair Display ExtraBold"/>
                <a:ea typeface="Playfair Display ExtraBold"/>
                <a:cs typeface="Playfair Display ExtraBold"/>
                <a:sym typeface="Playfair Display ExtraBold"/>
              </a:rPr>
              <a:t>, tin </a:t>
            </a:r>
            <a:r>
              <a:rPr lang="en-US" sz="1800" dirty="0" err="1" smtClean="0">
                <a:latin typeface="Playfair Display ExtraBold"/>
                <a:ea typeface="Playfair Display ExtraBold"/>
                <a:cs typeface="Playfair Display ExtraBold"/>
                <a:sym typeface="Playfair Display ExtraBold"/>
              </a:rPr>
              <a:t>cậy</a:t>
            </a:r>
            <a:endParaRPr lang="en-US" sz="1800" dirty="0" smtClean="0">
              <a:latin typeface="Playfair Display ExtraBold"/>
              <a:ea typeface="Playfair Display ExtraBold"/>
              <a:cs typeface="Playfair Display ExtraBold"/>
              <a:sym typeface="Playfair Display ExtraBold"/>
            </a:endParaRPr>
          </a:p>
          <a:p>
            <a:pPr marL="742950" lvl="1" indent="-285750">
              <a:lnSpc>
                <a:spcPct val="150000"/>
              </a:lnSpc>
              <a:spcBef>
                <a:spcPts val="300"/>
              </a:spcBef>
              <a:buFont typeface="Wingdings" panose="05000000000000000000" pitchFamily="2" charset="2"/>
              <a:buChar char="q"/>
            </a:pPr>
            <a:r>
              <a:rPr lang="en-US" sz="1500" dirty="0" err="1" smtClean="0">
                <a:latin typeface="Playfair Display ExtraBold"/>
                <a:ea typeface="Playfair Display ExtraBold"/>
                <a:cs typeface="Playfair Display ExtraBold"/>
                <a:sym typeface="Playfair Display ExtraBold"/>
              </a:rPr>
              <a:t>Bắt</a:t>
            </a:r>
            <a:r>
              <a:rPr lang="en-US" sz="1500" dirty="0" smtClean="0">
                <a:latin typeface="Playfair Display ExtraBold"/>
                <a:ea typeface="Playfair Display ExtraBold"/>
                <a:cs typeface="Playfair Display ExtraBold"/>
                <a:sym typeface="Playfair Display ExtraBold"/>
              </a:rPr>
              <a:t> </a:t>
            </a:r>
            <a:r>
              <a:rPr lang="en-US" sz="1500" dirty="0" err="1" smtClean="0">
                <a:latin typeface="Playfair Display ExtraBold"/>
                <a:ea typeface="Playfair Display ExtraBold"/>
                <a:cs typeface="Playfair Display ExtraBold"/>
                <a:sym typeface="Playfair Display ExtraBold"/>
              </a:rPr>
              <a:t>tay</a:t>
            </a:r>
            <a:r>
              <a:rPr lang="en-US" sz="1500" dirty="0" smtClean="0">
                <a:latin typeface="Playfair Display ExtraBold"/>
                <a:ea typeface="Playfair Display ExtraBold"/>
                <a:cs typeface="Playfair Display ExtraBold"/>
                <a:sym typeface="Playfair Display ExtraBold"/>
              </a:rPr>
              <a:t> 3 </a:t>
            </a:r>
            <a:r>
              <a:rPr lang="en-US" sz="1500" dirty="0" err="1" smtClean="0">
                <a:latin typeface="Playfair Display ExtraBold"/>
                <a:ea typeface="Playfair Display ExtraBold"/>
                <a:cs typeface="Playfair Display ExtraBold"/>
                <a:sym typeface="Playfair Display ExtraBold"/>
              </a:rPr>
              <a:t>bước</a:t>
            </a:r>
            <a:endParaRPr lang="en-US" sz="1500" dirty="0">
              <a:latin typeface="Playfair Display ExtraBold"/>
              <a:ea typeface="Playfair Display ExtraBold"/>
              <a:cs typeface="Playfair Display ExtraBold"/>
              <a:sym typeface="Playfair Display ExtraBold"/>
            </a:endParaRPr>
          </a:p>
          <a:p>
            <a:pPr marL="285750" lvl="0" indent="-285750">
              <a:lnSpc>
                <a:spcPct val="150000"/>
              </a:lnSpc>
              <a:spcBef>
                <a:spcPts val="300"/>
              </a:spcBef>
              <a:buFont typeface="Wingdings" panose="05000000000000000000" pitchFamily="2" charset="2"/>
              <a:buChar char="q"/>
            </a:pPr>
            <a:r>
              <a:rPr lang="en-US" sz="1800" dirty="0" err="1" smtClean="0">
                <a:latin typeface="Playfair Display ExtraBold"/>
                <a:ea typeface="Playfair Display ExtraBold"/>
                <a:cs typeface="Playfair Display ExtraBold"/>
                <a:sym typeface="Playfair Display ExtraBold"/>
              </a:rPr>
              <a:t>Kiểm</a:t>
            </a:r>
            <a:r>
              <a:rPr lang="en-US" sz="1800" dirty="0" smtClean="0">
                <a:latin typeface="Playfair Display ExtraBold"/>
                <a:ea typeface="Playfair Display ExtraBold"/>
                <a:cs typeface="Playfair Display ExtraBold"/>
                <a:sym typeface="Playfair Display ExtraBold"/>
              </a:rPr>
              <a:t> </a:t>
            </a:r>
            <a:r>
              <a:rPr lang="en-US" sz="1800" dirty="0" err="1" smtClean="0">
                <a:latin typeface="Playfair Display ExtraBold"/>
                <a:ea typeface="Playfair Display ExtraBold"/>
                <a:cs typeface="Playfair Display ExtraBold"/>
                <a:sym typeface="Playfair Display ExtraBold"/>
              </a:rPr>
              <a:t>soát</a:t>
            </a:r>
            <a:r>
              <a:rPr lang="en-US" sz="1800" dirty="0" smtClean="0">
                <a:latin typeface="Playfair Display ExtraBold"/>
                <a:ea typeface="Playfair Display ExtraBold"/>
                <a:cs typeface="Playfair Display ExtraBold"/>
                <a:sym typeface="Playfair Display ExtraBold"/>
              </a:rPr>
              <a:t> </a:t>
            </a:r>
            <a:r>
              <a:rPr lang="en-US" sz="1800" dirty="0" err="1" smtClean="0">
                <a:latin typeface="Playfair Display ExtraBold"/>
                <a:ea typeface="Playfair Display ExtraBold"/>
                <a:cs typeface="Playfair Display ExtraBold"/>
                <a:sym typeface="Playfair Display ExtraBold"/>
              </a:rPr>
              <a:t>luồng</a:t>
            </a:r>
            <a:endParaRPr lang="en-US" sz="1800" dirty="0" smtClean="0">
              <a:latin typeface="Playfair Display ExtraBold"/>
              <a:ea typeface="Playfair Display ExtraBold"/>
              <a:cs typeface="Playfair Display ExtraBold"/>
              <a:sym typeface="Playfair Display ExtraBold"/>
            </a:endParaRPr>
          </a:p>
          <a:p>
            <a:pPr marL="742950" lvl="1" indent="-285750">
              <a:lnSpc>
                <a:spcPct val="150000"/>
              </a:lnSpc>
              <a:spcBef>
                <a:spcPts val="300"/>
              </a:spcBef>
              <a:buFont typeface="Wingdings" panose="05000000000000000000" pitchFamily="2" charset="2"/>
              <a:buChar char="q"/>
            </a:pPr>
            <a:r>
              <a:rPr lang="en-US" sz="1500" dirty="0" err="1">
                <a:latin typeface="Playfair Display ExtraBold"/>
                <a:ea typeface="Playfair Display ExtraBold"/>
                <a:cs typeface="Playfair Display ExtraBold"/>
                <a:sym typeface="Playfair Display ExtraBold"/>
              </a:rPr>
              <a:t>Không</a:t>
            </a:r>
            <a:r>
              <a:rPr lang="en-US" sz="1500" dirty="0">
                <a:latin typeface="Playfair Display ExtraBold"/>
                <a:ea typeface="Playfair Display ExtraBold"/>
                <a:cs typeface="Playfair Display ExtraBold"/>
                <a:sym typeface="Playfair Display ExtraBold"/>
              </a:rPr>
              <a:t> </a:t>
            </a:r>
            <a:r>
              <a:rPr lang="en-US" sz="1500" dirty="0" err="1">
                <a:latin typeface="Playfair Display ExtraBold"/>
                <a:ea typeface="Playfair Display ExtraBold"/>
                <a:cs typeface="Playfair Display ExtraBold"/>
                <a:sym typeface="Playfair Display ExtraBold"/>
              </a:rPr>
              <a:t>làm</a:t>
            </a:r>
            <a:r>
              <a:rPr lang="en-US" sz="1500" dirty="0">
                <a:latin typeface="Playfair Display ExtraBold"/>
                <a:ea typeface="Playfair Display ExtraBold"/>
                <a:cs typeface="Playfair Display ExtraBold"/>
                <a:sym typeface="Playfair Display ExtraBold"/>
              </a:rPr>
              <a:t> </a:t>
            </a:r>
            <a:r>
              <a:rPr lang="en-US" sz="1500" dirty="0" err="1">
                <a:latin typeface="Playfair Display ExtraBold"/>
                <a:ea typeface="Playfair Display ExtraBold"/>
                <a:cs typeface="Playfair Display ExtraBold"/>
                <a:sym typeface="Playfair Display ExtraBold"/>
              </a:rPr>
              <a:t>quá</a:t>
            </a:r>
            <a:r>
              <a:rPr lang="en-US" sz="1500" dirty="0">
                <a:latin typeface="Playfair Display ExtraBold"/>
                <a:ea typeface="Playfair Display ExtraBold"/>
                <a:cs typeface="Playfair Display ExtraBold"/>
                <a:sym typeface="Playfair Display ExtraBold"/>
              </a:rPr>
              <a:t> </a:t>
            </a:r>
            <a:r>
              <a:rPr lang="en-US" sz="1500" dirty="0" err="1">
                <a:latin typeface="Playfair Display ExtraBold"/>
                <a:ea typeface="Playfair Display ExtraBold"/>
                <a:cs typeface="Playfair Display ExtraBold"/>
                <a:sym typeface="Playfair Display ExtraBold"/>
              </a:rPr>
              <a:t>tải</a:t>
            </a:r>
            <a:r>
              <a:rPr lang="en-US" sz="1500" dirty="0">
                <a:latin typeface="Playfair Display ExtraBold"/>
                <a:ea typeface="Playfair Display ExtraBold"/>
                <a:cs typeface="Playfair Display ExtraBold"/>
                <a:sym typeface="Playfair Display ExtraBold"/>
              </a:rPr>
              <a:t> </a:t>
            </a:r>
            <a:r>
              <a:rPr lang="en-US" sz="1500" dirty="0" err="1">
                <a:latin typeface="Playfair Display ExtraBold"/>
                <a:ea typeface="Playfair Display ExtraBold"/>
                <a:cs typeface="Playfair Display ExtraBold"/>
                <a:sym typeface="Playfair Display ExtraBold"/>
              </a:rPr>
              <a:t>bên</a:t>
            </a:r>
            <a:r>
              <a:rPr lang="en-US" sz="1500" dirty="0">
                <a:latin typeface="Playfair Display ExtraBold"/>
                <a:ea typeface="Playfair Display ExtraBold"/>
                <a:cs typeface="Playfair Display ExtraBold"/>
                <a:sym typeface="Playfair Display ExtraBold"/>
              </a:rPr>
              <a:t> </a:t>
            </a:r>
            <a:r>
              <a:rPr lang="en-US" sz="1500" dirty="0" err="1" smtClean="0">
                <a:latin typeface="Playfair Display ExtraBold"/>
                <a:ea typeface="Playfair Display ExtraBold"/>
                <a:cs typeface="Playfair Display ExtraBold"/>
                <a:sym typeface="Playfair Display ExtraBold"/>
              </a:rPr>
              <a:t>nhận</a:t>
            </a:r>
            <a:endParaRPr lang="en-US" sz="1500" dirty="0" smtClean="0">
              <a:latin typeface="Playfair Display ExtraBold"/>
              <a:ea typeface="Playfair Display ExtraBold"/>
              <a:cs typeface="Playfair Display ExtraBold"/>
              <a:sym typeface="Playfair Display ExtraBold"/>
            </a:endParaRPr>
          </a:p>
          <a:p>
            <a:pPr marL="742950" lvl="1" indent="-285750">
              <a:lnSpc>
                <a:spcPct val="150000"/>
              </a:lnSpc>
              <a:spcBef>
                <a:spcPts val="300"/>
              </a:spcBef>
              <a:buFont typeface="Wingdings" panose="05000000000000000000" pitchFamily="2" charset="2"/>
              <a:buChar char="q"/>
            </a:pPr>
            <a:endParaRPr lang="en-US" sz="1800" dirty="0" smtClean="0">
              <a:latin typeface="Playfair Display ExtraBold"/>
              <a:ea typeface="Playfair Display ExtraBold"/>
              <a:cs typeface="Playfair Display ExtraBold"/>
              <a:sym typeface="Playfair Display ExtraBold"/>
            </a:endParaRPr>
          </a:p>
          <a:p>
            <a:pPr marL="285750" lvl="0" indent="-285750" algn="l" rtl="0">
              <a:spcBef>
                <a:spcPts val="300"/>
              </a:spcBef>
              <a:spcAft>
                <a:spcPts val="0"/>
              </a:spcAft>
              <a:buClr>
                <a:schemeClr val="dk1"/>
              </a:buClr>
              <a:buSzPts val="1100"/>
              <a:buFontTx/>
              <a:buChar char="-"/>
            </a:pPr>
            <a:endParaRPr lang="en-US" sz="1800" dirty="0" smtClean="0">
              <a:latin typeface="Playfair Display ExtraBold"/>
              <a:ea typeface="Playfair Display ExtraBold"/>
              <a:cs typeface="Playfair Display ExtraBold"/>
              <a:sym typeface="Playfair Display ExtraBold"/>
            </a:endParaRPr>
          </a:p>
          <a:p>
            <a:pPr marL="0" lvl="0" indent="0" algn="l" rtl="0">
              <a:spcBef>
                <a:spcPts val="300"/>
              </a:spcBef>
              <a:spcAft>
                <a:spcPts val="0"/>
              </a:spcAft>
              <a:buClr>
                <a:schemeClr val="dk1"/>
              </a:buClr>
              <a:buSzPts val="1100"/>
              <a:buFont typeface="Arial"/>
              <a:buNone/>
            </a:pPr>
            <a:endParaRPr lang="en-US" sz="1800" dirty="0" smtClean="0">
              <a:latin typeface="Playfair Display ExtraBold"/>
              <a:ea typeface="Playfair Display ExtraBold"/>
              <a:cs typeface="Playfair Display ExtraBold"/>
              <a:sym typeface="Playfair Display ExtraBold"/>
            </a:endParaRPr>
          </a:p>
          <a:p>
            <a:pPr marL="0" indent="0">
              <a:spcBef>
                <a:spcPts val="300"/>
              </a:spcBef>
              <a:buNone/>
            </a:pPr>
            <a:endParaRPr lang="en" dirty="0" smtClean="0">
              <a:latin typeface="Playfair Display ExtraBold"/>
              <a:ea typeface="Playfair Display ExtraBold"/>
              <a:cs typeface="Playfair Display ExtraBold"/>
              <a:sym typeface="Playfair Display ExtraBold"/>
            </a:endParaRPr>
          </a:p>
        </p:txBody>
      </p:sp>
      <p:sp>
        <p:nvSpPr>
          <p:cNvPr id="13" name="Google Shape;308;p27"/>
          <p:cNvSpPr/>
          <p:nvPr/>
        </p:nvSpPr>
        <p:spPr>
          <a:xfrm>
            <a:off x="-284700" y="1179861"/>
            <a:ext cx="990300" cy="990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52926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79"/>
        <p:cNvGrpSpPr/>
        <p:nvPr/>
      </p:nvGrpSpPr>
      <p:grpSpPr>
        <a:xfrm>
          <a:off x="0" y="0"/>
          <a:ext cx="0" cy="0"/>
          <a:chOff x="0" y="0"/>
          <a:chExt cx="0" cy="0"/>
        </a:xfrm>
      </p:grpSpPr>
      <p:sp>
        <p:nvSpPr>
          <p:cNvPr id="680" name="Google Shape;680;p36"/>
          <p:cNvSpPr txBox="1">
            <a:spLocks noGrp="1"/>
          </p:cNvSpPr>
          <p:nvPr>
            <p:ph type="title"/>
          </p:nvPr>
        </p:nvSpPr>
        <p:spPr>
          <a:xfrm>
            <a:off x="1176308" y="357207"/>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TCP header</a:t>
            </a:r>
            <a:endParaRPr sz="2400" dirty="0"/>
          </a:p>
        </p:txBody>
      </p:sp>
      <p:cxnSp>
        <p:nvCxnSpPr>
          <p:cNvPr id="681" name="Google Shape;681;p36"/>
          <p:cNvCxnSpPr/>
          <p:nvPr/>
        </p:nvCxnSpPr>
        <p:spPr>
          <a:xfrm>
            <a:off x="705600" y="256850"/>
            <a:ext cx="7732800" cy="0"/>
          </a:xfrm>
          <a:prstGeom prst="straightConnector1">
            <a:avLst/>
          </a:prstGeom>
          <a:noFill/>
          <a:ln w="9525" cap="flat" cmpd="sng">
            <a:solidFill>
              <a:schemeClr val="dk1"/>
            </a:solidFill>
            <a:prstDash val="solid"/>
            <a:round/>
            <a:headEnd type="oval" w="med" len="med"/>
            <a:tailEnd type="oval" w="med" len="med"/>
          </a:ln>
        </p:spPr>
      </p:cxnSp>
      <p:grpSp>
        <p:nvGrpSpPr>
          <p:cNvPr id="682" name="Google Shape;682;p36"/>
          <p:cNvGrpSpPr/>
          <p:nvPr/>
        </p:nvGrpSpPr>
        <p:grpSpPr>
          <a:xfrm>
            <a:off x="7454235" y="2847905"/>
            <a:ext cx="2960564" cy="3058683"/>
            <a:chOff x="6585215" y="2648311"/>
            <a:chExt cx="2540823" cy="2625028"/>
          </a:xfrm>
        </p:grpSpPr>
        <p:grpSp>
          <p:nvGrpSpPr>
            <p:cNvPr id="683" name="Google Shape;683;p36"/>
            <p:cNvGrpSpPr/>
            <p:nvPr/>
          </p:nvGrpSpPr>
          <p:grpSpPr>
            <a:xfrm rot="-5400000">
              <a:off x="6543113" y="2690413"/>
              <a:ext cx="2625028" cy="2540823"/>
              <a:chOff x="418839" y="1137335"/>
              <a:chExt cx="1778836" cy="1721778"/>
            </a:xfrm>
          </p:grpSpPr>
          <p:sp>
            <p:nvSpPr>
              <p:cNvPr id="684" name="Google Shape;684;p36"/>
              <p:cNvSpPr/>
              <p:nvPr/>
            </p:nvSpPr>
            <p:spPr>
              <a:xfrm rot="729440">
                <a:off x="418839" y="1199958"/>
                <a:ext cx="1778836" cy="1659155"/>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6"/>
              <p:cNvSpPr/>
              <p:nvPr/>
            </p:nvSpPr>
            <p:spPr>
              <a:xfrm rot="732455">
                <a:off x="1292084" y="1137335"/>
                <a:ext cx="126423" cy="127686"/>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6" name="Google Shape;686;p36"/>
            <p:cNvSpPr/>
            <p:nvPr/>
          </p:nvSpPr>
          <p:spPr>
            <a:xfrm>
              <a:off x="6867967" y="2916556"/>
              <a:ext cx="2092872" cy="211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7" name="Google Shape;687;p36"/>
          <p:cNvSpPr txBox="1">
            <a:spLocks noGrp="1"/>
          </p:cNvSpPr>
          <p:nvPr>
            <p:ph type="body" idx="1"/>
          </p:nvPr>
        </p:nvSpPr>
        <p:spPr>
          <a:xfrm>
            <a:off x="1315205" y="2109172"/>
            <a:ext cx="7704000" cy="3586200"/>
          </a:xfrm>
          <a:prstGeom prst="rect">
            <a:avLst/>
          </a:prstGeom>
        </p:spPr>
        <p:txBody>
          <a:bodyPr spcFirstLastPara="1" wrap="square" lIns="91425" tIns="91425" rIns="91425" bIns="91425" anchor="t" anchorCtr="0">
            <a:noAutofit/>
          </a:bodyPr>
          <a:lstStyle/>
          <a:p>
            <a:pPr marL="285750" lvl="0" indent="-285750">
              <a:lnSpc>
                <a:spcPct val="150000"/>
              </a:lnSpc>
              <a:spcBef>
                <a:spcPts val="300"/>
              </a:spcBef>
              <a:buFont typeface="Wingdings" panose="05000000000000000000" pitchFamily="2" charset="2"/>
              <a:buChar char="q"/>
            </a:pPr>
            <a:r>
              <a:rPr lang="en-US" sz="1800" dirty="0" err="1">
                <a:latin typeface="Playfair Display ExtraBold"/>
                <a:ea typeface="Playfair Display ExtraBold"/>
                <a:cs typeface="Playfair Display ExtraBold"/>
                <a:sym typeface="Playfair Display ExtraBold"/>
              </a:rPr>
              <a:t>Giao</a:t>
            </a:r>
            <a:r>
              <a:rPr lang="en-US" sz="1800" dirty="0">
                <a:latin typeface="Playfair Display ExtraBold"/>
                <a:ea typeface="Playfair Display ExtraBold"/>
                <a:cs typeface="Playfair Display ExtraBold"/>
                <a:sym typeface="Playfair Display ExtraBold"/>
              </a:rPr>
              <a:t> </a:t>
            </a:r>
            <a:r>
              <a:rPr lang="en-US" sz="1800" dirty="0" err="1">
                <a:latin typeface="Playfair Display ExtraBold"/>
                <a:ea typeface="Playfair Display ExtraBold"/>
                <a:cs typeface="Playfair Display ExtraBold"/>
                <a:sym typeface="Playfair Display ExtraBold"/>
              </a:rPr>
              <a:t>thức</a:t>
            </a:r>
            <a:r>
              <a:rPr lang="en-US" sz="1800" dirty="0">
                <a:latin typeface="Playfair Display ExtraBold"/>
                <a:ea typeface="Playfair Display ExtraBold"/>
                <a:cs typeface="Playfair Display ExtraBold"/>
                <a:sym typeface="Playfair Display ExtraBold"/>
              </a:rPr>
              <a:t> </a:t>
            </a:r>
            <a:r>
              <a:rPr lang="en-US" sz="1800" dirty="0" err="1" smtClean="0">
                <a:latin typeface="Playfair Display ExtraBold"/>
                <a:ea typeface="Playfair Display ExtraBold"/>
                <a:cs typeface="Playfair Display ExtraBold"/>
                <a:sym typeface="Playfair Display ExtraBold"/>
              </a:rPr>
              <a:t>hướng</a:t>
            </a:r>
            <a:r>
              <a:rPr lang="en-US" sz="1800" dirty="0" smtClean="0">
                <a:latin typeface="Playfair Display ExtraBold"/>
                <a:ea typeface="Playfair Display ExtraBold"/>
                <a:cs typeface="Playfair Display ExtraBold"/>
                <a:sym typeface="Playfair Display ExtraBold"/>
              </a:rPr>
              <a:t> </a:t>
            </a:r>
            <a:r>
              <a:rPr lang="en-US" sz="1800" dirty="0" err="1" smtClean="0">
                <a:latin typeface="Playfair Display ExtraBold"/>
                <a:ea typeface="Playfair Display ExtraBold"/>
                <a:cs typeface="Playfair Display ExtraBold"/>
                <a:sym typeface="Playfair Display ExtraBold"/>
              </a:rPr>
              <a:t>liên</a:t>
            </a:r>
            <a:r>
              <a:rPr lang="en-US" sz="1800" dirty="0" smtClean="0">
                <a:latin typeface="Playfair Display ExtraBold"/>
                <a:ea typeface="Playfair Display ExtraBold"/>
                <a:cs typeface="Playfair Display ExtraBold"/>
                <a:sym typeface="Playfair Display ExtraBold"/>
              </a:rPr>
              <a:t> </a:t>
            </a:r>
            <a:r>
              <a:rPr lang="en-US" sz="1800" dirty="0" err="1" smtClean="0">
                <a:latin typeface="Playfair Display ExtraBold"/>
                <a:ea typeface="Playfair Display ExtraBold"/>
                <a:cs typeface="Playfair Display ExtraBold"/>
                <a:sym typeface="Playfair Display ExtraBold"/>
              </a:rPr>
              <a:t>kết</a:t>
            </a:r>
            <a:r>
              <a:rPr lang="en-US" sz="1800" dirty="0" smtClean="0">
                <a:latin typeface="Playfair Display ExtraBold"/>
                <a:ea typeface="Playfair Display ExtraBold"/>
                <a:cs typeface="Playfair Display ExtraBold"/>
                <a:sym typeface="Playfair Display ExtraBold"/>
              </a:rPr>
              <a:t>, tin </a:t>
            </a:r>
            <a:r>
              <a:rPr lang="en-US" sz="1800" dirty="0" err="1" smtClean="0">
                <a:latin typeface="Playfair Display ExtraBold"/>
                <a:ea typeface="Playfair Display ExtraBold"/>
                <a:cs typeface="Playfair Display ExtraBold"/>
                <a:sym typeface="Playfair Display ExtraBold"/>
              </a:rPr>
              <a:t>cậy</a:t>
            </a:r>
            <a:endParaRPr lang="en-US" sz="1800" dirty="0" smtClean="0">
              <a:latin typeface="Playfair Display ExtraBold"/>
              <a:ea typeface="Playfair Display ExtraBold"/>
              <a:cs typeface="Playfair Display ExtraBold"/>
              <a:sym typeface="Playfair Display ExtraBold"/>
            </a:endParaRPr>
          </a:p>
          <a:p>
            <a:pPr marL="742950" lvl="1" indent="-285750">
              <a:lnSpc>
                <a:spcPct val="150000"/>
              </a:lnSpc>
              <a:spcBef>
                <a:spcPts val="300"/>
              </a:spcBef>
              <a:buFont typeface="Wingdings" panose="05000000000000000000" pitchFamily="2" charset="2"/>
              <a:buChar char="q"/>
            </a:pPr>
            <a:r>
              <a:rPr lang="en-US" sz="1500" dirty="0" err="1" smtClean="0">
                <a:latin typeface="Playfair Display ExtraBold"/>
                <a:ea typeface="Playfair Display ExtraBold"/>
                <a:cs typeface="Playfair Display ExtraBold"/>
                <a:sym typeface="Playfair Display ExtraBold"/>
              </a:rPr>
              <a:t>Bắt</a:t>
            </a:r>
            <a:r>
              <a:rPr lang="en-US" sz="1500" dirty="0" smtClean="0">
                <a:latin typeface="Playfair Display ExtraBold"/>
                <a:ea typeface="Playfair Display ExtraBold"/>
                <a:cs typeface="Playfair Display ExtraBold"/>
                <a:sym typeface="Playfair Display ExtraBold"/>
              </a:rPr>
              <a:t> </a:t>
            </a:r>
            <a:r>
              <a:rPr lang="en-US" sz="1500" dirty="0" err="1" smtClean="0">
                <a:latin typeface="Playfair Display ExtraBold"/>
                <a:ea typeface="Playfair Display ExtraBold"/>
                <a:cs typeface="Playfair Display ExtraBold"/>
                <a:sym typeface="Playfair Display ExtraBold"/>
              </a:rPr>
              <a:t>tay</a:t>
            </a:r>
            <a:r>
              <a:rPr lang="en-US" sz="1500" dirty="0" smtClean="0">
                <a:latin typeface="Playfair Display ExtraBold"/>
                <a:ea typeface="Playfair Display ExtraBold"/>
                <a:cs typeface="Playfair Display ExtraBold"/>
                <a:sym typeface="Playfair Display ExtraBold"/>
              </a:rPr>
              <a:t> 3 </a:t>
            </a:r>
            <a:r>
              <a:rPr lang="en-US" sz="1500" dirty="0" err="1" smtClean="0">
                <a:latin typeface="Playfair Display ExtraBold"/>
                <a:ea typeface="Playfair Display ExtraBold"/>
                <a:cs typeface="Playfair Display ExtraBold"/>
                <a:sym typeface="Playfair Display ExtraBold"/>
              </a:rPr>
              <a:t>bước</a:t>
            </a:r>
            <a:endParaRPr lang="en-US" sz="1500" dirty="0">
              <a:latin typeface="Playfair Display ExtraBold"/>
              <a:ea typeface="Playfair Display ExtraBold"/>
              <a:cs typeface="Playfair Display ExtraBold"/>
              <a:sym typeface="Playfair Display ExtraBold"/>
            </a:endParaRPr>
          </a:p>
          <a:p>
            <a:pPr marL="285750" lvl="0" indent="-285750">
              <a:lnSpc>
                <a:spcPct val="150000"/>
              </a:lnSpc>
              <a:spcBef>
                <a:spcPts val="300"/>
              </a:spcBef>
              <a:buFont typeface="Wingdings" panose="05000000000000000000" pitchFamily="2" charset="2"/>
              <a:buChar char="q"/>
            </a:pPr>
            <a:r>
              <a:rPr lang="en-US" sz="1800" dirty="0" err="1" smtClean="0">
                <a:latin typeface="Playfair Display ExtraBold"/>
                <a:ea typeface="Playfair Display ExtraBold"/>
                <a:cs typeface="Playfair Display ExtraBold"/>
                <a:sym typeface="Playfair Display ExtraBold"/>
              </a:rPr>
              <a:t>Kiểm</a:t>
            </a:r>
            <a:r>
              <a:rPr lang="en-US" sz="1800" dirty="0" smtClean="0">
                <a:latin typeface="Playfair Display ExtraBold"/>
                <a:ea typeface="Playfair Display ExtraBold"/>
                <a:cs typeface="Playfair Display ExtraBold"/>
                <a:sym typeface="Playfair Display ExtraBold"/>
              </a:rPr>
              <a:t> </a:t>
            </a:r>
            <a:r>
              <a:rPr lang="en-US" sz="1800" dirty="0" err="1" smtClean="0">
                <a:latin typeface="Playfair Display ExtraBold"/>
                <a:ea typeface="Playfair Display ExtraBold"/>
                <a:cs typeface="Playfair Display ExtraBold"/>
                <a:sym typeface="Playfair Display ExtraBold"/>
              </a:rPr>
              <a:t>soát</a:t>
            </a:r>
            <a:r>
              <a:rPr lang="en-US" sz="1800" dirty="0" smtClean="0">
                <a:latin typeface="Playfair Display ExtraBold"/>
                <a:ea typeface="Playfair Display ExtraBold"/>
                <a:cs typeface="Playfair Display ExtraBold"/>
                <a:sym typeface="Playfair Display ExtraBold"/>
              </a:rPr>
              <a:t> </a:t>
            </a:r>
            <a:r>
              <a:rPr lang="en-US" sz="1800" dirty="0" err="1" smtClean="0">
                <a:latin typeface="Playfair Display ExtraBold"/>
                <a:ea typeface="Playfair Display ExtraBold"/>
                <a:cs typeface="Playfair Display ExtraBold"/>
                <a:sym typeface="Playfair Display ExtraBold"/>
              </a:rPr>
              <a:t>luồng</a:t>
            </a:r>
            <a:endParaRPr lang="en-US" sz="1800" dirty="0" smtClean="0">
              <a:latin typeface="Playfair Display ExtraBold"/>
              <a:ea typeface="Playfair Display ExtraBold"/>
              <a:cs typeface="Playfair Display ExtraBold"/>
              <a:sym typeface="Playfair Display ExtraBold"/>
            </a:endParaRPr>
          </a:p>
          <a:p>
            <a:pPr marL="742950" lvl="1" indent="-285750">
              <a:lnSpc>
                <a:spcPct val="150000"/>
              </a:lnSpc>
              <a:spcBef>
                <a:spcPts val="300"/>
              </a:spcBef>
              <a:buFont typeface="Wingdings" panose="05000000000000000000" pitchFamily="2" charset="2"/>
              <a:buChar char="q"/>
            </a:pPr>
            <a:r>
              <a:rPr lang="en-US" sz="1500" dirty="0" err="1">
                <a:latin typeface="Playfair Display ExtraBold"/>
                <a:ea typeface="Playfair Display ExtraBold"/>
                <a:cs typeface="Playfair Display ExtraBold"/>
                <a:sym typeface="Playfair Display ExtraBold"/>
              </a:rPr>
              <a:t>Không</a:t>
            </a:r>
            <a:r>
              <a:rPr lang="en-US" sz="1500" dirty="0">
                <a:latin typeface="Playfair Display ExtraBold"/>
                <a:ea typeface="Playfair Display ExtraBold"/>
                <a:cs typeface="Playfair Display ExtraBold"/>
                <a:sym typeface="Playfair Display ExtraBold"/>
              </a:rPr>
              <a:t> </a:t>
            </a:r>
            <a:r>
              <a:rPr lang="en-US" sz="1500" dirty="0" err="1">
                <a:latin typeface="Playfair Display ExtraBold"/>
                <a:ea typeface="Playfair Display ExtraBold"/>
                <a:cs typeface="Playfair Display ExtraBold"/>
                <a:sym typeface="Playfair Display ExtraBold"/>
              </a:rPr>
              <a:t>làm</a:t>
            </a:r>
            <a:r>
              <a:rPr lang="en-US" sz="1500" dirty="0">
                <a:latin typeface="Playfair Display ExtraBold"/>
                <a:ea typeface="Playfair Display ExtraBold"/>
                <a:cs typeface="Playfair Display ExtraBold"/>
                <a:sym typeface="Playfair Display ExtraBold"/>
              </a:rPr>
              <a:t> </a:t>
            </a:r>
            <a:r>
              <a:rPr lang="en-US" sz="1500" dirty="0" err="1">
                <a:latin typeface="Playfair Display ExtraBold"/>
                <a:ea typeface="Playfair Display ExtraBold"/>
                <a:cs typeface="Playfair Display ExtraBold"/>
                <a:sym typeface="Playfair Display ExtraBold"/>
              </a:rPr>
              <a:t>quá</a:t>
            </a:r>
            <a:r>
              <a:rPr lang="en-US" sz="1500" dirty="0">
                <a:latin typeface="Playfair Display ExtraBold"/>
                <a:ea typeface="Playfair Display ExtraBold"/>
                <a:cs typeface="Playfair Display ExtraBold"/>
                <a:sym typeface="Playfair Display ExtraBold"/>
              </a:rPr>
              <a:t> </a:t>
            </a:r>
            <a:r>
              <a:rPr lang="en-US" sz="1500" dirty="0" err="1">
                <a:latin typeface="Playfair Display ExtraBold"/>
                <a:ea typeface="Playfair Display ExtraBold"/>
                <a:cs typeface="Playfair Display ExtraBold"/>
                <a:sym typeface="Playfair Display ExtraBold"/>
              </a:rPr>
              <a:t>tải</a:t>
            </a:r>
            <a:r>
              <a:rPr lang="en-US" sz="1500" dirty="0">
                <a:latin typeface="Playfair Display ExtraBold"/>
                <a:ea typeface="Playfair Display ExtraBold"/>
                <a:cs typeface="Playfair Display ExtraBold"/>
                <a:sym typeface="Playfair Display ExtraBold"/>
              </a:rPr>
              <a:t> </a:t>
            </a:r>
            <a:r>
              <a:rPr lang="en-US" sz="1500" dirty="0" err="1">
                <a:latin typeface="Playfair Display ExtraBold"/>
                <a:ea typeface="Playfair Display ExtraBold"/>
                <a:cs typeface="Playfair Display ExtraBold"/>
                <a:sym typeface="Playfair Display ExtraBold"/>
              </a:rPr>
              <a:t>bên</a:t>
            </a:r>
            <a:r>
              <a:rPr lang="en-US" sz="1500" dirty="0">
                <a:latin typeface="Playfair Display ExtraBold"/>
                <a:ea typeface="Playfair Display ExtraBold"/>
                <a:cs typeface="Playfair Display ExtraBold"/>
                <a:sym typeface="Playfair Display ExtraBold"/>
              </a:rPr>
              <a:t> </a:t>
            </a:r>
            <a:r>
              <a:rPr lang="en-US" sz="1500" dirty="0" err="1" smtClean="0">
                <a:latin typeface="Playfair Display ExtraBold"/>
                <a:ea typeface="Playfair Display ExtraBold"/>
                <a:cs typeface="Playfair Display ExtraBold"/>
                <a:sym typeface="Playfair Display ExtraBold"/>
              </a:rPr>
              <a:t>nhận</a:t>
            </a:r>
            <a:endParaRPr lang="en-US" sz="1500" dirty="0" smtClean="0">
              <a:latin typeface="Playfair Display ExtraBold"/>
              <a:ea typeface="Playfair Display ExtraBold"/>
              <a:cs typeface="Playfair Display ExtraBold"/>
              <a:sym typeface="Playfair Display ExtraBold"/>
            </a:endParaRPr>
          </a:p>
          <a:p>
            <a:pPr marL="742950" lvl="1" indent="-285750">
              <a:lnSpc>
                <a:spcPct val="150000"/>
              </a:lnSpc>
              <a:spcBef>
                <a:spcPts val="300"/>
              </a:spcBef>
              <a:buFont typeface="Wingdings" panose="05000000000000000000" pitchFamily="2" charset="2"/>
              <a:buChar char="q"/>
            </a:pPr>
            <a:endParaRPr lang="en-US" sz="1800" dirty="0" smtClean="0">
              <a:latin typeface="Playfair Display ExtraBold"/>
              <a:ea typeface="Playfair Display ExtraBold"/>
              <a:cs typeface="Playfair Display ExtraBold"/>
              <a:sym typeface="Playfair Display ExtraBold"/>
            </a:endParaRPr>
          </a:p>
          <a:p>
            <a:pPr marL="285750" lvl="0" indent="-285750" algn="l" rtl="0">
              <a:spcBef>
                <a:spcPts val="300"/>
              </a:spcBef>
              <a:spcAft>
                <a:spcPts val="0"/>
              </a:spcAft>
              <a:buClr>
                <a:schemeClr val="dk1"/>
              </a:buClr>
              <a:buSzPts val="1100"/>
              <a:buFontTx/>
              <a:buChar char="-"/>
            </a:pPr>
            <a:endParaRPr lang="en-US" sz="1800" dirty="0" smtClean="0">
              <a:latin typeface="Playfair Display ExtraBold"/>
              <a:ea typeface="Playfair Display ExtraBold"/>
              <a:cs typeface="Playfair Display ExtraBold"/>
              <a:sym typeface="Playfair Display ExtraBold"/>
            </a:endParaRPr>
          </a:p>
          <a:p>
            <a:pPr marL="0" lvl="0" indent="0" algn="l" rtl="0">
              <a:spcBef>
                <a:spcPts val="300"/>
              </a:spcBef>
              <a:spcAft>
                <a:spcPts val="0"/>
              </a:spcAft>
              <a:buClr>
                <a:schemeClr val="dk1"/>
              </a:buClr>
              <a:buSzPts val="1100"/>
              <a:buFont typeface="Arial"/>
              <a:buNone/>
            </a:pPr>
            <a:endParaRPr lang="en-US" sz="1800" dirty="0" smtClean="0">
              <a:latin typeface="Playfair Display ExtraBold"/>
              <a:ea typeface="Playfair Display ExtraBold"/>
              <a:cs typeface="Playfair Display ExtraBold"/>
              <a:sym typeface="Playfair Display ExtraBold"/>
            </a:endParaRPr>
          </a:p>
          <a:p>
            <a:pPr marL="0" indent="0">
              <a:spcBef>
                <a:spcPts val="300"/>
              </a:spcBef>
              <a:buNone/>
            </a:pPr>
            <a:endParaRPr lang="en" dirty="0" smtClean="0">
              <a:latin typeface="Playfair Display ExtraBold"/>
              <a:ea typeface="Playfair Display ExtraBold"/>
              <a:cs typeface="Playfair Display ExtraBold"/>
              <a:sym typeface="Playfair Display ExtraBold"/>
            </a:endParaRPr>
          </a:p>
        </p:txBody>
      </p:sp>
      <p:sp>
        <p:nvSpPr>
          <p:cNvPr id="13" name="Google Shape;308;p27"/>
          <p:cNvSpPr/>
          <p:nvPr/>
        </p:nvSpPr>
        <p:spPr>
          <a:xfrm>
            <a:off x="-284700" y="1179861"/>
            <a:ext cx="990300" cy="990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p:cNvPicPr>
            <a:picLocks noChangeAspect="1"/>
          </p:cNvPicPr>
          <p:nvPr/>
        </p:nvPicPr>
        <p:blipFill>
          <a:blip r:embed="rId3"/>
          <a:stretch>
            <a:fillRect/>
          </a:stretch>
        </p:blipFill>
        <p:spPr>
          <a:xfrm>
            <a:off x="1158671" y="1331480"/>
            <a:ext cx="5687219" cy="2905530"/>
          </a:xfrm>
          <a:prstGeom prst="rect">
            <a:avLst/>
          </a:prstGeom>
        </p:spPr>
      </p:pic>
    </p:spTree>
    <p:extLst>
      <p:ext uri="{BB962C8B-B14F-4D97-AF65-F5344CB8AC3E}">
        <p14:creationId xmlns:p14="http://schemas.microsoft.com/office/powerpoint/2010/main" val="15189805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2" name="Google Shape;302;p27"/>
          <p:cNvSpPr txBox="1">
            <a:spLocks noGrp="1"/>
          </p:cNvSpPr>
          <p:nvPr>
            <p:ph type="title"/>
          </p:nvPr>
        </p:nvSpPr>
        <p:spPr>
          <a:prstGeom prst="rect">
            <a:avLst/>
          </a:prstGeom>
        </p:spPr>
        <p:txBody>
          <a:bodyPr spcFirstLastPara="1" wrap="square" lIns="91425" tIns="91425" rIns="91425" bIns="91425" anchor="ctr" anchorCtr="0">
            <a:noAutofit/>
          </a:bodyPr>
          <a:lstStyle/>
          <a:p>
            <a:pPr lvl="0" algn="ctr"/>
            <a:r>
              <a:rPr lang="en-US" dirty="0" err="1" smtClean="0"/>
              <a:t>Dịch</a:t>
            </a:r>
            <a:r>
              <a:rPr lang="en-US" dirty="0" smtClean="0"/>
              <a:t> </a:t>
            </a:r>
            <a:r>
              <a:rPr lang="en-US" dirty="0" err="1" smtClean="0"/>
              <a:t>vụ</a:t>
            </a:r>
            <a:r>
              <a:rPr lang="en-US" dirty="0" smtClean="0"/>
              <a:t> tin </a:t>
            </a:r>
            <a:r>
              <a:rPr lang="en-US" dirty="0" err="1" smtClean="0"/>
              <a:t>cậy</a:t>
            </a:r>
            <a:r>
              <a:rPr lang="en-US" dirty="0" smtClean="0"/>
              <a:t> </a:t>
            </a:r>
            <a:r>
              <a:rPr lang="en-US" dirty="0" err="1" smtClean="0"/>
              <a:t>của</a:t>
            </a:r>
            <a:r>
              <a:rPr lang="en-US" dirty="0" smtClean="0"/>
              <a:t> TCP</a:t>
            </a:r>
            <a:endParaRPr dirty="0"/>
          </a:p>
        </p:txBody>
      </p:sp>
      <p:sp>
        <p:nvSpPr>
          <p:cNvPr id="3" name="Text Placeholder 2"/>
          <p:cNvSpPr>
            <a:spLocks noGrp="1"/>
          </p:cNvSpPr>
          <p:nvPr>
            <p:ph type="body" idx="1"/>
          </p:nvPr>
        </p:nvSpPr>
        <p:spPr>
          <a:xfrm>
            <a:off x="720000" y="1719421"/>
            <a:ext cx="7718400" cy="3855303"/>
          </a:xfrm>
        </p:spPr>
        <p:txBody>
          <a:bodyPr/>
          <a:lstStyle/>
          <a:p>
            <a:pPr>
              <a:lnSpc>
                <a:spcPct val="150000"/>
              </a:lnSpc>
              <a:buFont typeface="Wingdings" panose="05000000000000000000" pitchFamily="2" charset="2"/>
              <a:buChar char="q"/>
            </a:pPr>
            <a:r>
              <a:rPr lang="en-US" sz="1600" dirty="0" err="1" smtClean="0">
                <a:latin typeface="Playfair Display ExtraBold" panose="020B0604020202020204" charset="0"/>
              </a:rPr>
              <a:t>Kiểm</a:t>
            </a:r>
            <a:r>
              <a:rPr lang="en-US" sz="1600" dirty="0" smtClean="0">
                <a:latin typeface="Playfair Display ExtraBold" panose="020B0604020202020204" charset="0"/>
              </a:rPr>
              <a:t> </a:t>
            </a:r>
            <a:r>
              <a:rPr lang="en-US" sz="1600" dirty="0" err="1" smtClean="0">
                <a:latin typeface="Playfair Display ExtraBold" panose="020B0604020202020204" charset="0"/>
              </a:rPr>
              <a:t>soát</a:t>
            </a:r>
            <a:r>
              <a:rPr lang="en-US" sz="1600" dirty="0" smtClean="0">
                <a:latin typeface="Playfair Display ExtraBold" panose="020B0604020202020204" charset="0"/>
              </a:rPr>
              <a:t> </a:t>
            </a:r>
            <a:r>
              <a:rPr lang="en-US" sz="1600" dirty="0" err="1" smtClean="0">
                <a:latin typeface="Playfair Display ExtraBold" panose="020B0604020202020204" charset="0"/>
              </a:rPr>
              <a:t>lỗi</a:t>
            </a:r>
            <a:r>
              <a:rPr lang="en-US" sz="1600" dirty="0" smtClean="0">
                <a:latin typeface="Playfair Display ExtraBold" panose="020B0604020202020204" charset="0"/>
              </a:rPr>
              <a:t> </a:t>
            </a:r>
            <a:r>
              <a:rPr lang="en-US" sz="1600" dirty="0" err="1" smtClean="0">
                <a:latin typeface="Playfair Display ExtraBold" panose="020B0604020202020204" charset="0"/>
              </a:rPr>
              <a:t>dữ</a:t>
            </a:r>
            <a:r>
              <a:rPr lang="en-US" sz="1600" dirty="0" smtClean="0">
                <a:latin typeface="Playfair Display ExtraBold" panose="020B0604020202020204" charset="0"/>
              </a:rPr>
              <a:t> </a:t>
            </a:r>
            <a:r>
              <a:rPr lang="en-US" sz="1600" dirty="0" err="1" smtClean="0">
                <a:latin typeface="Playfair Display ExtraBold" panose="020B0604020202020204" charset="0"/>
              </a:rPr>
              <a:t>liệu</a:t>
            </a:r>
            <a:r>
              <a:rPr lang="en-US" sz="1600" dirty="0" smtClean="0">
                <a:latin typeface="Playfair Display ExtraBold" panose="020B0604020202020204" charset="0"/>
              </a:rPr>
              <a:t>: checksum</a:t>
            </a:r>
          </a:p>
          <a:p>
            <a:pPr>
              <a:lnSpc>
                <a:spcPct val="150000"/>
              </a:lnSpc>
              <a:buFont typeface="Wingdings" panose="05000000000000000000" pitchFamily="2" charset="2"/>
              <a:buChar char="q"/>
            </a:pPr>
            <a:r>
              <a:rPr lang="en-US" sz="1600" dirty="0" err="1" smtClean="0">
                <a:latin typeface="Playfair Display ExtraBold" panose="020B0604020202020204" charset="0"/>
              </a:rPr>
              <a:t>Kiểm</a:t>
            </a:r>
            <a:r>
              <a:rPr lang="en-US" sz="1600" dirty="0" smtClean="0">
                <a:latin typeface="Playfair Display ExtraBold" panose="020B0604020202020204" charset="0"/>
              </a:rPr>
              <a:t> </a:t>
            </a:r>
            <a:r>
              <a:rPr lang="en-US" sz="1600" dirty="0" err="1" smtClean="0">
                <a:latin typeface="Playfair Display ExtraBold" panose="020B0604020202020204" charset="0"/>
              </a:rPr>
              <a:t>soát</a:t>
            </a:r>
            <a:r>
              <a:rPr lang="en-US" sz="1600" dirty="0" smtClean="0">
                <a:latin typeface="Playfair Display ExtraBold" panose="020B0604020202020204" charset="0"/>
              </a:rPr>
              <a:t> </a:t>
            </a:r>
            <a:r>
              <a:rPr lang="en-US" sz="1600" dirty="0" err="1" smtClean="0">
                <a:latin typeface="Playfair Display ExtraBold" panose="020B0604020202020204" charset="0"/>
              </a:rPr>
              <a:t>mất</a:t>
            </a:r>
            <a:r>
              <a:rPr lang="en-US" sz="1600" dirty="0" smtClean="0">
                <a:latin typeface="Playfair Display ExtraBold" panose="020B0604020202020204" charset="0"/>
              </a:rPr>
              <a:t> </a:t>
            </a:r>
            <a:r>
              <a:rPr lang="en-US" sz="1600" dirty="0" err="1" smtClean="0">
                <a:latin typeface="Playfair Display ExtraBold" panose="020B0604020202020204" charset="0"/>
              </a:rPr>
              <a:t>gói</a:t>
            </a:r>
            <a:r>
              <a:rPr lang="en-US" sz="1600" dirty="0" smtClean="0">
                <a:latin typeface="Playfair Display ExtraBold" panose="020B0604020202020204" charset="0"/>
              </a:rPr>
              <a:t> tin: </a:t>
            </a:r>
            <a:r>
              <a:rPr lang="en-US" sz="1600" dirty="0" err="1" smtClean="0">
                <a:latin typeface="Playfair Display ExtraBold" panose="020B0604020202020204" charset="0"/>
              </a:rPr>
              <a:t>phát</a:t>
            </a:r>
            <a:r>
              <a:rPr lang="en-US" sz="1600" dirty="0" smtClean="0">
                <a:latin typeface="Playfair Display ExtraBold" panose="020B0604020202020204" charset="0"/>
              </a:rPr>
              <a:t> </a:t>
            </a:r>
            <a:r>
              <a:rPr lang="en-US" sz="1600" dirty="0" err="1" smtClean="0">
                <a:latin typeface="Playfair Display ExtraBold" panose="020B0604020202020204" charset="0"/>
              </a:rPr>
              <a:t>lại</a:t>
            </a:r>
            <a:r>
              <a:rPr lang="en-US" sz="1600" dirty="0" smtClean="0">
                <a:latin typeface="Playfair Display ExtraBold" panose="020B0604020202020204" charset="0"/>
              </a:rPr>
              <a:t> </a:t>
            </a:r>
            <a:r>
              <a:rPr lang="en-US" sz="1600" dirty="0" err="1" smtClean="0">
                <a:latin typeface="Playfair Display ExtraBold" panose="020B0604020202020204" charset="0"/>
              </a:rPr>
              <a:t>khi</a:t>
            </a:r>
            <a:r>
              <a:rPr lang="en-US" sz="1600" dirty="0" smtClean="0">
                <a:latin typeface="Playfair Display ExtraBold" panose="020B0604020202020204" charset="0"/>
              </a:rPr>
              <a:t> </a:t>
            </a:r>
            <a:r>
              <a:rPr lang="en-US" sz="1600" dirty="0" err="1" smtClean="0">
                <a:latin typeface="Playfair Display ExtraBold" panose="020B0604020202020204" charset="0"/>
              </a:rPr>
              <a:t>có</a:t>
            </a:r>
            <a:r>
              <a:rPr lang="en-US" sz="1600" dirty="0" smtClean="0">
                <a:latin typeface="Playfair Display ExtraBold" panose="020B0604020202020204" charset="0"/>
              </a:rPr>
              <a:t> time-out</a:t>
            </a:r>
          </a:p>
          <a:p>
            <a:pPr>
              <a:lnSpc>
                <a:spcPct val="150000"/>
              </a:lnSpc>
              <a:buFont typeface="Wingdings" panose="05000000000000000000" pitchFamily="2" charset="2"/>
              <a:buChar char="q"/>
            </a:pPr>
            <a:r>
              <a:rPr lang="en-US" sz="1600" dirty="0" err="1" smtClean="0">
                <a:latin typeface="Playfair Display ExtraBold" panose="020B0604020202020204" charset="0"/>
              </a:rPr>
              <a:t>Kiểm</a:t>
            </a:r>
            <a:r>
              <a:rPr lang="en-US" sz="1600" dirty="0" smtClean="0">
                <a:latin typeface="Playfair Display ExtraBold" panose="020B0604020202020204" charset="0"/>
              </a:rPr>
              <a:t> </a:t>
            </a:r>
            <a:r>
              <a:rPr lang="en-US" sz="1600" dirty="0" err="1" smtClean="0">
                <a:latin typeface="Playfair Display ExtraBold" panose="020B0604020202020204" charset="0"/>
              </a:rPr>
              <a:t>soát</a:t>
            </a:r>
            <a:r>
              <a:rPr lang="en-US" sz="1600" dirty="0" smtClean="0">
                <a:latin typeface="Playfair Display ExtraBold" panose="020B0604020202020204" charset="0"/>
              </a:rPr>
              <a:t> </a:t>
            </a:r>
            <a:r>
              <a:rPr lang="en-US" sz="1600" dirty="0" err="1" smtClean="0">
                <a:latin typeface="Playfair Display ExtraBold" panose="020B0604020202020204" charset="0"/>
              </a:rPr>
              <a:t>dữ</a:t>
            </a:r>
            <a:r>
              <a:rPr lang="en-US" sz="1600" dirty="0" smtClean="0">
                <a:latin typeface="Playfair Display ExtraBold" panose="020B0604020202020204" charset="0"/>
              </a:rPr>
              <a:t> </a:t>
            </a:r>
            <a:r>
              <a:rPr lang="en-US" sz="1600" dirty="0" err="1" smtClean="0">
                <a:latin typeface="Playfair Display ExtraBold" panose="020B0604020202020204" charset="0"/>
              </a:rPr>
              <a:t>liệu</a:t>
            </a:r>
            <a:r>
              <a:rPr lang="en-US" sz="1600" dirty="0" smtClean="0">
                <a:latin typeface="Playfair Display ExtraBold" panose="020B0604020202020204" charset="0"/>
              </a:rPr>
              <a:t> </a:t>
            </a:r>
            <a:r>
              <a:rPr lang="en-US" sz="1600" dirty="0" err="1" smtClean="0">
                <a:latin typeface="Playfair Display ExtraBold" panose="020B0604020202020204" charset="0"/>
              </a:rPr>
              <a:t>đã</a:t>
            </a:r>
            <a:r>
              <a:rPr lang="en-US" sz="1600" dirty="0" smtClean="0">
                <a:latin typeface="Playfair Display ExtraBold" panose="020B0604020202020204" charset="0"/>
              </a:rPr>
              <a:t> </a:t>
            </a:r>
            <a:r>
              <a:rPr lang="en-US" sz="1600" dirty="0" err="1" smtClean="0">
                <a:latin typeface="Playfair Display ExtraBold" panose="020B0604020202020204" charset="0"/>
              </a:rPr>
              <a:t>được</a:t>
            </a:r>
            <a:r>
              <a:rPr lang="en-US" sz="1600" dirty="0" smtClean="0">
                <a:latin typeface="Playfair Display ExtraBold" panose="020B0604020202020204" charset="0"/>
              </a:rPr>
              <a:t> </a:t>
            </a:r>
            <a:r>
              <a:rPr lang="en-US" sz="1600" dirty="0" err="1" smtClean="0">
                <a:latin typeface="Playfair Display ExtraBold" panose="020B0604020202020204" charset="0"/>
              </a:rPr>
              <a:t>nhận</a:t>
            </a:r>
            <a:r>
              <a:rPr lang="en-US" sz="1600" dirty="0" smtClean="0">
                <a:latin typeface="Playfair Display ExtraBold" panose="020B0604020202020204" charset="0"/>
              </a:rPr>
              <a:t> </a:t>
            </a:r>
            <a:r>
              <a:rPr lang="en-US" sz="1600" dirty="0" err="1" smtClean="0">
                <a:latin typeface="Playfair Display ExtraBold" panose="020B0604020202020204" charset="0"/>
              </a:rPr>
              <a:t>chưa</a:t>
            </a:r>
            <a:endParaRPr lang="en-US" sz="1600" dirty="0" smtClean="0">
              <a:latin typeface="Playfair Display ExtraBold" panose="020B0604020202020204" charset="0"/>
            </a:endParaRPr>
          </a:p>
          <a:p>
            <a:pPr lvl="1">
              <a:lnSpc>
                <a:spcPct val="150000"/>
              </a:lnSpc>
              <a:buFont typeface="Wingdings" panose="05000000000000000000" pitchFamily="2" charset="2"/>
              <a:buChar char="q"/>
            </a:pPr>
            <a:r>
              <a:rPr lang="en-US" sz="1500" dirty="0" err="1" smtClean="0">
                <a:latin typeface="Playfair Display ExtraBold" panose="020B0604020202020204" charset="0"/>
              </a:rPr>
              <a:t>Ack</a:t>
            </a:r>
            <a:r>
              <a:rPr lang="en-US" sz="1500" dirty="0" smtClean="0">
                <a:latin typeface="Playfair Display ExtraBold" panose="020B0604020202020204" charset="0"/>
              </a:rPr>
              <a:t>: </a:t>
            </a:r>
            <a:r>
              <a:rPr lang="en-US" sz="1500" dirty="0" err="1" smtClean="0">
                <a:latin typeface="Playfair Display ExtraBold" panose="020B0604020202020204" charset="0"/>
              </a:rPr>
              <a:t>Báo</a:t>
            </a:r>
            <a:r>
              <a:rPr lang="en-US" sz="1500" dirty="0" smtClean="0">
                <a:latin typeface="Playfair Display ExtraBold" panose="020B0604020202020204" charset="0"/>
              </a:rPr>
              <a:t> </a:t>
            </a:r>
            <a:r>
              <a:rPr lang="en-US" sz="1500" dirty="0" err="1" smtClean="0">
                <a:latin typeface="Playfair Display ExtraBold" panose="020B0604020202020204" charset="0"/>
              </a:rPr>
              <a:t>nhận</a:t>
            </a:r>
            <a:r>
              <a:rPr lang="en-US" sz="1500" dirty="0" smtClean="0">
                <a:latin typeface="Playfair Display ExtraBold" panose="020B0604020202020204" charset="0"/>
              </a:rPr>
              <a:t> </a:t>
            </a:r>
            <a:r>
              <a:rPr lang="en-US" sz="1500" dirty="0" err="1" smtClean="0">
                <a:latin typeface="Playfair Display ExtraBold" panose="020B0604020202020204" charset="0"/>
              </a:rPr>
              <a:t>gói</a:t>
            </a:r>
            <a:r>
              <a:rPr lang="en-US" sz="1500" dirty="0" smtClean="0">
                <a:latin typeface="Playfair Display ExtraBold" panose="020B0604020202020204" charset="0"/>
              </a:rPr>
              <a:t> tin</a:t>
            </a:r>
          </a:p>
          <a:p>
            <a:pPr lvl="1">
              <a:lnSpc>
                <a:spcPct val="150000"/>
              </a:lnSpc>
              <a:buFont typeface="Wingdings" panose="05000000000000000000" pitchFamily="2" charset="2"/>
              <a:buChar char="q"/>
            </a:pPr>
            <a:r>
              <a:rPr lang="en-US" sz="1500" dirty="0" err="1" smtClean="0">
                <a:latin typeface="Playfair Display ExtraBold" panose="020B0604020202020204" charset="0"/>
              </a:rPr>
              <a:t>Seq</a:t>
            </a:r>
            <a:r>
              <a:rPr lang="en-US" sz="1500" dirty="0" smtClean="0">
                <a:latin typeface="Playfair Display ExtraBold" panose="020B0604020202020204" charset="0"/>
              </a:rPr>
              <a:t>: </a:t>
            </a:r>
            <a:r>
              <a:rPr lang="en-US" sz="1500" dirty="0" err="1" smtClean="0">
                <a:latin typeface="Playfair Display ExtraBold" panose="020B0604020202020204" charset="0"/>
              </a:rPr>
              <a:t>Số</a:t>
            </a:r>
            <a:r>
              <a:rPr lang="en-US" sz="1500" dirty="0" smtClean="0">
                <a:latin typeface="Playfair Display ExtraBold" panose="020B0604020202020204" charset="0"/>
              </a:rPr>
              <a:t> </a:t>
            </a:r>
            <a:r>
              <a:rPr lang="en-US" sz="1500" dirty="0" err="1" smtClean="0">
                <a:latin typeface="Playfair Display ExtraBold" panose="020B0604020202020204" charset="0"/>
              </a:rPr>
              <a:t>thứ</a:t>
            </a:r>
            <a:r>
              <a:rPr lang="en-US" sz="1500" dirty="0" smtClean="0">
                <a:latin typeface="Playfair Display ExtraBold" panose="020B0604020202020204" charset="0"/>
              </a:rPr>
              <a:t> </a:t>
            </a:r>
            <a:r>
              <a:rPr lang="en-US" sz="1500" dirty="0" err="1" smtClean="0">
                <a:latin typeface="Playfair Display ExtraBold" panose="020B0604020202020204" charset="0"/>
              </a:rPr>
              <a:t>tự</a:t>
            </a:r>
            <a:r>
              <a:rPr lang="en-US" sz="1500" dirty="0" smtClean="0">
                <a:latin typeface="Playfair Display ExtraBold" panose="020B0604020202020204" charset="0"/>
              </a:rPr>
              <a:t> </a:t>
            </a:r>
            <a:r>
              <a:rPr lang="en-US" sz="1500" dirty="0" err="1" smtClean="0">
                <a:latin typeface="Playfair Display ExtraBold" panose="020B0604020202020204" charset="0"/>
              </a:rPr>
              <a:t>của</a:t>
            </a:r>
            <a:r>
              <a:rPr lang="en-US" sz="1500" dirty="0" smtClean="0">
                <a:latin typeface="Playfair Display ExtraBold" panose="020B0604020202020204" charset="0"/>
              </a:rPr>
              <a:t> </a:t>
            </a:r>
            <a:r>
              <a:rPr lang="en-US" sz="1500" dirty="0" err="1" smtClean="0">
                <a:latin typeface="Playfair Display ExtraBold" panose="020B0604020202020204" charset="0"/>
              </a:rPr>
              <a:t>gói</a:t>
            </a:r>
            <a:r>
              <a:rPr lang="en-US" sz="1500" dirty="0" smtClean="0">
                <a:latin typeface="Playfair Display ExtraBold" panose="020B0604020202020204" charset="0"/>
              </a:rPr>
              <a:t> tin</a:t>
            </a:r>
            <a:endParaRPr lang="en-US" sz="1500" dirty="0">
              <a:latin typeface="Playfair Display ExtraBold" panose="020B0604020202020204" charset="0"/>
            </a:endParaRPr>
          </a:p>
        </p:txBody>
      </p:sp>
      <p:grpSp>
        <p:nvGrpSpPr>
          <p:cNvPr id="303" name="Google Shape;303;p27"/>
          <p:cNvGrpSpPr/>
          <p:nvPr/>
        </p:nvGrpSpPr>
        <p:grpSpPr>
          <a:xfrm rot="-899982">
            <a:off x="7155167" y="3337320"/>
            <a:ext cx="2451226" cy="2475738"/>
            <a:chOff x="269239" y="624399"/>
            <a:chExt cx="2386800" cy="2386800"/>
          </a:xfrm>
        </p:grpSpPr>
        <p:sp>
          <p:nvSpPr>
            <p:cNvPr id="304" name="Google Shape;304;p27"/>
            <p:cNvSpPr/>
            <p:nvPr/>
          </p:nvSpPr>
          <p:spPr>
            <a:xfrm rot="-1970538">
              <a:off x="599418" y="954577"/>
              <a:ext cx="1726444" cy="1726444"/>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7"/>
            <p:cNvSpPr/>
            <p:nvPr/>
          </p:nvSpPr>
          <p:spPr>
            <a:xfrm rot="-1969931">
              <a:off x="929754" y="1027196"/>
              <a:ext cx="127817" cy="127817"/>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6" name="Google Shape;306;p27"/>
          <p:cNvSpPr/>
          <p:nvPr/>
        </p:nvSpPr>
        <p:spPr>
          <a:xfrm>
            <a:off x="7645288" y="3832390"/>
            <a:ext cx="1470900" cy="1485609"/>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7" name="Google Shape;307;p27"/>
          <p:cNvCxnSpPr/>
          <p:nvPr/>
        </p:nvCxnSpPr>
        <p:spPr>
          <a:xfrm>
            <a:off x="705600" y="901900"/>
            <a:ext cx="7732800" cy="0"/>
          </a:xfrm>
          <a:prstGeom prst="straightConnector1">
            <a:avLst/>
          </a:prstGeom>
          <a:noFill/>
          <a:ln w="9525" cap="flat" cmpd="sng">
            <a:solidFill>
              <a:schemeClr val="dk1"/>
            </a:solidFill>
            <a:prstDash val="solid"/>
            <a:round/>
            <a:headEnd type="oval" w="med" len="med"/>
            <a:tailEnd type="oval" w="med" len="med"/>
          </a:ln>
        </p:spPr>
      </p:cxnSp>
      <p:sp>
        <p:nvSpPr>
          <p:cNvPr id="308" name="Google Shape;308;p27"/>
          <p:cNvSpPr/>
          <p:nvPr/>
        </p:nvSpPr>
        <p:spPr>
          <a:xfrm>
            <a:off x="949770" y="-256671"/>
            <a:ext cx="990300" cy="990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9" name="Google Shape;309;p27"/>
          <p:cNvGrpSpPr/>
          <p:nvPr/>
        </p:nvGrpSpPr>
        <p:grpSpPr>
          <a:xfrm>
            <a:off x="705589" y="4279272"/>
            <a:ext cx="2877827" cy="322452"/>
            <a:chOff x="705589" y="4238349"/>
            <a:chExt cx="2877827" cy="322452"/>
          </a:xfrm>
        </p:grpSpPr>
        <p:sp>
          <p:nvSpPr>
            <p:cNvPr id="310" name="Google Shape;310;p27"/>
            <p:cNvSpPr/>
            <p:nvPr/>
          </p:nvSpPr>
          <p:spPr>
            <a:xfrm rot="-5400000">
              <a:off x="705589"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7"/>
            <p:cNvSpPr/>
            <p:nvPr/>
          </p:nvSpPr>
          <p:spPr>
            <a:xfrm rot="-5400000">
              <a:off x="705589"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7"/>
            <p:cNvSpPr/>
            <p:nvPr/>
          </p:nvSpPr>
          <p:spPr>
            <a:xfrm rot="-5400000">
              <a:off x="917882"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7"/>
            <p:cNvSpPr/>
            <p:nvPr/>
          </p:nvSpPr>
          <p:spPr>
            <a:xfrm rot="-5400000">
              <a:off x="917882"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7"/>
            <p:cNvSpPr/>
            <p:nvPr/>
          </p:nvSpPr>
          <p:spPr>
            <a:xfrm rot="-5400000">
              <a:off x="1130175"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7"/>
            <p:cNvSpPr/>
            <p:nvPr/>
          </p:nvSpPr>
          <p:spPr>
            <a:xfrm rot="-5400000">
              <a:off x="1130175"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7"/>
            <p:cNvSpPr/>
            <p:nvPr/>
          </p:nvSpPr>
          <p:spPr>
            <a:xfrm rot="-5400000">
              <a:off x="1342468"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7"/>
            <p:cNvSpPr/>
            <p:nvPr/>
          </p:nvSpPr>
          <p:spPr>
            <a:xfrm rot="-5400000">
              <a:off x="1342468"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7"/>
            <p:cNvSpPr/>
            <p:nvPr/>
          </p:nvSpPr>
          <p:spPr>
            <a:xfrm rot="-5400000">
              <a:off x="1554762"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7"/>
            <p:cNvSpPr/>
            <p:nvPr/>
          </p:nvSpPr>
          <p:spPr>
            <a:xfrm rot="-5400000">
              <a:off x="1554762"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7"/>
            <p:cNvSpPr/>
            <p:nvPr/>
          </p:nvSpPr>
          <p:spPr>
            <a:xfrm rot="-5400000">
              <a:off x="1767055"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7"/>
            <p:cNvSpPr/>
            <p:nvPr/>
          </p:nvSpPr>
          <p:spPr>
            <a:xfrm rot="-5400000">
              <a:off x="1767055"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7"/>
            <p:cNvSpPr/>
            <p:nvPr/>
          </p:nvSpPr>
          <p:spPr>
            <a:xfrm rot="-5400000">
              <a:off x="1979348"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7"/>
            <p:cNvSpPr/>
            <p:nvPr/>
          </p:nvSpPr>
          <p:spPr>
            <a:xfrm rot="-5400000">
              <a:off x="1979348"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7"/>
            <p:cNvSpPr/>
            <p:nvPr/>
          </p:nvSpPr>
          <p:spPr>
            <a:xfrm rot="-5400000">
              <a:off x="2191641"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7"/>
            <p:cNvSpPr/>
            <p:nvPr/>
          </p:nvSpPr>
          <p:spPr>
            <a:xfrm rot="-5400000">
              <a:off x="2191641"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7"/>
            <p:cNvSpPr/>
            <p:nvPr/>
          </p:nvSpPr>
          <p:spPr>
            <a:xfrm rot="-5400000">
              <a:off x="2403934"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7"/>
            <p:cNvSpPr/>
            <p:nvPr/>
          </p:nvSpPr>
          <p:spPr>
            <a:xfrm rot="-5400000">
              <a:off x="2403934"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7"/>
            <p:cNvSpPr/>
            <p:nvPr/>
          </p:nvSpPr>
          <p:spPr>
            <a:xfrm rot="-5400000">
              <a:off x="2616228"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7"/>
            <p:cNvSpPr/>
            <p:nvPr/>
          </p:nvSpPr>
          <p:spPr>
            <a:xfrm rot="-5400000">
              <a:off x="2616228"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7"/>
            <p:cNvSpPr/>
            <p:nvPr/>
          </p:nvSpPr>
          <p:spPr>
            <a:xfrm rot="-5400000">
              <a:off x="2828521"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7"/>
            <p:cNvSpPr/>
            <p:nvPr/>
          </p:nvSpPr>
          <p:spPr>
            <a:xfrm rot="-5400000">
              <a:off x="2828521"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7"/>
            <p:cNvSpPr/>
            <p:nvPr/>
          </p:nvSpPr>
          <p:spPr>
            <a:xfrm rot="-5400000">
              <a:off x="3040814"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7"/>
            <p:cNvSpPr/>
            <p:nvPr/>
          </p:nvSpPr>
          <p:spPr>
            <a:xfrm rot="-5400000">
              <a:off x="3040814"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7"/>
            <p:cNvSpPr/>
            <p:nvPr/>
          </p:nvSpPr>
          <p:spPr>
            <a:xfrm rot="-5400000">
              <a:off x="3253107"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7"/>
            <p:cNvSpPr/>
            <p:nvPr/>
          </p:nvSpPr>
          <p:spPr>
            <a:xfrm rot="-5400000">
              <a:off x="3253107"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7"/>
            <p:cNvSpPr/>
            <p:nvPr/>
          </p:nvSpPr>
          <p:spPr>
            <a:xfrm rot="-5400000">
              <a:off x="3465400"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7"/>
            <p:cNvSpPr/>
            <p:nvPr/>
          </p:nvSpPr>
          <p:spPr>
            <a:xfrm rot="-5400000">
              <a:off x="3465400"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244743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2" name="Google Shape;302;p27"/>
          <p:cNvSpPr txBox="1">
            <a:spLocks noGrp="1"/>
          </p:cNvSpPr>
          <p:nvPr>
            <p:ph type="title"/>
          </p:nvPr>
        </p:nvSpPr>
        <p:spPr>
          <a:prstGeom prst="rect">
            <a:avLst/>
          </a:prstGeom>
        </p:spPr>
        <p:txBody>
          <a:bodyPr spcFirstLastPara="1" wrap="square" lIns="91425" tIns="91425" rIns="91425" bIns="91425" anchor="ctr" anchorCtr="0">
            <a:noAutofit/>
          </a:bodyPr>
          <a:lstStyle/>
          <a:p>
            <a:pPr lvl="0" algn="ctr"/>
            <a:r>
              <a:rPr lang="en-US" dirty="0" err="1" smtClean="0"/>
              <a:t>Cơ</a:t>
            </a:r>
            <a:r>
              <a:rPr lang="en-US" dirty="0" smtClean="0"/>
              <a:t> </a:t>
            </a:r>
            <a:r>
              <a:rPr lang="en-US" dirty="0" err="1" smtClean="0"/>
              <a:t>chế</a:t>
            </a:r>
            <a:r>
              <a:rPr lang="en-US" dirty="0" smtClean="0"/>
              <a:t> </a:t>
            </a:r>
            <a:r>
              <a:rPr lang="en-US" dirty="0" err="1" smtClean="0"/>
              <a:t>báo</a:t>
            </a:r>
            <a:r>
              <a:rPr lang="en-US" dirty="0" smtClean="0"/>
              <a:t> </a:t>
            </a:r>
            <a:r>
              <a:rPr lang="en-US" dirty="0" err="1" smtClean="0"/>
              <a:t>nhận</a:t>
            </a:r>
            <a:endParaRPr dirty="0"/>
          </a:p>
        </p:txBody>
      </p:sp>
      <p:sp>
        <p:nvSpPr>
          <p:cNvPr id="3" name="Text Placeholder 2"/>
          <p:cNvSpPr>
            <a:spLocks noGrp="1"/>
          </p:cNvSpPr>
          <p:nvPr>
            <p:ph type="body" idx="1"/>
          </p:nvPr>
        </p:nvSpPr>
        <p:spPr>
          <a:xfrm>
            <a:off x="720000" y="1719421"/>
            <a:ext cx="7718400" cy="3855303"/>
          </a:xfrm>
        </p:spPr>
        <p:txBody>
          <a:bodyPr/>
          <a:lstStyle/>
          <a:p>
            <a:pPr>
              <a:lnSpc>
                <a:spcPct val="150000"/>
              </a:lnSpc>
              <a:buFont typeface="Wingdings" panose="05000000000000000000" pitchFamily="2" charset="2"/>
              <a:buChar char="q"/>
            </a:pPr>
            <a:r>
              <a:rPr lang="en-US" sz="1600" dirty="0" err="1" smtClean="0">
                <a:latin typeface="Playfair Display ExtraBold" panose="020B0604020202020204" charset="0"/>
              </a:rPr>
              <a:t>Kiểm</a:t>
            </a:r>
            <a:r>
              <a:rPr lang="en-US" sz="1600" dirty="0" smtClean="0">
                <a:latin typeface="Playfair Display ExtraBold" panose="020B0604020202020204" charset="0"/>
              </a:rPr>
              <a:t> </a:t>
            </a:r>
            <a:r>
              <a:rPr lang="en-US" sz="1600" dirty="0" err="1" smtClean="0">
                <a:latin typeface="Playfair Display ExtraBold" panose="020B0604020202020204" charset="0"/>
              </a:rPr>
              <a:t>soát</a:t>
            </a:r>
            <a:r>
              <a:rPr lang="en-US" sz="1600" dirty="0" smtClean="0">
                <a:latin typeface="Playfair Display ExtraBold" panose="020B0604020202020204" charset="0"/>
              </a:rPr>
              <a:t> </a:t>
            </a:r>
            <a:r>
              <a:rPr lang="en-US" sz="1600" dirty="0" err="1" smtClean="0">
                <a:latin typeface="Playfair Display ExtraBold" panose="020B0604020202020204" charset="0"/>
              </a:rPr>
              <a:t>lỗi</a:t>
            </a:r>
            <a:r>
              <a:rPr lang="en-US" sz="1600" dirty="0" smtClean="0">
                <a:latin typeface="Playfair Display ExtraBold" panose="020B0604020202020204" charset="0"/>
              </a:rPr>
              <a:t> </a:t>
            </a:r>
            <a:r>
              <a:rPr lang="en-US" sz="1600" dirty="0" err="1" smtClean="0">
                <a:latin typeface="Playfair Display ExtraBold" panose="020B0604020202020204" charset="0"/>
              </a:rPr>
              <a:t>dữ</a:t>
            </a:r>
            <a:r>
              <a:rPr lang="en-US" sz="1600" dirty="0" smtClean="0">
                <a:latin typeface="Playfair Display ExtraBold" panose="020B0604020202020204" charset="0"/>
              </a:rPr>
              <a:t> </a:t>
            </a:r>
            <a:r>
              <a:rPr lang="en-US" sz="1600" dirty="0" err="1" smtClean="0">
                <a:latin typeface="Playfair Display ExtraBold" panose="020B0604020202020204" charset="0"/>
              </a:rPr>
              <a:t>liệu</a:t>
            </a:r>
            <a:r>
              <a:rPr lang="en-US" sz="1600" dirty="0" smtClean="0">
                <a:latin typeface="Playfair Display ExtraBold" panose="020B0604020202020204" charset="0"/>
              </a:rPr>
              <a:t>: checksum</a:t>
            </a:r>
          </a:p>
          <a:p>
            <a:pPr>
              <a:lnSpc>
                <a:spcPct val="150000"/>
              </a:lnSpc>
              <a:buFont typeface="Wingdings" panose="05000000000000000000" pitchFamily="2" charset="2"/>
              <a:buChar char="q"/>
            </a:pPr>
            <a:r>
              <a:rPr lang="en-US" sz="1600" dirty="0" err="1" smtClean="0">
                <a:latin typeface="Playfair Display ExtraBold" panose="020B0604020202020204" charset="0"/>
              </a:rPr>
              <a:t>Kiểm</a:t>
            </a:r>
            <a:r>
              <a:rPr lang="en-US" sz="1600" dirty="0" smtClean="0">
                <a:latin typeface="Playfair Display ExtraBold" panose="020B0604020202020204" charset="0"/>
              </a:rPr>
              <a:t> </a:t>
            </a:r>
            <a:r>
              <a:rPr lang="en-US" sz="1600" dirty="0" err="1" smtClean="0">
                <a:latin typeface="Playfair Display ExtraBold" panose="020B0604020202020204" charset="0"/>
              </a:rPr>
              <a:t>soát</a:t>
            </a:r>
            <a:r>
              <a:rPr lang="en-US" sz="1600" dirty="0" smtClean="0">
                <a:latin typeface="Playfair Display ExtraBold" panose="020B0604020202020204" charset="0"/>
              </a:rPr>
              <a:t> </a:t>
            </a:r>
            <a:r>
              <a:rPr lang="en-US" sz="1600" dirty="0" err="1" smtClean="0">
                <a:latin typeface="Playfair Display ExtraBold" panose="020B0604020202020204" charset="0"/>
              </a:rPr>
              <a:t>mất</a:t>
            </a:r>
            <a:r>
              <a:rPr lang="en-US" sz="1600" dirty="0" smtClean="0">
                <a:latin typeface="Playfair Display ExtraBold" panose="020B0604020202020204" charset="0"/>
              </a:rPr>
              <a:t> </a:t>
            </a:r>
            <a:r>
              <a:rPr lang="en-US" sz="1600" dirty="0" err="1" smtClean="0">
                <a:latin typeface="Playfair Display ExtraBold" panose="020B0604020202020204" charset="0"/>
              </a:rPr>
              <a:t>gói</a:t>
            </a:r>
            <a:r>
              <a:rPr lang="en-US" sz="1600" dirty="0" smtClean="0">
                <a:latin typeface="Playfair Display ExtraBold" panose="020B0604020202020204" charset="0"/>
              </a:rPr>
              <a:t> tin: </a:t>
            </a:r>
            <a:r>
              <a:rPr lang="en-US" sz="1600" dirty="0" err="1" smtClean="0">
                <a:latin typeface="Playfair Display ExtraBold" panose="020B0604020202020204" charset="0"/>
              </a:rPr>
              <a:t>phát</a:t>
            </a:r>
            <a:r>
              <a:rPr lang="en-US" sz="1600" dirty="0" smtClean="0">
                <a:latin typeface="Playfair Display ExtraBold" panose="020B0604020202020204" charset="0"/>
              </a:rPr>
              <a:t> </a:t>
            </a:r>
            <a:r>
              <a:rPr lang="en-US" sz="1600" dirty="0" err="1" smtClean="0">
                <a:latin typeface="Playfair Display ExtraBold" panose="020B0604020202020204" charset="0"/>
              </a:rPr>
              <a:t>lại</a:t>
            </a:r>
            <a:r>
              <a:rPr lang="en-US" sz="1600" dirty="0" smtClean="0">
                <a:latin typeface="Playfair Display ExtraBold" panose="020B0604020202020204" charset="0"/>
              </a:rPr>
              <a:t> </a:t>
            </a:r>
            <a:r>
              <a:rPr lang="en-US" sz="1600" dirty="0" err="1" smtClean="0">
                <a:latin typeface="Playfair Display ExtraBold" panose="020B0604020202020204" charset="0"/>
              </a:rPr>
              <a:t>khi</a:t>
            </a:r>
            <a:r>
              <a:rPr lang="en-US" sz="1600" dirty="0" smtClean="0">
                <a:latin typeface="Playfair Display ExtraBold" panose="020B0604020202020204" charset="0"/>
              </a:rPr>
              <a:t> </a:t>
            </a:r>
            <a:r>
              <a:rPr lang="en-US" sz="1600" dirty="0" err="1" smtClean="0">
                <a:latin typeface="Playfair Display ExtraBold" panose="020B0604020202020204" charset="0"/>
              </a:rPr>
              <a:t>có</a:t>
            </a:r>
            <a:r>
              <a:rPr lang="en-US" sz="1600" dirty="0" smtClean="0">
                <a:latin typeface="Playfair Display ExtraBold" panose="020B0604020202020204" charset="0"/>
              </a:rPr>
              <a:t> time-out</a:t>
            </a:r>
          </a:p>
          <a:p>
            <a:pPr>
              <a:lnSpc>
                <a:spcPct val="150000"/>
              </a:lnSpc>
              <a:buFont typeface="Wingdings" panose="05000000000000000000" pitchFamily="2" charset="2"/>
              <a:buChar char="q"/>
            </a:pPr>
            <a:r>
              <a:rPr lang="en-US" sz="1600" dirty="0" err="1" smtClean="0">
                <a:latin typeface="Playfair Display ExtraBold" panose="020B0604020202020204" charset="0"/>
              </a:rPr>
              <a:t>Kiểm</a:t>
            </a:r>
            <a:r>
              <a:rPr lang="en-US" sz="1600" dirty="0" smtClean="0">
                <a:latin typeface="Playfair Display ExtraBold" panose="020B0604020202020204" charset="0"/>
              </a:rPr>
              <a:t> </a:t>
            </a:r>
            <a:r>
              <a:rPr lang="en-US" sz="1600" dirty="0" err="1" smtClean="0">
                <a:latin typeface="Playfair Display ExtraBold" panose="020B0604020202020204" charset="0"/>
              </a:rPr>
              <a:t>soát</a:t>
            </a:r>
            <a:r>
              <a:rPr lang="en-US" sz="1600" dirty="0" smtClean="0">
                <a:latin typeface="Playfair Display ExtraBold" panose="020B0604020202020204" charset="0"/>
              </a:rPr>
              <a:t> </a:t>
            </a:r>
            <a:r>
              <a:rPr lang="en-US" sz="1600" dirty="0" err="1" smtClean="0">
                <a:latin typeface="Playfair Display ExtraBold" panose="020B0604020202020204" charset="0"/>
              </a:rPr>
              <a:t>dữ</a:t>
            </a:r>
            <a:r>
              <a:rPr lang="en-US" sz="1600" dirty="0" smtClean="0">
                <a:latin typeface="Playfair Display ExtraBold" panose="020B0604020202020204" charset="0"/>
              </a:rPr>
              <a:t> </a:t>
            </a:r>
            <a:r>
              <a:rPr lang="en-US" sz="1600" dirty="0" err="1" smtClean="0">
                <a:latin typeface="Playfair Display ExtraBold" panose="020B0604020202020204" charset="0"/>
              </a:rPr>
              <a:t>liệu</a:t>
            </a:r>
            <a:r>
              <a:rPr lang="en-US" sz="1600" dirty="0" smtClean="0">
                <a:latin typeface="Playfair Display ExtraBold" panose="020B0604020202020204" charset="0"/>
              </a:rPr>
              <a:t> </a:t>
            </a:r>
            <a:r>
              <a:rPr lang="en-US" sz="1600" dirty="0" err="1" smtClean="0">
                <a:latin typeface="Playfair Display ExtraBold" panose="020B0604020202020204" charset="0"/>
              </a:rPr>
              <a:t>đã</a:t>
            </a:r>
            <a:r>
              <a:rPr lang="en-US" sz="1600" dirty="0" smtClean="0">
                <a:latin typeface="Playfair Display ExtraBold" panose="020B0604020202020204" charset="0"/>
              </a:rPr>
              <a:t> </a:t>
            </a:r>
            <a:r>
              <a:rPr lang="en-US" sz="1600" dirty="0" err="1" smtClean="0">
                <a:latin typeface="Playfair Display ExtraBold" panose="020B0604020202020204" charset="0"/>
              </a:rPr>
              <a:t>được</a:t>
            </a:r>
            <a:r>
              <a:rPr lang="en-US" sz="1600" dirty="0" smtClean="0">
                <a:latin typeface="Playfair Display ExtraBold" panose="020B0604020202020204" charset="0"/>
              </a:rPr>
              <a:t> </a:t>
            </a:r>
            <a:r>
              <a:rPr lang="en-US" sz="1600" dirty="0" err="1" smtClean="0">
                <a:latin typeface="Playfair Display ExtraBold" panose="020B0604020202020204" charset="0"/>
              </a:rPr>
              <a:t>nhận</a:t>
            </a:r>
            <a:r>
              <a:rPr lang="en-US" sz="1600" dirty="0" smtClean="0">
                <a:latin typeface="Playfair Display ExtraBold" panose="020B0604020202020204" charset="0"/>
              </a:rPr>
              <a:t> </a:t>
            </a:r>
            <a:r>
              <a:rPr lang="en-US" sz="1600" dirty="0" err="1" smtClean="0">
                <a:latin typeface="Playfair Display ExtraBold" panose="020B0604020202020204" charset="0"/>
              </a:rPr>
              <a:t>chưa</a:t>
            </a:r>
            <a:endParaRPr lang="en-US" sz="1600" dirty="0" smtClean="0">
              <a:latin typeface="Playfair Display ExtraBold" panose="020B0604020202020204" charset="0"/>
            </a:endParaRPr>
          </a:p>
          <a:p>
            <a:pPr lvl="1">
              <a:lnSpc>
                <a:spcPct val="150000"/>
              </a:lnSpc>
              <a:buFont typeface="Wingdings" panose="05000000000000000000" pitchFamily="2" charset="2"/>
              <a:buChar char="q"/>
            </a:pPr>
            <a:r>
              <a:rPr lang="en-US" sz="1500" dirty="0" err="1" smtClean="0">
                <a:latin typeface="Playfair Display ExtraBold" panose="020B0604020202020204" charset="0"/>
              </a:rPr>
              <a:t>Ack</a:t>
            </a:r>
            <a:r>
              <a:rPr lang="en-US" sz="1500" dirty="0" smtClean="0">
                <a:latin typeface="Playfair Display ExtraBold" panose="020B0604020202020204" charset="0"/>
              </a:rPr>
              <a:t>: </a:t>
            </a:r>
            <a:r>
              <a:rPr lang="en-US" sz="1500" dirty="0" err="1" smtClean="0">
                <a:latin typeface="Playfair Display ExtraBold" panose="020B0604020202020204" charset="0"/>
              </a:rPr>
              <a:t>Báo</a:t>
            </a:r>
            <a:r>
              <a:rPr lang="en-US" sz="1500" dirty="0" smtClean="0">
                <a:latin typeface="Playfair Display ExtraBold" panose="020B0604020202020204" charset="0"/>
              </a:rPr>
              <a:t> </a:t>
            </a:r>
            <a:r>
              <a:rPr lang="en-US" sz="1500" dirty="0" err="1" smtClean="0">
                <a:latin typeface="Playfair Display ExtraBold" panose="020B0604020202020204" charset="0"/>
              </a:rPr>
              <a:t>nhận</a:t>
            </a:r>
            <a:r>
              <a:rPr lang="en-US" sz="1500" dirty="0" smtClean="0">
                <a:latin typeface="Playfair Display ExtraBold" panose="020B0604020202020204" charset="0"/>
              </a:rPr>
              <a:t> </a:t>
            </a:r>
            <a:r>
              <a:rPr lang="en-US" sz="1500" dirty="0" err="1" smtClean="0">
                <a:latin typeface="Playfair Display ExtraBold" panose="020B0604020202020204" charset="0"/>
              </a:rPr>
              <a:t>gói</a:t>
            </a:r>
            <a:r>
              <a:rPr lang="en-US" sz="1500" dirty="0" smtClean="0">
                <a:latin typeface="Playfair Display ExtraBold" panose="020B0604020202020204" charset="0"/>
              </a:rPr>
              <a:t> tin</a:t>
            </a:r>
          </a:p>
          <a:p>
            <a:pPr lvl="1">
              <a:lnSpc>
                <a:spcPct val="150000"/>
              </a:lnSpc>
              <a:buFont typeface="Wingdings" panose="05000000000000000000" pitchFamily="2" charset="2"/>
              <a:buChar char="q"/>
            </a:pPr>
            <a:r>
              <a:rPr lang="en-US" sz="1500" dirty="0" err="1" smtClean="0">
                <a:latin typeface="Playfair Display ExtraBold" panose="020B0604020202020204" charset="0"/>
              </a:rPr>
              <a:t>Seq</a:t>
            </a:r>
            <a:r>
              <a:rPr lang="en-US" sz="1500" dirty="0" smtClean="0">
                <a:latin typeface="Playfair Display ExtraBold" panose="020B0604020202020204" charset="0"/>
              </a:rPr>
              <a:t>: </a:t>
            </a:r>
            <a:r>
              <a:rPr lang="en-US" sz="1500" dirty="0" err="1" smtClean="0">
                <a:latin typeface="Playfair Display ExtraBold" panose="020B0604020202020204" charset="0"/>
              </a:rPr>
              <a:t>Số</a:t>
            </a:r>
            <a:r>
              <a:rPr lang="en-US" sz="1500" dirty="0" smtClean="0">
                <a:latin typeface="Playfair Display ExtraBold" panose="020B0604020202020204" charset="0"/>
              </a:rPr>
              <a:t> </a:t>
            </a:r>
            <a:r>
              <a:rPr lang="en-US" sz="1500" dirty="0" err="1" smtClean="0">
                <a:latin typeface="Playfair Display ExtraBold" panose="020B0604020202020204" charset="0"/>
              </a:rPr>
              <a:t>thứ</a:t>
            </a:r>
            <a:r>
              <a:rPr lang="en-US" sz="1500" dirty="0" smtClean="0">
                <a:latin typeface="Playfair Display ExtraBold" panose="020B0604020202020204" charset="0"/>
              </a:rPr>
              <a:t> </a:t>
            </a:r>
            <a:r>
              <a:rPr lang="en-US" sz="1500" dirty="0" err="1" smtClean="0">
                <a:latin typeface="Playfair Display ExtraBold" panose="020B0604020202020204" charset="0"/>
              </a:rPr>
              <a:t>tự</a:t>
            </a:r>
            <a:r>
              <a:rPr lang="en-US" sz="1500" dirty="0" smtClean="0">
                <a:latin typeface="Playfair Display ExtraBold" panose="020B0604020202020204" charset="0"/>
              </a:rPr>
              <a:t> </a:t>
            </a:r>
            <a:r>
              <a:rPr lang="en-US" sz="1500" dirty="0" err="1" smtClean="0">
                <a:latin typeface="Playfair Display ExtraBold" panose="020B0604020202020204" charset="0"/>
              </a:rPr>
              <a:t>của</a:t>
            </a:r>
            <a:r>
              <a:rPr lang="en-US" sz="1500" dirty="0" smtClean="0">
                <a:latin typeface="Playfair Display ExtraBold" panose="020B0604020202020204" charset="0"/>
              </a:rPr>
              <a:t> </a:t>
            </a:r>
            <a:r>
              <a:rPr lang="en-US" sz="1500" dirty="0" err="1" smtClean="0">
                <a:latin typeface="Playfair Display ExtraBold" panose="020B0604020202020204" charset="0"/>
              </a:rPr>
              <a:t>gói</a:t>
            </a:r>
            <a:r>
              <a:rPr lang="en-US" sz="1500" dirty="0" smtClean="0">
                <a:latin typeface="Playfair Display ExtraBold" panose="020B0604020202020204" charset="0"/>
              </a:rPr>
              <a:t> tin</a:t>
            </a:r>
            <a:endParaRPr lang="en-US" sz="1500" dirty="0">
              <a:latin typeface="Playfair Display ExtraBold" panose="020B0604020202020204" charset="0"/>
            </a:endParaRPr>
          </a:p>
        </p:txBody>
      </p:sp>
      <p:grpSp>
        <p:nvGrpSpPr>
          <p:cNvPr id="303" name="Google Shape;303;p27"/>
          <p:cNvGrpSpPr/>
          <p:nvPr/>
        </p:nvGrpSpPr>
        <p:grpSpPr>
          <a:xfrm rot="-899982">
            <a:off x="7155167" y="3337320"/>
            <a:ext cx="2451226" cy="2475738"/>
            <a:chOff x="269239" y="624399"/>
            <a:chExt cx="2386800" cy="2386800"/>
          </a:xfrm>
        </p:grpSpPr>
        <p:sp>
          <p:nvSpPr>
            <p:cNvPr id="304" name="Google Shape;304;p27"/>
            <p:cNvSpPr/>
            <p:nvPr/>
          </p:nvSpPr>
          <p:spPr>
            <a:xfrm rot="-1970538">
              <a:off x="599418" y="954577"/>
              <a:ext cx="1726444" cy="1726444"/>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7"/>
            <p:cNvSpPr/>
            <p:nvPr/>
          </p:nvSpPr>
          <p:spPr>
            <a:xfrm rot="-1969931">
              <a:off x="929754" y="1027196"/>
              <a:ext cx="127817" cy="127817"/>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6" name="Google Shape;306;p27"/>
          <p:cNvSpPr/>
          <p:nvPr/>
        </p:nvSpPr>
        <p:spPr>
          <a:xfrm>
            <a:off x="7645288" y="3832390"/>
            <a:ext cx="1470900" cy="1485609"/>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7" name="Google Shape;307;p27"/>
          <p:cNvCxnSpPr/>
          <p:nvPr/>
        </p:nvCxnSpPr>
        <p:spPr>
          <a:xfrm>
            <a:off x="705600" y="901900"/>
            <a:ext cx="7732800" cy="0"/>
          </a:xfrm>
          <a:prstGeom prst="straightConnector1">
            <a:avLst/>
          </a:prstGeom>
          <a:noFill/>
          <a:ln w="9525" cap="flat" cmpd="sng">
            <a:solidFill>
              <a:schemeClr val="dk1"/>
            </a:solidFill>
            <a:prstDash val="solid"/>
            <a:round/>
            <a:headEnd type="oval" w="med" len="med"/>
            <a:tailEnd type="oval" w="med" len="med"/>
          </a:ln>
        </p:spPr>
      </p:cxnSp>
      <p:sp>
        <p:nvSpPr>
          <p:cNvPr id="308" name="Google Shape;308;p27"/>
          <p:cNvSpPr/>
          <p:nvPr/>
        </p:nvSpPr>
        <p:spPr>
          <a:xfrm>
            <a:off x="949770" y="-256671"/>
            <a:ext cx="990300" cy="990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p:cNvPicPr>
            <a:picLocks noChangeAspect="1"/>
          </p:cNvPicPr>
          <p:nvPr/>
        </p:nvPicPr>
        <p:blipFill>
          <a:blip r:embed="rId3"/>
          <a:stretch>
            <a:fillRect/>
          </a:stretch>
        </p:blipFill>
        <p:spPr>
          <a:xfrm>
            <a:off x="968753" y="1070172"/>
            <a:ext cx="6198913" cy="3737581"/>
          </a:xfrm>
          <a:prstGeom prst="rect">
            <a:avLst/>
          </a:prstGeom>
        </p:spPr>
      </p:pic>
      <p:grpSp>
        <p:nvGrpSpPr>
          <p:cNvPr id="40" name="Google Shape;309;p27"/>
          <p:cNvGrpSpPr/>
          <p:nvPr/>
        </p:nvGrpSpPr>
        <p:grpSpPr>
          <a:xfrm>
            <a:off x="-621056" y="4370280"/>
            <a:ext cx="2877827" cy="322452"/>
            <a:chOff x="705589" y="4238349"/>
            <a:chExt cx="2877827" cy="322452"/>
          </a:xfrm>
        </p:grpSpPr>
        <p:sp>
          <p:nvSpPr>
            <p:cNvPr id="41" name="Google Shape;310;p27"/>
            <p:cNvSpPr/>
            <p:nvPr/>
          </p:nvSpPr>
          <p:spPr>
            <a:xfrm rot="-5400000">
              <a:off x="705589"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11;p27"/>
            <p:cNvSpPr/>
            <p:nvPr/>
          </p:nvSpPr>
          <p:spPr>
            <a:xfrm rot="-5400000">
              <a:off x="705589"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12;p27"/>
            <p:cNvSpPr/>
            <p:nvPr/>
          </p:nvSpPr>
          <p:spPr>
            <a:xfrm rot="-5400000">
              <a:off x="917882"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13;p27"/>
            <p:cNvSpPr/>
            <p:nvPr/>
          </p:nvSpPr>
          <p:spPr>
            <a:xfrm rot="-5400000">
              <a:off x="917882"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14;p27"/>
            <p:cNvSpPr/>
            <p:nvPr/>
          </p:nvSpPr>
          <p:spPr>
            <a:xfrm rot="-5400000">
              <a:off x="1130175"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15;p27"/>
            <p:cNvSpPr/>
            <p:nvPr/>
          </p:nvSpPr>
          <p:spPr>
            <a:xfrm rot="-5400000">
              <a:off x="1130175"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16;p27"/>
            <p:cNvSpPr/>
            <p:nvPr/>
          </p:nvSpPr>
          <p:spPr>
            <a:xfrm rot="-5400000">
              <a:off x="1342468"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17;p27"/>
            <p:cNvSpPr/>
            <p:nvPr/>
          </p:nvSpPr>
          <p:spPr>
            <a:xfrm rot="-5400000">
              <a:off x="1342468"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18;p27"/>
            <p:cNvSpPr/>
            <p:nvPr/>
          </p:nvSpPr>
          <p:spPr>
            <a:xfrm rot="-5400000">
              <a:off x="1554762"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19;p27"/>
            <p:cNvSpPr/>
            <p:nvPr/>
          </p:nvSpPr>
          <p:spPr>
            <a:xfrm rot="-5400000">
              <a:off x="1554762"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20;p27"/>
            <p:cNvSpPr/>
            <p:nvPr/>
          </p:nvSpPr>
          <p:spPr>
            <a:xfrm rot="-5400000">
              <a:off x="1767055"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21;p27"/>
            <p:cNvSpPr/>
            <p:nvPr/>
          </p:nvSpPr>
          <p:spPr>
            <a:xfrm rot="-5400000">
              <a:off x="1767055"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22;p27"/>
            <p:cNvSpPr/>
            <p:nvPr/>
          </p:nvSpPr>
          <p:spPr>
            <a:xfrm rot="-5400000">
              <a:off x="1979348"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23;p27"/>
            <p:cNvSpPr/>
            <p:nvPr/>
          </p:nvSpPr>
          <p:spPr>
            <a:xfrm rot="-5400000">
              <a:off x="1979348"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24;p27"/>
            <p:cNvSpPr/>
            <p:nvPr/>
          </p:nvSpPr>
          <p:spPr>
            <a:xfrm rot="-5400000">
              <a:off x="2191641"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25;p27"/>
            <p:cNvSpPr/>
            <p:nvPr/>
          </p:nvSpPr>
          <p:spPr>
            <a:xfrm rot="-5400000">
              <a:off x="2191641"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26;p27"/>
            <p:cNvSpPr/>
            <p:nvPr/>
          </p:nvSpPr>
          <p:spPr>
            <a:xfrm rot="-5400000">
              <a:off x="2403934"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27;p27"/>
            <p:cNvSpPr/>
            <p:nvPr/>
          </p:nvSpPr>
          <p:spPr>
            <a:xfrm rot="-5400000">
              <a:off x="2403934"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28;p27"/>
            <p:cNvSpPr/>
            <p:nvPr/>
          </p:nvSpPr>
          <p:spPr>
            <a:xfrm rot="-5400000">
              <a:off x="2616228"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29;p27"/>
            <p:cNvSpPr/>
            <p:nvPr/>
          </p:nvSpPr>
          <p:spPr>
            <a:xfrm rot="-5400000">
              <a:off x="2616228"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30;p27"/>
            <p:cNvSpPr/>
            <p:nvPr/>
          </p:nvSpPr>
          <p:spPr>
            <a:xfrm rot="-5400000">
              <a:off x="2828521"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31;p27"/>
            <p:cNvSpPr/>
            <p:nvPr/>
          </p:nvSpPr>
          <p:spPr>
            <a:xfrm rot="-5400000">
              <a:off x="2828521"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32;p27"/>
            <p:cNvSpPr/>
            <p:nvPr/>
          </p:nvSpPr>
          <p:spPr>
            <a:xfrm rot="-5400000">
              <a:off x="3040814"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33;p27"/>
            <p:cNvSpPr/>
            <p:nvPr/>
          </p:nvSpPr>
          <p:spPr>
            <a:xfrm rot="-5400000">
              <a:off x="3040814"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34;p27"/>
            <p:cNvSpPr/>
            <p:nvPr/>
          </p:nvSpPr>
          <p:spPr>
            <a:xfrm rot="-5400000">
              <a:off x="3253107"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35;p27"/>
            <p:cNvSpPr/>
            <p:nvPr/>
          </p:nvSpPr>
          <p:spPr>
            <a:xfrm rot="-5400000">
              <a:off x="3253107"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36;p27"/>
            <p:cNvSpPr/>
            <p:nvPr/>
          </p:nvSpPr>
          <p:spPr>
            <a:xfrm rot="-5400000">
              <a:off x="3465400"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337;p27"/>
            <p:cNvSpPr/>
            <p:nvPr/>
          </p:nvSpPr>
          <p:spPr>
            <a:xfrm rot="-5400000">
              <a:off x="3465400"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p:cNvPicPr>
            <a:picLocks noChangeAspect="1"/>
          </p:cNvPicPr>
          <p:nvPr/>
        </p:nvPicPr>
        <p:blipFill>
          <a:blip r:embed="rId4"/>
          <a:stretch>
            <a:fillRect/>
          </a:stretch>
        </p:blipFill>
        <p:spPr>
          <a:xfrm>
            <a:off x="6849347" y="4222137"/>
            <a:ext cx="384707" cy="207150"/>
          </a:xfrm>
          <a:prstGeom prst="rect">
            <a:avLst/>
          </a:prstGeom>
        </p:spPr>
      </p:pic>
    </p:spTree>
    <p:extLst>
      <p:ext uri="{BB962C8B-B14F-4D97-AF65-F5344CB8AC3E}">
        <p14:creationId xmlns:p14="http://schemas.microsoft.com/office/powerpoint/2010/main" val="16696329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2" name="Google Shape;302;p27"/>
          <p:cNvSpPr txBox="1">
            <a:spLocks noGrp="1"/>
          </p:cNvSpPr>
          <p:nvPr>
            <p:ph type="title"/>
          </p:nvPr>
        </p:nvSpPr>
        <p:spPr>
          <a:prstGeom prst="rect">
            <a:avLst/>
          </a:prstGeom>
        </p:spPr>
        <p:txBody>
          <a:bodyPr spcFirstLastPara="1" wrap="square" lIns="91425" tIns="91425" rIns="91425" bIns="91425" anchor="ctr" anchorCtr="0">
            <a:noAutofit/>
          </a:bodyPr>
          <a:lstStyle/>
          <a:p>
            <a:pPr lvl="0" algn="ctr"/>
            <a:r>
              <a:rPr lang="en-US" dirty="0" err="1" smtClean="0"/>
              <a:t>Cơ</a:t>
            </a:r>
            <a:r>
              <a:rPr lang="en-US" dirty="0" smtClean="0"/>
              <a:t> </a:t>
            </a:r>
            <a:r>
              <a:rPr lang="en-US" dirty="0" err="1" smtClean="0"/>
              <a:t>chế</a:t>
            </a:r>
            <a:r>
              <a:rPr lang="en-US" dirty="0" smtClean="0"/>
              <a:t> </a:t>
            </a:r>
            <a:r>
              <a:rPr lang="en-US" dirty="0" err="1" smtClean="0"/>
              <a:t>báo</a:t>
            </a:r>
            <a:r>
              <a:rPr lang="en-US" dirty="0" smtClean="0"/>
              <a:t> </a:t>
            </a:r>
            <a:r>
              <a:rPr lang="en-US" dirty="0" err="1" smtClean="0"/>
              <a:t>nhận</a:t>
            </a:r>
            <a:endParaRPr dirty="0"/>
          </a:p>
        </p:txBody>
      </p:sp>
      <p:sp>
        <p:nvSpPr>
          <p:cNvPr id="3" name="Text Placeholder 2"/>
          <p:cNvSpPr>
            <a:spLocks noGrp="1"/>
          </p:cNvSpPr>
          <p:nvPr>
            <p:ph type="body" idx="1"/>
          </p:nvPr>
        </p:nvSpPr>
        <p:spPr>
          <a:xfrm>
            <a:off x="720000" y="1719421"/>
            <a:ext cx="7718400" cy="3855303"/>
          </a:xfrm>
        </p:spPr>
        <p:txBody>
          <a:bodyPr/>
          <a:lstStyle/>
          <a:p>
            <a:pPr>
              <a:lnSpc>
                <a:spcPct val="150000"/>
              </a:lnSpc>
              <a:buFont typeface="Wingdings" panose="05000000000000000000" pitchFamily="2" charset="2"/>
              <a:buChar char="q"/>
            </a:pPr>
            <a:r>
              <a:rPr lang="en-US" sz="1600" dirty="0" err="1" smtClean="0">
                <a:latin typeface="Playfair Display ExtraBold" panose="020B0604020202020204" charset="0"/>
              </a:rPr>
              <a:t>Kiểm</a:t>
            </a:r>
            <a:r>
              <a:rPr lang="en-US" sz="1600" dirty="0" smtClean="0">
                <a:latin typeface="Playfair Display ExtraBold" panose="020B0604020202020204" charset="0"/>
              </a:rPr>
              <a:t> </a:t>
            </a:r>
            <a:r>
              <a:rPr lang="en-US" sz="1600" dirty="0" err="1" smtClean="0">
                <a:latin typeface="Playfair Display ExtraBold" panose="020B0604020202020204" charset="0"/>
              </a:rPr>
              <a:t>soát</a:t>
            </a:r>
            <a:r>
              <a:rPr lang="en-US" sz="1600" dirty="0" smtClean="0">
                <a:latin typeface="Playfair Display ExtraBold" panose="020B0604020202020204" charset="0"/>
              </a:rPr>
              <a:t> </a:t>
            </a:r>
            <a:r>
              <a:rPr lang="en-US" sz="1600" dirty="0" err="1" smtClean="0">
                <a:latin typeface="Playfair Display ExtraBold" panose="020B0604020202020204" charset="0"/>
              </a:rPr>
              <a:t>lỗi</a:t>
            </a:r>
            <a:r>
              <a:rPr lang="en-US" sz="1600" dirty="0" smtClean="0">
                <a:latin typeface="Playfair Display ExtraBold" panose="020B0604020202020204" charset="0"/>
              </a:rPr>
              <a:t> </a:t>
            </a:r>
            <a:r>
              <a:rPr lang="en-US" sz="1600" dirty="0" err="1" smtClean="0">
                <a:latin typeface="Playfair Display ExtraBold" panose="020B0604020202020204" charset="0"/>
              </a:rPr>
              <a:t>dữ</a:t>
            </a:r>
            <a:r>
              <a:rPr lang="en-US" sz="1600" dirty="0" smtClean="0">
                <a:latin typeface="Playfair Display ExtraBold" panose="020B0604020202020204" charset="0"/>
              </a:rPr>
              <a:t> </a:t>
            </a:r>
            <a:r>
              <a:rPr lang="en-US" sz="1600" dirty="0" err="1" smtClean="0">
                <a:latin typeface="Playfair Display ExtraBold" panose="020B0604020202020204" charset="0"/>
              </a:rPr>
              <a:t>liệu</a:t>
            </a:r>
            <a:r>
              <a:rPr lang="en-US" sz="1600" dirty="0" smtClean="0">
                <a:latin typeface="Playfair Display ExtraBold" panose="020B0604020202020204" charset="0"/>
              </a:rPr>
              <a:t>: checksum</a:t>
            </a:r>
          </a:p>
          <a:p>
            <a:pPr>
              <a:lnSpc>
                <a:spcPct val="150000"/>
              </a:lnSpc>
              <a:buFont typeface="Wingdings" panose="05000000000000000000" pitchFamily="2" charset="2"/>
              <a:buChar char="q"/>
            </a:pPr>
            <a:r>
              <a:rPr lang="en-US" sz="1600" dirty="0" err="1" smtClean="0">
                <a:latin typeface="Playfair Display ExtraBold" panose="020B0604020202020204" charset="0"/>
              </a:rPr>
              <a:t>Kiểm</a:t>
            </a:r>
            <a:r>
              <a:rPr lang="en-US" sz="1600" dirty="0" smtClean="0">
                <a:latin typeface="Playfair Display ExtraBold" panose="020B0604020202020204" charset="0"/>
              </a:rPr>
              <a:t> </a:t>
            </a:r>
            <a:r>
              <a:rPr lang="en-US" sz="1600" dirty="0" err="1" smtClean="0">
                <a:latin typeface="Playfair Display ExtraBold" panose="020B0604020202020204" charset="0"/>
              </a:rPr>
              <a:t>soát</a:t>
            </a:r>
            <a:r>
              <a:rPr lang="en-US" sz="1600" dirty="0" smtClean="0">
                <a:latin typeface="Playfair Display ExtraBold" panose="020B0604020202020204" charset="0"/>
              </a:rPr>
              <a:t> </a:t>
            </a:r>
            <a:r>
              <a:rPr lang="en-US" sz="1600" dirty="0" err="1" smtClean="0">
                <a:latin typeface="Playfair Display ExtraBold" panose="020B0604020202020204" charset="0"/>
              </a:rPr>
              <a:t>mất</a:t>
            </a:r>
            <a:r>
              <a:rPr lang="en-US" sz="1600" dirty="0" smtClean="0">
                <a:latin typeface="Playfair Display ExtraBold" panose="020B0604020202020204" charset="0"/>
              </a:rPr>
              <a:t> </a:t>
            </a:r>
            <a:r>
              <a:rPr lang="en-US" sz="1600" dirty="0" err="1" smtClean="0">
                <a:latin typeface="Playfair Display ExtraBold" panose="020B0604020202020204" charset="0"/>
              </a:rPr>
              <a:t>gói</a:t>
            </a:r>
            <a:r>
              <a:rPr lang="en-US" sz="1600" dirty="0" smtClean="0">
                <a:latin typeface="Playfair Display ExtraBold" panose="020B0604020202020204" charset="0"/>
              </a:rPr>
              <a:t> tin: </a:t>
            </a:r>
            <a:r>
              <a:rPr lang="en-US" sz="1600" dirty="0" err="1" smtClean="0">
                <a:latin typeface="Playfair Display ExtraBold" panose="020B0604020202020204" charset="0"/>
              </a:rPr>
              <a:t>phát</a:t>
            </a:r>
            <a:r>
              <a:rPr lang="en-US" sz="1600" dirty="0" smtClean="0">
                <a:latin typeface="Playfair Display ExtraBold" panose="020B0604020202020204" charset="0"/>
              </a:rPr>
              <a:t> </a:t>
            </a:r>
            <a:r>
              <a:rPr lang="en-US" sz="1600" dirty="0" err="1" smtClean="0">
                <a:latin typeface="Playfair Display ExtraBold" panose="020B0604020202020204" charset="0"/>
              </a:rPr>
              <a:t>lại</a:t>
            </a:r>
            <a:r>
              <a:rPr lang="en-US" sz="1600" dirty="0" smtClean="0">
                <a:latin typeface="Playfair Display ExtraBold" panose="020B0604020202020204" charset="0"/>
              </a:rPr>
              <a:t> </a:t>
            </a:r>
            <a:r>
              <a:rPr lang="en-US" sz="1600" dirty="0" err="1" smtClean="0">
                <a:latin typeface="Playfair Display ExtraBold" panose="020B0604020202020204" charset="0"/>
              </a:rPr>
              <a:t>khi</a:t>
            </a:r>
            <a:r>
              <a:rPr lang="en-US" sz="1600" dirty="0" smtClean="0">
                <a:latin typeface="Playfair Display ExtraBold" panose="020B0604020202020204" charset="0"/>
              </a:rPr>
              <a:t> </a:t>
            </a:r>
            <a:r>
              <a:rPr lang="en-US" sz="1600" dirty="0" err="1" smtClean="0">
                <a:latin typeface="Playfair Display ExtraBold" panose="020B0604020202020204" charset="0"/>
              </a:rPr>
              <a:t>có</a:t>
            </a:r>
            <a:r>
              <a:rPr lang="en-US" sz="1600" dirty="0" smtClean="0">
                <a:latin typeface="Playfair Display ExtraBold" panose="020B0604020202020204" charset="0"/>
              </a:rPr>
              <a:t> time-out</a:t>
            </a:r>
          </a:p>
          <a:p>
            <a:pPr>
              <a:lnSpc>
                <a:spcPct val="150000"/>
              </a:lnSpc>
              <a:buFont typeface="Wingdings" panose="05000000000000000000" pitchFamily="2" charset="2"/>
              <a:buChar char="q"/>
            </a:pPr>
            <a:r>
              <a:rPr lang="en-US" sz="1600" dirty="0" err="1" smtClean="0">
                <a:latin typeface="Playfair Display ExtraBold" panose="020B0604020202020204" charset="0"/>
              </a:rPr>
              <a:t>Kiểm</a:t>
            </a:r>
            <a:r>
              <a:rPr lang="en-US" sz="1600" dirty="0" smtClean="0">
                <a:latin typeface="Playfair Display ExtraBold" panose="020B0604020202020204" charset="0"/>
              </a:rPr>
              <a:t> </a:t>
            </a:r>
            <a:r>
              <a:rPr lang="en-US" sz="1600" dirty="0" err="1" smtClean="0">
                <a:latin typeface="Playfair Display ExtraBold" panose="020B0604020202020204" charset="0"/>
              </a:rPr>
              <a:t>soát</a:t>
            </a:r>
            <a:r>
              <a:rPr lang="en-US" sz="1600" dirty="0" smtClean="0">
                <a:latin typeface="Playfair Display ExtraBold" panose="020B0604020202020204" charset="0"/>
              </a:rPr>
              <a:t> </a:t>
            </a:r>
            <a:r>
              <a:rPr lang="en-US" sz="1600" dirty="0" err="1" smtClean="0">
                <a:latin typeface="Playfair Display ExtraBold" panose="020B0604020202020204" charset="0"/>
              </a:rPr>
              <a:t>dữ</a:t>
            </a:r>
            <a:r>
              <a:rPr lang="en-US" sz="1600" dirty="0" smtClean="0">
                <a:latin typeface="Playfair Display ExtraBold" panose="020B0604020202020204" charset="0"/>
              </a:rPr>
              <a:t> </a:t>
            </a:r>
            <a:r>
              <a:rPr lang="en-US" sz="1600" dirty="0" err="1" smtClean="0">
                <a:latin typeface="Playfair Display ExtraBold" panose="020B0604020202020204" charset="0"/>
              </a:rPr>
              <a:t>liệu</a:t>
            </a:r>
            <a:r>
              <a:rPr lang="en-US" sz="1600" dirty="0" smtClean="0">
                <a:latin typeface="Playfair Display ExtraBold" panose="020B0604020202020204" charset="0"/>
              </a:rPr>
              <a:t> </a:t>
            </a:r>
            <a:r>
              <a:rPr lang="en-US" sz="1600" dirty="0" err="1" smtClean="0">
                <a:latin typeface="Playfair Display ExtraBold" panose="020B0604020202020204" charset="0"/>
              </a:rPr>
              <a:t>đã</a:t>
            </a:r>
            <a:r>
              <a:rPr lang="en-US" sz="1600" dirty="0" smtClean="0">
                <a:latin typeface="Playfair Display ExtraBold" panose="020B0604020202020204" charset="0"/>
              </a:rPr>
              <a:t> </a:t>
            </a:r>
            <a:r>
              <a:rPr lang="en-US" sz="1600" dirty="0" err="1" smtClean="0">
                <a:latin typeface="Playfair Display ExtraBold" panose="020B0604020202020204" charset="0"/>
              </a:rPr>
              <a:t>được</a:t>
            </a:r>
            <a:r>
              <a:rPr lang="en-US" sz="1600" dirty="0" smtClean="0">
                <a:latin typeface="Playfair Display ExtraBold" panose="020B0604020202020204" charset="0"/>
              </a:rPr>
              <a:t> </a:t>
            </a:r>
            <a:r>
              <a:rPr lang="en-US" sz="1600" dirty="0" err="1" smtClean="0">
                <a:latin typeface="Playfair Display ExtraBold" panose="020B0604020202020204" charset="0"/>
              </a:rPr>
              <a:t>nhận</a:t>
            </a:r>
            <a:r>
              <a:rPr lang="en-US" sz="1600" dirty="0" smtClean="0">
                <a:latin typeface="Playfair Display ExtraBold" panose="020B0604020202020204" charset="0"/>
              </a:rPr>
              <a:t> </a:t>
            </a:r>
            <a:r>
              <a:rPr lang="en-US" sz="1600" dirty="0" err="1" smtClean="0">
                <a:latin typeface="Playfair Display ExtraBold" panose="020B0604020202020204" charset="0"/>
              </a:rPr>
              <a:t>chưa</a:t>
            </a:r>
            <a:endParaRPr lang="en-US" sz="1600" dirty="0" smtClean="0">
              <a:latin typeface="Playfair Display ExtraBold" panose="020B0604020202020204" charset="0"/>
            </a:endParaRPr>
          </a:p>
          <a:p>
            <a:pPr lvl="1">
              <a:lnSpc>
                <a:spcPct val="150000"/>
              </a:lnSpc>
              <a:buFont typeface="Wingdings" panose="05000000000000000000" pitchFamily="2" charset="2"/>
              <a:buChar char="q"/>
            </a:pPr>
            <a:r>
              <a:rPr lang="en-US" sz="1500" dirty="0" err="1" smtClean="0">
                <a:latin typeface="Playfair Display ExtraBold" panose="020B0604020202020204" charset="0"/>
              </a:rPr>
              <a:t>Ack</a:t>
            </a:r>
            <a:r>
              <a:rPr lang="en-US" sz="1500" dirty="0" smtClean="0">
                <a:latin typeface="Playfair Display ExtraBold" panose="020B0604020202020204" charset="0"/>
              </a:rPr>
              <a:t>: </a:t>
            </a:r>
            <a:r>
              <a:rPr lang="en-US" sz="1500" dirty="0" err="1" smtClean="0">
                <a:latin typeface="Playfair Display ExtraBold" panose="020B0604020202020204" charset="0"/>
              </a:rPr>
              <a:t>Báo</a:t>
            </a:r>
            <a:r>
              <a:rPr lang="en-US" sz="1500" dirty="0" smtClean="0">
                <a:latin typeface="Playfair Display ExtraBold" panose="020B0604020202020204" charset="0"/>
              </a:rPr>
              <a:t> </a:t>
            </a:r>
            <a:r>
              <a:rPr lang="en-US" sz="1500" dirty="0" err="1" smtClean="0">
                <a:latin typeface="Playfair Display ExtraBold" panose="020B0604020202020204" charset="0"/>
              </a:rPr>
              <a:t>nhận</a:t>
            </a:r>
            <a:r>
              <a:rPr lang="en-US" sz="1500" dirty="0" smtClean="0">
                <a:latin typeface="Playfair Display ExtraBold" panose="020B0604020202020204" charset="0"/>
              </a:rPr>
              <a:t> </a:t>
            </a:r>
            <a:r>
              <a:rPr lang="en-US" sz="1500" dirty="0" err="1" smtClean="0">
                <a:latin typeface="Playfair Display ExtraBold" panose="020B0604020202020204" charset="0"/>
              </a:rPr>
              <a:t>gói</a:t>
            </a:r>
            <a:r>
              <a:rPr lang="en-US" sz="1500" dirty="0" smtClean="0">
                <a:latin typeface="Playfair Display ExtraBold" panose="020B0604020202020204" charset="0"/>
              </a:rPr>
              <a:t> tin</a:t>
            </a:r>
          </a:p>
          <a:p>
            <a:pPr lvl="1">
              <a:lnSpc>
                <a:spcPct val="150000"/>
              </a:lnSpc>
              <a:buFont typeface="Wingdings" panose="05000000000000000000" pitchFamily="2" charset="2"/>
              <a:buChar char="q"/>
            </a:pPr>
            <a:r>
              <a:rPr lang="en-US" sz="1500" dirty="0" err="1" smtClean="0">
                <a:latin typeface="Playfair Display ExtraBold" panose="020B0604020202020204" charset="0"/>
              </a:rPr>
              <a:t>Seq</a:t>
            </a:r>
            <a:r>
              <a:rPr lang="en-US" sz="1500" dirty="0" smtClean="0">
                <a:latin typeface="Playfair Display ExtraBold" panose="020B0604020202020204" charset="0"/>
              </a:rPr>
              <a:t>: </a:t>
            </a:r>
            <a:r>
              <a:rPr lang="en-US" sz="1500" dirty="0" err="1" smtClean="0">
                <a:latin typeface="Playfair Display ExtraBold" panose="020B0604020202020204" charset="0"/>
              </a:rPr>
              <a:t>Số</a:t>
            </a:r>
            <a:r>
              <a:rPr lang="en-US" sz="1500" dirty="0" smtClean="0">
                <a:latin typeface="Playfair Display ExtraBold" panose="020B0604020202020204" charset="0"/>
              </a:rPr>
              <a:t> </a:t>
            </a:r>
            <a:r>
              <a:rPr lang="en-US" sz="1500" dirty="0" err="1" smtClean="0">
                <a:latin typeface="Playfair Display ExtraBold" panose="020B0604020202020204" charset="0"/>
              </a:rPr>
              <a:t>thứ</a:t>
            </a:r>
            <a:r>
              <a:rPr lang="en-US" sz="1500" dirty="0" smtClean="0">
                <a:latin typeface="Playfair Display ExtraBold" panose="020B0604020202020204" charset="0"/>
              </a:rPr>
              <a:t> </a:t>
            </a:r>
            <a:r>
              <a:rPr lang="en-US" sz="1500" dirty="0" err="1" smtClean="0">
                <a:latin typeface="Playfair Display ExtraBold" panose="020B0604020202020204" charset="0"/>
              </a:rPr>
              <a:t>tự</a:t>
            </a:r>
            <a:r>
              <a:rPr lang="en-US" sz="1500" dirty="0" smtClean="0">
                <a:latin typeface="Playfair Display ExtraBold" panose="020B0604020202020204" charset="0"/>
              </a:rPr>
              <a:t> </a:t>
            </a:r>
            <a:r>
              <a:rPr lang="en-US" sz="1500" dirty="0" err="1" smtClean="0">
                <a:latin typeface="Playfair Display ExtraBold" panose="020B0604020202020204" charset="0"/>
              </a:rPr>
              <a:t>của</a:t>
            </a:r>
            <a:r>
              <a:rPr lang="en-US" sz="1500" dirty="0" smtClean="0">
                <a:latin typeface="Playfair Display ExtraBold" panose="020B0604020202020204" charset="0"/>
              </a:rPr>
              <a:t> </a:t>
            </a:r>
            <a:r>
              <a:rPr lang="en-US" sz="1500" dirty="0" err="1" smtClean="0">
                <a:latin typeface="Playfair Display ExtraBold" panose="020B0604020202020204" charset="0"/>
              </a:rPr>
              <a:t>gói</a:t>
            </a:r>
            <a:r>
              <a:rPr lang="en-US" sz="1500" dirty="0" smtClean="0">
                <a:latin typeface="Playfair Display ExtraBold" panose="020B0604020202020204" charset="0"/>
              </a:rPr>
              <a:t> tin</a:t>
            </a:r>
            <a:endParaRPr lang="en-US" sz="1500" dirty="0">
              <a:latin typeface="Playfair Display ExtraBold" panose="020B0604020202020204" charset="0"/>
            </a:endParaRPr>
          </a:p>
        </p:txBody>
      </p:sp>
      <p:grpSp>
        <p:nvGrpSpPr>
          <p:cNvPr id="303" name="Google Shape;303;p27"/>
          <p:cNvGrpSpPr/>
          <p:nvPr/>
        </p:nvGrpSpPr>
        <p:grpSpPr>
          <a:xfrm rot="-899982">
            <a:off x="7155167" y="3337320"/>
            <a:ext cx="2451226" cy="2475738"/>
            <a:chOff x="269239" y="624399"/>
            <a:chExt cx="2386800" cy="2386800"/>
          </a:xfrm>
        </p:grpSpPr>
        <p:sp>
          <p:nvSpPr>
            <p:cNvPr id="304" name="Google Shape;304;p27"/>
            <p:cNvSpPr/>
            <p:nvPr/>
          </p:nvSpPr>
          <p:spPr>
            <a:xfrm rot="-1970538">
              <a:off x="599418" y="954577"/>
              <a:ext cx="1726444" cy="1726444"/>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7"/>
            <p:cNvSpPr/>
            <p:nvPr/>
          </p:nvSpPr>
          <p:spPr>
            <a:xfrm rot="-1969931">
              <a:off x="929754" y="1027196"/>
              <a:ext cx="127817" cy="127817"/>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6" name="Google Shape;306;p27"/>
          <p:cNvSpPr/>
          <p:nvPr/>
        </p:nvSpPr>
        <p:spPr>
          <a:xfrm>
            <a:off x="7645288" y="3832390"/>
            <a:ext cx="1470900" cy="1485609"/>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7" name="Google Shape;307;p27"/>
          <p:cNvCxnSpPr/>
          <p:nvPr/>
        </p:nvCxnSpPr>
        <p:spPr>
          <a:xfrm>
            <a:off x="705600" y="901900"/>
            <a:ext cx="7732800" cy="0"/>
          </a:xfrm>
          <a:prstGeom prst="straightConnector1">
            <a:avLst/>
          </a:prstGeom>
          <a:noFill/>
          <a:ln w="9525" cap="flat" cmpd="sng">
            <a:solidFill>
              <a:schemeClr val="dk1"/>
            </a:solidFill>
            <a:prstDash val="solid"/>
            <a:round/>
            <a:headEnd type="oval" w="med" len="med"/>
            <a:tailEnd type="oval" w="med" len="med"/>
          </a:ln>
        </p:spPr>
      </p:cxnSp>
      <p:sp>
        <p:nvSpPr>
          <p:cNvPr id="308" name="Google Shape;308;p27"/>
          <p:cNvSpPr/>
          <p:nvPr/>
        </p:nvSpPr>
        <p:spPr>
          <a:xfrm>
            <a:off x="949770" y="-256671"/>
            <a:ext cx="990300" cy="990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p:cNvPicPr>
            <a:picLocks noChangeAspect="1"/>
          </p:cNvPicPr>
          <p:nvPr/>
        </p:nvPicPr>
        <p:blipFill>
          <a:blip r:embed="rId3"/>
          <a:stretch>
            <a:fillRect/>
          </a:stretch>
        </p:blipFill>
        <p:spPr>
          <a:xfrm>
            <a:off x="6849347" y="4222137"/>
            <a:ext cx="384707" cy="207150"/>
          </a:xfrm>
          <a:prstGeom prst="rect">
            <a:avLst/>
          </a:prstGeom>
        </p:spPr>
      </p:pic>
      <p:pic>
        <p:nvPicPr>
          <p:cNvPr id="5" name="Picture 4"/>
          <p:cNvPicPr>
            <a:picLocks noChangeAspect="1"/>
          </p:cNvPicPr>
          <p:nvPr/>
        </p:nvPicPr>
        <p:blipFill>
          <a:blip r:embed="rId4"/>
          <a:stretch>
            <a:fillRect/>
          </a:stretch>
        </p:blipFill>
        <p:spPr>
          <a:xfrm>
            <a:off x="949770" y="1218628"/>
            <a:ext cx="5873859" cy="3429536"/>
          </a:xfrm>
          <a:prstGeom prst="rect">
            <a:avLst/>
          </a:prstGeom>
        </p:spPr>
      </p:pic>
      <p:grpSp>
        <p:nvGrpSpPr>
          <p:cNvPr id="69" name="Google Shape;309;p27"/>
          <p:cNvGrpSpPr/>
          <p:nvPr/>
        </p:nvGrpSpPr>
        <p:grpSpPr>
          <a:xfrm>
            <a:off x="-900378" y="4413963"/>
            <a:ext cx="2877827" cy="322452"/>
            <a:chOff x="705589" y="4238349"/>
            <a:chExt cx="2877827" cy="322452"/>
          </a:xfrm>
        </p:grpSpPr>
        <p:sp>
          <p:nvSpPr>
            <p:cNvPr id="70" name="Google Shape;310;p27"/>
            <p:cNvSpPr/>
            <p:nvPr/>
          </p:nvSpPr>
          <p:spPr>
            <a:xfrm rot="-5400000">
              <a:off x="705589"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11;p27"/>
            <p:cNvSpPr/>
            <p:nvPr/>
          </p:nvSpPr>
          <p:spPr>
            <a:xfrm rot="-5400000">
              <a:off x="705589"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12;p27"/>
            <p:cNvSpPr/>
            <p:nvPr/>
          </p:nvSpPr>
          <p:spPr>
            <a:xfrm rot="-5400000">
              <a:off x="917882"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13;p27"/>
            <p:cNvSpPr/>
            <p:nvPr/>
          </p:nvSpPr>
          <p:spPr>
            <a:xfrm rot="-5400000">
              <a:off x="917882"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14;p27"/>
            <p:cNvSpPr/>
            <p:nvPr/>
          </p:nvSpPr>
          <p:spPr>
            <a:xfrm rot="-5400000">
              <a:off x="1130175"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15;p27"/>
            <p:cNvSpPr/>
            <p:nvPr/>
          </p:nvSpPr>
          <p:spPr>
            <a:xfrm rot="-5400000">
              <a:off x="1130175"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316;p27"/>
            <p:cNvSpPr/>
            <p:nvPr/>
          </p:nvSpPr>
          <p:spPr>
            <a:xfrm rot="-5400000">
              <a:off x="1342468"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317;p27"/>
            <p:cNvSpPr/>
            <p:nvPr/>
          </p:nvSpPr>
          <p:spPr>
            <a:xfrm rot="-5400000">
              <a:off x="1342468"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318;p27"/>
            <p:cNvSpPr/>
            <p:nvPr/>
          </p:nvSpPr>
          <p:spPr>
            <a:xfrm rot="-5400000">
              <a:off x="1554762"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319;p27"/>
            <p:cNvSpPr/>
            <p:nvPr/>
          </p:nvSpPr>
          <p:spPr>
            <a:xfrm rot="-5400000">
              <a:off x="1554762"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320;p27"/>
            <p:cNvSpPr/>
            <p:nvPr/>
          </p:nvSpPr>
          <p:spPr>
            <a:xfrm rot="-5400000">
              <a:off x="1767055"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321;p27"/>
            <p:cNvSpPr/>
            <p:nvPr/>
          </p:nvSpPr>
          <p:spPr>
            <a:xfrm rot="-5400000">
              <a:off x="1767055"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322;p27"/>
            <p:cNvSpPr/>
            <p:nvPr/>
          </p:nvSpPr>
          <p:spPr>
            <a:xfrm rot="-5400000">
              <a:off x="1979348"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23;p27"/>
            <p:cNvSpPr/>
            <p:nvPr/>
          </p:nvSpPr>
          <p:spPr>
            <a:xfrm rot="-5400000">
              <a:off x="1979348"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24;p27"/>
            <p:cNvSpPr/>
            <p:nvPr/>
          </p:nvSpPr>
          <p:spPr>
            <a:xfrm rot="-5400000">
              <a:off x="2191641"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25;p27"/>
            <p:cNvSpPr/>
            <p:nvPr/>
          </p:nvSpPr>
          <p:spPr>
            <a:xfrm rot="-5400000">
              <a:off x="2191641"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26;p27"/>
            <p:cNvSpPr/>
            <p:nvPr/>
          </p:nvSpPr>
          <p:spPr>
            <a:xfrm rot="-5400000">
              <a:off x="2403934"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327;p27"/>
            <p:cNvSpPr/>
            <p:nvPr/>
          </p:nvSpPr>
          <p:spPr>
            <a:xfrm rot="-5400000">
              <a:off x="2403934"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328;p27"/>
            <p:cNvSpPr/>
            <p:nvPr/>
          </p:nvSpPr>
          <p:spPr>
            <a:xfrm rot="-5400000">
              <a:off x="2616228"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329;p27"/>
            <p:cNvSpPr/>
            <p:nvPr/>
          </p:nvSpPr>
          <p:spPr>
            <a:xfrm rot="-5400000">
              <a:off x="2616228"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30;p27"/>
            <p:cNvSpPr/>
            <p:nvPr/>
          </p:nvSpPr>
          <p:spPr>
            <a:xfrm rot="-5400000">
              <a:off x="2828521"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31;p27"/>
            <p:cNvSpPr/>
            <p:nvPr/>
          </p:nvSpPr>
          <p:spPr>
            <a:xfrm rot="-5400000">
              <a:off x="2828521"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32;p27"/>
            <p:cNvSpPr/>
            <p:nvPr/>
          </p:nvSpPr>
          <p:spPr>
            <a:xfrm rot="-5400000">
              <a:off x="3040814"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33;p27"/>
            <p:cNvSpPr/>
            <p:nvPr/>
          </p:nvSpPr>
          <p:spPr>
            <a:xfrm rot="-5400000">
              <a:off x="3040814"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34;p27"/>
            <p:cNvSpPr/>
            <p:nvPr/>
          </p:nvSpPr>
          <p:spPr>
            <a:xfrm rot="-5400000">
              <a:off x="3253107"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335;p27"/>
            <p:cNvSpPr/>
            <p:nvPr/>
          </p:nvSpPr>
          <p:spPr>
            <a:xfrm rot="-5400000">
              <a:off x="3253107"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336;p27"/>
            <p:cNvSpPr/>
            <p:nvPr/>
          </p:nvSpPr>
          <p:spPr>
            <a:xfrm rot="-5400000">
              <a:off x="3465400"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337;p27"/>
            <p:cNvSpPr/>
            <p:nvPr/>
          </p:nvSpPr>
          <p:spPr>
            <a:xfrm rot="-5400000">
              <a:off x="3465400"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7266603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2" name="Google Shape;302;p27"/>
          <p:cNvSpPr txBox="1">
            <a:spLocks noGrp="1"/>
          </p:cNvSpPr>
          <p:nvPr>
            <p:ph type="title"/>
          </p:nvPr>
        </p:nvSpPr>
        <p:spPr>
          <a:prstGeom prst="rect">
            <a:avLst/>
          </a:prstGeom>
        </p:spPr>
        <p:txBody>
          <a:bodyPr spcFirstLastPara="1" wrap="square" lIns="91425" tIns="91425" rIns="91425" bIns="91425" anchor="ctr" anchorCtr="0">
            <a:noAutofit/>
          </a:bodyPr>
          <a:lstStyle/>
          <a:p>
            <a:pPr lvl="0" algn="ctr"/>
            <a:r>
              <a:rPr lang="en-US" dirty="0" err="1" smtClean="0"/>
              <a:t>Cơ</a:t>
            </a:r>
            <a:r>
              <a:rPr lang="en-US" dirty="0" smtClean="0"/>
              <a:t> </a:t>
            </a:r>
            <a:r>
              <a:rPr lang="en-US" dirty="0" err="1" smtClean="0"/>
              <a:t>chế</a:t>
            </a:r>
            <a:r>
              <a:rPr lang="en-US" dirty="0" smtClean="0"/>
              <a:t> </a:t>
            </a:r>
            <a:r>
              <a:rPr lang="en-US" dirty="0" err="1" smtClean="0"/>
              <a:t>phục</a:t>
            </a:r>
            <a:r>
              <a:rPr lang="en-US" dirty="0" smtClean="0"/>
              <a:t> </a:t>
            </a:r>
            <a:r>
              <a:rPr lang="en-US" dirty="0" err="1" smtClean="0"/>
              <a:t>hồi</a:t>
            </a:r>
            <a:r>
              <a:rPr lang="en-US" dirty="0" smtClean="0"/>
              <a:t> </a:t>
            </a:r>
            <a:r>
              <a:rPr lang="en-US" dirty="0" err="1" smtClean="0"/>
              <a:t>nhanh</a:t>
            </a:r>
            <a:endParaRPr dirty="0"/>
          </a:p>
        </p:txBody>
      </p:sp>
      <p:sp>
        <p:nvSpPr>
          <p:cNvPr id="3" name="Text Placeholder 2"/>
          <p:cNvSpPr>
            <a:spLocks noGrp="1"/>
          </p:cNvSpPr>
          <p:nvPr>
            <p:ph type="body" idx="1"/>
          </p:nvPr>
        </p:nvSpPr>
        <p:spPr>
          <a:xfrm>
            <a:off x="720000" y="1719421"/>
            <a:ext cx="7718400" cy="3855303"/>
          </a:xfrm>
        </p:spPr>
        <p:txBody>
          <a:bodyPr/>
          <a:lstStyle/>
          <a:p>
            <a:pPr>
              <a:lnSpc>
                <a:spcPct val="150000"/>
              </a:lnSpc>
              <a:buFont typeface="Wingdings" panose="05000000000000000000" pitchFamily="2" charset="2"/>
              <a:buChar char="q"/>
            </a:pPr>
            <a:r>
              <a:rPr lang="en-US" sz="1600" dirty="0" err="1" smtClean="0">
                <a:latin typeface="Playfair Display ExtraBold" panose="020B0604020202020204" charset="0"/>
              </a:rPr>
              <a:t>Kiểm</a:t>
            </a:r>
            <a:r>
              <a:rPr lang="en-US" sz="1600" dirty="0" smtClean="0">
                <a:latin typeface="Playfair Display ExtraBold" panose="020B0604020202020204" charset="0"/>
              </a:rPr>
              <a:t> </a:t>
            </a:r>
            <a:r>
              <a:rPr lang="en-US" sz="1600" dirty="0" err="1" smtClean="0">
                <a:latin typeface="Playfair Display ExtraBold" panose="020B0604020202020204" charset="0"/>
              </a:rPr>
              <a:t>soát</a:t>
            </a:r>
            <a:r>
              <a:rPr lang="en-US" sz="1600" dirty="0" smtClean="0">
                <a:latin typeface="Playfair Display ExtraBold" panose="020B0604020202020204" charset="0"/>
              </a:rPr>
              <a:t> </a:t>
            </a:r>
            <a:r>
              <a:rPr lang="en-US" sz="1600" dirty="0" err="1" smtClean="0">
                <a:latin typeface="Playfair Display ExtraBold" panose="020B0604020202020204" charset="0"/>
              </a:rPr>
              <a:t>lỗi</a:t>
            </a:r>
            <a:r>
              <a:rPr lang="en-US" sz="1600" dirty="0" smtClean="0">
                <a:latin typeface="Playfair Display ExtraBold" panose="020B0604020202020204" charset="0"/>
              </a:rPr>
              <a:t> </a:t>
            </a:r>
            <a:r>
              <a:rPr lang="en-US" sz="1600" dirty="0" err="1" smtClean="0">
                <a:latin typeface="Playfair Display ExtraBold" panose="020B0604020202020204" charset="0"/>
              </a:rPr>
              <a:t>dữ</a:t>
            </a:r>
            <a:r>
              <a:rPr lang="en-US" sz="1600" dirty="0" smtClean="0">
                <a:latin typeface="Playfair Display ExtraBold" panose="020B0604020202020204" charset="0"/>
              </a:rPr>
              <a:t> </a:t>
            </a:r>
            <a:r>
              <a:rPr lang="en-US" sz="1600" dirty="0" err="1" smtClean="0">
                <a:latin typeface="Playfair Display ExtraBold" panose="020B0604020202020204" charset="0"/>
              </a:rPr>
              <a:t>liệu</a:t>
            </a:r>
            <a:r>
              <a:rPr lang="en-US" sz="1600" dirty="0" smtClean="0">
                <a:latin typeface="Playfair Display ExtraBold" panose="020B0604020202020204" charset="0"/>
              </a:rPr>
              <a:t>: checksum</a:t>
            </a:r>
          </a:p>
          <a:p>
            <a:pPr>
              <a:lnSpc>
                <a:spcPct val="150000"/>
              </a:lnSpc>
              <a:buFont typeface="Wingdings" panose="05000000000000000000" pitchFamily="2" charset="2"/>
              <a:buChar char="q"/>
            </a:pPr>
            <a:r>
              <a:rPr lang="en-US" sz="1600" dirty="0" err="1" smtClean="0">
                <a:latin typeface="Playfair Display ExtraBold" panose="020B0604020202020204" charset="0"/>
              </a:rPr>
              <a:t>Kiểm</a:t>
            </a:r>
            <a:r>
              <a:rPr lang="en-US" sz="1600" dirty="0" smtClean="0">
                <a:latin typeface="Playfair Display ExtraBold" panose="020B0604020202020204" charset="0"/>
              </a:rPr>
              <a:t> </a:t>
            </a:r>
            <a:r>
              <a:rPr lang="en-US" sz="1600" dirty="0" err="1" smtClean="0">
                <a:latin typeface="Playfair Display ExtraBold" panose="020B0604020202020204" charset="0"/>
              </a:rPr>
              <a:t>soát</a:t>
            </a:r>
            <a:r>
              <a:rPr lang="en-US" sz="1600" dirty="0" smtClean="0">
                <a:latin typeface="Playfair Display ExtraBold" panose="020B0604020202020204" charset="0"/>
              </a:rPr>
              <a:t> </a:t>
            </a:r>
            <a:r>
              <a:rPr lang="en-US" sz="1600" dirty="0" err="1" smtClean="0">
                <a:latin typeface="Playfair Display ExtraBold" panose="020B0604020202020204" charset="0"/>
              </a:rPr>
              <a:t>mất</a:t>
            </a:r>
            <a:r>
              <a:rPr lang="en-US" sz="1600" dirty="0" smtClean="0">
                <a:latin typeface="Playfair Display ExtraBold" panose="020B0604020202020204" charset="0"/>
              </a:rPr>
              <a:t> </a:t>
            </a:r>
            <a:r>
              <a:rPr lang="en-US" sz="1600" dirty="0" err="1" smtClean="0">
                <a:latin typeface="Playfair Display ExtraBold" panose="020B0604020202020204" charset="0"/>
              </a:rPr>
              <a:t>gói</a:t>
            </a:r>
            <a:r>
              <a:rPr lang="en-US" sz="1600" dirty="0" smtClean="0">
                <a:latin typeface="Playfair Display ExtraBold" panose="020B0604020202020204" charset="0"/>
              </a:rPr>
              <a:t> tin: </a:t>
            </a:r>
            <a:r>
              <a:rPr lang="en-US" sz="1600" dirty="0" err="1" smtClean="0">
                <a:latin typeface="Playfair Display ExtraBold" panose="020B0604020202020204" charset="0"/>
              </a:rPr>
              <a:t>phát</a:t>
            </a:r>
            <a:r>
              <a:rPr lang="en-US" sz="1600" dirty="0" smtClean="0">
                <a:latin typeface="Playfair Display ExtraBold" panose="020B0604020202020204" charset="0"/>
              </a:rPr>
              <a:t> </a:t>
            </a:r>
            <a:r>
              <a:rPr lang="en-US" sz="1600" dirty="0" err="1" smtClean="0">
                <a:latin typeface="Playfair Display ExtraBold" panose="020B0604020202020204" charset="0"/>
              </a:rPr>
              <a:t>lại</a:t>
            </a:r>
            <a:r>
              <a:rPr lang="en-US" sz="1600" dirty="0" smtClean="0">
                <a:latin typeface="Playfair Display ExtraBold" panose="020B0604020202020204" charset="0"/>
              </a:rPr>
              <a:t> </a:t>
            </a:r>
            <a:r>
              <a:rPr lang="en-US" sz="1600" dirty="0" err="1" smtClean="0">
                <a:latin typeface="Playfair Display ExtraBold" panose="020B0604020202020204" charset="0"/>
              </a:rPr>
              <a:t>khi</a:t>
            </a:r>
            <a:r>
              <a:rPr lang="en-US" sz="1600" dirty="0" smtClean="0">
                <a:latin typeface="Playfair Display ExtraBold" panose="020B0604020202020204" charset="0"/>
              </a:rPr>
              <a:t> </a:t>
            </a:r>
            <a:r>
              <a:rPr lang="en-US" sz="1600" dirty="0" err="1" smtClean="0">
                <a:latin typeface="Playfair Display ExtraBold" panose="020B0604020202020204" charset="0"/>
              </a:rPr>
              <a:t>có</a:t>
            </a:r>
            <a:r>
              <a:rPr lang="en-US" sz="1600" dirty="0" smtClean="0">
                <a:latin typeface="Playfair Display ExtraBold" panose="020B0604020202020204" charset="0"/>
              </a:rPr>
              <a:t> time-out</a:t>
            </a:r>
          </a:p>
          <a:p>
            <a:pPr>
              <a:lnSpc>
                <a:spcPct val="150000"/>
              </a:lnSpc>
              <a:buFont typeface="Wingdings" panose="05000000000000000000" pitchFamily="2" charset="2"/>
              <a:buChar char="q"/>
            </a:pPr>
            <a:r>
              <a:rPr lang="en-US" sz="1600" dirty="0" err="1" smtClean="0">
                <a:latin typeface="Playfair Display ExtraBold" panose="020B0604020202020204" charset="0"/>
              </a:rPr>
              <a:t>Kiểm</a:t>
            </a:r>
            <a:r>
              <a:rPr lang="en-US" sz="1600" dirty="0" smtClean="0">
                <a:latin typeface="Playfair Display ExtraBold" panose="020B0604020202020204" charset="0"/>
              </a:rPr>
              <a:t> </a:t>
            </a:r>
            <a:r>
              <a:rPr lang="en-US" sz="1600" dirty="0" err="1" smtClean="0">
                <a:latin typeface="Playfair Display ExtraBold" panose="020B0604020202020204" charset="0"/>
              </a:rPr>
              <a:t>soát</a:t>
            </a:r>
            <a:r>
              <a:rPr lang="en-US" sz="1600" dirty="0" smtClean="0">
                <a:latin typeface="Playfair Display ExtraBold" panose="020B0604020202020204" charset="0"/>
              </a:rPr>
              <a:t> </a:t>
            </a:r>
            <a:r>
              <a:rPr lang="en-US" sz="1600" dirty="0" err="1" smtClean="0">
                <a:latin typeface="Playfair Display ExtraBold" panose="020B0604020202020204" charset="0"/>
              </a:rPr>
              <a:t>dữ</a:t>
            </a:r>
            <a:r>
              <a:rPr lang="en-US" sz="1600" dirty="0" smtClean="0">
                <a:latin typeface="Playfair Display ExtraBold" panose="020B0604020202020204" charset="0"/>
              </a:rPr>
              <a:t> </a:t>
            </a:r>
            <a:r>
              <a:rPr lang="en-US" sz="1600" dirty="0" err="1" smtClean="0">
                <a:latin typeface="Playfair Display ExtraBold" panose="020B0604020202020204" charset="0"/>
              </a:rPr>
              <a:t>liệu</a:t>
            </a:r>
            <a:r>
              <a:rPr lang="en-US" sz="1600" dirty="0" smtClean="0">
                <a:latin typeface="Playfair Display ExtraBold" panose="020B0604020202020204" charset="0"/>
              </a:rPr>
              <a:t> </a:t>
            </a:r>
            <a:r>
              <a:rPr lang="en-US" sz="1600" dirty="0" err="1" smtClean="0">
                <a:latin typeface="Playfair Display ExtraBold" panose="020B0604020202020204" charset="0"/>
              </a:rPr>
              <a:t>đã</a:t>
            </a:r>
            <a:r>
              <a:rPr lang="en-US" sz="1600" dirty="0" smtClean="0">
                <a:latin typeface="Playfair Display ExtraBold" panose="020B0604020202020204" charset="0"/>
              </a:rPr>
              <a:t> </a:t>
            </a:r>
            <a:r>
              <a:rPr lang="en-US" sz="1600" dirty="0" err="1" smtClean="0">
                <a:latin typeface="Playfair Display ExtraBold" panose="020B0604020202020204" charset="0"/>
              </a:rPr>
              <a:t>được</a:t>
            </a:r>
            <a:r>
              <a:rPr lang="en-US" sz="1600" dirty="0" smtClean="0">
                <a:latin typeface="Playfair Display ExtraBold" panose="020B0604020202020204" charset="0"/>
              </a:rPr>
              <a:t> </a:t>
            </a:r>
            <a:r>
              <a:rPr lang="en-US" sz="1600" dirty="0" err="1" smtClean="0">
                <a:latin typeface="Playfair Display ExtraBold" panose="020B0604020202020204" charset="0"/>
              </a:rPr>
              <a:t>nhận</a:t>
            </a:r>
            <a:r>
              <a:rPr lang="en-US" sz="1600" dirty="0" smtClean="0">
                <a:latin typeface="Playfair Display ExtraBold" panose="020B0604020202020204" charset="0"/>
              </a:rPr>
              <a:t> </a:t>
            </a:r>
            <a:r>
              <a:rPr lang="en-US" sz="1600" dirty="0" err="1" smtClean="0">
                <a:latin typeface="Playfair Display ExtraBold" panose="020B0604020202020204" charset="0"/>
              </a:rPr>
              <a:t>chưa</a:t>
            </a:r>
            <a:endParaRPr lang="en-US" sz="1600" dirty="0" smtClean="0">
              <a:latin typeface="Playfair Display ExtraBold" panose="020B0604020202020204" charset="0"/>
            </a:endParaRPr>
          </a:p>
          <a:p>
            <a:pPr lvl="1">
              <a:lnSpc>
                <a:spcPct val="150000"/>
              </a:lnSpc>
              <a:buFont typeface="Wingdings" panose="05000000000000000000" pitchFamily="2" charset="2"/>
              <a:buChar char="q"/>
            </a:pPr>
            <a:r>
              <a:rPr lang="en-US" sz="1500" dirty="0" err="1" smtClean="0">
                <a:latin typeface="Playfair Display ExtraBold" panose="020B0604020202020204" charset="0"/>
              </a:rPr>
              <a:t>Ack</a:t>
            </a:r>
            <a:r>
              <a:rPr lang="en-US" sz="1500" dirty="0" smtClean="0">
                <a:latin typeface="Playfair Display ExtraBold" panose="020B0604020202020204" charset="0"/>
              </a:rPr>
              <a:t>: </a:t>
            </a:r>
            <a:r>
              <a:rPr lang="en-US" sz="1500" dirty="0" err="1" smtClean="0">
                <a:latin typeface="Playfair Display ExtraBold" panose="020B0604020202020204" charset="0"/>
              </a:rPr>
              <a:t>Báo</a:t>
            </a:r>
            <a:r>
              <a:rPr lang="en-US" sz="1500" dirty="0" smtClean="0">
                <a:latin typeface="Playfair Display ExtraBold" panose="020B0604020202020204" charset="0"/>
              </a:rPr>
              <a:t> </a:t>
            </a:r>
            <a:r>
              <a:rPr lang="en-US" sz="1500" dirty="0" err="1" smtClean="0">
                <a:latin typeface="Playfair Display ExtraBold" panose="020B0604020202020204" charset="0"/>
              </a:rPr>
              <a:t>nhận</a:t>
            </a:r>
            <a:r>
              <a:rPr lang="en-US" sz="1500" dirty="0" smtClean="0">
                <a:latin typeface="Playfair Display ExtraBold" panose="020B0604020202020204" charset="0"/>
              </a:rPr>
              <a:t> </a:t>
            </a:r>
            <a:r>
              <a:rPr lang="en-US" sz="1500" dirty="0" err="1" smtClean="0">
                <a:latin typeface="Playfair Display ExtraBold" panose="020B0604020202020204" charset="0"/>
              </a:rPr>
              <a:t>gói</a:t>
            </a:r>
            <a:r>
              <a:rPr lang="en-US" sz="1500" dirty="0" smtClean="0">
                <a:latin typeface="Playfair Display ExtraBold" panose="020B0604020202020204" charset="0"/>
              </a:rPr>
              <a:t> tin</a:t>
            </a:r>
          </a:p>
          <a:p>
            <a:pPr lvl="1">
              <a:lnSpc>
                <a:spcPct val="150000"/>
              </a:lnSpc>
              <a:buFont typeface="Wingdings" panose="05000000000000000000" pitchFamily="2" charset="2"/>
              <a:buChar char="q"/>
            </a:pPr>
            <a:r>
              <a:rPr lang="en-US" sz="1500" dirty="0" err="1" smtClean="0">
                <a:latin typeface="Playfair Display ExtraBold" panose="020B0604020202020204" charset="0"/>
              </a:rPr>
              <a:t>Seq</a:t>
            </a:r>
            <a:r>
              <a:rPr lang="en-US" sz="1500" dirty="0" smtClean="0">
                <a:latin typeface="Playfair Display ExtraBold" panose="020B0604020202020204" charset="0"/>
              </a:rPr>
              <a:t>: </a:t>
            </a:r>
            <a:r>
              <a:rPr lang="en-US" sz="1500" dirty="0" err="1" smtClean="0">
                <a:latin typeface="Playfair Display ExtraBold" panose="020B0604020202020204" charset="0"/>
              </a:rPr>
              <a:t>Số</a:t>
            </a:r>
            <a:r>
              <a:rPr lang="en-US" sz="1500" dirty="0" smtClean="0">
                <a:latin typeface="Playfair Display ExtraBold" panose="020B0604020202020204" charset="0"/>
              </a:rPr>
              <a:t> </a:t>
            </a:r>
            <a:r>
              <a:rPr lang="en-US" sz="1500" dirty="0" err="1" smtClean="0">
                <a:latin typeface="Playfair Display ExtraBold" panose="020B0604020202020204" charset="0"/>
              </a:rPr>
              <a:t>thứ</a:t>
            </a:r>
            <a:r>
              <a:rPr lang="en-US" sz="1500" dirty="0" smtClean="0">
                <a:latin typeface="Playfair Display ExtraBold" panose="020B0604020202020204" charset="0"/>
              </a:rPr>
              <a:t> </a:t>
            </a:r>
            <a:r>
              <a:rPr lang="en-US" sz="1500" dirty="0" err="1" smtClean="0">
                <a:latin typeface="Playfair Display ExtraBold" panose="020B0604020202020204" charset="0"/>
              </a:rPr>
              <a:t>tự</a:t>
            </a:r>
            <a:r>
              <a:rPr lang="en-US" sz="1500" dirty="0" smtClean="0">
                <a:latin typeface="Playfair Display ExtraBold" panose="020B0604020202020204" charset="0"/>
              </a:rPr>
              <a:t> </a:t>
            </a:r>
            <a:r>
              <a:rPr lang="en-US" sz="1500" dirty="0" err="1" smtClean="0">
                <a:latin typeface="Playfair Display ExtraBold" panose="020B0604020202020204" charset="0"/>
              </a:rPr>
              <a:t>của</a:t>
            </a:r>
            <a:r>
              <a:rPr lang="en-US" sz="1500" dirty="0" smtClean="0">
                <a:latin typeface="Playfair Display ExtraBold" panose="020B0604020202020204" charset="0"/>
              </a:rPr>
              <a:t> </a:t>
            </a:r>
            <a:r>
              <a:rPr lang="en-US" sz="1500" dirty="0" err="1" smtClean="0">
                <a:latin typeface="Playfair Display ExtraBold" panose="020B0604020202020204" charset="0"/>
              </a:rPr>
              <a:t>gói</a:t>
            </a:r>
            <a:r>
              <a:rPr lang="en-US" sz="1500" dirty="0" smtClean="0">
                <a:latin typeface="Playfair Display ExtraBold" panose="020B0604020202020204" charset="0"/>
              </a:rPr>
              <a:t> tin</a:t>
            </a:r>
            <a:endParaRPr lang="en-US" sz="1500" dirty="0">
              <a:latin typeface="Playfair Display ExtraBold" panose="020B0604020202020204" charset="0"/>
            </a:endParaRPr>
          </a:p>
        </p:txBody>
      </p:sp>
      <p:grpSp>
        <p:nvGrpSpPr>
          <p:cNvPr id="303" name="Google Shape;303;p27"/>
          <p:cNvGrpSpPr/>
          <p:nvPr/>
        </p:nvGrpSpPr>
        <p:grpSpPr>
          <a:xfrm rot="-899982">
            <a:off x="7155167" y="3337320"/>
            <a:ext cx="2451226" cy="2475738"/>
            <a:chOff x="269239" y="624399"/>
            <a:chExt cx="2386800" cy="2386800"/>
          </a:xfrm>
        </p:grpSpPr>
        <p:sp>
          <p:nvSpPr>
            <p:cNvPr id="304" name="Google Shape;304;p27"/>
            <p:cNvSpPr/>
            <p:nvPr/>
          </p:nvSpPr>
          <p:spPr>
            <a:xfrm rot="-1970538">
              <a:off x="599418" y="954577"/>
              <a:ext cx="1726444" cy="1726444"/>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7"/>
            <p:cNvSpPr/>
            <p:nvPr/>
          </p:nvSpPr>
          <p:spPr>
            <a:xfrm rot="-1969931">
              <a:off x="929754" y="1027196"/>
              <a:ext cx="127817" cy="127817"/>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6" name="Google Shape;306;p27"/>
          <p:cNvSpPr/>
          <p:nvPr/>
        </p:nvSpPr>
        <p:spPr>
          <a:xfrm>
            <a:off x="7645288" y="3832390"/>
            <a:ext cx="1470900" cy="1485609"/>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7" name="Google Shape;307;p27"/>
          <p:cNvCxnSpPr/>
          <p:nvPr/>
        </p:nvCxnSpPr>
        <p:spPr>
          <a:xfrm>
            <a:off x="705600" y="901900"/>
            <a:ext cx="7732800" cy="0"/>
          </a:xfrm>
          <a:prstGeom prst="straightConnector1">
            <a:avLst/>
          </a:prstGeom>
          <a:noFill/>
          <a:ln w="9525" cap="flat" cmpd="sng">
            <a:solidFill>
              <a:schemeClr val="dk1"/>
            </a:solidFill>
            <a:prstDash val="solid"/>
            <a:round/>
            <a:headEnd type="oval" w="med" len="med"/>
            <a:tailEnd type="oval" w="med" len="med"/>
          </a:ln>
        </p:spPr>
      </p:cxnSp>
      <p:sp>
        <p:nvSpPr>
          <p:cNvPr id="308" name="Google Shape;308;p27"/>
          <p:cNvSpPr/>
          <p:nvPr/>
        </p:nvSpPr>
        <p:spPr>
          <a:xfrm>
            <a:off x="949770" y="-256671"/>
            <a:ext cx="990300" cy="990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p:cNvPicPr>
            <a:picLocks noChangeAspect="1"/>
          </p:cNvPicPr>
          <p:nvPr/>
        </p:nvPicPr>
        <p:blipFill>
          <a:blip r:embed="rId3"/>
          <a:stretch>
            <a:fillRect/>
          </a:stretch>
        </p:blipFill>
        <p:spPr>
          <a:xfrm>
            <a:off x="6849347" y="4222137"/>
            <a:ext cx="384707" cy="207150"/>
          </a:xfrm>
          <a:prstGeom prst="rect">
            <a:avLst/>
          </a:prstGeom>
        </p:spPr>
      </p:pic>
      <p:pic>
        <p:nvPicPr>
          <p:cNvPr id="5" name="Picture 4"/>
          <p:cNvPicPr>
            <a:picLocks noChangeAspect="1"/>
          </p:cNvPicPr>
          <p:nvPr/>
        </p:nvPicPr>
        <p:blipFill>
          <a:blip r:embed="rId4"/>
          <a:stretch>
            <a:fillRect/>
          </a:stretch>
        </p:blipFill>
        <p:spPr>
          <a:xfrm>
            <a:off x="940119" y="1104147"/>
            <a:ext cx="6069938" cy="3559458"/>
          </a:xfrm>
          <a:prstGeom prst="rect">
            <a:avLst/>
          </a:prstGeom>
        </p:spPr>
      </p:pic>
      <p:grpSp>
        <p:nvGrpSpPr>
          <p:cNvPr id="98" name="Google Shape;309;p27"/>
          <p:cNvGrpSpPr/>
          <p:nvPr/>
        </p:nvGrpSpPr>
        <p:grpSpPr>
          <a:xfrm>
            <a:off x="7357074" y="1460815"/>
            <a:ext cx="2877827" cy="322452"/>
            <a:chOff x="705589" y="4238349"/>
            <a:chExt cx="2877827" cy="322452"/>
          </a:xfrm>
        </p:grpSpPr>
        <p:sp>
          <p:nvSpPr>
            <p:cNvPr id="99" name="Google Shape;310;p27"/>
            <p:cNvSpPr/>
            <p:nvPr/>
          </p:nvSpPr>
          <p:spPr>
            <a:xfrm rot="-5400000">
              <a:off x="705589"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11;p27"/>
            <p:cNvSpPr/>
            <p:nvPr/>
          </p:nvSpPr>
          <p:spPr>
            <a:xfrm rot="-5400000">
              <a:off x="705589"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12;p27"/>
            <p:cNvSpPr/>
            <p:nvPr/>
          </p:nvSpPr>
          <p:spPr>
            <a:xfrm rot="-5400000">
              <a:off x="917882"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313;p27"/>
            <p:cNvSpPr/>
            <p:nvPr/>
          </p:nvSpPr>
          <p:spPr>
            <a:xfrm rot="-5400000">
              <a:off x="917882"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14;p27"/>
            <p:cNvSpPr/>
            <p:nvPr/>
          </p:nvSpPr>
          <p:spPr>
            <a:xfrm rot="-5400000">
              <a:off x="1130175"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315;p27"/>
            <p:cNvSpPr/>
            <p:nvPr/>
          </p:nvSpPr>
          <p:spPr>
            <a:xfrm rot="-5400000">
              <a:off x="1130175"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16;p27"/>
            <p:cNvSpPr/>
            <p:nvPr/>
          </p:nvSpPr>
          <p:spPr>
            <a:xfrm rot="-5400000">
              <a:off x="1342468"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317;p27"/>
            <p:cNvSpPr/>
            <p:nvPr/>
          </p:nvSpPr>
          <p:spPr>
            <a:xfrm rot="-5400000">
              <a:off x="1342468"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318;p27"/>
            <p:cNvSpPr/>
            <p:nvPr/>
          </p:nvSpPr>
          <p:spPr>
            <a:xfrm rot="-5400000">
              <a:off x="1554762"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319;p27"/>
            <p:cNvSpPr/>
            <p:nvPr/>
          </p:nvSpPr>
          <p:spPr>
            <a:xfrm rot="-5400000">
              <a:off x="1554762"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320;p27"/>
            <p:cNvSpPr/>
            <p:nvPr/>
          </p:nvSpPr>
          <p:spPr>
            <a:xfrm rot="-5400000">
              <a:off x="1767055"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321;p27"/>
            <p:cNvSpPr/>
            <p:nvPr/>
          </p:nvSpPr>
          <p:spPr>
            <a:xfrm rot="-5400000">
              <a:off x="1767055"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322;p27"/>
            <p:cNvSpPr/>
            <p:nvPr/>
          </p:nvSpPr>
          <p:spPr>
            <a:xfrm rot="-5400000">
              <a:off x="1979348"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323;p27"/>
            <p:cNvSpPr/>
            <p:nvPr/>
          </p:nvSpPr>
          <p:spPr>
            <a:xfrm rot="-5400000">
              <a:off x="1979348"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324;p27"/>
            <p:cNvSpPr/>
            <p:nvPr/>
          </p:nvSpPr>
          <p:spPr>
            <a:xfrm rot="-5400000">
              <a:off x="2191641"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325;p27"/>
            <p:cNvSpPr/>
            <p:nvPr/>
          </p:nvSpPr>
          <p:spPr>
            <a:xfrm rot="-5400000">
              <a:off x="2191641"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326;p27"/>
            <p:cNvSpPr/>
            <p:nvPr/>
          </p:nvSpPr>
          <p:spPr>
            <a:xfrm rot="-5400000">
              <a:off x="2403934"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327;p27"/>
            <p:cNvSpPr/>
            <p:nvPr/>
          </p:nvSpPr>
          <p:spPr>
            <a:xfrm rot="-5400000">
              <a:off x="2403934"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328;p27"/>
            <p:cNvSpPr/>
            <p:nvPr/>
          </p:nvSpPr>
          <p:spPr>
            <a:xfrm rot="-5400000">
              <a:off x="2616228"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329;p27"/>
            <p:cNvSpPr/>
            <p:nvPr/>
          </p:nvSpPr>
          <p:spPr>
            <a:xfrm rot="-5400000">
              <a:off x="2616228"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330;p27"/>
            <p:cNvSpPr/>
            <p:nvPr/>
          </p:nvSpPr>
          <p:spPr>
            <a:xfrm rot="-5400000">
              <a:off x="2828521"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331;p27"/>
            <p:cNvSpPr/>
            <p:nvPr/>
          </p:nvSpPr>
          <p:spPr>
            <a:xfrm rot="-5400000">
              <a:off x="2828521"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332;p27"/>
            <p:cNvSpPr/>
            <p:nvPr/>
          </p:nvSpPr>
          <p:spPr>
            <a:xfrm rot="-5400000">
              <a:off x="3040814"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333;p27"/>
            <p:cNvSpPr/>
            <p:nvPr/>
          </p:nvSpPr>
          <p:spPr>
            <a:xfrm rot="-5400000">
              <a:off x="3040814"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334;p27"/>
            <p:cNvSpPr/>
            <p:nvPr/>
          </p:nvSpPr>
          <p:spPr>
            <a:xfrm rot="-5400000">
              <a:off x="3253107"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335;p27"/>
            <p:cNvSpPr/>
            <p:nvPr/>
          </p:nvSpPr>
          <p:spPr>
            <a:xfrm rot="-5400000">
              <a:off x="3253107"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336;p27"/>
            <p:cNvSpPr/>
            <p:nvPr/>
          </p:nvSpPr>
          <p:spPr>
            <a:xfrm rot="-5400000">
              <a:off x="3465400"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337;p27"/>
            <p:cNvSpPr/>
            <p:nvPr/>
          </p:nvSpPr>
          <p:spPr>
            <a:xfrm rot="-5400000">
              <a:off x="3465400"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266790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29"/>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smtClean="0"/>
              <a:t>Tổng</a:t>
            </a:r>
            <a:r>
              <a:rPr lang="en-US" dirty="0" smtClean="0"/>
              <a:t> </a:t>
            </a:r>
            <a:r>
              <a:rPr lang="en-US" dirty="0" err="1" smtClean="0"/>
              <a:t>kết</a:t>
            </a:r>
            <a:endParaRPr dirty="0"/>
          </a:p>
        </p:txBody>
      </p:sp>
      <p:grpSp>
        <p:nvGrpSpPr>
          <p:cNvPr id="402" name="Google Shape;402;p29"/>
          <p:cNvGrpSpPr/>
          <p:nvPr/>
        </p:nvGrpSpPr>
        <p:grpSpPr>
          <a:xfrm rot="-5400000">
            <a:off x="7053942" y="-1380678"/>
            <a:ext cx="3151531" cy="3151531"/>
            <a:chOff x="269239" y="624399"/>
            <a:chExt cx="2386800" cy="2386800"/>
          </a:xfrm>
        </p:grpSpPr>
        <p:sp>
          <p:nvSpPr>
            <p:cNvPr id="403" name="Google Shape;403;p29"/>
            <p:cNvSpPr/>
            <p:nvPr/>
          </p:nvSpPr>
          <p:spPr>
            <a:xfrm rot="-1970538">
              <a:off x="599418" y="954577"/>
              <a:ext cx="1726444" cy="1726444"/>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9"/>
            <p:cNvSpPr/>
            <p:nvPr/>
          </p:nvSpPr>
          <p:spPr>
            <a:xfrm rot="-1969931">
              <a:off x="929754" y="1027196"/>
              <a:ext cx="127817" cy="127817"/>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5" name="Google Shape;405;p29"/>
          <p:cNvSpPr/>
          <p:nvPr/>
        </p:nvSpPr>
        <p:spPr>
          <a:xfrm>
            <a:off x="7684189" y="-750389"/>
            <a:ext cx="1891200" cy="1891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6" name="Google Shape;406;p29"/>
          <p:cNvCxnSpPr/>
          <p:nvPr/>
        </p:nvCxnSpPr>
        <p:spPr>
          <a:xfrm>
            <a:off x="705600" y="4867850"/>
            <a:ext cx="7732800" cy="0"/>
          </a:xfrm>
          <a:prstGeom prst="straightConnector1">
            <a:avLst/>
          </a:prstGeom>
          <a:noFill/>
          <a:ln w="9525" cap="flat" cmpd="sng">
            <a:solidFill>
              <a:schemeClr val="dk1"/>
            </a:solidFill>
            <a:prstDash val="solid"/>
            <a:round/>
            <a:headEnd type="oval" w="med" len="med"/>
            <a:tailEnd type="oval" w="med" len="med"/>
          </a:ln>
        </p:spPr>
      </p:cxnSp>
      <p:grpSp>
        <p:nvGrpSpPr>
          <p:cNvPr id="407" name="Google Shape;407;p29"/>
          <p:cNvGrpSpPr/>
          <p:nvPr/>
        </p:nvGrpSpPr>
        <p:grpSpPr>
          <a:xfrm rot="5400000">
            <a:off x="88763" y="1823114"/>
            <a:ext cx="1248900" cy="289350"/>
            <a:chOff x="6967625" y="394825"/>
            <a:chExt cx="1248900" cy="289350"/>
          </a:xfrm>
        </p:grpSpPr>
        <p:sp>
          <p:nvSpPr>
            <p:cNvPr id="408" name="Google Shape;408;p29"/>
            <p:cNvSpPr/>
            <p:nvPr/>
          </p:nvSpPr>
          <p:spPr>
            <a:xfrm rot="-5400000">
              <a:off x="6967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9"/>
            <p:cNvSpPr/>
            <p:nvPr/>
          </p:nvSpPr>
          <p:spPr>
            <a:xfrm rot="-5400000">
              <a:off x="6967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9"/>
            <p:cNvSpPr/>
            <p:nvPr/>
          </p:nvSpPr>
          <p:spPr>
            <a:xfrm rot="-5400000">
              <a:off x="7158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9"/>
            <p:cNvSpPr/>
            <p:nvPr/>
          </p:nvSpPr>
          <p:spPr>
            <a:xfrm rot="-5400000">
              <a:off x="7158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9"/>
            <p:cNvSpPr/>
            <p:nvPr/>
          </p:nvSpPr>
          <p:spPr>
            <a:xfrm rot="-5400000">
              <a:off x="7348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9"/>
            <p:cNvSpPr/>
            <p:nvPr/>
          </p:nvSpPr>
          <p:spPr>
            <a:xfrm rot="-5400000">
              <a:off x="7348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9"/>
            <p:cNvSpPr/>
            <p:nvPr/>
          </p:nvSpPr>
          <p:spPr>
            <a:xfrm rot="-5400000">
              <a:off x="7539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9"/>
            <p:cNvSpPr/>
            <p:nvPr/>
          </p:nvSpPr>
          <p:spPr>
            <a:xfrm rot="-5400000">
              <a:off x="7539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9"/>
            <p:cNvSpPr/>
            <p:nvPr/>
          </p:nvSpPr>
          <p:spPr>
            <a:xfrm rot="-5400000">
              <a:off x="7729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9"/>
            <p:cNvSpPr/>
            <p:nvPr/>
          </p:nvSpPr>
          <p:spPr>
            <a:xfrm rot="-5400000">
              <a:off x="7729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9"/>
            <p:cNvSpPr/>
            <p:nvPr/>
          </p:nvSpPr>
          <p:spPr>
            <a:xfrm rot="-5400000">
              <a:off x="7920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9"/>
            <p:cNvSpPr/>
            <p:nvPr/>
          </p:nvSpPr>
          <p:spPr>
            <a:xfrm rot="-5400000">
              <a:off x="7920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9"/>
            <p:cNvSpPr/>
            <p:nvPr/>
          </p:nvSpPr>
          <p:spPr>
            <a:xfrm rot="-5400000">
              <a:off x="8110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9"/>
            <p:cNvSpPr/>
            <p:nvPr/>
          </p:nvSpPr>
          <p:spPr>
            <a:xfrm rot="-5400000">
              <a:off x="8110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p:cNvPicPr>
            <a:picLocks noChangeAspect="1"/>
          </p:cNvPicPr>
          <p:nvPr/>
        </p:nvPicPr>
        <p:blipFill>
          <a:blip r:embed="rId3"/>
          <a:stretch>
            <a:fillRect/>
          </a:stretch>
        </p:blipFill>
        <p:spPr>
          <a:xfrm>
            <a:off x="2023461" y="1236174"/>
            <a:ext cx="5442209" cy="3035544"/>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p:nvPr/>
        </p:nvSpPr>
        <p:spPr>
          <a:xfrm>
            <a:off x="4204646" y="1745514"/>
            <a:ext cx="734700" cy="734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4"/>
          <p:cNvSpPr/>
          <p:nvPr/>
        </p:nvSpPr>
        <p:spPr>
          <a:xfrm>
            <a:off x="6751373" y="1745514"/>
            <a:ext cx="734700" cy="734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4"/>
          <p:cNvSpPr/>
          <p:nvPr/>
        </p:nvSpPr>
        <p:spPr>
          <a:xfrm>
            <a:off x="1657925" y="1745514"/>
            <a:ext cx="734700" cy="734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smtClean="0"/>
              <a:t>Tìm</a:t>
            </a:r>
            <a:r>
              <a:rPr lang="en-US" dirty="0" smtClean="0"/>
              <a:t> </a:t>
            </a:r>
            <a:r>
              <a:rPr lang="en-US" dirty="0" err="1" smtClean="0"/>
              <a:t>hiểu</a:t>
            </a:r>
            <a:r>
              <a:rPr lang="en-US" dirty="0" smtClean="0"/>
              <a:t> </a:t>
            </a:r>
            <a:r>
              <a:rPr lang="en-US" dirty="0" err="1" smtClean="0"/>
              <a:t>tầng</a:t>
            </a:r>
            <a:r>
              <a:rPr lang="en-US" dirty="0" smtClean="0"/>
              <a:t> </a:t>
            </a:r>
            <a:r>
              <a:rPr lang="en-US" dirty="0" err="1" smtClean="0"/>
              <a:t>giao</a:t>
            </a:r>
            <a:r>
              <a:rPr lang="en-US" dirty="0" smtClean="0"/>
              <a:t> </a:t>
            </a:r>
            <a:r>
              <a:rPr lang="en-US" dirty="0" err="1" smtClean="0"/>
              <a:t>vận</a:t>
            </a:r>
            <a:endParaRPr dirty="0"/>
          </a:p>
        </p:txBody>
      </p:sp>
      <p:sp>
        <p:nvSpPr>
          <p:cNvPr id="173" name="Google Shape;173;p24"/>
          <p:cNvSpPr txBox="1">
            <a:spLocks noGrp="1"/>
          </p:cNvSpPr>
          <p:nvPr>
            <p:ph type="title" idx="2"/>
          </p:nvPr>
        </p:nvSpPr>
        <p:spPr>
          <a:xfrm>
            <a:off x="937625" y="2482697"/>
            <a:ext cx="21753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smtClean="0"/>
              <a:t>Tổng</a:t>
            </a:r>
            <a:r>
              <a:rPr lang="en-US" dirty="0" smtClean="0"/>
              <a:t> </a:t>
            </a:r>
            <a:r>
              <a:rPr lang="en-US" dirty="0" err="1" smtClean="0"/>
              <a:t>quan</a:t>
            </a:r>
            <a:endParaRPr dirty="0"/>
          </a:p>
        </p:txBody>
      </p:sp>
      <p:sp>
        <p:nvSpPr>
          <p:cNvPr id="174" name="Google Shape;174;p24"/>
          <p:cNvSpPr txBox="1">
            <a:spLocks noGrp="1"/>
          </p:cNvSpPr>
          <p:nvPr>
            <p:ph type="subTitle" idx="1"/>
          </p:nvPr>
        </p:nvSpPr>
        <p:spPr>
          <a:xfrm>
            <a:off x="937625" y="2861062"/>
            <a:ext cx="2175300" cy="124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smtClean="0"/>
              <a:t>- </a:t>
            </a:r>
            <a:r>
              <a:rPr lang="en-US" sz="1200" dirty="0" err="1" smtClean="0"/>
              <a:t>Nhắc</a:t>
            </a:r>
            <a:r>
              <a:rPr lang="en-US" sz="1200" dirty="0" smtClean="0"/>
              <a:t> </a:t>
            </a:r>
            <a:r>
              <a:rPr lang="en-US" sz="1200" dirty="0" err="1" smtClean="0"/>
              <a:t>lại</a:t>
            </a:r>
            <a:r>
              <a:rPr lang="en-US" sz="1200" dirty="0" smtClean="0"/>
              <a:t> </a:t>
            </a:r>
            <a:r>
              <a:rPr lang="en-US" sz="1200" dirty="0" err="1" smtClean="0"/>
              <a:t>về</a:t>
            </a:r>
            <a:r>
              <a:rPr lang="en-US" sz="1200" dirty="0" smtClean="0"/>
              <a:t> </a:t>
            </a:r>
            <a:r>
              <a:rPr lang="en-US" sz="1200" dirty="0" err="1" smtClean="0"/>
              <a:t>mô</a:t>
            </a:r>
            <a:r>
              <a:rPr lang="en-US" sz="1200" dirty="0" smtClean="0"/>
              <a:t> </a:t>
            </a:r>
            <a:r>
              <a:rPr lang="en-US" sz="1200" dirty="0" err="1" smtClean="0"/>
              <a:t>hình</a:t>
            </a:r>
            <a:r>
              <a:rPr lang="en-US" sz="1200" dirty="0" smtClean="0"/>
              <a:t> TCP/IP</a:t>
            </a:r>
          </a:p>
          <a:p>
            <a:pPr marL="0" lvl="0" indent="0" algn="l" rtl="0">
              <a:spcBef>
                <a:spcPts val="0"/>
              </a:spcBef>
              <a:spcAft>
                <a:spcPts val="0"/>
              </a:spcAft>
              <a:buNone/>
            </a:pPr>
            <a:r>
              <a:rPr lang="en-US" sz="1200" dirty="0" smtClean="0"/>
              <a:t>- </a:t>
            </a:r>
            <a:r>
              <a:rPr lang="en-US" sz="1200" dirty="0" err="1" smtClean="0"/>
              <a:t>Chức</a:t>
            </a:r>
            <a:r>
              <a:rPr lang="en-US" sz="1200" dirty="0" smtClean="0"/>
              <a:t> </a:t>
            </a:r>
            <a:r>
              <a:rPr lang="en-US" sz="1200" dirty="0" err="1" smtClean="0"/>
              <a:t>năng</a:t>
            </a:r>
            <a:r>
              <a:rPr lang="en-US" sz="1200" dirty="0" smtClean="0"/>
              <a:t> </a:t>
            </a:r>
            <a:r>
              <a:rPr lang="en-US" sz="1200" dirty="0" err="1" smtClean="0"/>
              <a:t>chính</a:t>
            </a:r>
            <a:r>
              <a:rPr lang="en-US" sz="1200" dirty="0" smtClean="0"/>
              <a:t> </a:t>
            </a:r>
            <a:r>
              <a:rPr lang="en-US" sz="1200" dirty="0" err="1" smtClean="0"/>
              <a:t>của</a:t>
            </a:r>
            <a:r>
              <a:rPr lang="en-US" sz="1200" dirty="0" smtClean="0"/>
              <a:t> </a:t>
            </a:r>
            <a:r>
              <a:rPr lang="en-US" sz="1200" dirty="0" err="1" smtClean="0"/>
              <a:t>tầng</a:t>
            </a:r>
            <a:r>
              <a:rPr lang="en-US" sz="1200" dirty="0" smtClean="0"/>
              <a:t> </a:t>
            </a:r>
            <a:r>
              <a:rPr lang="en-US" sz="1200" dirty="0" err="1" smtClean="0"/>
              <a:t>giao</a:t>
            </a:r>
            <a:r>
              <a:rPr lang="en-US" sz="1200" dirty="0" smtClean="0"/>
              <a:t> </a:t>
            </a:r>
            <a:r>
              <a:rPr lang="en-US" sz="1200" dirty="0" err="1" smtClean="0"/>
              <a:t>vận</a:t>
            </a:r>
            <a:endParaRPr lang="en-US" sz="1200" dirty="0" smtClean="0"/>
          </a:p>
        </p:txBody>
      </p:sp>
      <p:sp>
        <p:nvSpPr>
          <p:cNvPr id="175" name="Google Shape;175;p24"/>
          <p:cNvSpPr txBox="1">
            <a:spLocks noGrp="1"/>
          </p:cNvSpPr>
          <p:nvPr>
            <p:ph type="title" idx="3"/>
          </p:nvPr>
        </p:nvSpPr>
        <p:spPr>
          <a:xfrm>
            <a:off x="3404454" y="2482697"/>
            <a:ext cx="2335083"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Giao thức UDP</a:t>
            </a:r>
            <a:endParaRPr dirty="0"/>
          </a:p>
        </p:txBody>
      </p:sp>
      <p:sp>
        <p:nvSpPr>
          <p:cNvPr id="176" name="Google Shape;176;p24"/>
          <p:cNvSpPr txBox="1">
            <a:spLocks noGrp="1"/>
          </p:cNvSpPr>
          <p:nvPr>
            <p:ph type="subTitle" idx="4"/>
          </p:nvPr>
        </p:nvSpPr>
        <p:spPr>
          <a:xfrm>
            <a:off x="3484346" y="2861062"/>
            <a:ext cx="2175300" cy="124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smtClean="0"/>
              <a:t>- </a:t>
            </a:r>
            <a:r>
              <a:rPr lang="en-US" sz="1200" dirty="0" err="1" smtClean="0"/>
              <a:t>Tìm</a:t>
            </a:r>
            <a:r>
              <a:rPr lang="en-US" sz="1200" dirty="0" smtClean="0"/>
              <a:t> </a:t>
            </a:r>
            <a:r>
              <a:rPr lang="en-US" sz="1200" dirty="0" err="1" smtClean="0"/>
              <a:t>hiểu</a:t>
            </a:r>
            <a:r>
              <a:rPr lang="en-US" sz="1200" dirty="0" smtClean="0"/>
              <a:t> </a:t>
            </a:r>
            <a:r>
              <a:rPr lang="en-US" sz="1200" dirty="0" err="1" smtClean="0"/>
              <a:t>về</a:t>
            </a:r>
            <a:r>
              <a:rPr lang="en-US" sz="1200" dirty="0" smtClean="0"/>
              <a:t> </a:t>
            </a:r>
            <a:r>
              <a:rPr lang="en-US" sz="1200" dirty="0" err="1" smtClean="0"/>
              <a:t>cách</a:t>
            </a:r>
            <a:r>
              <a:rPr lang="en-US" sz="1200" dirty="0" smtClean="0"/>
              <a:t> </a:t>
            </a:r>
            <a:r>
              <a:rPr lang="en-US" sz="1200" dirty="0" err="1" smtClean="0"/>
              <a:t>thức</a:t>
            </a:r>
            <a:r>
              <a:rPr lang="en-US" sz="1200" dirty="0" smtClean="0"/>
              <a:t> </a:t>
            </a:r>
            <a:r>
              <a:rPr lang="en-US" sz="1200" dirty="0" err="1" smtClean="0"/>
              <a:t>hoạt</a:t>
            </a:r>
            <a:r>
              <a:rPr lang="en-US" sz="1200" dirty="0" smtClean="0"/>
              <a:t> </a:t>
            </a:r>
            <a:r>
              <a:rPr lang="en-US" sz="1200" dirty="0" err="1" smtClean="0"/>
              <a:t>động</a:t>
            </a:r>
            <a:r>
              <a:rPr lang="en-US" sz="1200" dirty="0" smtClean="0"/>
              <a:t> </a:t>
            </a:r>
            <a:r>
              <a:rPr lang="en-US" sz="1200" dirty="0" err="1" smtClean="0"/>
              <a:t>của</a:t>
            </a:r>
            <a:r>
              <a:rPr lang="en-US" sz="1200" dirty="0" smtClean="0"/>
              <a:t> </a:t>
            </a:r>
            <a:r>
              <a:rPr lang="en-US" sz="1200" dirty="0" err="1" smtClean="0"/>
              <a:t>giao</a:t>
            </a:r>
            <a:r>
              <a:rPr lang="en-US" sz="1200" dirty="0" smtClean="0"/>
              <a:t> </a:t>
            </a:r>
            <a:r>
              <a:rPr lang="en-US" sz="1200" dirty="0" err="1" smtClean="0"/>
              <a:t>thức</a:t>
            </a:r>
            <a:r>
              <a:rPr lang="en-US" sz="1200" dirty="0" smtClean="0"/>
              <a:t> UDP	</a:t>
            </a:r>
            <a:endParaRPr sz="1200" dirty="0"/>
          </a:p>
        </p:txBody>
      </p:sp>
      <p:sp>
        <p:nvSpPr>
          <p:cNvPr id="177" name="Google Shape;177;p24"/>
          <p:cNvSpPr txBox="1">
            <a:spLocks noGrp="1"/>
          </p:cNvSpPr>
          <p:nvPr>
            <p:ph type="title" idx="5"/>
          </p:nvPr>
        </p:nvSpPr>
        <p:spPr>
          <a:xfrm>
            <a:off x="6031073" y="2453670"/>
            <a:ext cx="2247473"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smtClean="0"/>
              <a:t>Giao</a:t>
            </a:r>
            <a:r>
              <a:rPr lang="en-US" dirty="0" smtClean="0"/>
              <a:t> </a:t>
            </a:r>
            <a:r>
              <a:rPr lang="en-US" dirty="0" err="1" smtClean="0"/>
              <a:t>thức</a:t>
            </a:r>
            <a:r>
              <a:rPr lang="en-US" dirty="0" smtClean="0"/>
              <a:t> TCP</a:t>
            </a:r>
            <a:endParaRPr dirty="0"/>
          </a:p>
        </p:txBody>
      </p:sp>
      <p:sp>
        <p:nvSpPr>
          <p:cNvPr id="178" name="Google Shape;178;p24"/>
          <p:cNvSpPr txBox="1">
            <a:spLocks noGrp="1"/>
          </p:cNvSpPr>
          <p:nvPr>
            <p:ph type="subTitle" idx="6"/>
          </p:nvPr>
        </p:nvSpPr>
        <p:spPr>
          <a:xfrm>
            <a:off x="6031073" y="2861062"/>
            <a:ext cx="2175300" cy="124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smtClean="0"/>
              <a:t>- </a:t>
            </a:r>
            <a:r>
              <a:rPr lang="en-US" sz="1200" dirty="0" err="1" smtClean="0"/>
              <a:t>Cách</a:t>
            </a:r>
            <a:r>
              <a:rPr lang="en-US" sz="1200" dirty="0" smtClean="0"/>
              <a:t> </a:t>
            </a:r>
            <a:r>
              <a:rPr lang="en-US" sz="1200" dirty="0" err="1" smtClean="0"/>
              <a:t>thức</a:t>
            </a:r>
            <a:r>
              <a:rPr lang="en-US" sz="1200" dirty="0" smtClean="0"/>
              <a:t> </a:t>
            </a:r>
            <a:r>
              <a:rPr lang="en-US" sz="1200" dirty="0" err="1" smtClean="0"/>
              <a:t>hoạt</a:t>
            </a:r>
            <a:r>
              <a:rPr lang="en-US" sz="1200" dirty="0" smtClean="0"/>
              <a:t> </a:t>
            </a:r>
            <a:r>
              <a:rPr lang="en-US" sz="1200" dirty="0" err="1" smtClean="0"/>
              <a:t>động</a:t>
            </a:r>
            <a:r>
              <a:rPr lang="en-US" sz="1200" dirty="0" smtClean="0"/>
              <a:t> </a:t>
            </a:r>
            <a:r>
              <a:rPr lang="en-US" sz="1200" dirty="0" err="1" smtClean="0"/>
              <a:t>của</a:t>
            </a:r>
            <a:r>
              <a:rPr lang="en-US" sz="1200" dirty="0"/>
              <a:t> </a:t>
            </a:r>
            <a:r>
              <a:rPr lang="en-US" sz="1200" dirty="0" err="1" smtClean="0"/>
              <a:t>giao</a:t>
            </a:r>
            <a:r>
              <a:rPr lang="en-US" sz="1200" dirty="0" smtClean="0"/>
              <a:t> </a:t>
            </a:r>
            <a:r>
              <a:rPr lang="en-US" sz="1200" dirty="0" err="1" smtClean="0"/>
              <a:t>thức</a:t>
            </a:r>
            <a:r>
              <a:rPr lang="en-US" sz="1200" dirty="0" smtClean="0"/>
              <a:t> TCP</a:t>
            </a:r>
            <a:endParaRPr sz="1200" dirty="0"/>
          </a:p>
        </p:txBody>
      </p:sp>
      <p:sp>
        <p:nvSpPr>
          <p:cNvPr id="179" name="Google Shape;179;p24"/>
          <p:cNvSpPr txBox="1">
            <a:spLocks noGrp="1"/>
          </p:cNvSpPr>
          <p:nvPr>
            <p:ph type="title" idx="7"/>
          </p:nvPr>
        </p:nvSpPr>
        <p:spPr>
          <a:xfrm>
            <a:off x="1657925" y="1889072"/>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180" name="Google Shape;180;p24"/>
          <p:cNvSpPr txBox="1">
            <a:spLocks noGrp="1"/>
          </p:cNvSpPr>
          <p:nvPr>
            <p:ph type="title" idx="8"/>
          </p:nvPr>
        </p:nvSpPr>
        <p:spPr>
          <a:xfrm>
            <a:off x="4204646" y="1889072"/>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181" name="Google Shape;181;p24"/>
          <p:cNvSpPr txBox="1">
            <a:spLocks noGrp="1"/>
          </p:cNvSpPr>
          <p:nvPr>
            <p:ph type="title" idx="9"/>
          </p:nvPr>
        </p:nvSpPr>
        <p:spPr>
          <a:xfrm>
            <a:off x="6751373" y="1889072"/>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cxnSp>
        <p:nvCxnSpPr>
          <p:cNvPr id="182" name="Google Shape;182;p24"/>
          <p:cNvCxnSpPr/>
          <p:nvPr/>
        </p:nvCxnSpPr>
        <p:spPr>
          <a:xfrm>
            <a:off x="705600" y="256850"/>
            <a:ext cx="7732800" cy="0"/>
          </a:xfrm>
          <a:prstGeom prst="straightConnector1">
            <a:avLst/>
          </a:prstGeom>
          <a:noFill/>
          <a:ln w="9525" cap="flat" cmpd="sng">
            <a:solidFill>
              <a:schemeClr val="dk1"/>
            </a:solidFill>
            <a:prstDash val="solid"/>
            <a:round/>
            <a:headEnd type="oval" w="med" len="med"/>
            <a:tailEnd type="oval" w="med" len="med"/>
          </a:ln>
        </p:spPr>
      </p:cxnSp>
      <p:sp>
        <p:nvSpPr>
          <p:cNvPr id="183" name="Google Shape;183;p24"/>
          <p:cNvSpPr/>
          <p:nvPr/>
        </p:nvSpPr>
        <p:spPr>
          <a:xfrm>
            <a:off x="4475546" y="4175764"/>
            <a:ext cx="192900" cy="192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4"/>
          <p:cNvSpPr/>
          <p:nvPr/>
        </p:nvSpPr>
        <p:spPr>
          <a:xfrm>
            <a:off x="7022273" y="4175764"/>
            <a:ext cx="192900" cy="192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4"/>
          <p:cNvSpPr/>
          <p:nvPr/>
        </p:nvSpPr>
        <p:spPr>
          <a:xfrm>
            <a:off x="1928825" y="4175764"/>
            <a:ext cx="192900" cy="192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6" name="Google Shape;186;p24"/>
          <p:cNvCxnSpPr/>
          <p:nvPr/>
        </p:nvCxnSpPr>
        <p:spPr>
          <a:xfrm>
            <a:off x="705600" y="4867850"/>
            <a:ext cx="7732800" cy="0"/>
          </a:xfrm>
          <a:prstGeom prst="straightConnector1">
            <a:avLst/>
          </a:prstGeom>
          <a:noFill/>
          <a:ln w="9525" cap="flat" cmpd="sng">
            <a:solidFill>
              <a:schemeClr val="dk1"/>
            </a:solidFill>
            <a:prstDash val="solid"/>
            <a:round/>
            <a:headEnd type="oval" w="med" len="med"/>
            <a:tailEnd type="oval" w="med" len="med"/>
          </a:ln>
        </p:spPr>
      </p:cxnSp>
      <p:grpSp>
        <p:nvGrpSpPr>
          <p:cNvPr id="187" name="Google Shape;187;p24"/>
          <p:cNvGrpSpPr/>
          <p:nvPr/>
        </p:nvGrpSpPr>
        <p:grpSpPr>
          <a:xfrm>
            <a:off x="-62573" y="959839"/>
            <a:ext cx="1629900" cy="289350"/>
            <a:chOff x="7920125" y="394825"/>
            <a:chExt cx="1629900" cy="289350"/>
          </a:xfrm>
        </p:grpSpPr>
        <p:sp>
          <p:nvSpPr>
            <p:cNvPr id="188" name="Google Shape;188;p24"/>
            <p:cNvSpPr/>
            <p:nvPr/>
          </p:nvSpPr>
          <p:spPr>
            <a:xfrm rot="-5400000">
              <a:off x="7920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4"/>
            <p:cNvSpPr/>
            <p:nvPr/>
          </p:nvSpPr>
          <p:spPr>
            <a:xfrm rot="-5400000">
              <a:off x="7920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p:nvPr/>
          </p:nvSpPr>
          <p:spPr>
            <a:xfrm rot="-5400000">
              <a:off x="8110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rot="-5400000">
              <a:off x="8110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rot="-5400000">
              <a:off x="8301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rot="-5400000">
              <a:off x="8301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rot="-5400000">
              <a:off x="8491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rot="-5400000">
              <a:off x="8491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rot="-5400000">
              <a:off x="8682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rot="-5400000">
              <a:off x="8682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rot="-5400000">
              <a:off x="8872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rot="-5400000">
              <a:off x="8872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rot="-5400000">
              <a:off x="9063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rot="-5400000">
              <a:off x="9063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rot="-5400000">
              <a:off x="9253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rot="-5400000">
              <a:off x="9253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rot="-5400000">
              <a:off x="9444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rot="-5400000">
              <a:off x="9444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 name="Google Shape;991;p41"/>
          <p:cNvGrpSpPr/>
          <p:nvPr/>
        </p:nvGrpSpPr>
        <p:grpSpPr>
          <a:xfrm>
            <a:off x="659843" y="4763458"/>
            <a:ext cx="1970333" cy="208784"/>
            <a:chOff x="6336019" y="3733725"/>
            <a:chExt cx="2566206" cy="351310"/>
          </a:xfrm>
        </p:grpSpPr>
        <p:sp>
          <p:nvSpPr>
            <p:cNvPr id="62" name="Google Shape;992;p41"/>
            <p:cNvSpPr/>
            <p:nvPr/>
          </p:nvSpPr>
          <p:spPr>
            <a:xfrm>
              <a:off x="6336019" y="3733735"/>
              <a:ext cx="1881300" cy="351300"/>
            </a:xfrm>
            <a:prstGeom prst="homePlate">
              <a:avLst>
                <a:gd name="adj" fmla="val 50000"/>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993;p41"/>
            <p:cNvSpPr/>
            <p:nvPr/>
          </p:nvSpPr>
          <p:spPr>
            <a:xfrm>
              <a:off x="8098525" y="3733725"/>
              <a:ext cx="346500" cy="351300"/>
            </a:xfrm>
            <a:prstGeom prst="chevron">
              <a:avLst>
                <a:gd name="adj" fmla="val 50000"/>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994;p41"/>
            <p:cNvSpPr/>
            <p:nvPr/>
          </p:nvSpPr>
          <p:spPr>
            <a:xfrm>
              <a:off x="8327125" y="3733725"/>
              <a:ext cx="346500" cy="351300"/>
            </a:xfrm>
            <a:prstGeom prst="chevron">
              <a:avLst>
                <a:gd name="adj" fmla="val 50000"/>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995;p41"/>
            <p:cNvSpPr/>
            <p:nvPr/>
          </p:nvSpPr>
          <p:spPr>
            <a:xfrm>
              <a:off x="8555725" y="3733725"/>
              <a:ext cx="346500" cy="351300"/>
            </a:xfrm>
            <a:prstGeom prst="chevron">
              <a:avLst>
                <a:gd name="adj" fmla="val 50000"/>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 name="Google Shape;991;p41"/>
          <p:cNvGrpSpPr/>
          <p:nvPr/>
        </p:nvGrpSpPr>
        <p:grpSpPr>
          <a:xfrm>
            <a:off x="1865862" y="4763455"/>
            <a:ext cx="1970333" cy="208784"/>
            <a:chOff x="6336019" y="3733725"/>
            <a:chExt cx="2566206" cy="351310"/>
          </a:xfrm>
        </p:grpSpPr>
        <p:sp>
          <p:nvSpPr>
            <p:cNvPr id="67" name="Google Shape;992;p41"/>
            <p:cNvSpPr/>
            <p:nvPr/>
          </p:nvSpPr>
          <p:spPr>
            <a:xfrm>
              <a:off x="6336019" y="3733735"/>
              <a:ext cx="1881300" cy="351300"/>
            </a:xfrm>
            <a:prstGeom prst="homePlate">
              <a:avLst>
                <a:gd name="adj" fmla="val 50000"/>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993;p41"/>
            <p:cNvSpPr/>
            <p:nvPr/>
          </p:nvSpPr>
          <p:spPr>
            <a:xfrm>
              <a:off x="8098525" y="3733725"/>
              <a:ext cx="346500" cy="351300"/>
            </a:xfrm>
            <a:prstGeom prst="chevron">
              <a:avLst>
                <a:gd name="adj" fmla="val 50000"/>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994;p41"/>
            <p:cNvSpPr/>
            <p:nvPr/>
          </p:nvSpPr>
          <p:spPr>
            <a:xfrm>
              <a:off x="8327125" y="3733725"/>
              <a:ext cx="346500" cy="351300"/>
            </a:xfrm>
            <a:prstGeom prst="chevron">
              <a:avLst>
                <a:gd name="adj" fmla="val 50000"/>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995;p41"/>
            <p:cNvSpPr/>
            <p:nvPr/>
          </p:nvSpPr>
          <p:spPr>
            <a:xfrm>
              <a:off x="8555725" y="3733725"/>
              <a:ext cx="346500" cy="351300"/>
            </a:xfrm>
            <a:prstGeom prst="chevron">
              <a:avLst>
                <a:gd name="adj" fmla="val 50000"/>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991;p41"/>
          <p:cNvGrpSpPr/>
          <p:nvPr/>
        </p:nvGrpSpPr>
        <p:grpSpPr>
          <a:xfrm>
            <a:off x="3112925" y="4763455"/>
            <a:ext cx="1970333" cy="208784"/>
            <a:chOff x="6336019" y="3733725"/>
            <a:chExt cx="2566206" cy="351310"/>
          </a:xfrm>
        </p:grpSpPr>
        <p:sp>
          <p:nvSpPr>
            <p:cNvPr id="72" name="Google Shape;992;p41"/>
            <p:cNvSpPr/>
            <p:nvPr/>
          </p:nvSpPr>
          <p:spPr>
            <a:xfrm>
              <a:off x="6336019" y="3733735"/>
              <a:ext cx="1881300" cy="351300"/>
            </a:xfrm>
            <a:prstGeom prst="homePlate">
              <a:avLst>
                <a:gd name="adj" fmla="val 50000"/>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993;p41"/>
            <p:cNvSpPr/>
            <p:nvPr/>
          </p:nvSpPr>
          <p:spPr>
            <a:xfrm>
              <a:off x="8098525" y="3733725"/>
              <a:ext cx="346500" cy="351300"/>
            </a:xfrm>
            <a:prstGeom prst="chevron">
              <a:avLst>
                <a:gd name="adj" fmla="val 50000"/>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994;p41"/>
            <p:cNvSpPr/>
            <p:nvPr/>
          </p:nvSpPr>
          <p:spPr>
            <a:xfrm>
              <a:off x="8327125" y="3733725"/>
              <a:ext cx="346500" cy="351300"/>
            </a:xfrm>
            <a:prstGeom prst="chevron">
              <a:avLst>
                <a:gd name="adj" fmla="val 50000"/>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995;p41"/>
            <p:cNvSpPr/>
            <p:nvPr/>
          </p:nvSpPr>
          <p:spPr>
            <a:xfrm>
              <a:off x="8555725" y="3733725"/>
              <a:ext cx="346500" cy="351300"/>
            </a:xfrm>
            <a:prstGeom prst="chevron">
              <a:avLst>
                <a:gd name="adj" fmla="val 50000"/>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991;p41"/>
          <p:cNvGrpSpPr/>
          <p:nvPr/>
        </p:nvGrpSpPr>
        <p:grpSpPr>
          <a:xfrm>
            <a:off x="4466177" y="4763449"/>
            <a:ext cx="1970333" cy="208784"/>
            <a:chOff x="6336019" y="3733725"/>
            <a:chExt cx="2566206" cy="351310"/>
          </a:xfrm>
        </p:grpSpPr>
        <p:sp>
          <p:nvSpPr>
            <p:cNvPr id="77" name="Google Shape;992;p41"/>
            <p:cNvSpPr/>
            <p:nvPr/>
          </p:nvSpPr>
          <p:spPr>
            <a:xfrm>
              <a:off x="6336019" y="3733735"/>
              <a:ext cx="1881300" cy="351300"/>
            </a:xfrm>
            <a:prstGeom prst="homePlate">
              <a:avLst>
                <a:gd name="adj" fmla="val 50000"/>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993;p41"/>
            <p:cNvSpPr/>
            <p:nvPr/>
          </p:nvSpPr>
          <p:spPr>
            <a:xfrm>
              <a:off x="8098525" y="3733725"/>
              <a:ext cx="346500" cy="351300"/>
            </a:xfrm>
            <a:prstGeom prst="chevron">
              <a:avLst>
                <a:gd name="adj" fmla="val 50000"/>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994;p41"/>
            <p:cNvSpPr/>
            <p:nvPr/>
          </p:nvSpPr>
          <p:spPr>
            <a:xfrm>
              <a:off x="8327125" y="3733725"/>
              <a:ext cx="346500" cy="351300"/>
            </a:xfrm>
            <a:prstGeom prst="chevron">
              <a:avLst>
                <a:gd name="adj" fmla="val 50000"/>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995;p41"/>
            <p:cNvSpPr/>
            <p:nvPr/>
          </p:nvSpPr>
          <p:spPr>
            <a:xfrm>
              <a:off x="8555725" y="3733725"/>
              <a:ext cx="346500" cy="351300"/>
            </a:xfrm>
            <a:prstGeom prst="chevron">
              <a:avLst>
                <a:gd name="adj" fmla="val 50000"/>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991;p41"/>
          <p:cNvGrpSpPr/>
          <p:nvPr/>
        </p:nvGrpSpPr>
        <p:grpSpPr>
          <a:xfrm>
            <a:off x="5777370" y="4763449"/>
            <a:ext cx="1970333" cy="208784"/>
            <a:chOff x="6336019" y="3733725"/>
            <a:chExt cx="2566206" cy="351310"/>
          </a:xfrm>
        </p:grpSpPr>
        <p:sp>
          <p:nvSpPr>
            <p:cNvPr id="82" name="Google Shape;992;p41"/>
            <p:cNvSpPr/>
            <p:nvPr/>
          </p:nvSpPr>
          <p:spPr>
            <a:xfrm>
              <a:off x="6336019" y="3733735"/>
              <a:ext cx="1881300" cy="351300"/>
            </a:xfrm>
            <a:prstGeom prst="homePlate">
              <a:avLst>
                <a:gd name="adj" fmla="val 50000"/>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993;p41"/>
            <p:cNvSpPr/>
            <p:nvPr/>
          </p:nvSpPr>
          <p:spPr>
            <a:xfrm>
              <a:off x="8098525" y="3733725"/>
              <a:ext cx="346500" cy="351300"/>
            </a:xfrm>
            <a:prstGeom prst="chevron">
              <a:avLst>
                <a:gd name="adj" fmla="val 50000"/>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994;p41"/>
            <p:cNvSpPr/>
            <p:nvPr/>
          </p:nvSpPr>
          <p:spPr>
            <a:xfrm>
              <a:off x="8327125" y="3733725"/>
              <a:ext cx="346500" cy="351300"/>
            </a:xfrm>
            <a:prstGeom prst="chevron">
              <a:avLst>
                <a:gd name="adj" fmla="val 50000"/>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995;p41"/>
            <p:cNvSpPr/>
            <p:nvPr/>
          </p:nvSpPr>
          <p:spPr>
            <a:xfrm>
              <a:off x="8555725" y="3733725"/>
              <a:ext cx="346500" cy="351300"/>
            </a:xfrm>
            <a:prstGeom prst="chevron">
              <a:avLst>
                <a:gd name="adj" fmla="val 50000"/>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 name="Google Shape;991;p41"/>
          <p:cNvGrpSpPr/>
          <p:nvPr/>
        </p:nvGrpSpPr>
        <p:grpSpPr>
          <a:xfrm>
            <a:off x="6574256" y="4763443"/>
            <a:ext cx="1970333" cy="208784"/>
            <a:chOff x="6336019" y="3733725"/>
            <a:chExt cx="2566206" cy="351310"/>
          </a:xfrm>
        </p:grpSpPr>
        <p:sp>
          <p:nvSpPr>
            <p:cNvPr id="87" name="Google Shape;992;p41"/>
            <p:cNvSpPr/>
            <p:nvPr/>
          </p:nvSpPr>
          <p:spPr>
            <a:xfrm>
              <a:off x="6336019" y="3733735"/>
              <a:ext cx="1881300" cy="351300"/>
            </a:xfrm>
            <a:prstGeom prst="homePlate">
              <a:avLst>
                <a:gd name="adj" fmla="val 50000"/>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993;p41"/>
            <p:cNvSpPr/>
            <p:nvPr/>
          </p:nvSpPr>
          <p:spPr>
            <a:xfrm>
              <a:off x="8098525" y="3733725"/>
              <a:ext cx="346500" cy="351300"/>
            </a:xfrm>
            <a:prstGeom prst="chevron">
              <a:avLst>
                <a:gd name="adj" fmla="val 50000"/>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994;p41"/>
            <p:cNvSpPr/>
            <p:nvPr/>
          </p:nvSpPr>
          <p:spPr>
            <a:xfrm>
              <a:off x="8327125" y="3733725"/>
              <a:ext cx="346500" cy="351300"/>
            </a:xfrm>
            <a:prstGeom prst="chevron">
              <a:avLst>
                <a:gd name="adj" fmla="val 50000"/>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95;p41"/>
            <p:cNvSpPr/>
            <p:nvPr/>
          </p:nvSpPr>
          <p:spPr>
            <a:xfrm>
              <a:off x="8555725" y="3733725"/>
              <a:ext cx="346500" cy="351300"/>
            </a:xfrm>
            <a:prstGeom prst="chevron">
              <a:avLst>
                <a:gd name="adj" fmla="val 50000"/>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29"/>
        <p:cNvGrpSpPr/>
        <p:nvPr/>
      </p:nvGrpSpPr>
      <p:grpSpPr>
        <a:xfrm>
          <a:off x="0" y="0"/>
          <a:ext cx="0" cy="0"/>
          <a:chOff x="0" y="0"/>
          <a:chExt cx="0" cy="0"/>
        </a:xfrm>
      </p:grpSpPr>
      <p:sp>
        <p:nvSpPr>
          <p:cNvPr id="530" name="Google Shape;530;p31"/>
          <p:cNvSpPr txBox="1">
            <a:spLocks noGrp="1"/>
          </p:cNvSpPr>
          <p:nvPr>
            <p:ph type="title"/>
          </p:nvPr>
        </p:nvSpPr>
        <p:spPr>
          <a:xfrm>
            <a:off x="660327" y="2656655"/>
            <a:ext cx="7704000" cy="572700"/>
          </a:xfrm>
          <a:prstGeom prst="rect">
            <a:avLst/>
          </a:prstGeom>
          <a:noFill/>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solidFill>
                  <a:srgbClr val="002060"/>
                </a:solidFill>
              </a:rPr>
              <a:t>Thanks for watching</a:t>
            </a:r>
            <a:endParaRPr dirty="0">
              <a:solidFill>
                <a:srgbClr val="002060"/>
              </a:solidFill>
            </a:endParaRPr>
          </a:p>
        </p:txBody>
      </p:sp>
      <p:grpSp>
        <p:nvGrpSpPr>
          <p:cNvPr id="531" name="Google Shape;531;p31"/>
          <p:cNvGrpSpPr/>
          <p:nvPr/>
        </p:nvGrpSpPr>
        <p:grpSpPr>
          <a:xfrm rot="-9572767">
            <a:off x="-1094602" y="-1073193"/>
            <a:ext cx="2861329" cy="2861329"/>
            <a:chOff x="6075786" y="2219333"/>
            <a:chExt cx="3027251" cy="3027251"/>
          </a:xfrm>
        </p:grpSpPr>
        <p:grpSp>
          <p:nvGrpSpPr>
            <p:cNvPr id="532" name="Google Shape;532;p31"/>
            <p:cNvGrpSpPr/>
            <p:nvPr/>
          </p:nvGrpSpPr>
          <p:grpSpPr>
            <a:xfrm rot="-5400000">
              <a:off x="6075786" y="2219333"/>
              <a:ext cx="3027251" cy="3027251"/>
              <a:chOff x="436975" y="792140"/>
              <a:chExt cx="2051400" cy="2051400"/>
            </a:xfrm>
          </p:grpSpPr>
          <p:sp>
            <p:nvSpPr>
              <p:cNvPr id="533" name="Google Shape;533;p31"/>
              <p:cNvSpPr/>
              <p:nvPr/>
            </p:nvSpPr>
            <p:spPr>
              <a:xfrm rot="729440">
                <a:off x="599415" y="954580"/>
                <a:ext cx="1726521" cy="1726521"/>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1"/>
              <p:cNvSpPr/>
              <p:nvPr/>
            </p:nvSpPr>
            <p:spPr>
              <a:xfrm rot="732455">
                <a:off x="1580926" y="908445"/>
                <a:ext cx="127687" cy="127687"/>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5" name="Google Shape;535;p31"/>
            <p:cNvSpPr/>
            <p:nvPr/>
          </p:nvSpPr>
          <p:spPr>
            <a:xfrm>
              <a:off x="6532670" y="2676241"/>
              <a:ext cx="2113800" cy="211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6" name="Google Shape;536;p31"/>
          <p:cNvGrpSpPr/>
          <p:nvPr/>
        </p:nvGrpSpPr>
        <p:grpSpPr>
          <a:xfrm>
            <a:off x="8641300" y="539508"/>
            <a:ext cx="289350" cy="867900"/>
            <a:chOff x="1006725" y="1731408"/>
            <a:chExt cx="289350" cy="867900"/>
          </a:xfrm>
        </p:grpSpPr>
        <p:sp>
          <p:nvSpPr>
            <p:cNvPr id="537" name="Google Shape;537;p31"/>
            <p:cNvSpPr/>
            <p:nvPr/>
          </p:nvSpPr>
          <p:spPr>
            <a:xfrm>
              <a:off x="1006725" y="1731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1"/>
            <p:cNvSpPr/>
            <p:nvPr/>
          </p:nvSpPr>
          <p:spPr>
            <a:xfrm>
              <a:off x="1190175" y="1731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1"/>
            <p:cNvSpPr/>
            <p:nvPr/>
          </p:nvSpPr>
          <p:spPr>
            <a:xfrm>
              <a:off x="1006725" y="19219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1"/>
            <p:cNvSpPr/>
            <p:nvPr/>
          </p:nvSpPr>
          <p:spPr>
            <a:xfrm>
              <a:off x="1190175" y="19219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1"/>
            <p:cNvSpPr/>
            <p:nvPr/>
          </p:nvSpPr>
          <p:spPr>
            <a:xfrm>
              <a:off x="1006725" y="2112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1"/>
            <p:cNvSpPr/>
            <p:nvPr/>
          </p:nvSpPr>
          <p:spPr>
            <a:xfrm>
              <a:off x="1190175" y="2112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1"/>
            <p:cNvSpPr/>
            <p:nvPr/>
          </p:nvSpPr>
          <p:spPr>
            <a:xfrm>
              <a:off x="1006725" y="23029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1"/>
            <p:cNvSpPr/>
            <p:nvPr/>
          </p:nvSpPr>
          <p:spPr>
            <a:xfrm>
              <a:off x="1190175" y="23029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1"/>
            <p:cNvSpPr/>
            <p:nvPr/>
          </p:nvSpPr>
          <p:spPr>
            <a:xfrm>
              <a:off x="1006725" y="2493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1"/>
            <p:cNvSpPr/>
            <p:nvPr/>
          </p:nvSpPr>
          <p:spPr>
            <a:xfrm>
              <a:off x="1190175" y="2493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7" name="Google Shape;547;p31"/>
          <p:cNvSpPr/>
          <p:nvPr/>
        </p:nvSpPr>
        <p:spPr>
          <a:xfrm rot="-9573330">
            <a:off x="8511499" y="4468443"/>
            <a:ext cx="1028056" cy="1028056"/>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grpSp>
        <p:nvGrpSpPr>
          <p:cNvPr id="210" name="Google Shape;210;p25"/>
          <p:cNvGrpSpPr/>
          <p:nvPr/>
        </p:nvGrpSpPr>
        <p:grpSpPr>
          <a:xfrm>
            <a:off x="269239" y="763524"/>
            <a:ext cx="2386800" cy="2386800"/>
            <a:chOff x="269239" y="624399"/>
            <a:chExt cx="2386800" cy="2386800"/>
          </a:xfrm>
        </p:grpSpPr>
        <p:sp>
          <p:nvSpPr>
            <p:cNvPr id="211" name="Google Shape;211;p25"/>
            <p:cNvSpPr/>
            <p:nvPr/>
          </p:nvSpPr>
          <p:spPr>
            <a:xfrm rot="-1970538">
              <a:off x="599418" y="954577"/>
              <a:ext cx="1726444" cy="1726444"/>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5"/>
            <p:cNvSpPr/>
            <p:nvPr/>
          </p:nvSpPr>
          <p:spPr>
            <a:xfrm rot="-1969931">
              <a:off x="929754" y="1027196"/>
              <a:ext cx="127817" cy="127817"/>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3" name="Google Shape;213;p25"/>
          <p:cNvSpPr/>
          <p:nvPr/>
        </p:nvSpPr>
        <p:spPr>
          <a:xfrm>
            <a:off x="746539" y="1240824"/>
            <a:ext cx="1432200" cy="1432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5"/>
          <p:cNvSpPr txBox="1">
            <a:spLocks noGrp="1"/>
          </p:cNvSpPr>
          <p:nvPr>
            <p:ph type="title"/>
          </p:nvPr>
        </p:nvSpPr>
        <p:spPr>
          <a:xfrm>
            <a:off x="705475" y="3075100"/>
            <a:ext cx="61617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smtClean="0"/>
              <a:t>Tổng</a:t>
            </a:r>
            <a:r>
              <a:rPr lang="en-US" dirty="0" smtClean="0"/>
              <a:t> </a:t>
            </a:r>
            <a:r>
              <a:rPr lang="en-US" dirty="0" err="1" smtClean="0"/>
              <a:t>quan</a:t>
            </a:r>
            <a:endParaRPr dirty="0"/>
          </a:p>
        </p:txBody>
      </p:sp>
      <p:sp>
        <p:nvSpPr>
          <p:cNvPr id="215" name="Google Shape;215;p25"/>
          <p:cNvSpPr txBox="1">
            <a:spLocks noGrp="1"/>
          </p:cNvSpPr>
          <p:nvPr>
            <p:ph type="title" idx="2"/>
          </p:nvPr>
        </p:nvSpPr>
        <p:spPr>
          <a:xfrm>
            <a:off x="730939" y="1536024"/>
            <a:ext cx="1463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grpSp>
        <p:nvGrpSpPr>
          <p:cNvPr id="217" name="Google Shape;217;p25"/>
          <p:cNvGrpSpPr/>
          <p:nvPr/>
        </p:nvGrpSpPr>
        <p:grpSpPr>
          <a:xfrm>
            <a:off x="5117075" y="1073814"/>
            <a:ext cx="2582400" cy="289350"/>
            <a:chOff x="6967625" y="394825"/>
            <a:chExt cx="2582400" cy="289350"/>
          </a:xfrm>
        </p:grpSpPr>
        <p:sp>
          <p:nvSpPr>
            <p:cNvPr id="218" name="Google Shape;218;p25"/>
            <p:cNvSpPr/>
            <p:nvPr/>
          </p:nvSpPr>
          <p:spPr>
            <a:xfrm rot="-5400000">
              <a:off x="6967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5"/>
            <p:cNvSpPr/>
            <p:nvPr/>
          </p:nvSpPr>
          <p:spPr>
            <a:xfrm rot="-5400000">
              <a:off x="6967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5"/>
            <p:cNvSpPr/>
            <p:nvPr/>
          </p:nvSpPr>
          <p:spPr>
            <a:xfrm rot="-5400000">
              <a:off x="7158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5"/>
            <p:cNvSpPr/>
            <p:nvPr/>
          </p:nvSpPr>
          <p:spPr>
            <a:xfrm rot="-5400000">
              <a:off x="7158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5"/>
            <p:cNvSpPr/>
            <p:nvPr/>
          </p:nvSpPr>
          <p:spPr>
            <a:xfrm rot="-5400000">
              <a:off x="7348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5"/>
            <p:cNvSpPr/>
            <p:nvPr/>
          </p:nvSpPr>
          <p:spPr>
            <a:xfrm rot="-5400000">
              <a:off x="7348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5"/>
            <p:cNvSpPr/>
            <p:nvPr/>
          </p:nvSpPr>
          <p:spPr>
            <a:xfrm rot="-5400000">
              <a:off x="7539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5"/>
            <p:cNvSpPr/>
            <p:nvPr/>
          </p:nvSpPr>
          <p:spPr>
            <a:xfrm rot="-5400000">
              <a:off x="7539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5"/>
            <p:cNvSpPr/>
            <p:nvPr/>
          </p:nvSpPr>
          <p:spPr>
            <a:xfrm rot="-5400000">
              <a:off x="7729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5"/>
            <p:cNvSpPr/>
            <p:nvPr/>
          </p:nvSpPr>
          <p:spPr>
            <a:xfrm rot="-5400000">
              <a:off x="7729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5"/>
            <p:cNvSpPr/>
            <p:nvPr/>
          </p:nvSpPr>
          <p:spPr>
            <a:xfrm rot="-5400000">
              <a:off x="7920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5"/>
            <p:cNvSpPr/>
            <p:nvPr/>
          </p:nvSpPr>
          <p:spPr>
            <a:xfrm rot="-5400000">
              <a:off x="7920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5"/>
            <p:cNvSpPr/>
            <p:nvPr/>
          </p:nvSpPr>
          <p:spPr>
            <a:xfrm rot="-5400000">
              <a:off x="8110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5"/>
            <p:cNvSpPr/>
            <p:nvPr/>
          </p:nvSpPr>
          <p:spPr>
            <a:xfrm rot="-5400000">
              <a:off x="8110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5"/>
            <p:cNvSpPr/>
            <p:nvPr/>
          </p:nvSpPr>
          <p:spPr>
            <a:xfrm rot="-5400000">
              <a:off x="8301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5"/>
            <p:cNvSpPr/>
            <p:nvPr/>
          </p:nvSpPr>
          <p:spPr>
            <a:xfrm rot="-5400000">
              <a:off x="8301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5"/>
            <p:cNvSpPr/>
            <p:nvPr/>
          </p:nvSpPr>
          <p:spPr>
            <a:xfrm rot="-5400000">
              <a:off x="8491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5"/>
            <p:cNvSpPr/>
            <p:nvPr/>
          </p:nvSpPr>
          <p:spPr>
            <a:xfrm rot="-5400000">
              <a:off x="8491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5"/>
            <p:cNvSpPr/>
            <p:nvPr/>
          </p:nvSpPr>
          <p:spPr>
            <a:xfrm rot="-5400000">
              <a:off x="8682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5"/>
            <p:cNvSpPr/>
            <p:nvPr/>
          </p:nvSpPr>
          <p:spPr>
            <a:xfrm rot="-5400000">
              <a:off x="8682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5"/>
            <p:cNvSpPr/>
            <p:nvPr/>
          </p:nvSpPr>
          <p:spPr>
            <a:xfrm rot="-5400000">
              <a:off x="8872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5"/>
            <p:cNvSpPr/>
            <p:nvPr/>
          </p:nvSpPr>
          <p:spPr>
            <a:xfrm rot="-5400000">
              <a:off x="8872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5"/>
            <p:cNvSpPr/>
            <p:nvPr/>
          </p:nvSpPr>
          <p:spPr>
            <a:xfrm rot="-5400000">
              <a:off x="9063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5"/>
            <p:cNvSpPr/>
            <p:nvPr/>
          </p:nvSpPr>
          <p:spPr>
            <a:xfrm rot="-5400000">
              <a:off x="9063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5"/>
            <p:cNvSpPr/>
            <p:nvPr/>
          </p:nvSpPr>
          <p:spPr>
            <a:xfrm rot="-5400000">
              <a:off x="9253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5"/>
            <p:cNvSpPr/>
            <p:nvPr/>
          </p:nvSpPr>
          <p:spPr>
            <a:xfrm rot="-5400000">
              <a:off x="9253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5"/>
            <p:cNvSpPr/>
            <p:nvPr/>
          </p:nvSpPr>
          <p:spPr>
            <a:xfrm rot="-5400000">
              <a:off x="9444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5"/>
            <p:cNvSpPr/>
            <p:nvPr/>
          </p:nvSpPr>
          <p:spPr>
            <a:xfrm rot="-5400000">
              <a:off x="9444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46" name="Google Shape;246;p25"/>
          <p:cNvCxnSpPr/>
          <p:nvPr/>
        </p:nvCxnSpPr>
        <p:spPr>
          <a:xfrm>
            <a:off x="705600" y="256850"/>
            <a:ext cx="7732800" cy="0"/>
          </a:xfrm>
          <a:prstGeom prst="straightConnector1">
            <a:avLst/>
          </a:prstGeom>
          <a:noFill/>
          <a:ln w="9525" cap="flat" cmpd="sng">
            <a:solidFill>
              <a:schemeClr val="dk1"/>
            </a:solidFill>
            <a:prstDash val="solid"/>
            <a:round/>
            <a:headEnd type="oval" w="med" len="med"/>
            <a:tailEnd type="oval" w="med" len="med"/>
          </a:ln>
        </p:spPr>
      </p:cxnSp>
      <p:grpSp>
        <p:nvGrpSpPr>
          <p:cNvPr id="247" name="Google Shape;247;p25"/>
          <p:cNvGrpSpPr/>
          <p:nvPr/>
        </p:nvGrpSpPr>
        <p:grpSpPr>
          <a:xfrm rot="5400000">
            <a:off x="8092063" y="4120614"/>
            <a:ext cx="677400" cy="289350"/>
            <a:chOff x="7539125" y="394825"/>
            <a:chExt cx="677400" cy="289350"/>
          </a:xfrm>
        </p:grpSpPr>
        <p:sp>
          <p:nvSpPr>
            <p:cNvPr id="248" name="Google Shape;248;p25"/>
            <p:cNvSpPr/>
            <p:nvPr/>
          </p:nvSpPr>
          <p:spPr>
            <a:xfrm rot="-5400000">
              <a:off x="7539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5"/>
            <p:cNvSpPr/>
            <p:nvPr/>
          </p:nvSpPr>
          <p:spPr>
            <a:xfrm rot="-5400000">
              <a:off x="7539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5"/>
            <p:cNvSpPr/>
            <p:nvPr/>
          </p:nvSpPr>
          <p:spPr>
            <a:xfrm rot="-5400000">
              <a:off x="7729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5"/>
            <p:cNvSpPr/>
            <p:nvPr/>
          </p:nvSpPr>
          <p:spPr>
            <a:xfrm rot="-5400000">
              <a:off x="7729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5"/>
            <p:cNvSpPr/>
            <p:nvPr/>
          </p:nvSpPr>
          <p:spPr>
            <a:xfrm rot="-5400000">
              <a:off x="7920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5"/>
            <p:cNvSpPr/>
            <p:nvPr/>
          </p:nvSpPr>
          <p:spPr>
            <a:xfrm rot="-5400000">
              <a:off x="7920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5"/>
            <p:cNvSpPr/>
            <p:nvPr/>
          </p:nvSpPr>
          <p:spPr>
            <a:xfrm rot="-5400000">
              <a:off x="8110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5"/>
            <p:cNvSpPr/>
            <p:nvPr/>
          </p:nvSpPr>
          <p:spPr>
            <a:xfrm rot="-5400000">
              <a:off x="8110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6"/>
          <p:cNvSpPr txBox="1">
            <a:spLocks noGrp="1"/>
          </p:cNvSpPr>
          <p:nvPr>
            <p:ph type="title"/>
          </p:nvPr>
        </p:nvSpPr>
        <p:spPr>
          <a:xfrm>
            <a:off x="1204110" y="563363"/>
            <a:ext cx="3852000" cy="70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smtClean="0"/>
              <a:t>Mô</a:t>
            </a:r>
            <a:r>
              <a:rPr lang="en-US" dirty="0" smtClean="0"/>
              <a:t> </a:t>
            </a:r>
            <a:r>
              <a:rPr lang="en-US" dirty="0" err="1" smtClean="0"/>
              <a:t>hình</a:t>
            </a:r>
            <a:r>
              <a:rPr lang="en-US" dirty="0" smtClean="0"/>
              <a:t> OSI</a:t>
            </a:r>
            <a:endParaRPr dirty="0"/>
          </a:p>
        </p:txBody>
      </p:sp>
      <p:cxnSp>
        <p:nvCxnSpPr>
          <p:cNvPr id="262" name="Google Shape;262;p26"/>
          <p:cNvCxnSpPr/>
          <p:nvPr/>
        </p:nvCxnSpPr>
        <p:spPr>
          <a:xfrm>
            <a:off x="705600" y="4867850"/>
            <a:ext cx="7732800" cy="0"/>
          </a:xfrm>
          <a:prstGeom prst="straightConnector1">
            <a:avLst/>
          </a:prstGeom>
          <a:noFill/>
          <a:ln w="9525" cap="flat" cmpd="sng">
            <a:solidFill>
              <a:schemeClr val="dk1"/>
            </a:solidFill>
            <a:prstDash val="solid"/>
            <a:round/>
            <a:headEnd type="oval" w="med" len="med"/>
            <a:tailEnd type="oval" w="med" len="med"/>
          </a:ln>
        </p:spPr>
      </p:cxnSp>
      <p:grpSp>
        <p:nvGrpSpPr>
          <p:cNvPr id="264" name="Google Shape;264;p26"/>
          <p:cNvGrpSpPr/>
          <p:nvPr/>
        </p:nvGrpSpPr>
        <p:grpSpPr>
          <a:xfrm rot="-6299960">
            <a:off x="7348855" y="1944443"/>
            <a:ext cx="2386729" cy="2386729"/>
            <a:chOff x="269239" y="624399"/>
            <a:chExt cx="2386800" cy="2386800"/>
          </a:xfrm>
        </p:grpSpPr>
        <p:sp>
          <p:nvSpPr>
            <p:cNvPr id="265" name="Google Shape;265;p26"/>
            <p:cNvSpPr/>
            <p:nvPr/>
          </p:nvSpPr>
          <p:spPr>
            <a:xfrm rot="-1970538">
              <a:off x="599418" y="954577"/>
              <a:ext cx="1726444" cy="1726444"/>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6"/>
            <p:cNvSpPr/>
            <p:nvPr/>
          </p:nvSpPr>
          <p:spPr>
            <a:xfrm rot="-1969931">
              <a:off x="929754" y="1027196"/>
              <a:ext cx="127817" cy="127817"/>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 name="Google Shape;267;p26"/>
          <p:cNvSpPr/>
          <p:nvPr/>
        </p:nvSpPr>
        <p:spPr>
          <a:xfrm>
            <a:off x="7819069" y="2426961"/>
            <a:ext cx="1432200" cy="1432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8" name="Google Shape;268;p26"/>
          <p:cNvGrpSpPr/>
          <p:nvPr/>
        </p:nvGrpSpPr>
        <p:grpSpPr>
          <a:xfrm>
            <a:off x="7490107" y="183902"/>
            <a:ext cx="2582400" cy="289350"/>
            <a:chOff x="6967625" y="394825"/>
            <a:chExt cx="2582400" cy="289350"/>
          </a:xfrm>
        </p:grpSpPr>
        <p:sp>
          <p:nvSpPr>
            <p:cNvPr id="269" name="Google Shape;269;p26"/>
            <p:cNvSpPr/>
            <p:nvPr/>
          </p:nvSpPr>
          <p:spPr>
            <a:xfrm rot="-5400000">
              <a:off x="6967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6"/>
            <p:cNvSpPr/>
            <p:nvPr/>
          </p:nvSpPr>
          <p:spPr>
            <a:xfrm rot="-5400000">
              <a:off x="6967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6"/>
            <p:cNvSpPr/>
            <p:nvPr/>
          </p:nvSpPr>
          <p:spPr>
            <a:xfrm rot="-5400000">
              <a:off x="7158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6"/>
            <p:cNvSpPr/>
            <p:nvPr/>
          </p:nvSpPr>
          <p:spPr>
            <a:xfrm rot="-5400000">
              <a:off x="7158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6"/>
            <p:cNvSpPr/>
            <p:nvPr/>
          </p:nvSpPr>
          <p:spPr>
            <a:xfrm rot="-5400000">
              <a:off x="7348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6"/>
            <p:cNvSpPr/>
            <p:nvPr/>
          </p:nvSpPr>
          <p:spPr>
            <a:xfrm rot="-5400000">
              <a:off x="7348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6"/>
            <p:cNvSpPr/>
            <p:nvPr/>
          </p:nvSpPr>
          <p:spPr>
            <a:xfrm rot="-5400000">
              <a:off x="7539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6"/>
            <p:cNvSpPr/>
            <p:nvPr/>
          </p:nvSpPr>
          <p:spPr>
            <a:xfrm rot="-5400000">
              <a:off x="7539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6"/>
            <p:cNvSpPr/>
            <p:nvPr/>
          </p:nvSpPr>
          <p:spPr>
            <a:xfrm rot="-5400000">
              <a:off x="7729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6"/>
            <p:cNvSpPr/>
            <p:nvPr/>
          </p:nvSpPr>
          <p:spPr>
            <a:xfrm rot="-5400000">
              <a:off x="7729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6"/>
            <p:cNvSpPr/>
            <p:nvPr/>
          </p:nvSpPr>
          <p:spPr>
            <a:xfrm rot="-5400000">
              <a:off x="7920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6"/>
            <p:cNvSpPr/>
            <p:nvPr/>
          </p:nvSpPr>
          <p:spPr>
            <a:xfrm rot="-5400000">
              <a:off x="7920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6"/>
            <p:cNvSpPr/>
            <p:nvPr/>
          </p:nvSpPr>
          <p:spPr>
            <a:xfrm rot="-5400000">
              <a:off x="8110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6"/>
            <p:cNvSpPr/>
            <p:nvPr/>
          </p:nvSpPr>
          <p:spPr>
            <a:xfrm rot="-5400000">
              <a:off x="8110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6"/>
            <p:cNvSpPr/>
            <p:nvPr/>
          </p:nvSpPr>
          <p:spPr>
            <a:xfrm rot="-5400000">
              <a:off x="8301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6"/>
            <p:cNvSpPr/>
            <p:nvPr/>
          </p:nvSpPr>
          <p:spPr>
            <a:xfrm rot="-5400000">
              <a:off x="8301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6"/>
            <p:cNvSpPr/>
            <p:nvPr/>
          </p:nvSpPr>
          <p:spPr>
            <a:xfrm rot="-5400000">
              <a:off x="8491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6"/>
            <p:cNvSpPr/>
            <p:nvPr/>
          </p:nvSpPr>
          <p:spPr>
            <a:xfrm rot="-5400000">
              <a:off x="8491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6"/>
            <p:cNvSpPr/>
            <p:nvPr/>
          </p:nvSpPr>
          <p:spPr>
            <a:xfrm rot="-5400000">
              <a:off x="8682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6"/>
            <p:cNvSpPr/>
            <p:nvPr/>
          </p:nvSpPr>
          <p:spPr>
            <a:xfrm rot="-5400000">
              <a:off x="8682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6"/>
            <p:cNvSpPr/>
            <p:nvPr/>
          </p:nvSpPr>
          <p:spPr>
            <a:xfrm rot="-5400000">
              <a:off x="8872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6"/>
            <p:cNvSpPr/>
            <p:nvPr/>
          </p:nvSpPr>
          <p:spPr>
            <a:xfrm rot="-5400000">
              <a:off x="8872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6"/>
            <p:cNvSpPr/>
            <p:nvPr/>
          </p:nvSpPr>
          <p:spPr>
            <a:xfrm rot="-5400000">
              <a:off x="9063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6"/>
            <p:cNvSpPr/>
            <p:nvPr/>
          </p:nvSpPr>
          <p:spPr>
            <a:xfrm rot="-5400000">
              <a:off x="9063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6"/>
            <p:cNvSpPr/>
            <p:nvPr/>
          </p:nvSpPr>
          <p:spPr>
            <a:xfrm rot="-5400000">
              <a:off x="9253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6"/>
            <p:cNvSpPr/>
            <p:nvPr/>
          </p:nvSpPr>
          <p:spPr>
            <a:xfrm rot="-5400000">
              <a:off x="9253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6"/>
            <p:cNvSpPr/>
            <p:nvPr/>
          </p:nvSpPr>
          <p:spPr>
            <a:xfrm rot="-5400000">
              <a:off x="9444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6"/>
            <p:cNvSpPr/>
            <p:nvPr/>
          </p:nvSpPr>
          <p:spPr>
            <a:xfrm rot="-5400000">
              <a:off x="9444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268;p26"/>
          <p:cNvGrpSpPr/>
          <p:nvPr/>
        </p:nvGrpSpPr>
        <p:grpSpPr>
          <a:xfrm>
            <a:off x="-948237" y="4362964"/>
            <a:ext cx="2582400" cy="289350"/>
            <a:chOff x="6967625" y="394825"/>
            <a:chExt cx="2582400" cy="289350"/>
          </a:xfrm>
        </p:grpSpPr>
        <p:sp>
          <p:nvSpPr>
            <p:cNvPr id="40" name="Google Shape;269;p26"/>
            <p:cNvSpPr/>
            <p:nvPr/>
          </p:nvSpPr>
          <p:spPr>
            <a:xfrm rot="-5400000">
              <a:off x="6967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70;p26"/>
            <p:cNvSpPr/>
            <p:nvPr/>
          </p:nvSpPr>
          <p:spPr>
            <a:xfrm rot="-5400000">
              <a:off x="6967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71;p26"/>
            <p:cNvSpPr/>
            <p:nvPr/>
          </p:nvSpPr>
          <p:spPr>
            <a:xfrm rot="-5400000">
              <a:off x="7158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72;p26"/>
            <p:cNvSpPr/>
            <p:nvPr/>
          </p:nvSpPr>
          <p:spPr>
            <a:xfrm rot="-5400000">
              <a:off x="7158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73;p26"/>
            <p:cNvSpPr/>
            <p:nvPr/>
          </p:nvSpPr>
          <p:spPr>
            <a:xfrm rot="-5400000">
              <a:off x="7348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74;p26"/>
            <p:cNvSpPr/>
            <p:nvPr/>
          </p:nvSpPr>
          <p:spPr>
            <a:xfrm rot="-5400000">
              <a:off x="7348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75;p26"/>
            <p:cNvSpPr/>
            <p:nvPr/>
          </p:nvSpPr>
          <p:spPr>
            <a:xfrm rot="-5400000">
              <a:off x="7539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76;p26"/>
            <p:cNvSpPr/>
            <p:nvPr/>
          </p:nvSpPr>
          <p:spPr>
            <a:xfrm rot="-5400000">
              <a:off x="7539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77;p26"/>
            <p:cNvSpPr/>
            <p:nvPr/>
          </p:nvSpPr>
          <p:spPr>
            <a:xfrm rot="-5400000">
              <a:off x="7729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78;p26"/>
            <p:cNvSpPr/>
            <p:nvPr/>
          </p:nvSpPr>
          <p:spPr>
            <a:xfrm rot="-5400000">
              <a:off x="7729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79;p26"/>
            <p:cNvSpPr/>
            <p:nvPr/>
          </p:nvSpPr>
          <p:spPr>
            <a:xfrm rot="-5400000">
              <a:off x="7920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80;p26"/>
            <p:cNvSpPr/>
            <p:nvPr/>
          </p:nvSpPr>
          <p:spPr>
            <a:xfrm rot="-5400000">
              <a:off x="7920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81;p26"/>
            <p:cNvSpPr/>
            <p:nvPr/>
          </p:nvSpPr>
          <p:spPr>
            <a:xfrm rot="-5400000">
              <a:off x="8110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82;p26"/>
            <p:cNvSpPr/>
            <p:nvPr/>
          </p:nvSpPr>
          <p:spPr>
            <a:xfrm rot="-5400000">
              <a:off x="8110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83;p26"/>
            <p:cNvSpPr/>
            <p:nvPr/>
          </p:nvSpPr>
          <p:spPr>
            <a:xfrm rot="-5400000">
              <a:off x="8301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84;p26"/>
            <p:cNvSpPr/>
            <p:nvPr/>
          </p:nvSpPr>
          <p:spPr>
            <a:xfrm rot="-5400000">
              <a:off x="8301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85;p26"/>
            <p:cNvSpPr/>
            <p:nvPr/>
          </p:nvSpPr>
          <p:spPr>
            <a:xfrm rot="-5400000">
              <a:off x="8491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86;p26"/>
            <p:cNvSpPr/>
            <p:nvPr/>
          </p:nvSpPr>
          <p:spPr>
            <a:xfrm rot="-5400000">
              <a:off x="8491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87;p26"/>
            <p:cNvSpPr/>
            <p:nvPr/>
          </p:nvSpPr>
          <p:spPr>
            <a:xfrm rot="-5400000">
              <a:off x="8682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88;p26"/>
            <p:cNvSpPr/>
            <p:nvPr/>
          </p:nvSpPr>
          <p:spPr>
            <a:xfrm rot="-5400000">
              <a:off x="8682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89;p26"/>
            <p:cNvSpPr/>
            <p:nvPr/>
          </p:nvSpPr>
          <p:spPr>
            <a:xfrm rot="-5400000">
              <a:off x="8872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90;p26"/>
            <p:cNvSpPr/>
            <p:nvPr/>
          </p:nvSpPr>
          <p:spPr>
            <a:xfrm rot="-5400000">
              <a:off x="8872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91;p26"/>
            <p:cNvSpPr/>
            <p:nvPr/>
          </p:nvSpPr>
          <p:spPr>
            <a:xfrm rot="-5400000">
              <a:off x="9063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92;p26"/>
            <p:cNvSpPr/>
            <p:nvPr/>
          </p:nvSpPr>
          <p:spPr>
            <a:xfrm rot="-5400000">
              <a:off x="9063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93;p26"/>
            <p:cNvSpPr/>
            <p:nvPr/>
          </p:nvSpPr>
          <p:spPr>
            <a:xfrm rot="-5400000">
              <a:off x="9253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94;p26"/>
            <p:cNvSpPr/>
            <p:nvPr/>
          </p:nvSpPr>
          <p:spPr>
            <a:xfrm rot="-5400000">
              <a:off x="9253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95;p26"/>
            <p:cNvSpPr/>
            <p:nvPr/>
          </p:nvSpPr>
          <p:spPr>
            <a:xfrm rot="-5400000">
              <a:off x="9444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96;p26"/>
            <p:cNvSpPr/>
            <p:nvPr/>
          </p:nvSpPr>
          <p:spPr>
            <a:xfrm rot="-5400000">
              <a:off x="9444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 name="Google Shape;260;p26"/>
          <p:cNvSpPr txBox="1">
            <a:spLocks/>
          </p:cNvSpPr>
          <p:nvPr/>
        </p:nvSpPr>
        <p:spPr>
          <a:xfrm>
            <a:off x="4974084" y="563363"/>
            <a:ext cx="3852000" cy="70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Playfair Display ExtraBold"/>
              <a:buNone/>
              <a:defRPr sz="3000" b="0" i="0" u="none" strike="noStrike" cap="none">
                <a:solidFill>
                  <a:schemeClr val="dk1"/>
                </a:solidFill>
                <a:latin typeface="Playfair Display ExtraBold"/>
                <a:ea typeface="Playfair Display ExtraBold"/>
                <a:cs typeface="Playfair Display ExtraBold"/>
                <a:sym typeface="Playfair Display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US" dirty="0" err="1" smtClean="0"/>
              <a:t>Mô</a:t>
            </a:r>
            <a:r>
              <a:rPr lang="en-US" dirty="0" smtClean="0"/>
              <a:t> </a:t>
            </a:r>
            <a:r>
              <a:rPr lang="en-US" dirty="0" err="1" smtClean="0"/>
              <a:t>hình</a:t>
            </a:r>
            <a:r>
              <a:rPr lang="en-US" dirty="0"/>
              <a:t> </a:t>
            </a:r>
            <a:r>
              <a:rPr lang="en-US" dirty="0" smtClean="0"/>
              <a:t>TCP/IP</a:t>
            </a:r>
            <a:endParaRPr lang="en-US" dirty="0"/>
          </a:p>
        </p:txBody>
      </p:sp>
      <p:pic>
        <p:nvPicPr>
          <p:cNvPr id="5" name="Picture 4"/>
          <p:cNvPicPr>
            <a:picLocks noChangeAspect="1"/>
          </p:cNvPicPr>
          <p:nvPr/>
        </p:nvPicPr>
        <p:blipFill>
          <a:blip r:embed="rId3"/>
          <a:stretch>
            <a:fillRect/>
          </a:stretch>
        </p:blipFill>
        <p:spPr>
          <a:xfrm>
            <a:off x="574753" y="1268363"/>
            <a:ext cx="7872439" cy="2986833"/>
          </a:xfrm>
          <a:prstGeom prst="rect">
            <a:avLst/>
          </a:prstGeom>
        </p:spPr>
      </p:pic>
      <p:pic>
        <p:nvPicPr>
          <p:cNvPr id="6" name="Picture 5"/>
          <p:cNvPicPr>
            <a:picLocks noChangeAspect="1"/>
          </p:cNvPicPr>
          <p:nvPr/>
        </p:nvPicPr>
        <p:blipFill>
          <a:blip r:embed="rId4"/>
          <a:stretch>
            <a:fillRect/>
          </a:stretch>
        </p:blipFill>
        <p:spPr>
          <a:xfrm>
            <a:off x="5185186" y="3227294"/>
            <a:ext cx="2601321" cy="935914"/>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79"/>
        <p:cNvGrpSpPr/>
        <p:nvPr/>
      </p:nvGrpSpPr>
      <p:grpSpPr>
        <a:xfrm>
          <a:off x="0" y="0"/>
          <a:ext cx="0" cy="0"/>
          <a:chOff x="0" y="0"/>
          <a:chExt cx="0" cy="0"/>
        </a:xfrm>
      </p:grpSpPr>
      <p:sp>
        <p:nvSpPr>
          <p:cNvPr id="680" name="Google Shape;680;p36"/>
          <p:cNvSpPr txBox="1">
            <a:spLocks noGrp="1"/>
          </p:cNvSpPr>
          <p:nvPr>
            <p:ph type="title"/>
          </p:nvPr>
        </p:nvSpPr>
        <p:spPr>
          <a:xfrm>
            <a:off x="720000" y="278769"/>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smtClean="0"/>
              <a:t>Chức</a:t>
            </a:r>
            <a:r>
              <a:rPr lang="en-US" dirty="0" smtClean="0"/>
              <a:t> </a:t>
            </a:r>
            <a:r>
              <a:rPr lang="en-US" dirty="0" err="1" smtClean="0"/>
              <a:t>năng</a:t>
            </a:r>
            <a:r>
              <a:rPr lang="en-US" dirty="0" smtClean="0"/>
              <a:t> </a:t>
            </a:r>
            <a:r>
              <a:rPr lang="en-US" dirty="0" err="1" smtClean="0"/>
              <a:t>chính</a:t>
            </a:r>
            <a:r>
              <a:rPr lang="en-US" dirty="0" smtClean="0"/>
              <a:t> </a:t>
            </a:r>
            <a:r>
              <a:rPr lang="en-US" dirty="0" err="1" smtClean="0"/>
              <a:t>của</a:t>
            </a:r>
            <a:r>
              <a:rPr lang="en-US" dirty="0" smtClean="0"/>
              <a:t> </a:t>
            </a:r>
            <a:r>
              <a:rPr lang="en-US" dirty="0" err="1" smtClean="0"/>
              <a:t>tầng</a:t>
            </a:r>
            <a:r>
              <a:rPr lang="en-US" dirty="0" smtClean="0"/>
              <a:t> </a:t>
            </a:r>
            <a:r>
              <a:rPr lang="en-US" dirty="0" err="1" smtClean="0"/>
              <a:t>giao</a:t>
            </a:r>
            <a:r>
              <a:rPr lang="en-US" dirty="0" smtClean="0"/>
              <a:t> </a:t>
            </a:r>
            <a:r>
              <a:rPr lang="en-US" dirty="0" err="1" smtClean="0"/>
              <a:t>vận</a:t>
            </a:r>
            <a:endParaRPr dirty="0"/>
          </a:p>
        </p:txBody>
      </p:sp>
      <p:cxnSp>
        <p:nvCxnSpPr>
          <p:cNvPr id="681" name="Google Shape;681;p36"/>
          <p:cNvCxnSpPr/>
          <p:nvPr/>
        </p:nvCxnSpPr>
        <p:spPr>
          <a:xfrm>
            <a:off x="705600" y="256850"/>
            <a:ext cx="7732800" cy="0"/>
          </a:xfrm>
          <a:prstGeom prst="straightConnector1">
            <a:avLst/>
          </a:prstGeom>
          <a:noFill/>
          <a:ln w="9525" cap="flat" cmpd="sng">
            <a:solidFill>
              <a:schemeClr val="dk1"/>
            </a:solidFill>
            <a:prstDash val="solid"/>
            <a:round/>
            <a:headEnd type="oval" w="med" len="med"/>
            <a:tailEnd type="oval" w="med" len="med"/>
          </a:ln>
        </p:spPr>
      </p:cxnSp>
      <p:grpSp>
        <p:nvGrpSpPr>
          <p:cNvPr id="682" name="Google Shape;682;p36"/>
          <p:cNvGrpSpPr/>
          <p:nvPr/>
        </p:nvGrpSpPr>
        <p:grpSpPr>
          <a:xfrm>
            <a:off x="6721768" y="2371215"/>
            <a:ext cx="3527353" cy="3527353"/>
            <a:chOff x="6075786" y="2219333"/>
            <a:chExt cx="3027251" cy="3027251"/>
          </a:xfrm>
        </p:grpSpPr>
        <p:grpSp>
          <p:nvGrpSpPr>
            <p:cNvPr id="683" name="Google Shape;683;p36"/>
            <p:cNvGrpSpPr/>
            <p:nvPr/>
          </p:nvGrpSpPr>
          <p:grpSpPr>
            <a:xfrm rot="-5400000">
              <a:off x="6075786" y="2219333"/>
              <a:ext cx="3027251" cy="3027251"/>
              <a:chOff x="436975" y="792140"/>
              <a:chExt cx="2051400" cy="2051400"/>
            </a:xfrm>
          </p:grpSpPr>
          <p:sp>
            <p:nvSpPr>
              <p:cNvPr id="684" name="Google Shape;684;p36"/>
              <p:cNvSpPr/>
              <p:nvPr/>
            </p:nvSpPr>
            <p:spPr>
              <a:xfrm rot="729440">
                <a:off x="599415" y="954580"/>
                <a:ext cx="1726521" cy="1726521"/>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6"/>
              <p:cNvSpPr/>
              <p:nvPr/>
            </p:nvSpPr>
            <p:spPr>
              <a:xfrm rot="732455">
                <a:off x="1580926" y="908445"/>
                <a:ext cx="127687" cy="127687"/>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6" name="Google Shape;686;p36"/>
            <p:cNvSpPr/>
            <p:nvPr/>
          </p:nvSpPr>
          <p:spPr>
            <a:xfrm>
              <a:off x="6532670" y="2676241"/>
              <a:ext cx="2113800" cy="211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7" name="Google Shape;687;p36"/>
          <p:cNvSpPr txBox="1">
            <a:spLocks noGrp="1"/>
          </p:cNvSpPr>
          <p:nvPr>
            <p:ph type="body" idx="1"/>
          </p:nvPr>
        </p:nvSpPr>
        <p:spPr>
          <a:xfrm>
            <a:off x="720000" y="861929"/>
            <a:ext cx="7704000" cy="3586200"/>
          </a:xfrm>
          <a:prstGeom prst="rect">
            <a:avLst/>
          </a:prstGeom>
        </p:spPr>
        <p:txBody>
          <a:bodyPr spcFirstLastPara="1" wrap="square" lIns="91425" tIns="91425" rIns="91425" bIns="91425" anchor="t" anchorCtr="0">
            <a:noAutofit/>
          </a:bodyPr>
          <a:lstStyle/>
          <a:p>
            <a:pPr marL="171450" lvl="0" indent="-171450" algn="l" rtl="0">
              <a:spcBef>
                <a:spcPts val="300"/>
              </a:spcBef>
              <a:spcAft>
                <a:spcPts val="0"/>
              </a:spcAft>
              <a:buClr>
                <a:schemeClr val="dk1"/>
              </a:buClr>
              <a:buSzPts val="1100"/>
              <a:buFont typeface="Wingdings" panose="05000000000000000000" pitchFamily="2" charset="2"/>
              <a:buChar char="q"/>
            </a:pPr>
            <a:r>
              <a:rPr lang="en-US" dirty="0" smtClean="0">
                <a:latin typeface="Roboto" panose="020B0604020202020204" charset="0"/>
                <a:ea typeface="Roboto" panose="020B0604020202020204" charset="0"/>
              </a:rPr>
              <a:t>Đ</a:t>
            </a:r>
            <a:r>
              <a:rPr lang="en" dirty="0" smtClean="0">
                <a:latin typeface="Roboto" panose="020B0604020202020204" charset="0"/>
                <a:ea typeface="Roboto" panose="020B0604020202020204" charset="0"/>
              </a:rPr>
              <a:t>iều khiển dữ liệu giữa các tiến trình của tầng ứng dụng</a:t>
            </a:r>
            <a:endParaRPr lang="en" dirty="0">
              <a:latin typeface="Roboto" panose="020B0604020202020204" charset="0"/>
              <a:ea typeface="Roboto" panose="020B0604020202020204" charset="0"/>
            </a:endParaRPr>
          </a:p>
          <a:p>
            <a:pPr marL="171450" lvl="0" indent="-171450" algn="l" rtl="0">
              <a:spcBef>
                <a:spcPts val="300"/>
              </a:spcBef>
              <a:spcAft>
                <a:spcPts val="0"/>
              </a:spcAft>
              <a:buClr>
                <a:schemeClr val="dk1"/>
              </a:buClr>
              <a:buSzPts val="1100"/>
              <a:buFont typeface="Wingdings" panose="05000000000000000000" pitchFamily="2" charset="2"/>
              <a:buChar char="q"/>
            </a:pPr>
            <a:r>
              <a:rPr lang="en-US" dirty="0" err="1" smtClean="0">
                <a:latin typeface="Roboto" panose="020B0604020202020204" charset="0"/>
                <a:ea typeface="Roboto" panose="020B0604020202020204" charset="0"/>
                <a:cs typeface="Bebas Neue"/>
                <a:sym typeface="Bebas Neue"/>
              </a:rPr>
              <a:t>Cung</a:t>
            </a:r>
            <a:r>
              <a:rPr lang="en-US" dirty="0" smtClean="0">
                <a:latin typeface="Roboto" panose="020B0604020202020204" charset="0"/>
                <a:ea typeface="Roboto" panose="020B0604020202020204" charset="0"/>
                <a:cs typeface="Bebas Neue"/>
                <a:sym typeface="Bebas Neue"/>
              </a:rPr>
              <a:t> </a:t>
            </a:r>
            <a:r>
              <a:rPr lang="en-US" dirty="0" err="1" smtClean="0">
                <a:latin typeface="Roboto" panose="020B0604020202020204" charset="0"/>
                <a:ea typeface="Roboto" panose="020B0604020202020204" charset="0"/>
                <a:cs typeface="Bebas Neue"/>
                <a:sym typeface="Bebas Neue"/>
              </a:rPr>
              <a:t>cấp</a:t>
            </a:r>
            <a:r>
              <a:rPr lang="en-US" dirty="0" smtClean="0">
                <a:latin typeface="Roboto" panose="020B0604020202020204" charset="0"/>
                <a:ea typeface="Roboto" panose="020B0604020202020204" charset="0"/>
                <a:cs typeface="Bebas Neue"/>
                <a:sym typeface="Bebas Neue"/>
              </a:rPr>
              <a:t> </a:t>
            </a:r>
            <a:r>
              <a:rPr lang="en-US" dirty="0" err="1" smtClean="0">
                <a:latin typeface="Roboto" panose="020B0604020202020204" charset="0"/>
                <a:ea typeface="Roboto" panose="020B0604020202020204" charset="0"/>
                <a:cs typeface="Bebas Neue"/>
                <a:sym typeface="Bebas Neue"/>
              </a:rPr>
              <a:t>phương</a:t>
            </a:r>
            <a:r>
              <a:rPr lang="en-US" dirty="0" smtClean="0">
                <a:latin typeface="Roboto" panose="020B0604020202020204" charset="0"/>
                <a:ea typeface="Roboto" panose="020B0604020202020204" charset="0"/>
                <a:cs typeface="Bebas Neue"/>
                <a:sym typeface="Bebas Neue"/>
              </a:rPr>
              <a:t> </a:t>
            </a:r>
            <a:r>
              <a:rPr lang="en-US" dirty="0" err="1" smtClean="0">
                <a:latin typeface="Roboto" panose="020B0604020202020204" charset="0"/>
                <a:ea typeface="Roboto" panose="020B0604020202020204" charset="0"/>
                <a:cs typeface="Bebas Neue"/>
                <a:sym typeface="Bebas Neue"/>
              </a:rPr>
              <a:t>tiện</a:t>
            </a:r>
            <a:r>
              <a:rPr lang="en-US" dirty="0" smtClean="0">
                <a:latin typeface="Roboto" panose="020B0604020202020204" charset="0"/>
                <a:ea typeface="Roboto" panose="020B0604020202020204" charset="0"/>
                <a:cs typeface="Bebas Neue"/>
                <a:sym typeface="Bebas Neue"/>
              </a:rPr>
              <a:t> </a:t>
            </a:r>
            <a:r>
              <a:rPr lang="en-US" dirty="0" err="1" smtClean="0">
                <a:latin typeface="Roboto" panose="020B0604020202020204" charset="0"/>
                <a:ea typeface="Roboto" panose="020B0604020202020204" charset="0"/>
                <a:cs typeface="Bebas Neue"/>
                <a:sym typeface="Bebas Neue"/>
              </a:rPr>
              <a:t>truyền</a:t>
            </a:r>
            <a:r>
              <a:rPr lang="en-US" dirty="0" smtClean="0">
                <a:latin typeface="Roboto" panose="020B0604020202020204" charset="0"/>
                <a:ea typeface="Roboto" panose="020B0604020202020204" charset="0"/>
                <a:cs typeface="Bebas Neue"/>
                <a:sym typeface="Bebas Neue"/>
              </a:rPr>
              <a:t> </a:t>
            </a:r>
            <a:r>
              <a:rPr lang="en-US" dirty="0" err="1" smtClean="0">
                <a:latin typeface="Roboto" panose="020B0604020202020204" charset="0"/>
                <a:ea typeface="Roboto" panose="020B0604020202020204" charset="0"/>
                <a:cs typeface="Bebas Neue"/>
                <a:sym typeface="Bebas Neue"/>
              </a:rPr>
              <a:t>giữa</a:t>
            </a:r>
            <a:r>
              <a:rPr lang="en-US" dirty="0" smtClean="0">
                <a:latin typeface="Roboto" panose="020B0604020202020204" charset="0"/>
                <a:ea typeface="Roboto" panose="020B0604020202020204" charset="0"/>
                <a:cs typeface="Bebas Neue"/>
                <a:sym typeface="Bebas Neue"/>
              </a:rPr>
              <a:t> </a:t>
            </a:r>
            <a:r>
              <a:rPr lang="en-US" dirty="0" err="1" smtClean="0">
                <a:latin typeface="Roboto" panose="020B0604020202020204" charset="0"/>
                <a:ea typeface="Roboto" panose="020B0604020202020204" charset="0"/>
                <a:cs typeface="Bebas Neue"/>
                <a:sym typeface="Bebas Neue"/>
              </a:rPr>
              <a:t>các</a:t>
            </a:r>
            <a:r>
              <a:rPr lang="en-US" dirty="0" smtClean="0">
                <a:latin typeface="Roboto" panose="020B0604020202020204" charset="0"/>
                <a:ea typeface="Roboto" panose="020B0604020202020204" charset="0"/>
                <a:cs typeface="Bebas Neue"/>
                <a:sym typeface="Bebas Neue"/>
              </a:rPr>
              <a:t> </a:t>
            </a:r>
            <a:r>
              <a:rPr lang="en-US" dirty="0" err="1" smtClean="0">
                <a:latin typeface="Roboto" panose="020B0604020202020204" charset="0"/>
                <a:ea typeface="Roboto" panose="020B0604020202020204" charset="0"/>
                <a:cs typeface="Bebas Neue"/>
                <a:sym typeface="Bebas Neue"/>
              </a:rPr>
              <a:t>ứng</a:t>
            </a:r>
            <a:r>
              <a:rPr lang="en-US" dirty="0" smtClean="0">
                <a:latin typeface="Roboto" panose="020B0604020202020204" charset="0"/>
                <a:ea typeface="Roboto" panose="020B0604020202020204" charset="0"/>
                <a:cs typeface="Bebas Neue"/>
                <a:sym typeface="Bebas Neue"/>
              </a:rPr>
              <a:t> </a:t>
            </a:r>
            <a:r>
              <a:rPr lang="en-US" dirty="0" err="1" smtClean="0">
                <a:latin typeface="Roboto" panose="020B0604020202020204" charset="0"/>
                <a:ea typeface="Roboto" panose="020B0604020202020204" charset="0"/>
                <a:cs typeface="Bebas Neue"/>
                <a:sym typeface="Bebas Neue"/>
              </a:rPr>
              <a:t>dụng</a:t>
            </a:r>
            <a:r>
              <a:rPr lang="en-US" dirty="0" smtClean="0">
                <a:latin typeface="Roboto" panose="020B0604020202020204" charset="0"/>
                <a:ea typeface="Roboto" panose="020B0604020202020204" charset="0"/>
                <a:cs typeface="Bebas Neue"/>
                <a:sym typeface="Bebas Neue"/>
              </a:rPr>
              <a:t> </a:t>
            </a:r>
            <a:r>
              <a:rPr lang="en-US" dirty="0" err="1" smtClean="0">
                <a:latin typeface="Roboto" panose="020B0604020202020204" charset="0"/>
                <a:ea typeface="Roboto" panose="020B0604020202020204" charset="0"/>
                <a:cs typeface="Bebas Neue"/>
                <a:sym typeface="Bebas Neue"/>
              </a:rPr>
              <a:t>cuối</a:t>
            </a:r>
            <a:endParaRPr lang="en-US" dirty="0" smtClean="0">
              <a:latin typeface="Roboto" panose="020B0604020202020204" charset="0"/>
              <a:ea typeface="Roboto" panose="020B0604020202020204" charset="0"/>
              <a:cs typeface="Bebas Neue"/>
              <a:sym typeface="Bebas Neue"/>
            </a:endParaRPr>
          </a:p>
          <a:p>
            <a:pPr marL="171450" lvl="0" indent="-171450" algn="l" rtl="0">
              <a:spcBef>
                <a:spcPts val="300"/>
              </a:spcBef>
              <a:spcAft>
                <a:spcPts val="0"/>
              </a:spcAft>
              <a:buClr>
                <a:schemeClr val="dk1"/>
              </a:buClr>
              <a:buSzPts val="1100"/>
              <a:buFont typeface="Wingdings" panose="05000000000000000000" pitchFamily="2" charset="2"/>
              <a:buChar char="q"/>
            </a:pPr>
            <a:r>
              <a:rPr lang="en-US" dirty="0" err="1" smtClean="0">
                <a:latin typeface="Roboto" panose="020B0604020202020204" charset="0"/>
                <a:ea typeface="Roboto" panose="020B0604020202020204" charset="0"/>
                <a:cs typeface="Bebas Neue"/>
                <a:sym typeface="Bebas Neue"/>
              </a:rPr>
              <a:t>Được</a:t>
            </a:r>
            <a:r>
              <a:rPr lang="en-US" dirty="0" smtClean="0">
                <a:latin typeface="Roboto" panose="020B0604020202020204" charset="0"/>
                <a:ea typeface="Roboto" panose="020B0604020202020204" charset="0"/>
                <a:cs typeface="Bebas Neue"/>
                <a:sym typeface="Bebas Neue"/>
              </a:rPr>
              <a:t> </a:t>
            </a:r>
            <a:r>
              <a:rPr lang="en-US" dirty="0" err="1" smtClean="0">
                <a:latin typeface="Roboto" panose="020B0604020202020204" charset="0"/>
                <a:ea typeface="Roboto" panose="020B0604020202020204" charset="0"/>
                <a:cs typeface="Bebas Neue"/>
                <a:sym typeface="Bebas Neue"/>
              </a:rPr>
              <a:t>cài</a:t>
            </a:r>
            <a:r>
              <a:rPr lang="en-US" dirty="0" smtClean="0">
                <a:latin typeface="Roboto" panose="020B0604020202020204" charset="0"/>
                <a:ea typeface="Roboto" panose="020B0604020202020204" charset="0"/>
                <a:cs typeface="Bebas Neue"/>
                <a:sym typeface="Bebas Neue"/>
              </a:rPr>
              <a:t> </a:t>
            </a:r>
            <a:r>
              <a:rPr lang="en-US" dirty="0" err="1" smtClean="0">
                <a:latin typeface="Roboto" panose="020B0604020202020204" charset="0"/>
                <a:ea typeface="Roboto" panose="020B0604020202020204" charset="0"/>
                <a:cs typeface="Bebas Neue"/>
                <a:sym typeface="Bebas Neue"/>
              </a:rPr>
              <a:t>đặt</a:t>
            </a:r>
            <a:r>
              <a:rPr lang="en-US" dirty="0" smtClean="0">
                <a:latin typeface="Roboto" panose="020B0604020202020204" charset="0"/>
                <a:ea typeface="Roboto" panose="020B0604020202020204" charset="0"/>
                <a:cs typeface="Bebas Neue"/>
                <a:sym typeface="Bebas Neue"/>
              </a:rPr>
              <a:t> </a:t>
            </a:r>
            <a:r>
              <a:rPr lang="en-US" dirty="0" err="1" smtClean="0">
                <a:latin typeface="Roboto" panose="020B0604020202020204" charset="0"/>
                <a:ea typeface="Roboto" panose="020B0604020202020204" charset="0"/>
                <a:cs typeface="Bebas Neue"/>
                <a:sym typeface="Bebas Neue"/>
              </a:rPr>
              <a:t>trên</a:t>
            </a:r>
            <a:r>
              <a:rPr lang="en-US" dirty="0" smtClean="0">
                <a:latin typeface="Roboto" panose="020B0604020202020204" charset="0"/>
                <a:ea typeface="Roboto" panose="020B0604020202020204" charset="0"/>
                <a:cs typeface="Bebas Neue"/>
                <a:sym typeface="Bebas Neue"/>
              </a:rPr>
              <a:t> </a:t>
            </a:r>
            <a:r>
              <a:rPr lang="en-US" dirty="0" err="1" smtClean="0">
                <a:latin typeface="Roboto" panose="020B0604020202020204" charset="0"/>
                <a:ea typeface="Roboto" panose="020B0604020202020204" charset="0"/>
                <a:cs typeface="Bebas Neue"/>
                <a:sym typeface="Bebas Neue"/>
              </a:rPr>
              <a:t>các</a:t>
            </a:r>
            <a:r>
              <a:rPr lang="en-US" dirty="0" smtClean="0">
                <a:latin typeface="Roboto" panose="020B0604020202020204" charset="0"/>
                <a:ea typeface="Roboto" panose="020B0604020202020204" charset="0"/>
                <a:cs typeface="Bebas Neue"/>
                <a:sym typeface="Bebas Neue"/>
              </a:rPr>
              <a:t> </a:t>
            </a:r>
            <a:r>
              <a:rPr lang="en-US" dirty="0" err="1" smtClean="0">
                <a:latin typeface="Roboto" panose="020B0604020202020204" charset="0"/>
                <a:ea typeface="Roboto" panose="020B0604020202020204" charset="0"/>
                <a:cs typeface="Bebas Neue"/>
                <a:sym typeface="Bebas Neue"/>
              </a:rPr>
              <a:t>hệ</a:t>
            </a:r>
            <a:r>
              <a:rPr lang="en-US" dirty="0" smtClean="0">
                <a:latin typeface="Roboto" panose="020B0604020202020204" charset="0"/>
                <a:ea typeface="Roboto" panose="020B0604020202020204" charset="0"/>
                <a:cs typeface="Bebas Neue"/>
                <a:sym typeface="Bebas Neue"/>
              </a:rPr>
              <a:t> </a:t>
            </a:r>
            <a:r>
              <a:rPr lang="en-US" dirty="0" err="1" smtClean="0">
                <a:latin typeface="Roboto" panose="020B0604020202020204" charset="0"/>
                <a:ea typeface="Roboto" panose="020B0604020202020204" charset="0"/>
                <a:cs typeface="Bebas Neue"/>
                <a:sym typeface="Bebas Neue"/>
              </a:rPr>
              <a:t>thống</a:t>
            </a:r>
            <a:r>
              <a:rPr lang="en-US" dirty="0" smtClean="0">
                <a:latin typeface="Roboto" panose="020B0604020202020204" charset="0"/>
                <a:ea typeface="Roboto" panose="020B0604020202020204" charset="0"/>
                <a:cs typeface="Bebas Neue"/>
                <a:sym typeface="Bebas Neue"/>
              </a:rPr>
              <a:t> </a:t>
            </a:r>
            <a:r>
              <a:rPr lang="en-US" dirty="0" err="1" smtClean="0">
                <a:latin typeface="Roboto" panose="020B0604020202020204" charset="0"/>
                <a:ea typeface="Roboto" panose="020B0604020202020204" charset="0"/>
                <a:cs typeface="Bebas Neue"/>
                <a:sym typeface="Bebas Neue"/>
              </a:rPr>
              <a:t>đầu</a:t>
            </a:r>
            <a:r>
              <a:rPr lang="en-US" dirty="0" smtClean="0">
                <a:latin typeface="Roboto" panose="020B0604020202020204" charset="0"/>
                <a:ea typeface="Roboto" panose="020B0604020202020204" charset="0"/>
                <a:cs typeface="Bebas Neue"/>
                <a:sym typeface="Bebas Neue"/>
              </a:rPr>
              <a:t> </a:t>
            </a:r>
            <a:r>
              <a:rPr lang="en-US" dirty="0" err="1" smtClean="0">
                <a:latin typeface="Roboto" panose="020B0604020202020204" charset="0"/>
                <a:ea typeface="Roboto" panose="020B0604020202020204" charset="0"/>
                <a:cs typeface="Bebas Neue"/>
                <a:sym typeface="Bebas Neue"/>
              </a:rPr>
              <a:t>cuối</a:t>
            </a:r>
            <a:endParaRPr lang="en-US" dirty="0" smtClean="0">
              <a:latin typeface="Roboto" panose="020B0604020202020204" charset="0"/>
              <a:ea typeface="Roboto" panose="020B0604020202020204" charset="0"/>
              <a:cs typeface="Bebas Neue"/>
              <a:sym typeface="Bebas Neue"/>
            </a:endParaRPr>
          </a:p>
          <a:p>
            <a:pPr marL="171450" lvl="0" indent="-171450" algn="l" rtl="0">
              <a:spcBef>
                <a:spcPts val="300"/>
              </a:spcBef>
              <a:spcAft>
                <a:spcPts val="0"/>
              </a:spcAft>
              <a:buClr>
                <a:schemeClr val="dk1"/>
              </a:buClr>
              <a:buSzPts val="1100"/>
              <a:buFont typeface="Wingdings" panose="05000000000000000000" pitchFamily="2" charset="2"/>
              <a:buChar char="q"/>
            </a:pPr>
            <a:r>
              <a:rPr lang="en-US" dirty="0" err="1" smtClean="0">
                <a:latin typeface="Roboto" panose="020B0604020202020204" charset="0"/>
                <a:ea typeface="Roboto" panose="020B0604020202020204" charset="0"/>
                <a:cs typeface="Bebas Neue"/>
                <a:sym typeface="Bebas Neue"/>
              </a:rPr>
              <a:t>Sự</a:t>
            </a:r>
            <a:r>
              <a:rPr lang="en-US" dirty="0" smtClean="0">
                <a:latin typeface="Roboto" panose="020B0604020202020204" charset="0"/>
                <a:ea typeface="Roboto" panose="020B0604020202020204" charset="0"/>
                <a:cs typeface="Bebas Neue"/>
                <a:sym typeface="Bebas Neue"/>
              </a:rPr>
              <a:t> </a:t>
            </a:r>
            <a:r>
              <a:rPr lang="en-US" dirty="0" err="1" smtClean="0">
                <a:latin typeface="Roboto" panose="020B0604020202020204" charset="0"/>
                <a:ea typeface="Roboto" panose="020B0604020202020204" charset="0"/>
                <a:cs typeface="Bebas Neue"/>
                <a:sym typeface="Bebas Neue"/>
              </a:rPr>
              <a:t>dụng</a:t>
            </a:r>
            <a:r>
              <a:rPr lang="en-US" dirty="0" smtClean="0">
                <a:latin typeface="Roboto" panose="020B0604020202020204" charset="0"/>
                <a:ea typeface="Roboto" panose="020B0604020202020204" charset="0"/>
                <a:cs typeface="Bebas Neue"/>
                <a:sym typeface="Bebas Neue"/>
              </a:rPr>
              <a:t> port </a:t>
            </a:r>
            <a:r>
              <a:rPr lang="en-US" dirty="0" err="1" smtClean="0">
                <a:latin typeface="Roboto" panose="020B0604020202020204" charset="0"/>
                <a:ea typeface="Roboto" panose="020B0604020202020204" charset="0"/>
                <a:cs typeface="Bebas Neue"/>
                <a:sym typeface="Bebas Neue"/>
              </a:rPr>
              <a:t>để</a:t>
            </a:r>
            <a:r>
              <a:rPr lang="en-US" dirty="0" smtClean="0">
                <a:latin typeface="Roboto" panose="020B0604020202020204" charset="0"/>
                <a:ea typeface="Roboto" panose="020B0604020202020204" charset="0"/>
                <a:cs typeface="Bebas Neue"/>
                <a:sym typeface="Bebas Neue"/>
              </a:rPr>
              <a:t> </a:t>
            </a:r>
            <a:r>
              <a:rPr lang="en-US" dirty="0" err="1" smtClean="0">
                <a:latin typeface="Roboto" panose="020B0604020202020204" charset="0"/>
                <a:ea typeface="Roboto" panose="020B0604020202020204" charset="0"/>
                <a:cs typeface="Bebas Neue"/>
                <a:sym typeface="Bebas Neue"/>
              </a:rPr>
              <a:t>đánh</a:t>
            </a:r>
            <a:r>
              <a:rPr lang="en-US" dirty="0" smtClean="0">
                <a:latin typeface="Roboto" panose="020B0604020202020204" charset="0"/>
                <a:ea typeface="Roboto" panose="020B0604020202020204" charset="0"/>
                <a:cs typeface="Bebas Neue"/>
                <a:sym typeface="Bebas Neue"/>
              </a:rPr>
              <a:t> </a:t>
            </a:r>
            <a:r>
              <a:rPr lang="en-US" dirty="0" err="1" smtClean="0">
                <a:latin typeface="Roboto" panose="020B0604020202020204" charset="0"/>
                <a:ea typeface="Roboto" panose="020B0604020202020204" charset="0"/>
                <a:cs typeface="Bebas Neue"/>
                <a:sym typeface="Bebas Neue"/>
              </a:rPr>
              <a:t>địa</a:t>
            </a:r>
            <a:r>
              <a:rPr lang="en-US" dirty="0" smtClean="0">
                <a:latin typeface="Roboto" panose="020B0604020202020204" charset="0"/>
                <a:ea typeface="Roboto" panose="020B0604020202020204" charset="0"/>
                <a:cs typeface="Bebas Neue"/>
                <a:sym typeface="Bebas Neue"/>
              </a:rPr>
              <a:t> </a:t>
            </a:r>
            <a:r>
              <a:rPr lang="en-US" dirty="0" err="1" smtClean="0">
                <a:latin typeface="Roboto" panose="020B0604020202020204" charset="0"/>
                <a:ea typeface="Roboto" panose="020B0604020202020204" charset="0"/>
                <a:cs typeface="Bebas Neue"/>
                <a:sym typeface="Bebas Neue"/>
              </a:rPr>
              <a:t>chỉ</a:t>
            </a:r>
            <a:endParaRPr lang="en-US" dirty="0" smtClean="0">
              <a:latin typeface="Roboto" panose="020B0604020202020204" charset="0"/>
              <a:ea typeface="Roboto" panose="020B0604020202020204" charset="0"/>
              <a:cs typeface="Bebas Neue"/>
              <a:sym typeface="Bebas Neue"/>
            </a:endParaRPr>
          </a:p>
          <a:p>
            <a:pPr marL="0" lvl="0" indent="0" algn="l" rtl="0">
              <a:spcBef>
                <a:spcPts val="300"/>
              </a:spcBef>
              <a:spcAft>
                <a:spcPts val="0"/>
              </a:spcAft>
              <a:buClr>
                <a:schemeClr val="dk1"/>
              </a:buClr>
              <a:buSzPts val="1100"/>
              <a:buFont typeface="Arial"/>
              <a:buNone/>
            </a:pPr>
            <a:r>
              <a:rPr lang="en-US" sz="1800" dirty="0" err="1" smtClean="0">
                <a:latin typeface="Playfair Display ExtraBold"/>
                <a:ea typeface="Playfair Display ExtraBold"/>
                <a:cs typeface="Playfair Display ExtraBold"/>
                <a:sym typeface="Playfair Display ExtraBold"/>
              </a:rPr>
              <a:t>Bên</a:t>
            </a:r>
            <a:r>
              <a:rPr lang="en-US" sz="1800" dirty="0" smtClean="0">
                <a:latin typeface="Playfair Display ExtraBold"/>
                <a:ea typeface="Playfair Display ExtraBold"/>
                <a:cs typeface="Playfair Display ExtraBold"/>
                <a:sym typeface="Playfair Display ExtraBold"/>
              </a:rPr>
              <a:t> </a:t>
            </a:r>
            <a:r>
              <a:rPr lang="en-US" sz="1800" dirty="0" err="1" smtClean="0">
                <a:latin typeface="Playfair Display ExtraBold"/>
                <a:ea typeface="Playfair Display ExtraBold"/>
                <a:cs typeface="Playfair Display ExtraBold"/>
                <a:sym typeface="Playfair Display ExtraBold"/>
              </a:rPr>
              <a:t>gửi</a:t>
            </a:r>
            <a:endParaRPr lang="en-US" sz="1800" dirty="0" smtClean="0">
              <a:latin typeface="Playfair Display ExtraBold"/>
              <a:ea typeface="Playfair Display ExtraBold"/>
              <a:cs typeface="Playfair Display ExtraBold"/>
              <a:sym typeface="Playfair Display ExtraBold"/>
            </a:endParaRPr>
          </a:p>
          <a:p>
            <a:pPr marL="285750" lvl="0" indent="-285750" algn="l" rtl="0">
              <a:spcBef>
                <a:spcPts val="300"/>
              </a:spcBef>
              <a:spcAft>
                <a:spcPts val="0"/>
              </a:spcAft>
              <a:buClr>
                <a:schemeClr val="dk1"/>
              </a:buClr>
              <a:buSzPts val="1100"/>
              <a:buFont typeface="Wingdings" panose="05000000000000000000" pitchFamily="2" charset="2"/>
              <a:buChar char="q"/>
            </a:pPr>
            <a:r>
              <a:rPr lang="en-US" dirty="0" err="1" smtClean="0">
                <a:latin typeface="Roboto" panose="020B0604020202020204" charset="0"/>
                <a:ea typeface="Roboto" panose="020B0604020202020204" charset="0"/>
                <a:cs typeface="Playfair Display ExtraBold"/>
                <a:sym typeface="Playfair Display ExtraBold"/>
              </a:rPr>
              <a:t>Nhận</a:t>
            </a:r>
            <a:r>
              <a:rPr lang="en-US" dirty="0" smtClean="0">
                <a:latin typeface="Roboto" panose="020B0604020202020204" charset="0"/>
                <a:ea typeface="Roboto" panose="020B0604020202020204" charset="0"/>
                <a:cs typeface="Playfair Display ExtraBold"/>
                <a:sym typeface="Playfair Display ExtraBold"/>
              </a:rPr>
              <a:t> </a:t>
            </a:r>
            <a:r>
              <a:rPr lang="en-US" dirty="0" err="1" smtClean="0">
                <a:latin typeface="Roboto" panose="020B0604020202020204" charset="0"/>
                <a:ea typeface="Roboto" panose="020B0604020202020204" charset="0"/>
                <a:cs typeface="Playfair Display ExtraBold"/>
                <a:sym typeface="Playfair Display ExtraBold"/>
              </a:rPr>
              <a:t>dữ</a:t>
            </a:r>
            <a:r>
              <a:rPr lang="en-US" dirty="0" smtClean="0">
                <a:latin typeface="Roboto" panose="020B0604020202020204" charset="0"/>
                <a:ea typeface="Roboto" panose="020B0604020202020204" charset="0"/>
                <a:cs typeface="Playfair Display ExtraBold"/>
                <a:sym typeface="Playfair Display ExtraBold"/>
              </a:rPr>
              <a:t> </a:t>
            </a:r>
            <a:r>
              <a:rPr lang="en-US" dirty="0" err="1" smtClean="0">
                <a:latin typeface="Roboto" panose="020B0604020202020204" charset="0"/>
                <a:ea typeface="Roboto" panose="020B0604020202020204" charset="0"/>
                <a:cs typeface="Playfair Display ExtraBold"/>
                <a:sym typeface="Playfair Display ExtraBold"/>
              </a:rPr>
              <a:t>liệu</a:t>
            </a:r>
            <a:r>
              <a:rPr lang="en-US" dirty="0" smtClean="0">
                <a:latin typeface="Roboto" panose="020B0604020202020204" charset="0"/>
                <a:ea typeface="Roboto" panose="020B0604020202020204" charset="0"/>
                <a:cs typeface="Playfair Display ExtraBold"/>
                <a:sym typeface="Playfair Display ExtraBold"/>
              </a:rPr>
              <a:t> </a:t>
            </a:r>
            <a:r>
              <a:rPr lang="en-US" dirty="0" err="1" smtClean="0">
                <a:latin typeface="Roboto" panose="020B0604020202020204" charset="0"/>
                <a:ea typeface="Roboto" panose="020B0604020202020204" charset="0"/>
                <a:cs typeface="Playfair Display ExtraBold"/>
                <a:sym typeface="Playfair Display ExtraBold"/>
              </a:rPr>
              <a:t>từ</a:t>
            </a:r>
            <a:r>
              <a:rPr lang="en-US" dirty="0" smtClean="0">
                <a:latin typeface="Roboto" panose="020B0604020202020204" charset="0"/>
                <a:ea typeface="Roboto" panose="020B0604020202020204" charset="0"/>
                <a:cs typeface="Playfair Display ExtraBold"/>
                <a:sym typeface="Playfair Display ExtraBold"/>
              </a:rPr>
              <a:t> </a:t>
            </a:r>
            <a:r>
              <a:rPr lang="en-US" dirty="0" err="1" smtClean="0">
                <a:latin typeface="Roboto" panose="020B0604020202020204" charset="0"/>
                <a:ea typeface="Roboto" panose="020B0604020202020204" charset="0"/>
                <a:cs typeface="Playfair Display ExtraBold"/>
                <a:sym typeface="Playfair Display ExtraBold"/>
              </a:rPr>
              <a:t>tầng</a:t>
            </a:r>
            <a:r>
              <a:rPr lang="en-US" dirty="0" smtClean="0">
                <a:latin typeface="Roboto" panose="020B0604020202020204" charset="0"/>
                <a:ea typeface="Roboto" panose="020B0604020202020204" charset="0"/>
                <a:cs typeface="Playfair Display ExtraBold"/>
                <a:sym typeface="Playfair Display ExtraBold"/>
              </a:rPr>
              <a:t> </a:t>
            </a:r>
            <a:r>
              <a:rPr lang="en-US" dirty="0" err="1" smtClean="0">
                <a:latin typeface="Roboto" panose="020B0604020202020204" charset="0"/>
                <a:ea typeface="Roboto" panose="020B0604020202020204" charset="0"/>
                <a:cs typeface="Playfair Display ExtraBold"/>
                <a:sym typeface="Playfair Display ExtraBold"/>
              </a:rPr>
              <a:t>ứng</a:t>
            </a:r>
            <a:r>
              <a:rPr lang="en-US" dirty="0" smtClean="0">
                <a:latin typeface="Roboto" panose="020B0604020202020204" charset="0"/>
                <a:ea typeface="Roboto" panose="020B0604020202020204" charset="0"/>
                <a:cs typeface="Playfair Display ExtraBold"/>
                <a:sym typeface="Playfair Display ExtraBold"/>
              </a:rPr>
              <a:t> </a:t>
            </a:r>
            <a:r>
              <a:rPr lang="en-US" dirty="0" err="1" smtClean="0">
                <a:latin typeface="Roboto" panose="020B0604020202020204" charset="0"/>
                <a:ea typeface="Roboto" panose="020B0604020202020204" charset="0"/>
                <a:cs typeface="Playfair Display ExtraBold"/>
                <a:sym typeface="Playfair Display ExtraBold"/>
              </a:rPr>
              <a:t>dụng</a:t>
            </a:r>
            <a:endParaRPr lang="en-US" dirty="0" smtClean="0">
              <a:latin typeface="Roboto" panose="020B0604020202020204" charset="0"/>
              <a:ea typeface="Roboto" panose="020B0604020202020204" charset="0"/>
              <a:cs typeface="Playfair Display ExtraBold"/>
              <a:sym typeface="Playfair Display ExtraBold"/>
            </a:endParaRPr>
          </a:p>
          <a:p>
            <a:pPr marL="285750" lvl="0" indent="-285750" algn="l" rtl="0">
              <a:spcBef>
                <a:spcPts val="300"/>
              </a:spcBef>
              <a:spcAft>
                <a:spcPts val="0"/>
              </a:spcAft>
              <a:buClr>
                <a:schemeClr val="dk1"/>
              </a:buClr>
              <a:buSzPts val="1100"/>
              <a:buFont typeface="Wingdings" panose="05000000000000000000" pitchFamily="2" charset="2"/>
              <a:buChar char="q"/>
            </a:pPr>
            <a:r>
              <a:rPr lang="en-US" dirty="0" err="1" smtClean="0">
                <a:latin typeface="Roboto" panose="020B0604020202020204" charset="0"/>
                <a:ea typeface="Roboto" panose="020B0604020202020204" charset="0"/>
                <a:cs typeface="Playfair Display ExtraBold"/>
                <a:sym typeface="Playfair Display ExtraBold"/>
              </a:rPr>
              <a:t>Đặt</a:t>
            </a:r>
            <a:r>
              <a:rPr lang="en-US" dirty="0" smtClean="0">
                <a:latin typeface="Roboto" panose="020B0604020202020204" charset="0"/>
                <a:ea typeface="Roboto" panose="020B0604020202020204" charset="0"/>
                <a:cs typeface="Playfair Display ExtraBold"/>
                <a:sym typeface="Playfair Display ExtraBold"/>
              </a:rPr>
              <a:t> </a:t>
            </a:r>
            <a:r>
              <a:rPr lang="en-US" dirty="0" err="1" smtClean="0">
                <a:latin typeface="Roboto" panose="020B0604020202020204" charset="0"/>
                <a:ea typeface="Roboto" panose="020B0604020202020204" charset="0"/>
                <a:cs typeface="Playfair Display ExtraBold"/>
                <a:sym typeface="Playfair Display ExtraBold"/>
              </a:rPr>
              <a:t>dữ</a:t>
            </a:r>
            <a:r>
              <a:rPr lang="en-US" dirty="0" smtClean="0">
                <a:latin typeface="Roboto" panose="020B0604020202020204" charset="0"/>
                <a:ea typeface="Roboto" panose="020B0604020202020204" charset="0"/>
                <a:cs typeface="Playfair Display ExtraBold"/>
                <a:sym typeface="Playfair Display ExtraBold"/>
              </a:rPr>
              <a:t> </a:t>
            </a:r>
            <a:r>
              <a:rPr lang="en-US" dirty="0" err="1" smtClean="0">
                <a:latin typeface="Roboto" panose="020B0604020202020204" charset="0"/>
                <a:ea typeface="Roboto" panose="020B0604020202020204" charset="0"/>
                <a:cs typeface="Playfair Display ExtraBold"/>
                <a:sym typeface="Playfair Display ExtraBold"/>
              </a:rPr>
              <a:t>liệu</a:t>
            </a:r>
            <a:r>
              <a:rPr lang="en-US" dirty="0" smtClean="0">
                <a:latin typeface="Roboto" panose="020B0604020202020204" charset="0"/>
                <a:ea typeface="Roboto" panose="020B0604020202020204" charset="0"/>
                <a:cs typeface="Playfair Display ExtraBold"/>
                <a:sym typeface="Playfair Display ExtraBold"/>
              </a:rPr>
              <a:t> </a:t>
            </a:r>
            <a:r>
              <a:rPr lang="en-US" dirty="0" err="1" smtClean="0">
                <a:latin typeface="Roboto" panose="020B0604020202020204" charset="0"/>
                <a:ea typeface="Roboto" panose="020B0604020202020204" charset="0"/>
                <a:cs typeface="Playfair Display ExtraBold"/>
                <a:sym typeface="Playfair Display ExtraBold"/>
              </a:rPr>
              <a:t>vào</a:t>
            </a:r>
            <a:r>
              <a:rPr lang="en-US" dirty="0" smtClean="0">
                <a:latin typeface="Roboto" panose="020B0604020202020204" charset="0"/>
                <a:ea typeface="Roboto" panose="020B0604020202020204" charset="0"/>
                <a:cs typeface="Playfair Display ExtraBold"/>
                <a:sym typeface="Playfair Display ExtraBold"/>
              </a:rPr>
              <a:t> </a:t>
            </a:r>
            <a:r>
              <a:rPr lang="en-US" dirty="0" err="1" smtClean="0">
                <a:latin typeface="Roboto" panose="020B0604020202020204" charset="0"/>
                <a:ea typeface="Roboto" panose="020B0604020202020204" charset="0"/>
                <a:cs typeface="Playfair Display ExtraBold"/>
                <a:sym typeface="Playfair Display ExtraBold"/>
              </a:rPr>
              <a:t>các</a:t>
            </a:r>
            <a:r>
              <a:rPr lang="en-US" dirty="0" smtClean="0">
                <a:latin typeface="Roboto" panose="020B0604020202020204" charset="0"/>
                <a:ea typeface="Roboto" panose="020B0604020202020204" charset="0"/>
                <a:cs typeface="Playfair Display ExtraBold"/>
                <a:sym typeface="Playfair Display ExtraBold"/>
              </a:rPr>
              <a:t> </a:t>
            </a:r>
            <a:r>
              <a:rPr lang="en-US" dirty="0" err="1" smtClean="0">
                <a:latin typeface="Roboto" panose="020B0604020202020204" charset="0"/>
                <a:ea typeface="Roboto" panose="020B0604020202020204" charset="0"/>
                <a:cs typeface="Playfair Display ExtraBold"/>
                <a:sym typeface="Playfair Display ExtraBold"/>
              </a:rPr>
              <a:t>gói</a:t>
            </a:r>
            <a:r>
              <a:rPr lang="en-US" dirty="0" smtClean="0">
                <a:latin typeface="Roboto" panose="020B0604020202020204" charset="0"/>
                <a:ea typeface="Roboto" panose="020B0604020202020204" charset="0"/>
                <a:cs typeface="Playfair Display ExtraBold"/>
                <a:sym typeface="Playfair Display ExtraBold"/>
              </a:rPr>
              <a:t> tin </a:t>
            </a:r>
            <a:r>
              <a:rPr lang="en-US" dirty="0" err="1" smtClean="0">
                <a:latin typeface="Roboto" panose="020B0604020202020204" charset="0"/>
                <a:ea typeface="Roboto" panose="020B0604020202020204" charset="0"/>
                <a:cs typeface="Playfair Display ExtraBold"/>
                <a:sym typeface="Playfair Display ExtraBold"/>
              </a:rPr>
              <a:t>và</a:t>
            </a:r>
            <a:r>
              <a:rPr lang="en-US" dirty="0" smtClean="0">
                <a:latin typeface="Roboto" panose="020B0604020202020204" charset="0"/>
                <a:ea typeface="Roboto" panose="020B0604020202020204" charset="0"/>
                <a:cs typeface="Playfair Display ExtraBold"/>
                <a:sym typeface="Playfair Display ExtraBold"/>
              </a:rPr>
              <a:t> </a:t>
            </a:r>
            <a:r>
              <a:rPr lang="en-US" dirty="0" err="1" smtClean="0">
                <a:latin typeface="Roboto" panose="020B0604020202020204" charset="0"/>
                <a:ea typeface="Roboto" panose="020B0604020202020204" charset="0"/>
                <a:cs typeface="Playfair Display ExtraBold"/>
                <a:sym typeface="Playfair Display ExtraBold"/>
              </a:rPr>
              <a:t>chuyển</a:t>
            </a:r>
            <a:r>
              <a:rPr lang="en-US" dirty="0" smtClean="0">
                <a:latin typeface="Roboto" panose="020B0604020202020204" charset="0"/>
                <a:ea typeface="Roboto" panose="020B0604020202020204" charset="0"/>
                <a:cs typeface="Playfair Display ExtraBold"/>
                <a:sym typeface="Playfair Display ExtraBold"/>
              </a:rPr>
              <a:t> </a:t>
            </a:r>
            <a:r>
              <a:rPr lang="en-US" dirty="0" err="1" smtClean="0">
                <a:latin typeface="Roboto" panose="020B0604020202020204" charset="0"/>
                <a:ea typeface="Roboto" panose="020B0604020202020204" charset="0"/>
                <a:cs typeface="Playfair Display ExtraBold"/>
                <a:sym typeface="Playfair Display ExtraBold"/>
              </a:rPr>
              <a:t>cho</a:t>
            </a:r>
            <a:r>
              <a:rPr lang="en-US" dirty="0" smtClean="0">
                <a:latin typeface="Roboto" panose="020B0604020202020204" charset="0"/>
                <a:ea typeface="Roboto" panose="020B0604020202020204" charset="0"/>
                <a:cs typeface="Playfair Display ExtraBold"/>
                <a:sym typeface="Playfair Display ExtraBold"/>
              </a:rPr>
              <a:t> </a:t>
            </a:r>
            <a:r>
              <a:rPr lang="en-US" dirty="0" err="1" smtClean="0">
                <a:latin typeface="Roboto" panose="020B0604020202020204" charset="0"/>
                <a:ea typeface="Roboto" panose="020B0604020202020204" charset="0"/>
                <a:cs typeface="Playfair Display ExtraBold"/>
                <a:sym typeface="Playfair Display ExtraBold"/>
              </a:rPr>
              <a:t>tầng</a:t>
            </a:r>
            <a:r>
              <a:rPr lang="en-US" dirty="0" smtClean="0">
                <a:latin typeface="Roboto" panose="020B0604020202020204" charset="0"/>
                <a:ea typeface="Roboto" panose="020B0604020202020204" charset="0"/>
                <a:cs typeface="Playfair Display ExtraBold"/>
                <a:sym typeface="Playfair Display ExtraBold"/>
              </a:rPr>
              <a:t> </a:t>
            </a:r>
            <a:r>
              <a:rPr lang="en-US" dirty="0" err="1" smtClean="0">
                <a:latin typeface="Roboto" panose="020B0604020202020204" charset="0"/>
                <a:ea typeface="Roboto" panose="020B0604020202020204" charset="0"/>
                <a:cs typeface="Playfair Display ExtraBold"/>
                <a:sym typeface="Playfair Display ExtraBold"/>
              </a:rPr>
              <a:t>mạng</a:t>
            </a:r>
            <a:endParaRPr lang="en-US" dirty="0" smtClean="0">
              <a:latin typeface="Roboto" panose="020B0604020202020204" charset="0"/>
              <a:ea typeface="Roboto" panose="020B0604020202020204" charset="0"/>
              <a:cs typeface="Playfair Display ExtraBold"/>
              <a:sym typeface="Playfair Display ExtraBold"/>
            </a:endParaRPr>
          </a:p>
          <a:p>
            <a:pPr marL="285750" lvl="0" indent="-285750" algn="l" rtl="0">
              <a:spcBef>
                <a:spcPts val="300"/>
              </a:spcBef>
              <a:spcAft>
                <a:spcPts val="0"/>
              </a:spcAft>
              <a:buClr>
                <a:schemeClr val="dk1"/>
              </a:buClr>
              <a:buSzPts val="1100"/>
              <a:buFont typeface="Wingdings" panose="05000000000000000000" pitchFamily="2" charset="2"/>
              <a:buChar char="q"/>
            </a:pPr>
            <a:r>
              <a:rPr lang="en-US" dirty="0" err="1" smtClean="0">
                <a:latin typeface="Roboto" panose="020B0604020202020204" charset="0"/>
                <a:ea typeface="Roboto" panose="020B0604020202020204" charset="0"/>
                <a:cs typeface="Playfair Display ExtraBold"/>
                <a:sym typeface="Playfair Display ExtraBold"/>
              </a:rPr>
              <a:t>Nếu</a:t>
            </a:r>
            <a:r>
              <a:rPr lang="en-US" dirty="0" smtClean="0">
                <a:latin typeface="Roboto" panose="020B0604020202020204" charset="0"/>
                <a:ea typeface="Roboto" panose="020B0604020202020204" charset="0"/>
                <a:cs typeface="Playfair Display ExtraBold"/>
                <a:sym typeface="Playfair Display ExtraBold"/>
              </a:rPr>
              <a:t> </a:t>
            </a:r>
            <a:r>
              <a:rPr lang="en-US" dirty="0" err="1" smtClean="0">
                <a:latin typeface="Roboto" panose="020B0604020202020204" charset="0"/>
                <a:ea typeface="Roboto" panose="020B0604020202020204" charset="0"/>
                <a:cs typeface="Playfair Display ExtraBold"/>
                <a:sym typeface="Playfair Display ExtraBold"/>
              </a:rPr>
              <a:t>dữ</a:t>
            </a:r>
            <a:r>
              <a:rPr lang="en-US" dirty="0" smtClean="0">
                <a:latin typeface="Roboto" panose="020B0604020202020204" charset="0"/>
                <a:ea typeface="Roboto" panose="020B0604020202020204" charset="0"/>
                <a:cs typeface="Playfair Display ExtraBold"/>
                <a:sym typeface="Playfair Display ExtraBold"/>
              </a:rPr>
              <a:t> </a:t>
            </a:r>
            <a:r>
              <a:rPr lang="en-US" dirty="0" err="1" smtClean="0">
                <a:latin typeface="Roboto" panose="020B0604020202020204" charset="0"/>
                <a:ea typeface="Roboto" panose="020B0604020202020204" charset="0"/>
                <a:cs typeface="Playfair Display ExtraBold"/>
                <a:sym typeface="Playfair Display ExtraBold"/>
              </a:rPr>
              <a:t>liệu</a:t>
            </a:r>
            <a:r>
              <a:rPr lang="en-US" dirty="0" smtClean="0">
                <a:latin typeface="Roboto" panose="020B0604020202020204" charset="0"/>
                <a:ea typeface="Roboto" panose="020B0604020202020204" charset="0"/>
                <a:cs typeface="Playfair Display ExtraBold"/>
                <a:sym typeface="Playfair Display ExtraBold"/>
              </a:rPr>
              <a:t> </a:t>
            </a:r>
            <a:r>
              <a:rPr lang="en-US" dirty="0" err="1" smtClean="0">
                <a:latin typeface="Roboto" panose="020B0604020202020204" charset="0"/>
                <a:ea typeface="Roboto" panose="020B0604020202020204" charset="0"/>
                <a:cs typeface="Playfair Display ExtraBold"/>
                <a:sym typeface="Playfair Display ExtraBold"/>
              </a:rPr>
              <a:t>quá</a:t>
            </a:r>
            <a:r>
              <a:rPr lang="en-US" dirty="0" smtClean="0">
                <a:latin typeface="Roboto" panose="020B0604020202020204" charset="0"/>
                <a:ea typeface="Roboto" panose="020B0604020202020204" charset="0"/>
                <a:cs typeface="Playfair Display ExtraBold"/>
                <a:sym typeface="Playfair Display ExtraBold"/>
              </a:rPr>
              <a:t> </a:t>
            </a:r>
            <a:r>
              <a:rPr lang="en-US" dirty="0" err="1" smtClean="0">
                <a:latin typeface="Roboto" panose="020B0604020202020204" charset="0"/>
                <a:ea typeface="Roboto" panose="020B0604020202020204" charset="0"/>
                <a:cs typeface="Playfair Display ExtraBold"/>
                <a:sym typeface="Playfair Display ExtraBold"/>
              </a:rPr>
              <a:t>lớn</a:t>
            </a:r>
            <a:r>
              <a:rPr lang="en-US" dirty="0" smtClean="0">
                <a:latin typeface="Roboto" panose="020B0604020202020204" charset="0"/>
                <a:ea typeface="Roboto" panose="020B0604020202020204" charset="0"/>
                <a:cs typeface="Playfair Display ExtraBold"/>
                <a:sym typeface="Playfair Display ExtraBold"/>
              </a:rPr>
              <a:t> </a:t>
            </a:r>
            <a:r>
              <a:rPr lang="en-US" dirty="0" err="1" smtClean="0">
                <a:latin typeface="Roboto" panose="020B0604020202020204" charset="0"/>
                <a:ea typeface="Roboto" panose="020B0604020202020204" charset="0"/>
                <a:cs typeface="Playfair Display ExtraBold"/>
                <a:sym typeface="Playfair Display ExtraBold"/>
              </a:rPr>
              <a:t>sẽ</a:t>
            </a:r>
            <a:r>
              <a:rPr lang="en-US" dirty="0" smtClean="0">
                <a:latin typeface="Roboto" panose="020B0604020202020204" charset="0"/>
                <a:ea typeface="Roboto" panose="020B0604020202020204" charset="0"/>
                <a:cs typeface="Playfair Display ExtraBold"/>
                <a:sym typeface="Playfair Display ExtraBold"/>
              </a:rPr>
              <a:t> </a:t>
            </a:r>
            <a:r>
              <a:rPr lang="en-US" dirty="0" err="1" smtClean="0">
                <a:latin typeface="Roboto" panose="020B0604020202020204" charset="0"/>
                <a:ea typeface="Roboto" panose="020B0604020202020204" charset="0"/>
                <a:cs typeface="Playfair Display ExtraBold"/>
                <a:sym typeface="Playfair Display ExtraBold"/>
              </a:rPr>
              <a:t>được</a:t>
            </a:r>
            <a:r>
              <a:rPr lang="en-US" dirty="0" smtClean="0">
                <a:latin typeface="Roboto" panose="020B0604020202020204" charset="0"/>
                <a:ea typeface="Roboto" panose="020B0604020202020204" charset="0"/>
                <a:cs typeface="Playfair Display ExtraBold"/>
                <a:sym typeface="Playfair Display ExtraBold"/>
              </a:rPr>
              <a:t> chia </a:t>
            </a:r>
            <a:r>
              <a:rPr lang="en-US" dirty="0" err="1" smtClean="0">
                <a:latin typeface="Roboto" panose="020B0604020202020204" charset="0"/>
                <a:ea typeface="Roboto" panose="020B0604020202020204" charset="0"/>
                <a:cs typeface="Playfair Display ExtraBold"/>
                <a:sym typeface="Playfair Display ExtraBold"/>
              </a:rPr>
              <a:t>ra</a:t>
            </a:r>
            <a:r>
              <a:rPr lang="en-US" dirty="0" smtClean="0">
                <a:latin typeface="Roboto" panose="020B0604020202020204" charset="0"/>
                <a:ea typeface="Roboto" panose="020B0604020202020204" charset="0"/>
                <a:cs typeface="Playfair Display ExtraBold"/>
                <a:sym typeface="Playfair Display ExtraBold"/>
              </a:rPr>
              <a:t> </a:t>
            </a:r>
            <a:r>
              <a:rPr lang="en-US" dirty="0" err="1" smtClean="0">
                <a:latin typeface="Roboto" panose="020B0604020202020204" charset="0"/>
                <a:ea typeface="Roboto" panose="020B0604020202020204" charset="0"/>
                <a:cs typeface="Playfair Display ExtraBold"/>
                <a:sym typeface="Playfair Display ExtraBold"/>
              </a:rPr>
              <a:t>làm</a:t>
            </a:r>
            <a:r>
              <a:rPr lang="en-US" dirty="0" smtClean="0">
                <a:latin typeface="Roboto" panose="020B0604020202020204" charset="0"/>
                <a:ea typeface="Roboto" panose="020B0604020202020204" charset="0"/>
                <a:cs typeface="Playfair Display ExtraBold"/>
                <a:sym typeface="Playfair Display ExtraBold"/>
              </a:rPr>
              <a:t> </a:t>
            </a:r>
            <a:r>
              <a:rPr lang="en-US" dirty="0" err="1" smtClean="0">
                <a:latin typeface="Roboto" panose="020B0604020202020204" charset="0"/>
                <a:ea typeface="Roboto" panose="020B0604020202020204" charset="0"/>
                <a:cs typeface="Playfair Display ExtraBold"/>
                <a:sym typeface="Playfair Display ExtraBold"/>
              </a:rPr>
              <a:t>nhiều</a:t>
            </a:r>
            <a:r>
              <a:rPr lang="en-US" dirty="0" smtClean="0">
                <a:latin typeface="Roboto" panose="020B0604020202020204" charset="0"/>
                <a:ea typeface="Roboto" panose="020B0604020202020204" charset="0"/>
                <a:cs typeface="Playfair Display ExtraBold"/>
                <a:sym typeface="Playfair Display ExtraBold"/>
              </a:rPr>
              <a:t> </a:t>
            </a:r>
            <a:r>
              <a:rPr lang="en-US" dirty="0" err="1" smtClean="0">
                <a:latin typeface="Roboto" panose="020B0604020202020204" charset="0"/>
                <a:ea typeface="Roboto" panose="020B0604020202020204" charset="0"/>
                <a:cs typeface="Playfair Display ExtraBold"/>
                <a:sym typeface="Playfair Display ExtraBold"/>
              </a:rPr>
              <a:t>phần</a:t>
            </a:r>
            <a:r>
              <a:rPr lang="en-US" dirty="0" smtClean="0">
                <a:latin typeface="Roboto" panose="020B0604020202020204" charset="0"/>
                <a:ea typeface="Roboto" panose="020B0604020202020204" charset="0"/>
                <a:cs typeface="Playfair Display ExtraBold"/>
                <a:sym typeface="Playfair Display ExtraBold"/>
              </a:rPr>
              <a:t> </a:t>
            </a:r>
            <a:endParaRPr dirty="0" smtClean="0">
              <a:latin typeface="Roboto" panose="020B0604020202020204" charset="0"/>
              <a:ea typeface="Roboto" panose="020B0604020202020204" charset="0"/>
              <a:cs typeface="Playfair Display ExtraBold"/>
              <a:sym typeface="Playfair Display ExtraBold"/>
            </a:endParaRPr>
          </a:p>
          <a:p>
            <a:pPr marL="0" lvl="0" indent="0" algn="l" rtl="0">
              <a:spcBef>
                <a:spcPts val="300"/>
              </a:spcBef>
              <a:spcAft>
                <a:spcPts val="0"/>
              </a:spcAft>
              <a:buNone/>
            </a:pPr>
            <a:r>
              <a:rPr lang="en-US" sz="1800" dirty="0" smtClean="0">
                <a:latin typeface="Playfair Display ExtraBold"/>
                <a:ea typeface="Playfair Display ExtraBold"/>
                <a:cs typeface="Playfair Display ExtraBold"/>
                <a:sym typeface="Playfair Display ExtraBold"/>
              </a:rPr>
              <a:t>B</a:t>
            </a:r>
            <a:r>
              <a:rPr lang="en" sz="1800" dirty="0" smtClean="0">
                <a:latin typeface="Playfair Display ExtraBold"/>
                <a:ea typeface="Playfair Display ExtraBold"/>
                <a:cs typeface="Playfair Display ExtraBold"/>
                <a:sym typeface="Playfair Display ExtraBold"/>
              </a:rPr>
              <a:t>ên nhận</a:t>
            </a:r>
          </a:p>
          <a:p>
            <a:pPr marL="285750" indent="-285750">
              <a:spcBef>
                <a:spcPts val="300"/>
              </a:spcBef>
              <a:buFont typeface="Wingdings" panose="05000000000000000000" pitchFamily="2" charset="2"/>
              <a:buChar char="q"/>
            </a:pPr>
            <a:r>
              <a:rPr lang="en" dirty="0" smtClean="0">
                <a:latin typeface="Roboto" panose="020B0604020202020204" charset="0"/>
                <a:ea typeface="Roboto" panose="020B0604020202020204" charset="0"/>
                <a:cs typeface="Playfair Display ExtraBold"/>
                <a:sym typeface="Playfair Display ExtraBold"/>
              </a:rPr>
              <a:t>Nhận các đoạn tin từ tầng mạng</a:t>
            </a:r>
          </a:p>
          <a:p>
            <a:pPr marL="285750" indent="-285750">
              <a:spcBef>
                <a:spcPts val="300"/>
              </a:spcBef>
              <a:buFont typeface="Wingdings" panose="05000000000000000000" pitchFamily="2" charset="2"/>
              <a:buChar char="q"/>
            </a:pPr>
            <a:r>
              <a:rPr lang="en" dirty="0" smtClean="0">
                <a:latin typeface="Roboto" panose="020B0604020202020204" charset="0"/>
                <a:ea typeface="Roboto" panose="020B0604020202020204" charset="0"/>
                <a:cs typeface="Playfair Display ExtraBold"/>
                <a:sym typeface="Playfair Display ExtraBold"/>
              </a:rPr>
              <a:t>Tập hợp dữ liệu và chuyển lên cho tầng ứng dụng</a:t>
            </a:r>
          </a:p>
          <a:p>
            <a:pPr marL="0" lvl="0" indent="0">
              <a:spcBef>
                <a:spcPts val="300"/>
              </a:spcBef>
              <a:buNone/>
            </a:pPr>
            <a:r>
              <a:rPr lang="en-US" sz="1800" dirty="0" smtClean="0">
                <a:latin typeface="Playfair Display ExtraBold"/>
                <a:ea typeface="Playfair Display ExtraBold"/>
                <a:cs typeface="Playfair Display ExtraBold"/>
                <a:sym typeface="Playfair Display ExtraBold"/>
              </a:rPr>
              <a:t>H</a:t>
            </a:r>
            <a:r>
              <a:rPr lang="en" sz="1800" dirty="0" smtClean="0">
                <a:latin typeface="Playfair Display ExtraBold"/>
                <a:ea typeface="Playfair Display ExtraBold"/>
                <a:cs typeface="Playfair Display ExtraBold"/>
                <a:sym typeface="Playfair Display ExtraBold"/>
              </a:rPr>
              <a:t>ai dạng dịch vụ giao vận</a:t>
            </a:r>
          </a:p>
          <a:p>
            <a:pPr marL="285750" indent="-285750">
              <a:spcBef>
                <a:spcPts val="300"/>
              </a:spcBef>
              <a:buFont typeface="Wingdings" panose="05000000000000000000" pitchFamily="2" charset="2"/>
              <a:buChar char="q"/>
            </a:pPr>
            <a:r>
              <a:rPr lang="en" dirty="0" smtClean="0">
                <a:latin typeface="Roboto" panose="020B0604020202020204" charset="0"/>
                <a:ea typeface="Roboto" panose="020B0604020202020204" charset="0"/>
                <a:cs typeface="Playfair Display ExtraBold"/>
                <a:sym typeface="Playfair Display ExtraBold"/>
              </a:rPr>
              <a:t>Tin cậy hướng liên kết (TCP)</a:t>
            </a:r>
          </a:p>
          <a:p>
            <a:pPr marL="285750" indent="-285750">
              <a:spcBef>
                <a:spcPts val="300"/>
              </a:spcBef>
              <a:buFont typeface="Wingdings" panose="05000000000000000000" pitchFamily="2" charset="2"/>
              <a:buChar char="q"/>
            </a:pPr>
            <a:r>
              <a:rPr lang="en" dirty="0" smtClean="0">
                <a:latin typeface="Roboto" panose="020B0604020202020204" charset="0"/>
                <a:ea typeface="Roboto" panose="020B0604020202020204" charset="0"/>
                <a:cs typeface="Playfair Display ExtraBold"/>
                <a:sym typeface="Playfair Display ExtraBold"/>
              </a:rPr>
              <a:t>Không tin cậy, không liên kết (UDP)</a:t>
            </a:r>
            <a:endParaRPr lang="en" dirty="0">
              <a:latin typeface="Roboto" panose="020B0604020202020204" charset="0"/>
              <a:ea typeface="Roboto" panose="020B0604020202020204" charset="0"/>
              <a:cs typeface="Playfair Display ExtraBold"/>
              <a:sym typeface="Playfair Display ExtraBold"/>
            </a:endParaRPr>
          </a:p>
          <a:p>
            <a:pPr marL="0" indent="0">
              <a:spcBef>
                <a:spcPts val="300"/>
              </a:spcBef>
              <a:buNone/>
            </a:pPr>
            <a:endParaRPr lang="en" dirty="0" smtClean="0">
              <a:latin typeface="Playfair Display ExtraBold"/>
              <a:ea typeface="Playfair Display ExtraBold"/>
              <a:cs typeface="Playfair Display ExtraBold"/>
              <a:sym typeface="Playfair Display ExtraBold"/>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79"/>
        <p:cNvGrpSpPr/>
        <p:nvPr/>
      </p:nvGrpSpPr>
      <p:grpSpPr>
        <a:xfrm>
          <a:off x="0" y="0"/>
          <a:ext cx="0" cy="0"/>
          <a:chOff x="0" y="0"/>
          <a:chExt cx="0" cy="0"/>
        </a:xfrm>
      </p:grpSpPr>
      <p:sp>
        <p:nvSpPr>
          <p:cNvPr id="680" name="Google Shape;680;p36"/>
          <p:cNvSpPr txBox="1">
            <a:spLocks noGrp="1"/>
          </p:cNvSpPr>
          <p:nvPr>
            <p:ph type="title"/>
          </p:nvPr>
        </p:nvSpPr>
        <p:spPr>
          <a:xfrm>
            <a:off x="720000" y="278769"/>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smtClean="0"/>
              <a:t>Chức</a:t>
            </a:r>
            <a:r>
              <a:rPr lang="en-US" dirty="0" smtClean="0"/>
              <a:t> </a:t>
            </a:r>
            <a:r>
              <a:rPr lang="en-US" dirty="0" err="1" smtClean="0"/>
              <a:t>năng</a:t>
            </a:r>
            <a:r>
              <a:rPr lang="en-US" dirty="0" smtClean="0"/>
              <a:t> </a:t>
            </a:r>
            <a:r>
              <a:rPr lang="en-US" dirty="0" err="1" smtClean="0"/>
              <a:t>chính</a:t>
            </a:r>
            <a:r>
              <a:rPr lang="en-US" dirty="0" smtClean="0"/>
              <a:t> </a:t>
            </a:r>
            <a:r>
              <a:rPr lang="en-US" dirty="0" err="1" smtClean="0"/>
              <a:t>của</a:t>
            </a:r>
            <a:r>
              <a:rPr lang="en-US" dirty="0" smtClean="0"/>
              <a:t> </a:t>
            </a:r>
            <a:r>
              <a:rPr lang="en-US" dirty="0" err="1" smtClean="0"/>
              <a:t>tầng</a:t>
            </a:r>
            <a:r>
              <a:rPr lang="en-US" dirty="0" smtClean="0"/>
              <a:t> </a:t>
            </a:r>
            <a:r>
              <a:rPr lang="en-US" dirty="0" err="1" smtClean="0"/>
              <a:t>giao</a:t>
            </a:r>
            <a:r>
              <a:rPr lang="en-US" dirty="0" smtClean="0"/>
              <a:t> </a:t>
            </a:r>
            <a:r>
              <a:rPr lang="en-US" dirty="0" err="1" smtClean="0"/>
              <a:t>vận</a:t>
            </a:r>
            <a:endParaRPr dirty="0"/>
          </a:p>
        </p:txBody>
      </p:sp>
      <p:cxnSp>
        <p:nvCxnSpPr>
          <p:cNvPr id="681" name="Google Shape;681;p36"/>
          <p:cNvCxnSpPr/>
          <p:nvPr/>
        </p:nvCxnSpPr>
        <p:spPr>
          <a:xfrm>
            <a:off x="705600" y="256850"/>
            <a:ext cx="7732800" cy="0"/>
          </a:xfrm>
          <a:prstGeom prst="straightConnector1">
            <a:avLst/>
          </a:prstGeom>
          <a:noFill/>
          <a:ln w="9525" cap="flat" cmpd="sng">
            <a:solidFill>
              <a:schemeClr val="dk1"/>
            </a:solidFill>
            <a:prstDash val="solid"/>
            <a:round/>
            <a:headEnd type="oval" w="med" len="med"/>
            <a:tailEnd type="oval" w="med" len="med"/>
          </a:ln>
        </p:spPr>
      </p:cxnSp>
      <p:grpSp>
        <p:nvGrpSpPr>
          <p:cNvPr id="682" name="Google Shape;682;p36"/>
          <p:cNvGrpSpPr/>
          <p:nvPr/>
        </p:nvGrpSpPr>
        <p:grpSpPr>
          <a:xfrm>
            <a:off x="6721768" y="2371215"/>
            <a:ext cx="3527353" cy="3527353"/>
            <a:chOff x="6075786" y="2219333"/>
            <a:chExt cx="3027251" cy="3027251"/>
          </a:xfrm>
        </p:grpSpPr>
        <p:grpSp>
          <p:nvGrpSpPr>
            <p:cNvPr id="683" name="Google Shape;683;p36"/>
            <p:cNvGrpSpPr/>
            <p:nvPr/>
          </p:nvGrpSpPr>
          <p:grpSpPr>
            <a:xfrm rot="-5400000">
              <a:off x="6075786" y="2219333"/>
              <a:ext cx="3027251" cy="3027251"/>
              <a:chOff x="436975" y="792140"/>
              <a:chExt cx="2051400" cy="2051400"/>
            </a:xfrm>
          </p:grpSpPr>
          <p:sp>
            <p:nvSpPr>
              <p:cNvPr id="684" name="Google Shape;684;p36"/>
              <p:cNvSpPr/>
              <p:nvPr/>
            </p:nvSpPr>
            <p:spPr>
              <a:xfrm rot="729440">
                <a:off x="599415" y="954580"/>
                <a:ext cx="1726521" cy="1726521"/>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6"/>
              <p:cNvSpPr/>
              <p:nvPr/>
            </p:nvSpPr>
            <p:spPr>
              <a:xfrm rot="732455">
                <a:off x="1580926" y="908445"/>
                <a:ext cx="127687" cy="127687"/>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6" name="Google Shape;686;p36"/>
            <p:cNvSpPr/>
            <p:nvPr/>
          </p:nvSpPr>
          <p:spPr>
            <a:xfrm>
              <a:off x="6532670" y="2676241"/>
              <a:ext cx="2113800" cy="211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7" name="Google Shape;687;p36"/>
          <p:cNvSpPr txBox="1">
            <a:spLocks noGrp="1"/>
          </p:cNvSpPr>
          <p:nvPr>
            <p:ph type="body" idx="1"/>
          </p:nvPr>
        </p:nvSpPr>
        <p:spPr>
          <a:xfrm>
            <a:off x="720000" y="861929"/>
            <a:ext cx="7704000" cy="3586200"/>
          </a:xfrm>
          <a:prstGeom prst="rect">
            <a:avLst/>
          </a:prstGeom>
        </p:spPr>
        <p:txBody>
          <a:bodyPr spcFirstLastPara="1" wrap="square" lIns="91425" tIns="91425" rIns="91425" bIns="91425" anchor="t" anchorCtr="0">
            <a:noAutofit/>
          </a:bodyPr>
          <a:lstStyle/>
          <a:p>
            <a:pPr marL="0" lvl="0" indent="0" algn="l" rtl="0">
              <a:spcBef>
                <a:spcPts val="300"/>
              </a:spcBef>
              <a:spcAft>
                <a:spcPts val="0"/>
              </a:spcAft>
              <a:buClr>
                <a:schemeClr val="dk1"/>
              </a:buClr>
              <a:buSzPts val="1100"/>
              <a:buFont typeface="Arial"/>
              <a:buNone/>
            </a:pPr>
            <a:r>
              <a:rPr lang="en-US" sz="1800" dirty="0" err="1" smtClean="0">
                <a:latin typeface="Playfair Display ExtraBold"/>
                <a:ea typeface="Playfair Display ExtraBold"/>
                <a:cs typeface="Playfair Display ExtraBold"/>
                <a:sym typeface="Playfair Display ExtraBold"/>
              </a:rPr>
              <a:t>Dồn</a:t>
            </a:r>
            <a:r>
              <a:rPr lang="en-US" sz="1800" dirty="0" smtClean="0">
                <a:latin typeface="Playfair Display ExtraBold"/>
                <a:ea typeface="Playfair Display ExtraBold"/>
                <a:cs typeface="Playfair Display ExtraBold"/>
                <a:sym typeface="Playfair Display ExtraBold"/>
              </a:rPr>
              <a:t> </a:t>
            </a:r>
            <a:r>
              <a:rPr lang="en-US" sz="1800" dirty="0" err="1" smtClean="0">
                <a:latin typeface="Playfair Display ExtraBold"/>
                <a:ea typeface="Playfair Display ExtraBold"/>
                <a:cs typeface="Playfair Display ExtraBold"/>
                <a:sym typeface="Playfair Display ExtraBold"/>
              </a:rPr>
              <a:t>kênh</a:t>
            </a:r>
            <a:endParaRPr lang="en-US" sz="1800" dirty="0" smtClean="0">
              <a:latin typeface="Playfair Display ExtraBold"/>
              <a:ea typeface="Playfair Display ExtraBold"/>
              <a:cs typeface="Playfair Display ExtraBold"/>
              <a:sym typeface="Playfair Display ExtraBold"/>
            </a:endParaRPr>
          </a:p>
          <a:p>
            <a:pPr marL="285750" indent="-285750">
              <a:spcBef>
                <a:spcPts val="300"/>
              </a:spcBef>
              <a:buFont typeface="Wingdings" panose="05000000000000000000" pitchFamily="2" charset="2"/>
              <a:buChar char="q"/>
            </a:pPr>
            <a:r>
              <a:rPr lang="en" dirty="0">
                <a:latin typeface="Roboto" panose="020B0604020202020204" charset="0"/>
                <a:ea typeface="Roboto" panose="020B0604020202020204" charset="0"/>
                <a:cs typeface="Playfair Display ExtraBold"/>
                <a:sym typeface="Playfair Display ExtraBold"/>
              </a:rPr>
              <a:t>Nhận dữ liệu từ các tiếng trình tầng ứng dụng khác nhau đóng gói rồi gửi cho tầng </a:t>
            </a:r>
            <a:r>
              <a:rPr lang="en" dirty="0" smtClean="0">
                <a:latin typeface="Roboto" panose="020B0604020202020204" charset="0"/>
                <a:ea typeface="Roboto" panose="020B0604020202020204" charset="0"/>
                <a:cs typeface="Playfair Display ExtraBold"/>
                <a:sym typeface="Playfair Display ExtraBold"/>
              </a:rPr>
              <a:t>mạng</a:t>
            </a:r>
            <a:endParaRPr lang="en-US" dirty="0" smtClean="0">
              <a:latin typeface="Roboto" panose="020B0604020202020204" charset="0"/>
              <a:ea typeface="Roboto" panose="020B0604020202020204" charset="0"/>
              <a:cs typeface="Playfair Display ExtraBold"/>
              <a:sym typeface="Playfair Display ExtraBold"/>
            </a:endParaRPr>
          </a:p>
          <a:p>
            <a:pPr marL="0" lvl="0" indent="0" algn="l" rtl="0">
              <a:spcBef>
                <a:spcPts val="300"/>
              </a:spcBef>
              <a:spcAft>
                <a:spcPts val="0"/>
              </a:spcAft>
              <a:buNone/>
            </a:pPr>
            <a:r>
              <a:rPr lang="en-US" sz="1800" dirty="0" err="1" smtClean="0">
                <a:latin typeface="Playfair Display ExtraBold"/>
                <a:ea typeface="Playfair Display ExtraBold"/>
                <a:cs typeface="Playfair Display ExtraBold"/>
                <a:sym typeface="Playfair Display ExtraBold"/>
              </a:rPr>
              <a:t>Phân</a:t>
            </a:r>
            <a:r>
              <a:rPr lang="en-US" sz="1800" dirty="0" smtClean="0">
                <a:latin typeface="Playfair Display ExtraBold"/>
                <a:ea typeface="Playfair Display ExtraBold"/>
                <a:cs typeface="Playfair Display ExtraBold"/>
                <a:sym typeface="Playfair Display ExtraBold"/>
              </a:rPr>
              <a:t> </a:t>
            </a:r>
            <a:r>
              <a:rPr lang="en-US" sz="1800" dirty="0" err="1" smtClean="0">
                <a:latin typeface="Playfair Display ExtraBold"/>
                <a:ea typeface="Playfair Display ExtraBold"/>
                <a:cs typeface="Playfair Display ExtraBold"/>
                <a:sym typeface="Playfair Display ExtraBold"/>
              </a:rPr>
              <a:t>kênh</a:t>
            </a:r>
            <a:endParaRPr lang="en" sz="1800" dirty="0" smtClean="0">
              <a:latin typeface="Playfair Display ExtraBold"/>
              <a:ea typeface="Playfair Display ExtraBold"/>
              <a:cs typeface="Playfair Display ExtraBold"/>
              <a:sym typeface="Playfair Display ExtraBold"/>
            </a:endParaRPr>
          </a:p>
          <a:p>
            <a:pPr marL="285750" indent="-285750">
              <a:spcBef>
                <a:spcPts val="300"/>
              </a:spcBef>
              <a:buFont typeface="Wingdings" panose="05000000000000000000" pitchFamily="2" charset="2"/>
              <a:buChar char="q"/>
            </a:pPr>
            <a:r>
              <a:rPr lang="en" dirty="0" smtClean="0">
                <a:latin typeface="Roboto" panose="020B0604020202020204" charset="0"/>
                <a:ea typeface="Roboto" panose="020B0604020202020204" charset="0"/>
                <a:cs typeface="Playfair Display ExtraBold"/>
                <a:sym typeface="Playfair Display ExtraBold"/>
              </a:rPr>
              <a:t>Sử dụng thông tin trên header để gửi dữ liệu đến đúng socket</a:t>
            </a:r>
          </a:p>
          <a:p>
            <a:pPr marL="0" indent="0">
              <a:spcBef>
                <a:spcPts val="300"/>
              </a:spcBef>
              <a:buNone/>
            </a:pPr>
            <a:endParaRPr lang="en" dirty="0" smtClean="0">
              <a:latin typeface="Playfair Display ExtraBold"/>
              <a:ea typeface="Playfair Display ExtraBold"/>
              <a:cs typeface="Playfair Display ExtraBold"/>
              <a:sym typeface="Playfair Display ExtraBold"/>
            </a:endParaRPr>
          </a:p>
        </p:txBody>
      </p:sp>
      <p:pic>
        <p:nvPicPr>
          <p:cNvPr id="3" name="Picture 2"/>
          <p:cNvPicPr>
            <a:picLocks noChangeAspect="1"/>
          </p:cNvPicPr>
          <p:nvPr/>
        </p:nvPicPr>
        <p:blipFill>
          <a:blip r:embed="rId3"/>
          <a:stretch>
            <a:fillRect/>
          </a:stretch>
        </p:blipFill>
        <p:spPr>
          <a:xfrm>
            <a:off x="425576" y="2133290"/>
            <a:ext cx="3747499" cy="2723300"/>
          </a:xfrm>
          <a:prstGeom prst="rect">
            <a:avLst/>
          </a:prstGeom>
        </p:spPr>
      </p:pic>
      <p:pic>
        <p:nvPicPr>
          <p:cNvPr id="2" name="Picture 1"/>
          <p:cNvPicPr>
            <a:picLocks noChangeAspect="1"/>
          </p:cNvPicPr>
          <p:nvPr/>
        </p:nvPicPr>
        <p:blipFill>
          <a:blip r:embed="rId4"/>
          <a:stretch>
            <a:fillRect/>
          </a:stretch>
        </p:blipFill>
        <p:spPr>
          <a:xfrm>
            <a:off x="4453235" y="2133290"/>
            <a:ext cx="4207022" cy="2723299"/>
          </a:xfrm>
          <a:prstGeom prst="rect">
            <a:avLst/>
          </a:prstGeom>
        </p:spPr>
      </p:pic>
    </p:spTree>
    <p:extLst>
      <p:ext uri="{BB962C8B-B14F-4D97-AF65-F5344CB8AC3E}">
        <p14:creationId xmlns:p14="http://schemas.microsoft.com/office/powerpoint/2010/main" val="14667853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grpSp>
        <p:nvGrpSpPr>
          <p:cNvPr id="210" name="Google Shape;210;p25"/>
          <p:cNvGrpSpPr/>
          <p:nvPr/>
        </p:nvGrpSpPr>
        <p:grpSpPr>
          <a:xfrm>
            <a:off x="269239" y="763524"/>
            <a:ext cx="2386800" cy="2386800"/>
            <a:chOff x="269239" y="624399"/>
            <a:chExt cx="2386800" cy="2386800"/>
          </a:xfrm>
        </p:grpSpPr>
        <p:sp>
          <p:nvSpPr>
            <p:cNvPr id="211" name="Google Shape;211;p25"/>
            <p:cNvSpPr/>
            <p:nvPr/>
          </p:nvSpPr>
          <p:spPr>
            <a:xfrm rot="-1970538">
              <a:off x="599418" y="954577"/>
              <a:ext cx="1726444" cy="1726444"/>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5"/>
            <p:cNvSpPr/>
            <p:nvPr/>
          </p:nvSpPr>
          <p:spPr>
            <a:xfrm rot="-1969931">
              <a:off x="929754" y="1027196"/>
              <a:ext cx="127817" cy="127817"/>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3" name="Google Shape;213;p25"/>
          <p:cNvSpPr/>
          <p:nvPr/>
        </p:nvSpPr>
        <p:spPr>
          <a:xfrm>
            <a:off x="746539" y="1240824"/>
            <a:ext cx="1432200" cy="1432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5"/>
          <p:cNvSpPr txBox="1">
            <a:spLocks noGrp="1"/>
          </p:cNvSpPr>
          <p:nvPr>
            <p:ph type="title"/>
          </p:nvPr>
        </p:nvSpPr>
        <p:spPr>
          <a:xfrm>
            <a:off x="705475" y="3075100"/>
            <a:ext cx="61617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smtClean="0"/>
              <a:t>Giao</a:t>
            </a:r>
            <a:r>
              <a:rPr lang="en-US" dirty="0" smtClean="0"/>
              <a:t> </a:t>
            </a:r>
            <a:r>
              <a:rPr lang="en-US" dirty="0" err="1" smtClean="0"/>
              <a:t>thức</a:t>
            </a:r>
            <a:r>
              <a:rPr lang="en-US" dirty="0" smtClean="0"/>
              <a:t> UDP</a:t>
            </a:r>
            <a:endParaRPr dirty="0"/>
          </a:p>
        </p:txBody>
      </p:sp>
      <p:sp>
        <p:nvSpPr>
          <p:cNvPr id="215" name="Google Shape;215;p25"/>
          <p:cNvSpPr txBox="1">
            <a:spLocks noGrp="1"/>
          </p:cNvSpPr>
          <p:nvPr>
            <p:ph type="title" idx="2"/>
          </p:nvPr>
        </p:nvSpPr>
        <p:spPr>
          <a:xfrm>
            <a:off x="730939" y="1536024"/>
            <a:ext cx="1463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02</a:t>
            </a:r>
            <a:endParaRPr dirty="0"/>
          </a:p>
        </p:txBody>
      </p:sp>
      <p:sp>
        <p:nvSpPr>
          <p:cNvPr id="216" name="Google Shape;216;p25"/>
          <p:cNvSpPr txBox="1">
            <a:spLocks noGrp="1"/>
          </p:cNvSpPr>
          <p:nvPr>
            <p:ph type="subTitle" idx="1"/>
          </p:nvPr>
        </p:nvSpPr>
        <p:spPr>
          <a:xfrm>
            <a:off x="705599" y="3855550"/>
            <a:ext cx="6993875" cy="375000"/>
          </a:xfrm>
          <a:prstGeom prst="rect">
            <a:avLst/>
          </a:prstGeom>
        </p:spPr>
        <p:txBody>
          <a:bodyPr spcFirstLastPara="1" wrap="square" lIns="91425" tIns="91425" rIns="91425" bIns="91425" anchor="t" anchorCtr="0">
            <a:noAutofit/>
          </a:bodyPr>
          <a:lstStyle/>
          <a:p>
            <a:pPr marL="0" lvl="0" indent="0"/>
            <a:r>
              <a:rPr lang="en-US" dirty="0" smtClean="0"/>
              <a:t>     </a:t>
            </a:r>
            <a:r>
              <a:rPr lang="vi-VN" dirty="0" smtClean="0"/>
              <a:t>UDP </a:t>
            </a:r>
            <a:r>
              <a:rPr lang="vi-VN" dirty="0"/>
              <a:t>là một giao thức lý tưởng cho các ứng dụng mạng mà trong đó độ trễ là một yếu tố tối quan trọng</a:t>
            </a:r>
            <a:endParaRPr dirty="0"/>
          </a:p>
        </p:txBody>
      </p:sp>
      <p:grpSp>
        <p:nvGrpSpPr>
          <p:cNvPr id="217" name="Google Shape;217;p25"/>
          <p:cNvGrpSpPr/>
          <p:nvPr/>
        </p:nvGrpSpPr>
        <p:grpSpPr>
          <a:xfrm>
            <a:off x="5117075" y="1073814"/>
            <a:ext cx="2582400" cy="289350"/>
            <a:chOff x="6967625" y="394825"/>
            <a:chExt cx="2582400" cy="289350"/>
          </a:xfrm>
        </p:grpSpPr>
        <p:sp>
          <p:nvSpPr>
            <p:cNvPr id="218" name="Google Shape;218;p25"/>
            <p:cNvSpPr/>
            <p:nvPr/>
          </p:nvSpPr>
          <p:spPr>
            <a:xfrm rot="-5400000">
              <a:off x="6967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5"/>
            <p:cNvSpPr/>
            <p:nvPr/>
          </p:nvSpPr>
          <p:spPr>
            <a:xfrm rot="-5400000">
              <a:off x="6967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5"/>
            <p:cNvSpPr/>
            <p:nvPr/>
          </p:nvSpPr>
          <p:spPr>
            <a:xfrm rot="-5400000">
              <a:off x="7158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5"/>
            <p:cNvSpPr/>
            <p:nvPr/>
          </p:nvSpPr>
          <p:spPr>
            <a:xfrm rot="-5400000">
              <a:off x="7158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5"/>
            <p:cNvSpPr/>
            <p:nvPr/>
          </p:nvSpPr>
          <p:spPr>
            <a:xfrm rot="-5400000">
              <a:off x="7348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5"/>
            <p:cNvSpPr/>
            <p:nvPr/>
          </p:nvSpPr>
          <p:spPr>
            <a:xfrm rot="-5400000">
              <a:off x="7348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5"/>
            <p:cNvSpPr/>
            <p:nvPr/>
          </p:nvSpPr>
          <p:spPr>
            <a:xfrm rot="-5400000">
              <a:off x="7539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5"/>
            <p:cNvSpPr/>
            <p:nvPr/>
          </p:nvSpPr>
          <p:spPr>
            <a:xfrm rot="-5400000">
              <a:off x="7539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5"/>
            <p:cNvSpPr/>
            <p:nvPr/>
          </p:nvSpPr>
          <p:spPr>
            <a:xfrm rot="-5400000">
              <a:off x="7729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5"/>
            <p:cNvSpPr/>
            <p:nvPr/>
          </p:nvSpPr>
          <p:spPr>
            <a:xfrm rot="-5400000">
              <a:off x="7729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5"/>
            <p:cNvSpPr/>
            <p:nvPr/>
          </p:nvSpPr>
          <p:spPr>
            <a:xfrm rot="-5400000">
              <a:off x="7920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5"/>
            <p:cNvSpPr/>
            <p:nvPr/>
          </p:nvSpPr>
          <p:spPr>
            <a:xfrm rot="-5400000">
              <a:off x="7920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5"/>
            <p:cNvSpPr/>
            <p:nvPr/>
          </p:nvSpPr>
          <p:spPr>
            <a:xfrm rot="-5400000">
              <a:off x="8110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5"/>
            <p:cNvSpPr/>
            <p:nvPr/>
          </p:nvSpPr>
          <p:spPr>
            <a:xfrm rot="-5400000">
              <a:off x="8110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5"/>
            <p:cNvSpPr/>
            <p:nvPr/>
          </p:nvSpPr>
          <p:spPr>
            <a:xfrm rot="-5400000">
              <a:off x="8301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5"/>
            <p:cNvSpPr/>
            <p:nvPr/>
          </p:nvSpPr>
          <p:spPr>
            <a:xfrm rot="-5400000">
              <a:off x="8301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5"/>
            <p:cNvSpPr/>
            <p:nvPr/>
          </p:nvSpPr>
          <p:spPr>
            <a:xfrm rot="-5400000">
              <a:off x="8491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5"/>
            <p:cNvSpPr/>
            <p:nvPr/>
          </p:nvSpPr>
          <p:spPr>
            <a:xfrm rot="-5400000">
              <a:off x="8491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5"/>
            <p:cNvSpPr/>
            <p:nvPr/>
          </p:nvSpPr>
          <p:spPr>
            <a:xfrm rot="-5400000">
              <a:off x="8682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5"/>
            <p:cNvSpPr/>
            <p:nvPr/>
          </p:nvSpPr>
          <p:spPr>
            <a:xfrm rot="-5400000">
              <a:off x="8682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5"/>
            <p:cNvSpPr/>
            <p:nvPr/>
          </p:nvSpPr>
          <p:spPr>
            <a:xfrm rot="-5400000">
              <a:off x="8872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5"/>
            <p:cNvSpPr/>
            <p:nvPr/>
          </p:nvSpPr>
          <p:spPr>
            <a:xfrm rot="-5400000">
              <a:off x="8872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5"/>
            <p:cNvSpPr/>
            <p:nvPr/>
          </p:nvSpPr>
          <p:spPr>
            <a:xfrm rot="-5400000">
              <a:off x="9063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5"/>
            <p:cNvSpPr/>
            <p:nvPr/>
          </p:nvSpPr>
          <p:spPr>
            <a:xfrm rot="-5400000">
              <a:off x="9063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5"/>
            <p:cNvSpPr/>
            <p:nvPr/>
          </p:nvSpPr>
          <p:spPr>
            <a:xfrm rot="-5400000">
              <a:off x="9253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5"/>
            <p:cNvSpPr/>
            <p:nvPr/>
          </p:nvSpPr>
          <p:spPr>
            <a:xfrm rot="-5400000">
              <a:off x="9253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5"/>
            <p:cNvSpPr/>
            <p:nvPr/>
          </p:nvSpPr>
          <p:spPr>
            <a:xfrm rot="-5400000">
              <a:off x="9444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5"/>
            <p:cNvSpPr/>
            <p:nvPr/>
          </p:nvSpPr>
          <p:spPr>
            <a:xfrm rot="-5400000">
              <a:off x="9444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46" name="Google Shape;246;p25"/>
          <p:cNvCxnSpPr/>
          <p:nvPr/>
        </p:nvCxnSpPr>
        <p:spPr>
          <a:xfrm>
            <a:off x="705600" y="256850"/>
            <a:ext cx="7732800" cy="0"/>
          </a:xfrm>
          <a:prstGeom prst="straightConnector1">
            <a:avLst/>
          </a:prstGeom>
          <a:noFill/>
          <a:ln w="9525" cap="flat" cmpd="sng">
            <a:solidFill>
              <a:schemeClr val="dk1"/>
            </a:solidFill>
            <a:prstDash val="solid"/>
            <a:round/>
            <a:headEnd type="oval" w="med" len="med"/>
            <a:tailEnd type="oval" w="med" len="med"/>
          </a:ln>
        </p:spPr>
      </p:cxnSp>
      <p:grpSp>
        <p:nvGrpSpPr>
          <p:cNvPr id="247" name="Google Shape;247;p25"/>
          <p:cNvGrpSpPr/>
          <p:nvPr/>
        </p:nvGrpSpPr>
        <p:grpSpPr>
          <a:xfrm rot="5400000">
            <a:off x="8092063" y="4120614"/>
            <a:ext cx="677400" cy="289350"/>
            <a:chOff x="7539125" y="394825"/>
            <a:chExt cx="677400" cy="289350"/>
          </a:xfrm>
        </p:grpSpPr>
        <p:sp>
          <p:nvSpPr>
            <p:cNvPr id="248" name="Google Shape;248;p25"/>
            <p:cNvSpPr/>
            <p:nvPr/>
          </p:nvSpPr>
          <p:spPr>
            <a:xfrm rot="-5400000">
              <a:off x="7539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5"/>
            <p:cNvSpPr/>
            <p:nvPr/>
          </p:nvSpPr>
          <p:spPr>
            <a:xfrm rot="-5400000">
              <a:off x="7539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5"/>
            <p:cNvSpPr/>
            <p:nvPr/>
          </p:nvSpPr>
          <p:spPr>
            <a:xfrm rot="-5400000">
              <a:off x="7729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5"/>
            <p:cNvSpPr/>
            <p:nvPr/>
          </p:nvSpPr>
          <p:spPr>
            <a:xfrm rot="-5400000">
              <a:off x="7729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5"/>
            <p:cNvSpPr/>
            <p:nvPr/>
          </p:nvSpPr>
          <p:spPr>
            <a:xfrm rot="-5400000">
              <a:off x="7920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5"/>
            <p:cNvSpPr/>
            <p:nvPr/>
          </p:nvSpPr>
          <p:spPr>
            <a:xfrm rot="-5400000">
              <a:off x="7920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5"/>
            <p:cNvSpPr/>
            <p:nvPr/>
          </p:nvSpPr>
          <p:spPr>
            <a:xfrm rot="-5400000">
              <a:off x="8110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5"/>
            <p:cNvSpPr/>
            <p:nvPr/>
          </p:nvSpPr>
          <p:spPr>
            <a:xfrm rot="-5400000">
              <a:off x="8110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644917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79"/>
        <p:cNvGrpSpPr/>
        <p:nvPr/>
      </p:nvGrpSpPr>
      <p:grpSpPr>
        <a:xfrm>
          <a:off x="0" y="0"/>
          <a:ext cx="0" cy="0"/>
          <a:chOff x="0" y="0"/>
          <a:chExt cx="0" cy="0"/>
        </a:xfrm>
      </p:grpSpPr>
      <p:sp>
        <p:nvSpPr>
          <p:cNvPr id="680" name="Google Shape;680;p36"/>
          <p:cNvSpPr txBox="1">
            <a:spLocks noGrp="1"/>
          </p:cNvSpPr>
          <p:nvPr>
            <p:ph type="title"/>
          </p:nvPr>
        </p:nvSpPr>
        <p:spPr>
          <a:xfrm>
            <a:off x="1315205" y="858787"/>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smtClean="0"/>
              <a:t>Giao</a:t>
            </a:r>
            <a:r>
              <a:rPr lang="en-US" dirty="0" smtClean="0"/>
              <a:t> </a:t>
            </a:r>
            <a:r>
              <a:rPr lang="en-US" dirty="0" err="1" smtClean="0"/>
              <a:t>thức</a:t>
            </a:r>
            <a:r>
              <a:rPr lang="en-US" dirty="0" smtClean="0"/>
              <a:t> UDP</a:t>
            </a:r>
            <a:br>
              <a:rPr lang="en-US" dirty="0" smtClean="0"/>
            </a:br>
            <a:r>
              <a:rPr lang="en-US" dirty="0" smtClean="0"/>
              <a:t/>
            </a:r>
            <a:br>
              <a:rPr lang="en-US" dirty="0" smtClean="0"/>
            </a:br>
            <a:r>
              <a:rPr lang="en-US" sz="2400" dirty="0" err="1" smtClean="0"/>
              <a:t>Đặc</a:t>
            </a:r>
            <a:r>
              <a:rPr lang="en-US" sz="2400" dirty="0" smtClean="0"/>
              <a:t> </a:t>
            </a:r>
            <a:r>
              <a:rPr lang="en-US" sz="2400" dirty="0" err="1" smtClean="0"/>
              <a:t>điểm</a:t>
            </a:r>
            <a:endParaRPr sz="2400" dirty="0"/>
          </a:p>
        </p:txBody>
      </p:sp>
      <p:cxnSp>
        <p:nvCxnSpPr>
          <p:cNvPr id="681" name="Google Shape;681;p36"/>
          <p:cNvCxnSpPr/>
          <p:nvPr/>
        </p:nvCxnSpPr>
        <p:spPr>
          <a:xfrm>
            <a:off x="705600" y="256850"/>
            <a:ext cx="7732800" cy="0"/>
          </a:xfrm>
          <a:prstGeom prst="straightConnector1">
            <a:avLst/>
          </a:prstGeom>
          <a:noFill/>
          <a:ln w="9525" cap="flat" cmpd="sng">
            <a:solidFill>
              <a:schemeClr val="dk1"/>
            </a:solidFill>
            <a:prstDash val="solid"/>
            <a:round/>
            <a:headEnd type="oval" w="med" len="med"/>
            <a:tailEnd type="oval" w="med" len="med"/>
          </a:ln>
        </p:spPr>
      </p:cxnSp>
      <p:grpSp>
        <p:nvGrpSpPr>
          <p:cNvPr id="682" name="Google Shape;682;p36"/>
          <p:cNvGrpSpPr/>
          <p:nvPr/>
        </p:nvGrpSpPr>
        <p:grpSpPr>
          <a:xfrm>
            <a:off x="6797879" y="2418300"/>
            <a:ext cx="2968728" cy="2968728"/>
            <a:chOff x="6141110" y="2259744"/>
            <a:chExt cx="2547828" cy="2547827"/>
          </a:xfrm>
        </p:grpSpPr>
        <p:grpSp>
          <p:nvGrpSpPr>
            <p:cNvPr id="683" name="Google Shape;683;p36"/>
            <p:cNvGrpSpPr/>
            <p:nvPr/>
          </p:nvGrpSpPr>
          <p:grpSpPr>
            <a:xfrm rot="-5400000">
              <a:off x="6141110" y="2259744"/>
              <a:ext cx="2547827" cy="2547828"/>
              <a:chOff x="734471" y="836406"/>
              <a:chExt cx="1726521" cy="1726521"/>
            </a:xfrm>
          </p:grpSpPr>
          <p:sp>
            <p:nvSpPr>
              <p:cNvPr id="684" name="Google Shape;684;p36"/>
              <p:cNvSpPr/>
              <p:nvPr/>
            </p:nvSpPr>
            <p:spPr>
              <a:xfrm rot="729440">
                <a:off x="734471" y="836406"/>
                <a:ext cx="1726521" cy="1726521"/>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6"/>
              <p:cNvSpPr/>
              <p:nvPr/>
            </p:nvSpPr>
            <p:spPr>
              <a:xfrm rot="732455">
                <a:off x="1580926" y="908445"/>
                <a:ext cx="127687" cy="127687"/>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6" name="Google Shape;686;p36"/>
            <p:cNvSpPr/>
            <p:nvPr/>
          </p:nvSpPr>
          <p:spPr>
            <a:xfrm>
              <a:off x="6370737" y="2489395"/>
              <a:ext cx="2113800" cy="211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7" name="Google Shape;687;p36"/>
          <p:cNvSpPr txBox="1">
            <a:spLocks noGrp="1"/>
          </p:cNvSpPr>
          <p:nvPr>
            <p:ph type="body" idx="1"/>
          </p:nvPr>
        </p:nvSpPr>
        <p:spPr>
          <a:xfrm>
            <a:off x="1315205" y="2109172"/>
            <a:ext cx="7704000" cy="3586200"/>
          </a:xfrm>
          <a:prstGeom prst="rect">
            <a:avLst/>
          </a:prstGeom>
        </p:spPr>
        <p:txBody>
          <a:bodyPr spcFirstLastPara="1" wrap="square" lIns="91425" tIns="91425" rIns="91425" bIns="91425" anchor="t" anchorCtr="0">
            <a:noAutofit/>
          </a:bodyPr>
          <a:lstStyle/>
          <a:p>
            <a:pPr marL="285750" lvl="0" indent="-285750" algn="l" rtl="0">
              <a:lnSpc>
                <a:spcPct val="150000"/>
              </a:lnSpc>
              <a:spcBef>
                <a:spcPts val="300"/>
              </a:spcBef>
              <a:spcAft>
                <a:spcPts val="0"/>
              </a:spcAft>
              <a:buClr>
                <a:schemeClr val="dk1"/>
              </a:buClr>
              <a:buSzPts val="1100"/>
              <a:buFontTx/>
              <a:buChar char="-"/>
            </a:pPr>
            <a:r>
              <a:rPr lang="en-US" sz="1800" dirty="0" err="1" smtClean="0">
                <a:latin typeface="Playfair Display ExtraBold"/>
                <a:ea typeface="Playfair Display ExtraBold"/>
                <a:cs typeface="Playfair Display ExtraBold"/>
                <a:sym typeface="Playfair Display ExtraBold"/>
              </a:rPr>
              <a:t>Giao</a:t>
            </a:r>
            <a:r>
              <a:rPr lang="en-US" sz="1800" dirty="0" smtClean="0">
                <a:latin typeface="Playfair Display ExtraBold"/>
                <a:ea typeface="Playfair Display ExtraBold"/>
                <a:cs typeface="Playfair Display ExtraBold"/>
                <a:sym typeface="Playfair Display ExtraBold"/>
              </a:rPr>
              <a:t> </a:t>
            </a:r>
            <a:r>
              <a:rPr lang="en-US" sz="1800" dirty="0" err="1" smtClean="0">
                <a:latin typeface="Playfair Display ExtraBold"/>
                <a:ea typeface="Playfair Display ExtraBold"/>
                <a:cs typeface="Playfair Display ExtraBold"/>
                <a:sym typeface="Playfair Display ExtraBold"/>
              </a:rPr>
              <a:t>thức</a:t>
            </a:r>
            <a:r>
              <a:rPr lang="en-US" sz="1800" dirty="0" smtClean="0">
                <a:latin typeface="Playfair Display ExtraBold"/>
                <a:ea typeface="Playfair Display ExtraBold"/>
                <a:cs typeface="Playfair Display ExtraBold"/>
                <a:sym typeface="Playfair Display ExtraBold"/>
              </a:rPr>
              <a:t> </a:t>
            </a:r>
            <a:r>
              <a:rPr lang="en-US" sz="1800" dirty="0" err="1" smtClean="0">
                <a:latin typeface="Playfair Display ExtraBold"/>
                <a:ea typeface="Playfair Display ExtraBold"/>
                <a:cs typeface="Playfair Display ExtraBold"/>
                <a:sym typeface="Playfair Display ExtraBold"/>
              </a:rPr>
              <a:t>hướng</a:t>
            </a:r>
            <a:r>
              <a:rPr lang="en-US" sz="1800" dirty="0" smtClean="0">
                <a:latin typeface="Playfair Display ExtraBold"/>
                <a:ea typeface="Playfair Display ExtraBold"/>
                <a:cs typeface="Playfair Display ExtraBold"/>
                <a:sym typeface="Playfair Display ExtraBold"/>
              </a:rPr>
              <a:t> </a:t>
            </a:r>
            <a:r>
              <a:rPr lang="en-US" sz="1800" dirty="0" err="1" smtClean="0">
                <a:latin typeface="Playfair Display ExtraBold"/>
                <a:ea typeface="Playfair Display ExtraBold"/>
                <a:cs typeface="Playfair Display ExtraBold"/>
                <a:sym typeface="Playfair Display ExtraBold"/>
              </a:rPr>
              <a:t>không</a:t>
            </a:r>
            <a:r>
              <a:rPr lang="en-US" sz="1800" dirty="0" smtClean="0">
                <a:latin typeface="Playfair Display ExtraBold"/>
                <a:ea typeface="Playfair Display ExtraBold"/>
                <a:cs typeface="Playfair Display ExtraBold"/>
                <a:sym typeface="Playfair Display ExtraBold"/>
              </a:rPr>
              <a:t> </a:t>
            </a:r>
            <a:r>
              <a:rPr lang="en-US" sz="1800" dirty="0" err="1" smtClean="0">
                <a:latin typeface="Playfair Display ExtraBold"/>
                <a:ea typeface="Playfair Display ExtraBold"/>
                <a:cs typeface="Playfair Display ExtraBold"/>
                <a:sym typeface="Playfair Display ExtraBold"/>
              </a:rPr>
              <a:t>kết</a:t>
            </a:r>
            <a:r>
              <a:rPr lang="en-US" sz="1800" dirty="0" smtClean="0">
                <a:latin typeface="Playfair Display ExtraBold"/>
                <a:ea typeface="Playfair Display ExtraBold"/>
                <a:cs typeface="Playfair Display ExtraBold"/>
                <a:sym typeface="Playfair Display ExtraBold"/>
              </a:rPr>
              <a:t> </a:t>
            </a:r>
            <a:r>
              <a:rPr lang="en-US" sz="1800" dirty="0" err="1" smtClean="0">
                <a:latin typeface="Playfair Display ExtraBold"/>
                <a:ea typeface="Playfair Display ExtraBold"/>
                <a:cs typeface="Playfair Display ExtraBold"/>
                <a:sym typeface="Playfair Display ExtraBold"/>
              </a:rPr>
              <a:t>nối</a:t>
            </a:r>
            <a:endParaRPr lang="en-US" sz="1800" dirty="0" smtClean="0">
              <a:latin typeface="Playfair Display ExtraBold"/>
              <a:ea typeface="Playfair Display ExtraBold"/>
              <a:cs typeface="Playfair Display ExtraBold"/>
              <a:sym typeface="Playfair Display ExtraBold"/>
            </a:endParaRPr>
          </a:p>
          <a:p>
            <a:pPr marL="285750" lvl="0" indent="-285750" algn="l" rtl="0">
              <a:lnSpc>
                <a:spcPct val="150000"/>
              </a:lnSpc>
              <a:spcBef>
                <a:spcPts val="300"/>
              </a:spcBef>
              <a:spcAft>
                <a:spcPts val="0"/>
              </a:spcAft>
              <a:buClr>
                <a:schemeClr val="dk1"/>
              </a:buClr>
              <a:buSzPts val="1100"/>
              <a:buFontTx/>
              <a:buChar char="-"/>
            </a:pPr>
            <a:r>
              <a:rPr lang="en-US" sz="1800" dirty="0" err="1" smtClean="0">
                <a:latin typeface="Playfair Display ExtraBold"/>
                <a:ea typeface="Playfair Display ExtraBold"/>
                <a:cs typeface="Playfair Display ExtraBold"/>
                <a:sym typeface="Playfair Display ExtraBold"/>
              </a:rPr>
              <a:t>Không</a:t>
            </a:r>
            <a:r>
              <a:rPr lang="en-US" sz="1800" dirty="0" smtClean="0">
                <a:latin typeface="Playfair Display ExtraBold"/>
                <a:ea typeface="Playfair Display ExtraBold"/>
                <a:cs typeface="Playfair Display ExtraBold"/>
                <a:sym typeface="Playfair Display ExtraBold"/>
              </a:rPr>
              <a:t> </a:t>
            </a:r>
            <a:r>
              <a:rPr lang="en-US" sz="1800" dirty="0" err="1" smtClean="0">
                <a:latin typeface="Playfair Display ExtraBold"/>
                <a:ea typeface="Playfair Display ExtraBold"/>
                <a:cs typeface="Playfair Display ExtraBold"/>
                <a:sym typeface="Playfair Display ExtraBold"/>
              </a:rPr>
              <a:t>sự</a:t>
            </a:r>
            <a:r>
              <a:rPr lang="en-US" sz="1800" dirty="0" smtClean="0">
                <a:latin typeface="Playfair Display ExtraBold"/>
                <a:ea typeface="Playfair Display ExtraBold"/>
                <a:cs typeface="Playfair Display ExtraBold"/>
                <a:sym typeface="Playfair Display ExtraBold"/>
              </a:rPr>
              <a:t> </a:t>
            </a:r>
            <a:r>
              <a:rPr lang="en-US" sz="1800" dirty="0" err="1" smtClean="0">
                <a:latin typeface="Playfair Display ExtraBold"/>
                <a:ea typeface="Playfair Display ExtraBold"/>
                <a:cs typeface="Playfair Display ExtraBold"/>
                <a:sym typeface="Playfair Display ExtraBold"/>
              </a:rPr>
              <a:t>dụng</a:t>
            </a:r>
            <a:r>
              <a:rPr lang="en-US" sz="1800" dirty="0" smtClean="0">
                <a:latin typeface="Playfair Display ExtraBold"/>
                <a:ea typeface="Playfair Display ExtraBold"/>
                <a:cs typeface="Playfair Display ExtraBold"/>
                <a:sym typeface="Playfair Display ExtraBold"/>
              </a:rPr>
              <a:t> </a:t>
            </a:r>
            <a:r>
              <a:rPr lang="en-US" sz="1800" dirty="0" err="1" smtClean="0">
                <a:latin typeface="Playfair Display ExtraBold"/>
                <a:ea typeface="Playfair Display ExtraBold"/>
                <a:cs typeface="Playfair Display ExtraBold"/>
                <a:sym typeface="Playfair Display ExtraBold"/>
              </a:rPr>
              <a:t>cơ</a:t>
            </a:r>
            <a:r>
              <a:rPr lang="en-US" sz="1800" dirty="0" smtClean="0">
                <a:latin typeface="Playfair Display ExtraBold"/>
                <a:ea typeface="Playfair Display ExtraBold"/>
                <a:cs typeface="Playfair Display ExtraBold"/>
                <a:sym typeface="Playfair Display ExtraBold"/>
              </a:rPr>
              <a:t> </a:t>
            </a:r>
            <a:r>
              <a:rPr lang="en-US" sz="1800" dirty="0" err="1" smtClean="0">
                <a:latin typeface="Playfair Display ExtraBold"/>
                <a:ea typeface="Playfair Display ExtraBold"/>
                <a:cs typeface="Playfair Display ExtraBold"/>
                <a:sym typeface="Playfair Display ExtraBold"/>
              </a:rPr>
              <a:t>chế</a:t>
            </a:r>
            <a:r>
              <a:rPr lang="en-US" sz="1800" dirty="0" smtClean="0">
                <a:latin typeface="Playfair Display ExtraBold"/>
                <a:ea typeface="Playfair Display ExtraBold"/>
                <a:cs typeface="Playfair Display ExtraBold"/>
                <a:sym typeface="Playfair Display ExtraBold"/>
              </a:rPr>
              <a:t> </a:t>
            </a:r>
            <a:r>
              <a:rPr lang="en-US" sz="1800" dirty="0" err="1" smtClean="0">
                <a:latin typeface="Playfair Display ExtraBold"/>
                <a:ea typeface="Playfair Display ExtraBold"/>
                <a:cs typeface="Playfair Display ExtraBold"/>
                <a:sym typeface="Playfair Display ExtraBold"/>
              </a:rPr>
              <a:t>báo</a:t>
            </a:r>
            <a:r>
              <a:rPr lang="en-US" sz="1800" dirty="0" smtClean="0">
                <a:latin typeface="Playfair Display ExtraBold"/>
                <a:ea typeface="Playfair Display ExtraBold"/>
                <a:cs typeface="Playfair Display ExtraBold"/>
                <a:sym typeface="Playfair Display ExtraBold"/>
              </a:rPr>
              <a:t> </a:t>
            </a:r>
            <a:r>
              <a:rPr lang="en-US" sz="1800" dirty="0" err="1" smtClean="0">
                <a:latin typeface="Playfair Display ExtraBold"/>
                <a:ea typeface="Playfair Display ExtraBold"/>
                <a:cs typeface="Playfair Display ExtraBold"/>
                <a:sym typeface="Playfair Display ExtraBold"/>
              </a:rPr>
              <a:t>nhận</a:t>
            </a:r>
            <a:endParaRPr lang="en-US" sz="1800" dirty="0" smtClean="0">
              <a:latin typeface="Playfair Display ExtraBold"/>
              <a:ea typeface="Playfair Display ExtraBold"/>
              <a:cs typeface="Playfair Display ExtraBold"/>
              <a:sym typeface="Playfair Display ExtraBold"/>
            </a:endParaRPr>
          </a:p>
          <a:p>
            <a:pPr marL="285750" lvl="0" indent="-285750" algn="l" rtl="0">
              <a:lnSpc>
                <a:spcPct val="150000"/>
              </a:lnSpc>
              <a:spcBef>
                <a:spcPts val="300"/>
              </a:spcBef>
              <a:spcAft>
                <a:spcPts val="0"/>
              </a:spcAft>
              <a:buClr>
                <a:schemeClr val="dk1"/>
              </a:buClr>
              <a:buSzPts val="1100"/>
              <a:buFontTx/>
              <a:buChar char="-"/>
            </a:pPr>
            <a:r>
              <a:rPr lang="en-US" sz="1800" dirty="0" err="1" smtClean="0">
                <a:latin typeface="Playfair Display ExtraBold"/>
                <a:ea typeface="Playfair Display ExtraBold"/>
                <a:cs typeface="Playfair Display ExtraBold"/>
                <a:sym typeface="Playfair Display ExtraBold"/>
              </a:rPr>
              <a:t>Không</a:t>
            </a:r>
            <a:r>
              <a:rPr lang="en-US" sz="1800" dirty="0" smtClean="0">
                <a:latin typeface="Playfair Display ExtraBold"/>
                <a:ea typeface="Playfair Display ExtraBold"/>
                <a:cs typeface="Playfair Display ExtraBold"/>
                <a:sym typeface="Playfair Display ExtraBold"/>
              </a:rPr>
              <a:t> </a:t>
            </a:r>
            <a:r>
              <a:rPr lang="en-US" sz="1800" dirty="0" err="1" smtClean="0">
                <a:latin typeface="Playfair Display ExtraBold"/>
                <a:ea typeface="Playfair Display ExtraBold"/>
                <a:cs typeface="Playfair Display ExtraBold"/>
                <a:sym typeface="Playfair Display ExtraBold"/>
              </a:rPr>
              <a:t>cần</a:t>
            </a:r>
            <a:r>
              <a:rPr lang="en-US" sz="1800" dirty="0" smtClean="0">
                <a:latin typeface="Playfair Display ExtraBold"/>
                <a:ea typeface="Playfair Display ExtraBold"/>
                <a:cs typeface="Playfair Display ExtraBold"/>
                <a:sym typeface="Playfair Display ExtraBold"/>
              </a:rPr>
              <a:t> </a:t>
            </a:r>
            <a:r>
              <a:rPr lang="en-US" sz="1800" dirty="0" err="1" smtClean="0">
                <a:latin typeface="Playfair Display ExtraBold"/>
                <a:ea typeface="Playfair Display ExtraBold"/>
                <a:cs typeface="Playfair Display ExtraBold"/>
                <a:sym typeface="Playfair Display ExtraBold"/>
              </a:rPr>
              <a:t>thiết</a:t>
            </a:r>
            <a:r>
              <a:rPr lang="en-US" sz="1800" dirty="0" smtClean="0">
                <a:latin typeface="Playfair Display ExtraBold"/>
                <a:ea typeface="Playfair Display ExtraBold"/>
                <a:cs typeface="Playfair Display ExtraBold"/>
                <a:sym typeface="Playfair Display ExtraBold"/>
              </a:rPr>
              <a:t> </a:t>
            </a:r>
            <a:r>
              <a:rPr lang="en-US" sz="1800" dirty="0" err="1" smtClean="0">
                <a:latin typeface="Playfair Display ExtraBold"/>
                <a:ea typeface="Playfair Display ExtraBold"/>
                <a:cs typeface="Playfair Display ExtraBold"/>
                <a:sym typeface="Playfair Display ExtraBold"/>
              </a:rPr>
              <a:t>lập</a:t>
            </a:r>
            <a:r>
              <a:rPr lang="en-US" sz="1800" dirty="0" smtClean="0">
                <a:latin typeface="Playfair Display ExtraBold"/>
                <a:ea typeface="Playfair Display ExtraBold"/>
                <a:cs typeface="Playfair Display ExtraBold"/>
                <a:sym typeface="Playfair Display ExtraBold"/>
              </a:rPr>
              <a:t> </a:t>
            </a:r>
            <a:r>
              <a:rPr lang="en-US" sz="1800" dirty="0" err="1" smtClean="0">
                <a:latin typeface="Playfair Display ExtraBold"/>
                <a:ea typeface="Playfair Display ExtraBold"/>
                <a:cs typeface="Playfair Display ExtraBold"/>
                <a:sym typeface="Playfair Display ExtraBold"/>
              </a:rPr>
              <a:t>liên</a:t>
            </a:r>
            <a:r>
              <a:rPr lang="en-US" sz="1800" dirty="0" smtClean="0">
                <a:latin typeface="Playfair Display ExtraBold"/>
                <a:ea typeface="Playfair Display ExtraBold"/>
                <a:cs typeface="Playfair Display ExtraBold"/>
                <a:sym typeface="Playfair Display ExtraBold"/>
              </a:rPr>
              <a:t> </a:t>
            </a:r>
            <a:r>
              <a:rPr lang="en-US" sz="1800" dirty="0" err="1" smtClean="0">
                <a:latin typeface="Playfair Display ExtraBold"/>
                <a:ea typeface="Playfair Display ExtraBold"/>
                <a:cs typeface="Playfair Display ExtraBold"/>
                <a:sym typeface="Playfair Display ExtraBold"/>
              </a:rPr>
              <a:t>kết</a:t>
            </a:r>
            <a:endParaRPr lang="en-US" sz="1800" dirty="0">
              <a:latin typeface="Playfair Display ExtraBold"/>
              <a:ea typeface="Playfair Display ExtraBold"/>
              <a:cs typeface="Playfair Display ExtraBold"/>
              <a:sym typeface="Playfair Display ExtraBold"/>
            </a:endParaRPr>
          </a:p>
          <a:p>
            <a:pPr marL="285750" lvl="0" indent="-285750" algn="l" rtl="0">
              <a:lnSpc>
                <a:spcPct val="150000"/>
              </a:lnSpc>
              <a:spcBef>
                <a:spcPts val="300"/>
              </a:spcBef>
              <a:spcAft>
                <a:spcPts val="0"/>
              </a:spcAft>
              <a:buClr>
                <a:schemeClr val="dk1"/>
              </a:buClr>
              <a:buSzPts val="1100"/>
              <a:buFontTx/>
              <a:buChar char="-"/>
            </a:pPr>
            <a:r>
              <a:rPr lang="en-US" sz="1800" dirty="0" err="1" smtClean="0">
                <a:latin typeface="Playfair Display ExtraBold"/>
                <a:ea typeface="Playfair Display ExtraBold"/>
                <a:cs typeface="Playfair Display ExtraBold"/>
                <a:sym typeface="Playfair Display ExtraBold"/>
              </a:rPr>
              <a:t>Phát</a:t>
            </a:r>
            <a:r>
              <a:rPr lang="en-US" sz="1800" dirty="0" smtClean="0">
                <a:latin typeface="Playfair Display ExtraBold"/>
                <a:ea typeface="Playfair Display ExtraBold"/>
                <a:cs typeface="Playfair Display ExtraBold"/>
                <a:sym typeface="Playfair Display ExtraBold"/>
              </a:rPr>
              <a:t> </a:t>
            </a:r>
            <a:r>
              <a:rPr lang="en-US" sz="1800" dirty="0" err="1" smtClean="0">
                <a:latin typeface="Playfair Display ExtraBold"/>
                <a:ea typeface="Playfair Display ExtraBold"/>
                <a:cs typeface="Playfair Display ExtraBold"/>
                <a:sym typeface="Playfair Display ExtraBold"/>
              </a:rPr>
              <a:t>hiện</a:t>
            </a:r>
            <a:r>
              <a:rPr lang="en-US" sz="1800" dirty="0" smtClean="0">
                <a:latin typeface="Playfair Display ExtraBold"/>
                <a:ea typeface="Playfair Display ExtraBold"/>
                <a:cs typeface="Playfair Display ExtraBold"/>
                <a:sym typeface="Playfair Display ExtraBold"/>
              </a:rPr>
              <a:t> </a:t>
            </a:r>
            <a:r>
              <a:rPr lang="en-US" sz="1800" dirty="0" err="1" smtClean="0">
                <a:latin typeface="Playfair Display ExtraBold"/>
                <a:ea typeface="Playfair Display ExtraBold"/>
                <a:cs typeface="Playfair Display ExtraBold"/>
                <a:sym typeface="Playfair Display ExtraBold"/>
              </a:rPr>
              <a:t>lỗi</a:t>
            </a:r>
            <a:r>
              <a:rPr lang="en-US" sz="1800" dirty="0" smtClean="0">
                <a:latin typeface="Playfair Display ExtraBold"/>
                <a:ea typeface="Playfair Display ExtraBold"/>
                <a:cs typeface="Playfair Display ExtraBold"/>
                <a:sym typeface="Playfair Display ExtraBold"/>
              </a:rPr>
              <a:t> bit </a:t>
            </a:r>
            <a:r>
              <a:rPr lang="en-US" sz="1800" dirty="0" err="1" smtClean="0">
                <a:latin typeface="Playfair Display ExtraBold"/>
                <a:ea typeface="Playfair Display ExtraBold"/>
                <a:cs typeface="Playfair Display ExtraBold"/>
                <a:sym typeface="Playfair Display ExtraBold"/>
              </a:rPr>
              <a:t>bằng</a:t>
            </a:r>
            <a:r>
              <a:rPr lang="en-US" sz="1800" dirty="0" smtClean="0">
                <a:latin typeface="Playfair Display ExtraBold"/>
                <a:ea typeface="Playfair Display ExtraBold"/>
                <a:cs typeface="Playfair Display ExtraBold"/>
                <a:sym typeface="Playfair Display ExtraBold"/>
              </a:rPr>
              <a:t> checksum </a:t>
            </a:r>
          </a:p>
          <a:p>
            <a:pPr marL="285750" lvl="0" indent="-285750" algn="l" rtl="0">
              <a:spcBef>
                <a:spcPts val="300"/>
              </a:spcBef>
              <a:spcAft>
                <a:spcPts val="0"/>
              </a:spcAft>
              <a:buClr>
                <a:schemeClr val="dk1"/>
              </a:buClr>
              <a:buSzPts val="1100"/>
              <a:buFontTx/>
              <a:buChar char="-"/>
            </a:pPr>
            <a:endParaRPr lang="en-US" sz="1800" dirty="0" smtClean="0">
              <a:latin typeface="Playfair Display ExtraBold"/>
              <a:ea typeface="Playfair Display ExtraBold"/>
              <a:cs typeface="Playfair Display ExtraBold"/>
              <a:sym typeface="Playfair Display ExtraBold"/>
            </a:endParaRPr>
          </a:p>
          <a:p>
            <a:pPr marL="285750" lvl="0" indent="-285750" algn="l" rtl="0">
              <a:spcBef>
                <a:spcPts val="300"/>
              </a:spcBef>
              <a:spcAft>
                <a:spcPts val="0"/>
              </a:spcAft>
              <a:buClr>
                <a:schemeClr val="dk1"/>
              </a:buClr>
              <a:buSzPts val="1100"/>
              <a:buFontTx/>
              <a:buChar char="-"/>
            </a:pPr>
            <a:endParaRPr lang="en-US" sz="1800" dirty="0" smtClean="0">
              <a:latin typeface="Playfair Display ExtraBold"/>
              <a:ea typeface="Playfair Display ExtraBold"/>
              <a:cs typeface="Playfair Display ExtraBold"/>
              <a:sym typeface="Playfair Display ExtraBold"/>
            </a:endParaRPr>
          </a:p>
          <a:p>
            <a:pPr marL="0" lvl="0" indent="0" algn="l" rtl="0">
              <a:spcBef>
                <a:spcPts val="300"/>
              </a:spcBef>
              <a:spcAft>
                <a:spcPts val="0"/>
              </a:spcAft>
              <a:buClr>
                <a:schemeClr val="dk1"/>
              </a:buClr>
              <a:buSzPts val="1100"/>
              <a:buFont typeface="Arial"/>
              <a:buNone/>
            </a:pPr>
            <a:endParaRPr lang="en-US" sz="1800" dirty="0" smtClean="0">
              <a:latin typeface="Playfair Display ExtraBold"/>
              <a:ea typeface="Playfair Display ExtraBold"/>
              <a:cs typeface="Playfair Display ExtraBold"/>
              <a:sym typeface="Playfair Display ExtraBold"/>
            </a:endParaRPr>
          </a:p>
          <a:p>
            <a:pPr marL="0" indent="0">
              <a:spcBef>
                <a:spcPts val="300"/>
              </a:spcBef>
              <a:buNone/>
            </a:pPr>
            <a:endParaRPr lang="en" dirty="0" smtClean="0">
              <a:latin typeface="Playfair Display ExtraBold"/>
              <a:ea typeface="Playfair Display ExtraBold"/>
              <a:cs typeface="Playfair Display ExtraBold"/>
              <a:sym typeface="Playfair Display ExtraBold"/>
            </a:endParaRPr>
          </a:p>
        </p:txBody>
      </p:sp>
    </p:spTree>
    <p:extLst>
      <p:ext uri="{BB962C8B-B14F-4D97-AF65-F5344CB8AC3E}">
        <p14:creationId xmlns:p14="http://schemas.microsoft.com/office/powerpoint/2010/main" val="14109618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2" name="Google Shape;302;p27"/>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t>UDP header</a:t>
            </a:r>
            <a:endParaRPr dirty="0"/>
          </a:p>
        </p:txBody>
      </p:sp>
      <p:sp>
        <p:nvSpPr>
          <p:cNvPr id="3" name="Text Placeholder 2"/>
          <p:cNvSpPr>
            <a:spLocks noGrp="1"/>
          </p:cNvSpPr>
          <p:nvPr>
            <p:ph type="body" idx="1"/>
          </p:nvPr>
        </p:nvSpPr>
        <p:spPr>
          <a:xfrm>
            <a:off x="720000" y="1761726"/>
            <a:ext cx="2533107" cy="1703620"/>
          </a:xfrm>
        </p:spPr>
        <p:txBody>
          <a:bodyPr/>
          <a:lstStyle/>
          <a:p>
            <a:r>
              <a:rPr lang="en-US" sz="1400" dirty="0" smtClean="0"/>
              <a:t>UDP </a:t>
            </a:r>
            <a:r>
              <a:rPr lang="en-US" sz="1400" dirty="0" err="1" smtClean="0"/>
              <a:t>sử</a:t>
            </a:r>
            <a:r>
              <a:rPr lang="en-US" sz="1400" dirty="0" smtClean="0"/>
              <a:t> </a:t>
            </a:r>
            <a:r>
              <a:rPr lang="en-US" sz="1400" dirty="0" err="1" smtClean="0"/>
              <a:t>dụng</a:t>
            </a:r>
            <a:r>
              <a:rPr lang="en-US" sz="1400" dirty="0" smtClean="0"/>
              <a:t> </a:t>
            </a:r>
            <a:r>
              <a:rPr lang="en-US" sz="1400" dirty="0" err="1" smtClean="0"/>
              <a:t>đơn</a:t>
            </a:r>
            <a:r>
              <a:rPr lang="en-US" sz="1400" dirty="0" smtClean="0"/>
              <a:t> </a:t>
            </a:r>
            <a:r>
              <a:rPr lang="en-US" sz="1400" dirty="0" err="1" smtClean="0"/>
              <a:t>vị</a:t>
            </a:r>
            <a:r>
              <a:rPr lang="en-US" sz="1400" dirty="0" smtClean="0"/>
              <a:t> </a:t>
            </a:r>
            <a:r>
              <a:rPr lang="en-US" sz="1400" dirty="0" err="1" smtClean="0"/>
              <a:t>dữ</a:t>
            </a:r>
            <a:r>
              <a:rPr lang="en-US" sz="1400" dirty="0" smtClean="0"/>
              <a:t> </a:t>
            </a:r>
            <a:r>
              <a:rPr lang="en-US" sz="1400" dirty="0" err="1" smtClean="0"/>
              <a:t>liệu</a:t>
            </a:r>
            <a:r>
              <a:rPr lang="en-US" sz="1400" dirty="0" smtClean="0"/>
              <a:t> </a:t>
            </a:r>
            <a:r>
              <a:rPr lang="en-US" sz="1400" dirty="0" err="1" smtClean="0"/>
              <a:t>là</a:t>
            </a:r>
            <a:r>
              <a:rPr lang="en-US" sz="1400" dirty="0" smtClean="0"/>
              <a:t> datagram</a:t>
            </a:r>
          </a:p>
          <a:p>
            <a:endParaRPr lang="en-US" sz="1400" dirty="0" smtClean="0"/>
          </a:p>
          <a:p>
            <a:endParaRPr lang="en-US" sz="1400" dirty="0"/>
          </a:p>
          <a:p>
            <a:endParaRPr lang="en-US" sz="1400" dirty="0" smtClean="0"/>
          </a:p>
          <a:p>
            <a:pPr marL="158750" indent="0">
              <a:buNone/>
            </a:pPr>
            <a:r>
              <a:rPr lang="en-US" sz="1400" dirty="0" err="1" smtClean="0"/>
              <a:t>Độ</a:t>
            </a:r>
            <a:r>
              <a:rPr lang="en-US" sz="1400" dirty="0" smtClean="0"/>
              <a:t> </a:t>
            </a:r>
            <a:r>
              <a:rPr lang="en-US" sz="1400" dirty="0" err="1" smtClean="0"/>
              <a:t>dài</a:t>
            </a:r>
            <a:r>
              <a:rPr lang="en-US" sz="1400" dirty="0" smtClean="0"/>
              <a:t> </a:t>
            </a:r>
            <a:r>
              <a:rPr lang="en-US" sz="1400" dirty="0" err="1" smtClean="0"/>
              <a:t>của</a:t>
            </a:r>
            <a:r>
              <a:rPr lang="en-US" sz="1400" dirty="0" smtClean="0"/>
              <a:t> </a:t>
            </a:r>
            <a:r>
              <a:rPr lang="en-US" sz="1400" dirty="0" err="1" smtClean="0"/>
              <a:t>toàn</a:t>
            </a:r>
            <a:r>
              <a:rPr lang="en-US" sz="1400" dirty="0" smtClean="0"/>
              <a:t> </a:t>
            </a:r>
            <a:r>
              <a:rPr lang="en-US" sz="1400" dirty="0" err="1" smtClean="0"/>
              <a:t>bộ</a:t>
            </a:r>
            <a:r>
              <a:rPr lang="en-US" sz="1400" dirty="0" smtClean="0"/>
              <a:t> datagram (</a:t>
            </a:r>
            <a:r>
              <a:rPr lang="en-US" sz="1400" dirty="0" err="1" smtClean="0"/>
              <a:t>header+dữ</a:t>
            </a:r>
            <a:r>
              <a:rPr lang="en-US" sz="1400" dirty="0" smtClean="0"/>
              <a:t> </a:t>
            </a:r>
            <a:r>
              <a:rPr lang="en-US" sz="1400" dirty="0" err="1" smtClean="0"/>
              <a:t>liệu</a:t>
            </a:r>
            <a:r>
              <a:rPr lang="en-US" sz="1400" dirty="0" smtClean="0"/>
              <a:t>)</a:t>
            </a:r>
            <a:endParaRPr lang="en-US" sz="1400" dirty="0"/>
          </a:p>
        </p:txBody>
      </p:sp>
      <p:grpSp>
        <p:nvGrpSpPr>
          <p:cNvPr id="303" name="Google Shape;303;p27"/>
          <p:cNvGrpSpPr/>
          <p:nvPr/>
        </p:nvGrpSpPr>
        <p:grpSpPr>
          <a:xfrm rot="-899982">
            <a:off x="7155167" y="3337320"/>
            <a:ext cx="2451226" cy="2475738"/>
            <a:chOff x="269239" y="624399"/>
            <a:chExt cx="2386800" cy="2386800"/>
          </a:xfrm>
        </p:grpSpPr>
        <p:sp>
          <p:nvSpPr>
            <p:cNvPr id="304" name="Google Shape;304;p27"/>
            <p:cNvSpPr/>
            <p:nvPr/>
          </p:nvSpPr>
          <p:spPr>
            <a:xfrm rot="-1970538">
              <a:off x="599418" y="954577"/>
              <a:ext cx="1726444" cy="1726444"/>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7"/>
            <p:cNvSpPr/>
            <p:nvPr/>
          </p:nvSpPr>
          <p:spPr>
            <a:xfrm rot="-1969931">
              <a:off x="929754" y="1027196"/>
              <a:ext cx="127817" cy="127817"/>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6" name="Google Shape;306;p27"/>
          <p:cNvSpPr/>
          <p:nvPr/>
        </p:nvSpPr>
        <p:spPr>
          <a:xfrm>
            <a:off x="7645288" y="3832390"/>
            <a:ext cx="1470900" cy="1485609"/>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7" name="Google Shape;307;p27"/>
          <p:cNvCxnSpPr/>
          <p:nvPr/>
        </p:nvCxnSpPr>
        <p:spPr>
          <a:xfrm>
            <a:off x="705600" y="901900"/>
            <a:ext cx="7732800" cy="0"/>
          </a:xfrm>
          <a:prstGeom prst="straightConnector1">
            <a:avLst/>
          </a:prstGeom>
          <a:noFill/>
          <a:ln w="9525" cap="flat" cmpd="sng">
            <a:solidFill>
              <a:schemeClr val="dk1"/>
            </a:solidFill>
            <a:prstDash val="solid"/>
            <a:round/>
            <a:headEnd type="oval" w="med" len="med"/>
            <a:tailEnd type="oval" w="med" len="med"/>
          </a:ln>
        </p:spPr>
      </p:cxnSp>
      <p:sp>
        <p:nvSpPr>
          <p:cNvPr id="308" name="Google Shape;308;p27"/>
          <p:cNvSpPr/>
          <p:nvPr/>
        </p:nvSpPr>
        <p:spPr>
          <a:xfrm>
            <a:off x="949770" y="-256671"/>
            <a:ext cx="990300" cy="990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9" name="Google Shape;309;p27"/>
          <p:cNvGrpSpPr/>
          <p:nvPr/>
        </p:nvGrpSpPr>
        <p:grpSpPr>
          <a:xfrm>
            <a:off x="705589" y="4279272"/>
            <a:ext cx="2877827" cy="322452"/>
            <a:chOff x="705589" y="4238349"/>
            <a:chExt cx="2877827" cy="322452"/>
          </a:xfrm>
        </p:grpSpPr>
        <p:sp>
          <p:nvSpPr>
            <p:cNvPr id="310" name="Google Shape;310;p27"/>
            <p:cNvSpPr/>
            <p:nvPr/>
          </p:nvSpPr>
          <p:spPr>
            <a:xfrm rot="-5400000">
              <a:off x="705589"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7"/>
            <p:cNvSpPr/>
            <p:nvPr/>
          </p:nvSpPr>
          <p:spPr>
            <a:xfrm rot="-5400000">
              <a:off x="705589"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7"/>
            <p:cNvSpPr/>
            <p:nvPr/>
          </p:nvSpPr>
          <p:spPr>
            <a:xfrm rot="-5400000">
              <a:off x="917882"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7"/>
            <p:cNvSpPr/>
            <p:nvPr/>
          </p:nvSpPr>
          <p:spPr>
            <a:xfrm rot="-5400000">
              <a:off x="917882"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7"/>
            <p:cNvSpPr/>
            <p:nvPr/>
          </p:nvSpPr>
          <p:spPr>
            <a:xfrm rot="-5400000">
              <a:off x="1130175"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7"/>
            <p:cNvSpPr/>
            <p:nvPr/>
          </p:nvSpPr>
          <p:spPr>
            <a:xfrm rot="-5400000">
              <a:off x="1130175"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7"/>
            <p:cNvSpPr/>
            <p:nvPr/>
          </p:nvSpPr>
          <p:spPr>
            <a:xfrm rot="-5400000">
              <a:off x="1342468"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7"/>
            <p:cNvSpPr/>
            <p:nvPr/>
          </p:nvSpPr>
          <p:spPr>
            <a:xfrm rot="-5400000">
              <a:off x="1342468"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7"/>
            <p:cNvSpPr/>
            <p:nvPr/>
          </p:nvSpPr>
          <p:spPr>
            <a:xfrm rot="-5400000">
              <a:off x="1554762"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7"/>
            <p:cNvSpPr/>
            <p:nvPr/>
          </p:nvSpPr>
          <p:spPr>
            <a:xfrm rot="-5400000">
              <a:off x="1554762"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7"/>
            <p:cNvSpPr/>
            <p:nvPr/>
          </p:nvSpPr>
          <p:spPr>
            <a:xfrm rot="-5400000">
              <a:off x="1767055"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7"/>
            <p:cNvSpPr/>
            <p:nvPr/>
          </p:nvSpPr>
          <p:spPr>
            <a:xfrm rot="-5400000">
              <a:off x="1767055"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7"/>
            <p:cNvSpPr/>
            <p:nvPr/>
          </p:nvSpPr>
          <p:spPr>
            <a:xfrm rot="-5400000">
              <a:off x="1979348"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7"/>
            <p:cNvSpPr/>
            <p:nvPr/>
          </p:nvSpPr>
          <p:spPr>
            <a:xfrm rot="-5400000">
              <a:off x="1979348"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7"/>
            <p:cNvSpPr/>
            <p:nvPr/>
          </p:nvSpPr>
          <p:spPr>
            <a:xfrm rot="-5400000">
              <a:off x="2191641"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7"/>
            <p:cNvSpPr/>
            <p:nvPr/>
          </p:nvSpPr>
          <p:spPr>
            <a:xfrm rot="-5400000">
              <a:off x="2191641"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7"/>
            <p:cNvSpPr/>
            <p:nvPr/>
          </p:nvSpPr>
          <p:spPr>
            <a:xfrm rot="-5400000">
              <a:off x="2403934"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7"/>
            <p:cNvSpPr/>
            <p:nvPr/>
          </p:nvSpPr>
          <p:spPr>
            <a:xfrm rot="-5400000">
              <a:off x="2403934"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7"/>
            <p:cNvSpPr/>
            <p:nvPr/>
          </p:nvSpPr>
          <p:spPr>
            <a:xfrm rot="-5400000">
              <a:off x="2616228"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7"/>
            <p:cNvSpPr/>
            <p:nvPr/>
          </p:nvSpPr>
          <p:spPr>
            <a:xfrm rot="-5400000">
              <a:off x="2616228"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7"/>
            <p:cNvSpPr/>
            <p:nvPr/>
          </p:nvSpPr>
          <p:spPr>
            <a:xfrm rot="-5400000">
              <a:off x="2828521"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7"/>
            <p:cNvSpPr/>
            <p:nvPr/>
          </p:nvSpPr>
          <p:spPr>
            <a:xfrm rot="-5400000">
              <a:off x="2828521"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7"/>
            <p:cNvSpPr/>
            <p:nvPr/>
          </p:nvSpPr>
          <p:spPr>
            <a:xfrm rot="-5400000">
              <a:off x="3040814"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7"/>
            <p:cNvSpPr/>
            <p:nvPr/>
          </p:nvSpPr>
          <p:spPr>
            <a:xfrm rot="-5400000">
              <a:off x="3040814"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7"/>
            <p:cNvSpPr/>
            <p:nvPr/>
          </p:nvSpPr>
          <p:spPr>
            <a:xfrm rot="-5400000">
              <a:off x="3253107"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7"/>
            <p:cNvSpPr/>
            <p:nvPr/>
          </p:nvSpPr>
          <p:spPr>
            <a:xfrm rot="-5400000">
              <a:off x="3253107"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7"/>
            <p:cNvSpPr/>
            <p:nvPr/>
          </p:nvSpPr>
          <p:spPr>
            <a:xfrm rot="-5400000">
              <a:off x="3465400"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7"/>
            <p:cNvSpPr/>
            <p:nvPr/>
          </p:nvSpPr>
          <p:spPr>
            <a:xfrm rot="-5400000">
              <a:off x="3465400"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p:cNvPicPr>
            <a:picLocks noChangeAspect="1"/>
          </p:cNvPicPr>
          <p:nvPr/>
        </p:nvPicPr>
        <p:blipFill>
          <a:blip r:embed="rId3"/>
          <a:stretch>
            <a:fillRect/>
          </a:stretch>
        </p:blipFill>
        <p:spPr>
          <a:xfrm>
            <a:off x="3253107" y="1533067"/>
            <a:ext cx="5639587" cy="1819529"/>
          </a:xfrm>
          <a:prstGeom prst="rect">
            <a:avLst/>
          </a:prstGeom>
        </p:spPr>
      </p:pic>
      <p:cxnSp>
        <p:nvCxnSpPr>
          <p:cNvPr id="5" name="Straight Arrow Connector 4"/>
          <p:cNvCxnSpPr/>
          <p:nvPr/>
        </p:nvCxnSpPr>
        <p:spPr>
          <a:xfrm flipV="1">
            <a:off x="3130844" y="2873829"/>
            <a:ext cx="1281499" cy="19251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par>
    </p:tnLst>
  </p:timing>
</p:sld>
</file>

<file path=ppt/theme/theme1.xml><?xml version="1.0" encoding="utf-8"?>
<a:theme xmlns:a="http://schemas.openxmlformats.org/drawingml/2006/main" name="Minimalist Business Basic Template by Slidesgo">
  <a:themeElements>
    <a:clrScheme name="Simple Light">
      <a:dk1>
        <a:srgbClr val="191919"/>
      </a:dk1>
      <a:lt1>
        <a:srgbClr val="F0F0F0"/>
      </a:lt1>
      <a:dk2>
        <a:srgbClr val="E7C22C"/>
      </a:dk2>
      <a:lt2>
        <a:srgbClr val="FFFFF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716</TotalTime>
  <Words>1106</Words>
  <Application>Microsoft Office PowerPoint</Application>
  <PresentationFormat>On-screen Show (16:9)</PresentationFormat>
  <Paragraphs>127</Paragraphs>
  <Slides>20</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Wingdings</vt:lpstr>
      <vt:lpstr>Bebas Neue</vt:lpstr>
      <vt:lpstr>Nunito Light</vt:lpstr>
      <vt:lpstr>Arial</vt:lpstr>
      <vt:lpstr>Playfair Display ExtraBold</vt:lpstr>
      <vt:lpstr>Roboto</vt:lpstr>
      <vt:lpstr>Minimalist Business Basic Template by Slidesgo</vt:lpstr>
      <vt:lpstr>Tầng giao vận Giao thức UDP/TCP</vt:lpstr>
      <vt:lpstr>Tìm hiểu tầng giao vận</vt:lpstr>
      <vt:lpstr>Tổng quan</vt:lpstr>
      <vt:lpstr>Mô hình OSI</vt:lpstr>
      <vt:lpstr>Chức năng chính của tầng giao vận</vt:lpstr>
      <vt:lpstr>Chức năng chính của tầng giao vận</vt:lpstr>
      <vt:lpstr>Giao thức UDP</vt:lpstr>
      <vt:lpstr>Giao thức UDP  Đặc điểm</vt:lpstr>
      <vt:lpstr>UDP header</vt:lpstr>
      <vt:lpstr>Các vấn đề của UDP</vt:lpstr>
      <vt:lpstr>Các ứng dụng sử dụng giao thức UDP</vt:lpstr>
      <vt:lpstr>Giao thức TCP</vt:lpstr>
      <vt:lpstr>Giao thức TCP  Đặc điểm</vt:lpstr>
      <vt:lpstr>TCP header</vt:lpstr>
      <vt:lpstr>Dịch vụ tin cậy của TCP</vt:lpstr>
      <vt:lpstr>Cơ chế báo nhận</vt:lpstr>
      <vt:lpstr>Cơ chế báo nhận</vt:lpstr>
      <vt:lpstr>Cơ chế phục hồi nhanh</vt:lpstr>
      <vt:lpstr>Tổng kết</vt:lpstr>
      <vt:lpstr>Thanks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Tầng giao vận Giao thức UDP/TCP</dc:title>
  <cp:lastModifiedBy>DaoMinh</cp:lastModifiedBy>
  <cp:revision>25</cp:revision>
  <dcterms:modified xsi:type="dcterms:W3CDTF">2022-11-11T18:26:00Z</dcterms:modified>
</cp:coreProperties>
</file>