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7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6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4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01DB-F945-4F3C-8352-3321651D288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40CD-0611-4F05-9171-244F8BC9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224" y="431798"/>
            <a:ext cx="2017776" cy="44242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atin typeface="Arial Narrow" panose="020B0606020202030204" pitchFamily="34" charset="0"/>
              </a:rPr>
              <a:t>VOC- FDT</a:t>
            </a:r>
            <a:endParaRPr lang="en-US" sz="32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4273"/>
              </p:ext>
            </p:extLst>
          </p:nvPr>
        </p:nvGraphicFramePr>
        <p:xfrm>
          <a:off x="530352" y="981458"/>
          <a:ext cx="10999216" cy="417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18"/>
                <a:gridCol w="2260006"/>
                <a:gridCol w="2505456"/>
                <a:gridCol w="4681471"/>
                <a:gridCol w="953265"/>
              </a:tblGrid>
              <a:tr h="43105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Main issue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Root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cause 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Action plan 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PIC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0194">
                <a:tc rowSpan="5"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Schedule change is necessary depending on the progress and adjustment request (Rescheduling Request) is required to HQ in advance for risk management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Slow progress of testing due to new test cases added into testing scope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 Investigate new TCs in advance (~3 days), make Q&amp;A and request HQ respond before official executing test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Na Nguyen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052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Under estimation for testing plan 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Measure time for executing TCs for estimation </a:t>
                      </a:r>
                      <a:b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Make estimation and review risk for each request task from HQ and make plan and send feedback for new deadline to HQ</a:t>
                      </a:r>
                      <a:b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Collect progress everyday then monitor progress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Na Nguyen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Truong Dao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37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Slow speed of executing test  due to different environment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Check  difficult, new, blocked TCs in previous official executing test in advance.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Anh To, Na Nguyen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653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Cannot test due to out of date TCs 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Request HQ inform changed TCs before official executing test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052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About 30 TCs take 5 </a:t>
                      </a:r>
                      <a:r>
                        <a:rPr lang="en-GB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hours/TCs 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 </a:t>
                      </a:r>
                      <a:r>
                        <a:rPr lang="en-GB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execute due to download</a:t>
                      </a:r>
                      <a:r>
                        <a:rPr lang="en-GB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time slow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Check 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with new </a:t>
                      </a:r>
                      <a:r>
                        <a:rPr lang="en-GB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Wifi</a:t>
                      </a:r>
                      <a:r>
                        <a:rPr lang="en-GB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router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Request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Dev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team upload SW to server at the beginning of official executing test</a:t>
                      </a:r>
                      <a:b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Requested IT support </a:t>
                      </a:r>
                      <a:r>
                        <a:rPr lang="en-GB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individual 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network </a:t>
                      </a:r>
                      <a:r>
                        <a:rPr lang="en-GB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line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Requested</a:t>
                      </a:r>
                      <a:r>
                        <a:rPr lang="en-GB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DA support purchase Data SIM 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HQ, FCT, IT 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052">
                <a:tc rowSpan="3"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Mistakes when reporting and following HQ's request and feedback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Inconsistent data between system and report file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Confirm base line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SyRS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with HQ before reporting</a:t>
                      </a:r>
                      <a:b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Update report based on latest data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Anh To, Na Nguyen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996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P/L review before sending to HQ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Truong Dao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052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Do not 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log correct task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ontime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collab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</a:t>
                      </a: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Create reminder and peer review before 12AM by members, Test leader review then.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Anh To, Na Nguyen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7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6155" y="155565"/>
            <a:ext cx="3449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 Suggestions &amp; Requests </a:t>
            </a:r>
            <a:r>
              <a:rPr lang="en-US" altLang="ko-KR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–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Others</a:t>
            </a:r>
            <a:endParaRPr lang="en-US" altLang="ko-KR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1497"/>
              </p:ext>
            </p:extLst>
          </p:nvPr>
        </p:nvGraphicFramePr>
        <p:xfrm>
          <a:off x="946597" y="615273"/>
          <a:ext cx="9793919" cy="6317844"/>
        </p:xfrm>
        <a:graphic>
          <a:graphicData uri="http://schemas.openxmlformats.org/drawingml/2006/table">
            <a:tbl>
              <a:tblPr/>
              <a:tblGrid>
                <a:gridCol w="1438269"/>
                <a:gridCol w="1438269"/>
                <a:gridCol w="1746978"/>
                <a:gridCol w="2320413"/>
                <a:gridCol w="2849990"/>
              </a:tblGrid>
              <a:tr h="18600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GB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Main Request</a:t>
                      </a: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Sub request</a:t>
                      </a: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Current situation</a:t>
                      </a: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Suggestion</a:t>
                      </a: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785289"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Need to manage all data by system for :</a:t>
                      </a:r>
                    </a:p>
                    <a:p>
                      <a:pPr marL="171450" lvl="0" indent="-171450" algn="l" defTabSz="914400" rtl="0" eaLnBrk="0" fontAlgn="t" latinLnBrk="0" hangingPunct="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Resource plan / MM</a:t>
                      </a:r>
                    </a:p>
                    <a:p>
                      <a:pPr marL="171450" lvl="0" indent="-171450" algn="l" defTabSz="914400" rtl="0" eaLnBrk="0" fontAlgn="t" latinLnBrk="0" hangingPunct="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CBL</a:t>
                      </a:r>
                    </a:p>
                    <a:p>
                      <a:pPr marL="171450" lvl="0" indent="-171450" algn="l" defTabSz="914400" rtl="0" eaLnBrk="0" fontAlgn="t" latinLnBrk="0" hangingPunct="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Handbook</a:t>
                      </a:r>
                    </a:p>
                    <a:p>
                      <a:pPr marL="171450" lvl="0" indent="-171450" algn="l" defTabSz="914400" rtl="0" eaLnBrk="0" fontAlgn="t" latinLnBrk="0" hangingPunct="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Skill map</a:t>
                      </a:r>
                    </a:p>
                    <a:p>
                      <a:pPr marL="171450" lvl="0" indent="-171450" algn="l" defTabSz="914400" rtl="0" eaLnBrk="0" fontAlgn="t" latinLnBrk="0" hangingPunct="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KPI Report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All data</a:t>
                      </a:r>
                      <a:r>
                        <a:rPr 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are managing by excel manually and discretely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Have system to manage</a:t>
                      </a:r>
                      <a:r>
                        <a:rPr 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all data automation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982"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Communication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0" fontAlgn="t" latinLnBrk="0" hangingPunc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HD</a:t>
                      </a:r>
                      <a:r>
                        <a:rPr lang="en-GB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radio 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seems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team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don’t have enough document. </a:t>
                      </a:r>
                      <a:r>
                        <a:rPr lang="en-US" sz="18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1173"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  <a:buClr>
                          <a:srgbClr val="000000"/>
                        </a:buClr>
                        <a:buSzPts val="900"/>
                        <a:buFont typeface="Arial Narrow" panose="020B0606020202030204" pitchFamily="34" charset="0"/>
                        <a:buNone/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  <a:buClr>
                          <a:srgbClr val="000000"/>
                        </a:buClr>
                        <a:buSzPts val="900"/>
                        <a:buFont typeface="Arial Narrow" panose="020B0606020202030204" pitchFamily="34" charset="0"/>
                        <a:buNone/>
                      </a:pPr>
                      <a:r>
                        <a:rPr lang="en-GB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Device</a:t>
                      </a:r>
                      <a:r>
                        <a:rPr lang="en-GB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DCV need device to check executable and sampling test for FPT team and Don’t have enough device for each project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HQ</a:t>
                      </a:r>
                      <a:r>
                        <a:rPr lang="en-GB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sent more devices for project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25"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  <a:buClr>
                          <a:srgbClr val="000000"/>
                        </a:buClr>
                        <a:buSzPts val="900"/>
                        <a:buFont typeface="Arial Narrow" panose="020B0606020202030204" pitchFamily="34" charset="0"/>
                        <a:buNone/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  <a:buClr>
                          <a:srgbClr val="000000"/>
                        </a:buClr>
                        <a:buSzPts val="900"/>
                        <a:buFont typeface="Arial Narrow" panose="020B0606020202030204" pitchFamily="34" charset="0"/>
                        <a:buNone/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364"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0" fontAlgn="t" latinLnBrk="0" hangingPunct="0">
                        <a:lnSpc>
                          <a:spcPct val="150000"/>
                        </a:lnSpc>
                        <a:buFontTx/>
                        <a:buNone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0" fontAlgn="t" latinLnBrk="0" hangingPunct="0">
                        <a:lnSpc>
                          <a:spcPct val="150000"/>
                        </a:lnSpc>
                        <a:buFontTx/>
                        <a:buNone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982">
                <a:tc>
                  <a:txBody>
                    <a:bodyPr/>
                    <a:lstStyle/>
                    <a:p>
                      <a:pPr marL="0" lvl="0" indent="0" algn="l" defTabSz="914400" rtl="0" eaLnBrk="0" fontAlgn="t" latinLnBrk="0" hangingPunct="0">
                        <a:lnSpc>
                          <a:spcPct val="150000"/>
                        </a:lnSpc>
                        <a:buFontTx/>
                        <a:buNone/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0" fontAlgn="t" latinLnBrk="0" hangingPunct="0">
                        <a:lnSpc>
                          <a:spcPct val="150000"/>
                        </a:lnSpc>
                        <a:buFontTx/>
                        <a:buNone/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0" fontAlgn="t" latinLnBrk="0" hangingPunct="0">
                        <a:lnSpc>
                          <a:spcPct val="150000"/>
                        </a:lnSpc>
                        <a:buFontTx/>
                        <a:buNone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0" fontAlgn="t" latinLnBrk="0" hangingPunct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91"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0" fontAlgn="t" latinLnBrk="0" hangingPunct="0">
                        <a:lnSpc>
                          <a:spcPct val="150000"/>
                        </a:lnSpc>
                        <a:buFontTx/>
                        <a:buNone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0" fontAlgn="t" latinLnBrk="0" hangingPunct="0">
                        <a:lnSpc>
                          <a:spcPct val="150000"/>
                        </a:lnSpc>
                        <a:buFontTx/>
                        <a:buNone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0" fontAlgn="t" latinLnBrk="0" hangingPunct="0">
                        <a:lnSpc>
                          <a:spcPct val="150000"/>
                        </a:lnSpc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3945" y="6525344"/>
            <a:ext cx="38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en-US" altLang="ko-KR" sz="9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5 / 5</a:t>
            </a:r>
          </a:p>
        </p:txBody>
      </p:sp>
    </p:spTree>
    <p:extLst>
      <p:ext uri="{BB962C8B-B14F-4D97-AF65-F5344CB8AC3E}">
        <p14:creationId xmlns:p14="http://schemas.microsoft.com/office/powerpoint/2010/main" val="11303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324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LG스마트체 Regular</vt:lpstr>
      <vt:lpstr>Arial</vt:lpstr>
      <vt:lpstr>Arial Narrow</vt:lpstr>
      <vt:lpstr>Calibri</vt:lpstr>
      <vt:lpstr>Calibri Light</vt:lpstr>
      <vt:lpstr>Office Theme</vt:lpstr>
      <vt:lpstr>VOC- FDT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VOC- FDT</dc:title>
  <dc:creator>TRUONG XUAN DAO/Part Leader/LGEVH VS FUNCTION &amp; AUTOMATION TEST(truong.dao@lge.com)</dc:creator>
  <cp:lastModifiedBy>TRUONG XUAN DAO/Part Leader/LGEVH VS FUNCTION &amp; AUTOMATION TEST(truong.dao@lge.com)</cp:lastModifiedBy>
  <cp:revision>8</cp:revision>
  <dcterms:created xsi:type="dcterms:W3CDTF">2020-11-16T06:48:07Z</dcterms:created>
  <dcterms:modified xsi:type="dcterms:W3CDTF">2020-11-19T04:46:01Z</dcterms:modified>
</cp:coreProperties>
</file>