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2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AFF2-B6D2-4D1C-BE2E-6D4BBF56E68E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0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How many times a character appear in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Function </a:t>
            </a:r>
            <a:r>
              <a:rPr lang="en-US" b="1" dirty="0" err="1"/>
              <a:t>StringCountOccurrences</a:t>
            </a:r>
            <a:r>
              <a:rPr lang="en-US" dirty="0"/>
              <a:t>(</a:t>
            </a:r>
            <a:r>
              <a:rPr lang="en-US" dirty="0" err="1"/>
              <a:t>strText</a:t>
            </a:r>
            <a:r>
              <a:rPr lang="en-US" dirty="0"/>
              <a:t> As String, </a:t>
            </a:r>
            <a:r>
              <a:rPr lang="en-US" dirty="0" err="1"/>
              <a:t>strFind</a:t>
            </a:r>
            <a:r>
              <a:rPr lang="en-US" dirty="0"/>
              <a:t> As String, Optional </a:t>
            </a:r>
            <a:r>
              <a:rPr lang="en-US" dirty="0" err="1"/>
              <a:t>lngCompare</a:t>
            </a:r>
            <a:r>
              <a:rPr lang="en-US" dirty="0"/>
              <a:t> As </a:t>
            </a:r>
            <a:r>
              <a:rPr lang="en-US" dirty="0" err="1"/>
              <a:t>VbCompareMethod</a:t>
            </a:r>
            <a:r>
              <a:rPr lang="en-US" dirty="0"/>
              <a:t>) As Long</a:t>
            </a:r>
          </a:p>
          <a:p>
            <a:r>
              <a:rPr lang="en-US" dirty="0" smtClean="0"/>
              <a:t>Dim </a:t>
            </a:r>
            <a:r>
              <a:rPr lang="en-US" dirty="0" err="1"/>
              <a:t>lngPos</a:t>
            </a:r>
            <a:r>
              <a:rPr lang="en-US" dirty="0"/>
              <a:t> As Long</a:t>
            </a:r>
          </a:p>
          <a:p>
            <a:r>
              <a:rPr lang="en-US" dirty="0"/>
              <a:t>Dim </a:t>
            </a:r>
            <a:r>
              <a:rPr lang="en-US" dirty="0" err="1"/>
              <a:t>lngTemp</a:t>
            </a:r>
            <a:r>
              <a:rPr lang="en-US" dirty="0"/>
              <a:t> As Long</a:t>
            </a:r>
          </a:p>
          <a:p>
            <a:r>
              <a:rPr lang="en-US" dirty="0"/>
              <a:t>Dim </a:t>
            </a:r>
            <a:r>
              <a:rPr lang="en-US" dirty="0" err="1"/>
              <a:t>lngCount</a:t>
            </a:r>
            <a:r>
              <a:rPr lang="en-US" dirty="0"/>
              <a:t> As Long</a:t>
            </a:r>
          </a:p>
          <a:p>
            <a:r>
              <a:rPr lang="en-US" dirty="0"/>
              <a:t>    If Len(</a:t>
            </a:r>
            <a:r>
              <a:rPr lang="en-US" dirty="0" err="1"/>
              <a:t>strText</a:t>
            </a:r>
            <a:r>
              <a:rPr lang="en-US" dirty="0"/>
              <a:t>) = 0 Then Exit Function</a:t>
            </a:r>
          </a:p>
          <a:p>
            <a:r>
              <a:rPr lang="en-US" dirty="0"/>
              <a:t>    If Len(</a:t>
            </a:r>
            <a:r>
              <a:rPr lang="en-US" dirty="0" err="1"/>
              <a:t>strFind</a:t>
            </a:r>
            <a:r>
              <a:rPr lang="en-US" dirty="0"/>
              <a:t>) = 0 Then Exit Function</a:t>
            </a:r>
          </a:p>
          <a:p>
            <a:r>
              <a:rPr lang="en-US" dirty="0"/>
              <a:t>    </a:t>
            </a:r>
            <a:r>
              <a:rPr lang="en-US" dirty="0" err="1"/>
              <a:t>lngPos</a:t>
            </a:r>
            <a:r>
              <a:rPr lang="en-US" dirty="0"/>
              <a:t> = 1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    </a:t>
            </a:r>
            <a:r>
              <a:rPr lang="en-US" dirty="0" err="1"/>
              <a:t>lngPos</a:t>
            </a:r>
            <a:r>
              <a:rPr lang="en-US" dirty="0"/>
              <a:t> = </a:t>
            </a:r>
            <a:r>
              <a:rPr lang="en-US" dirty="0" err="1"/>
              <a:t>InStr</a:t>
            </a:r>
            <a:r>
              <a:rPr lang="en-US" dirty="0"/>
              <a:t>(</a:t>
            </a:r>
            <a:r>
              <a:rPr lang="en-US" dirty="0" err="1"/>
              <a:t>lngPos</a:t>
            </a:r>
            <a:r>
              <a:rPr lang="en-US" dirty="0"/>
              <a:t>, </a:t>
            </a:r>
            <a:r>
              <a:rPr lang="en-US" dirty="0" err="1"/>
              <a:t>strText</a:t>
            </a:r>
            <a:r>
              <a:rPr lang="en-US" dirty="0"/>
              <a:t>, </a:t>
            </a:r>
            <a:r>
              <a:rPr lang="en-US" dirty="0" err="1"/>
              <a:t>strFind</a:t>
            </a:r>
            <a:r>
              <a:rPr lang="en-US" dirty="0"/>
              <a:t>, </a:t>
            </a:r>
            <a:r>
              <a:rPr lang="en-US" dirty="0" err="1"/>
              <a:t>lngCompare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lngTemp</a:t>
            </a:r>
            <a:r>
              <a:rPr lang="en-US" dirty="0"/>
              <a:t> = </a:t>
            </a:r>
            <a:r>
              <a:rPr lang="en-US" dirty="0" err="1"/>
              <a:t>lngPos</a:t>
            </a:r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lngPos</a:t>
            </a:r>
            <a:r>
              <a:rPr lang="en-US" dirty="0"/>
              <a:t> &gt; 0 Then</a:t>
            </a:r>
          </a:p>
          <a:p>
            <a:r>
              <a:rPr lang="en-US" dirty="0"/>
              <a:t>            </a:t>
            </a:r>
            <a:r>
              <a:rPr lang="en-US" dirty="0" err="1"/>
              <a:t>lngCount</a:t>
            </a:r>
            <a:r>
              <a:rPr lang="en-US" dirty="0"/>
              <a:t> = </a:t>
            </a:r>
            <a:r>
              <a:rPr lang="en-US" dirty="0" err="1"/>
              <a:t>lngCount</a:t>
            </a:r>
            <a:r>
              <a:rPr lang="en-US" dirty="0"/>
              <a:t> + 1</a:t>
            </a:r>
          </a:p>
          <a:p>
            <a:r>
              <a:rPr lang="en-US" dirty="0"/>
              <a:t>            </a:t>
            </a:r>
            <a:r>
              <a:rPr lang="en-US" dirty="0" err="1"/>
              <a:t>lngPos</a:t>
            </a:r>
            <a:r>
              <a:rPr lang="en-US" dirty="0"/>
              <a:t> = </a:t>
            </a:r>
            <a:r>
              <a:rPr lang="en-US" dirty="0" err="1"/>
              <a:t>lngPos</a:t>
            </a:r>
            <a:r>
              <a:rPr lang="en-US" dirty="0"/>
              <a:t> + Len(</a:t>
            </a:r>
            <a:r>
              <a:rPr lang="en-US" dirty="0" err="1"/>
              <a:t>strFind</a:t>
            </a:r>
            <a:r>
              <a:rPr lang="en-US" dirty="0"/>
              <a:t>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Loop Until </a:t>
            </a:r>
            <a:r>
              <a:rPr lang="en-US" dirty="0" err="1"/>
              <a:t>lngPos</a:t>
            </a:r>
            <a:r>
              <a:rPr lang="en-US" dirty="0"/>
              <a:t> = 0</a:t>
            </a:r>
          </a:p>
          <a:p>
            <a:r>
              <a:rPr lang="en-US" dirty="0"/>
              <a:t>    </a:t>
            </a:r>
            <a:r>
              <a:rPr lang="en-US" dirty="0" err="1"/>
              <a:t>StringCountOccurrences</a:t>
            </a:r>
            <a:r>
              <a:rPr lang="en-US" dirty="0"/>
              <a:t> = </a:t>
            </a:r>
            <a:r>
              <a:rPr lang="en-US" dirty="0" err="1"/>
              <a:t>lngCount</a:t>
            </a:r>
            <a:endParaRPr lang="en-US" dirty="0"/>
          </a:p>
          <a:p>
            <a:r>
              <a:rPr lang="en-US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27531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string between 2 character in  a 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50053"/>
              </p:ext>
            </p:extLst>
          </p:nvPr>
        </p:nvGraphicFramePr>
        <p:xfrm>
          <a:off x="838200" y="847724"/>
          <a:ext cx="10515600" cy="5777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3342"/>
                <a:gridCol w="5252258"/>
              </a:tblGrid>
              <a:tr h="5777519"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Public Function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SuperMid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ByVal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As String, str1 As String, str2 As String, Optional reverse As Boolean) As String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'DESCRIPTION: Extract the portion of a string between the two substrings defined in str1 and str2.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'DEVELOPER: Ryan Wells (wellsr.com)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'HOW TO USE: - Pass the argument your main string and the 2 strings you want to find in the main string.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 - This function will extract the values between the end of your first string and the beginning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 of your next string.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 - If the optional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boolean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"reverse" is true, an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search will occur to find the last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 instance of the substrings in your main string.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Dim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As Integer, j As Integer, temp As Variant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 Error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GoTo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errhandler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reverse = True Then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str1)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If Abs(j -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 &lt; Len(str1) Then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j Then 'try to search 2nd half of string for unique match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- 1)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End If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Else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(1,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str1)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(1,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If Abs(j -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 &lt; Len(str1) Then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+ Len(str1),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j Then 'try to search 2nd half of string for unique match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+ 1,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End If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If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0 And j = 0 Then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GoTo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errhandler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j = 0 Then j = Len(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 + Len(str2) 'just to make it arbitrarily large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0 Then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Len(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 + Len(str1) 'just to make it arbitrarily large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&gt; j And j &lt;&gt; 0 Then 'swap order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temp = j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temp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temp = str2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str2 = str1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str1 = temp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If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+ Len(str1)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SuperMid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Mid(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j -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Exit Function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errhandler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MsgBox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"Error extracting strings. Check your input" &amp;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vbNewLine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&amp;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vbNewLine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&amp; "Aborting", , "Strings not found"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Function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77267" cy="82867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Get the first position in a string.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4834467" cy="237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Position = </a:t>
            </a:r>
            <a:r>
              <a:rPr lang="en-US" sz="1400" dirty="0" err="1">
                <a:latin typeface="Arial Narrow" panose="020B0606020202030204" pitchFamily="34" charset="0"/>
              </a:rPr>
              <a:t>InStr</a:t>
            </a:r>
            <a:r>
              <a:rPr lang="en-US" sz="1400" dirty="0">
                <a:latin typeface="Arial Narrow" panose="020B0606020202030204" pitchFamily="34" charset="0"/>
              </a:rPr>
              <a:t>(1, </a:t>
            </a:r>
            <a:r>
              <a:rPr lang="en-US" sz="1400" dirty="0" err="1">
                <a:latin typeface="Arial Narrow" panose="020B0606020202030204" pitchFamily="34" charset="0"/>
              </a:rPr>
              <a:t>CellString</a:t>
            </a:r>
            <a:r>
              <a:rPr lang="en-US" sz="1400" dirty="0">
                <a:latin typeface="Arial Narrow" panose="020B0606020202030204" pitchFamily="34" charset="0"/>
              </a:rPr>
              <a:t>, ".")</a:t>
            </a:r>
          </a:p>
        </p:txBody>
      </p:sp>
    </p:spTree>
    <p:extLst>
      <p:ext uri="{BB962C8B-B14F-4D97-AF65-F5344CB8AC3E}">
        <p14:creationId xmlns:p14="http://schemas.microsoft.com/office/powerpoint/2010/main" val="22719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Wbs</a:t>
            </a:r>
            <a:r>
              <a:rPr lang="en-US" dirty="0" smtClean="0"/>
              <a:t> is opened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Sub </a:t>
            </a:r>
            <a:r>
              <a:rPr lang="en-US" sz="1100" dirty="0" err="1">
                <a:latin typeface="Arial Narrow" panose="020B0606020202030204" pitchFamily="34" charset="0"/>
              </a:rPr>
              <a:t>testbook</a:t>
            </a:r>
            <a:r>
              <a:rPr lang="en-US" sz="1100" dirty="0">
                <a:latin typeface="Arial Narrow" panose="020B0606020202030204" pitchFamily="34" charset="0"/>
              </a:rPr>
              <a:t>(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 As String)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If </a:t>
            </a:r>
            <a:r>
              <a:rPr lang="en-US" sz="1100" dirty="0" err="1">
                <a:latin typeface="Arial Narrow" panose="020B0606020202030204" pitchFamily="34" charset="0"/>
              </a:rPr>
              <a:t>BookOpen</a:t>
            </a:r>
            <a:r>
              <a:rPr lang="en-US" sz="1100" dirty="0">
                <a:latin typeface="Arial Narrow" panose="020B0606020202030204" pitchFamily="34" charset="0"/>
              </a:rPr>
              <a:t>(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) Then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'</a:t>
            </a:r>
            <a:r>
              <a:rPr lang="en-US" sz="1100" dirty="0" err="1">
                <a:latin typeface="Arial Narrow" panose="020B0606020202030204" pitchFamily="34" charset="0"/>
              </a:rPr>
              <a:t>MsgBox</a:t>
            </a:r>
            <a:r>
              <a:rPr lang="en-US" sz="1100" dirty="0">
                <a:latin typeface="Arial Narrow" panose="020B0606020202030204" pitchFamily="34" charset="0"/>
              </a:rPr>
              <a:t> 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 &amp; " is open", </a:t>
            </a:r>
            <a:r>
              <a:rPr lang="en-US" sz="1100" dirty="0" err="1">
                <a:latin typeface="Arial Narrow" panose="020B0606020202030204" pitchFamily="34" charset="0"/>
              </a:rPr>
              <a:t>vbOKOnly</a:t>
            </a:r>
            <a:r>
              <a:rPr lang="en-US" sz="1100" dirty="0">
                <a:latin typeface="Arial Narrow" panose="020B0606020202030204" pitchFamily="34" charset="0"/>
              </a:rPr>
              <a:t> + </a:t>
            </a:r>
            <a:r>
              <a:rPr lang="en-US" sz="1100" dirty="0" err="1">
                <a:latin typeface="Arial Narrow" panose="020B0606020202030204" pitchFamily="34" charset="0"/>
              </a:rPr>
              <a:t>vbInformation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Else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</a:t>
            </a:r>
            <a:r>
              <a:rPr lang="en-US" sz="1100" dirty="0" err="1">
                <a:latin typeface="Arial Narrow" panose="020B0606020202030204" pitchFamily="34" charset="0"/>
              </a:rPr>
              <a:t>MsgBox</a:t>
            </a:r>
            <a:r>
              <a:rPr lang="en-US" sz="1100" dirty="0">
                <a:latin typeface="Arial Narrow" panose="020B0606020202030204" pitchFamily="34" charset="0"/>
              </a:rPr>
              <a:t> 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 &amp; " is NOT open. Please open this file", </a:t>
            </a:r>
            <a:r>
              <a:rPr lang="en-US" sz="1100" dirty="0" err="1">
                <a:latin typeface="Arial Narrow" panose="020B0606020202030204" pitchFamily="34" charset="0"/>
              </a:rPr>
              <a:t>vbOKOnly</a:t>
            </a:r>
            <a:r>
              <a:rPr lang="en-US" sz="1100" dirty="0">
                <a:latin typeface="Arial Narrow" panose="020B0606020202030204" pitchFamily="34" charset="0"/>
              </a:rPr>
              <a:t> + </a:t>
            </a:r>
            <a:r>
              <a:rPr lang="en-US" sz="1100" dirty="0" err="1">
                <a:latin typeface="Arial Narrow" panose="020B0606020202030204" pitchFamily="34" charset="0"/>
              </a:rPr>
              <a:t>vbExclamation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End If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End </a:t>
            </a:r>
            <a:r>
              <a:rPr lang="en-US" sz="1100" dirty="0" smtClean="0">
                <a:latin typeface="Arial Narrow" panose="020B0606020202030204" pitchFamily="34" charset="0"/>
              </a:rPr>
              <a:t>Sub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Function </a:t>
            </a:r>
            <a:r>
              <a:rPr lang="en-US" sz="1100" dirty="0" err="1">
                <a:latin typeface="Arial Narrow" panose="020B0606020202030204" pitchFamily="34" charset="0"/>
              </a:rPr>
              <a:t>BookOpen</a:t>
            </a:r>
            <a:r>
              <a:rPr lang="en-US" sz="1100" dirty="0">
                <a:latin typeface="Arial Narrow" panose="020B0606020202030204" pitchFamily="34" charset="0"/>
              </a:rPr>
              <a:t>(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 As String) As Boolean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Dim </a:t>
            </a:r>
            <a:r>
              <a:rPr lang="en-US" sz="1100" dirty="0" err="1">
                <a:latin typeface="Arial Narrow" panose="020B0606020202030204" pitchFamily="34" charset="0"/>
              </a:rPr>
              <a:t>oBk</a:t>
            </a:r>
            <a:r>
              <a:rPr lang="en-US" sz="1100" dirty="0">
                <a:latin typeface="Arial Narrow" panose="020B0606020202030204" pitchFamily="34" charset="0"/>
              </a:rPr>
              <a:t> As Workbook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On Error Resume Next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Set </a:t>
            </a:r>
            <a:r>
              <a:rPr lang="en-US" sz="1100" dirty="0" err="1">
                <a:latin typeface="Arial Narrow" panose="020B0606020202030204" pitchFamily="34" charset="0"/>
              </a:rPr>
              <a:t>oBk</a:t>
            </a:r>
            <a:r>
              <a:rPr lang="en-US" sz="1100" dirty="0">
                <a:latin typeface="Arial Narrow" panose="020B0606020202030204" pitchFamily="34" charset="0"/>
              </a:rPr>
              <a:t> = Workbooks(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On Error </a:t>
            </a:r>
            <a:r>
              <a:rPr lang="en-US" sz="1100" dirty="0" err="1">
                <a:latin typeface="Arial Narrow" panose="020B0606020202030204" pitchFamily="34" charset="0"/>
              </a:rPr>
              <a:t>GoTo</a:t>
            </a:r>
            <a:r>
              <a:rPr lang="en-US" sz="1100" dirty="0">
                <a:latin typeface="Arial Narrow" panose="020B0606020202030204" pitchFamily="34" charset="0"/>
              </a:rPr>
              <a:t> 0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If </a:t>
            </a:r>
            <a:r>
              <a:rPr lang="en-US" sz="1100" dirty="0" err="1">
                <a:latin typeface="Arial Narrow" panose="020B0606020202030204" pitchFamily="34" charset="0"/>
              </a:rPr>
              <a:t>oBk</a:t>
            </a:r>
            <a:r>
              <a:rPr lang="en-US" sz="1100" dirty="0">
                <a:latin typeface="Arial Narrow" panose="020B0606020202030204" pitchFamily="34" charset="0"/>
              </a:rPr>
              <a:t> Is Nothing Then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</a:t>
            </a:r>
            <a:r>
              <a:rPr lang="en-US" sz="1100" dirty="0" err="1">
                <a:latin typeface="Arial Narrow" panose="020B0606020202030204" pitchFamily="34" charset="0"/>
              </a:rPr>
              <a:t>BookOpen</a:t>
            </a:r>
            <a:r>
              <a:rPr lang="en-US" sz="1100" dirty="0">
                <a:latin typeface="Arial Narrow" panose="020B0606020202030204" pitchFamily="34" charset="0"/>
              </a:rPr>
              <a:t> = False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Else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</a:t>
            </a:r>
            <a:r>
              <a:rPr lang="en-US" sz="1100" dirty="0" err="1">
                <a:latin typeface="Arial Narrow" panose="020B0606020202030204" pitchFamily="34" charset="0"/>
              </a:rPr>
              <a:t>BookOpen</a:t>
            </a:r>
            <a:r>
              <a:rPr lang="en-US" sz="1100" dirty="0">
                <a:latin typeface="Arial Narrow" panose="020B0606020202030204" pitchFamily="34" charset="0"/>
              </a:rPr>
              <a:t> = True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End If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25426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last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Total_Row</a:t>
            </a:r>
            <a:r>
              <a:rPr lang="en-US" dirty="0"/>
              <a:t> = Sheets</a:t>
            </a:r>
            <a:r>
              <a:rPr lang="en-US" dirty="0" smtClean="0"/>
              <a:t>(“</a:t>
            </a:r>
            <a:r>
              <a:rPr lang="en-US" dirty="0" err="1" smtClean="0"/>
              <a:t>xxxxx</a:t>
            </a:r>
            <a:r>
              <a:rPr lang="en-US" dirty="0" smtClean="0"/>
              <a:t>").</a:t>
            </a:r>
            <a:r>
              <a:rPr lang="en-US" dirty="0"/>
              <a:t>Cells(</a:t>
            </a:r>
            <a:r>
              <a:rPr lang="en-US" dirty="0" err="1"/>
              <a:t>Rows.Count</a:t>
            </a:r>
            <a:r>
              <a:rPr lang="en-US" dirty="0"/>
              <a:t>, </a:t>
            </a:r>
            <a:r>
              <a:rPr lang="en-US" dirty="0" smtClean="0"/>
              <a:t>“x").</a:t>
            </a:r>
            <a:r>
              <a:rPr lang="en-US" dirty="0"/>
              <a:t>End(</a:t>
            </a:r>
            <a:r>
              <a:rPr lang="en-US" dirty="0" err="1"/>
              <a:t>xlUp</a:t>
            </a:r>
            <a:r>
              <a:rPr lang="en-US" dirty="0"/>
              <a:t>).Row</a:t>
            </a:r>
          </a:p>
        </p:txBody>
      </p:sp>
    </p:spTree>
    <p:extLst>
      <p:ext uri="{BB962C8B-B14F-4D97-AF65-F5344CB8AC3E}">
        <p14:creationId xmlns:p14="http://schemas.microsoft.com/office/powerpoint/2010/main" val="371708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content sheet to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+mj-lt"/>
              </a:rPr>
              <a:t>Way1</a:t>
            </a:r>
          </a:p>
          <a:p>
            <a:pPr marL="0" indent="0">
              <a:buNone/>
            </a:pPr>
            <a:r>
              <a:rPr lang="en-US" sz="1100" b="1" dirty="0" smtClean="0">
                <a:latin typeface="+mj-lt"/>
              </a:rPr>
              <a:t>a.</a:t>
            </a:r>
          </a:p>
          <a:p>
            <a:r>
              <a:rPr lang="en-US" sz="1100" dirty="0" err="1" smtClean="0">
                <a:latin typeface="+mj-lt"/>
              </a:rPr>
              <a:t>Lastrowa</a:t>
            </a:r>
            <a:r>
              <a:rPr lang="en-US" sz="1100" dirty="0" smtClean="0">
                <a:latin typeface="+mj-lt"/>
              </a:rPr>
              <a:t> = Sheets(</a:t>
            </a:r>
            <a:r>
              <a:rPr lang="en-US" sz="1100" dirty="0" err="1" smtClean="0">
                <a:latin typeface="+mj-lt"/>
              </a:rPr>
              <a:t>i</a:t>
            </a:r>
            <a:r>
              <a:rPr lang="en-US" sz="1100" dirty="0" smtClean="0">
                <a:latin typeface="+mj-lt"/>
              </a:rPr>
              <a:t>).Cells(</a:t>
            </a:r>
            <a:r>
              <a:rPr lang="en-US" sz="1100" dirty="0" err="1" smtClean="0">
                <a:latin typeface="+mj-lt"/>
              </a:rPr>
              <a:t>Rows.Count</a:t>
            </a:r>
            <a:r>
              <a:rPr lang="en-US" sz="1100" dirty="0" smtClean="0">
                <a:latin typeface="+mj-lt"/>
              </a:rPr>
              <a:t>, "A").End(</a:t>
            </a:r>
            <a:r>
              <a:rPr lang="en-US" sz="1100" dirty="0" err="1" smtClean="0">
                <a:latin typeface="+mj-lt"/>
              </a:rPr>
              <a:t>xlUp</a:t>
            </a:r>
            <a:r>
              <a:rPr lang="en-US" sz="1100" dirty="0" smtClean="0">
                <a:latin typeface="+mj-lt"/>
              </a:rPr>
              <a:t>).Row</a:t>
            </a:r>
          </a:p>
          <a:p>
            <a:r>
              <a:rPr lang="en-US" sz="1100" dirty="0" smtClean="0">
                <a:latin typeface="+mj-lt"/>
              </a:rPr>
              <a:t>Sheets(</a:t>
            </a:r>
            <a:r>
              <a:rPr lang="en-US" sz="1100" dirty="0" err="1" smtClean="0">
                <a:latin typeface="+mj-lt"/>
              </a:rPr>
              <a:t>i</a:t>
            </a:r>
            <a:r>
              <a:rPr lang="en-US" sz="1100" dirty="0" smtClean="0">
                <a:latin typeface="+mj-lt"/>
              </a:rPr>
              <a:t>).Range("A10:x" &amp; </a:t>
            </a:r>
            <a:r>
              <a:rPr lang="en-US" sz="1100" dirty="0" err="1" smtClean="0">
                <a:latin typeface="+mj-lt"/>
              </a:rPr>
              <a:t>Lastrowa</a:t>
            </a:r>
            <a:r>
              <a:rPr lang="en-US" sz="1100" dirty="0" smtClean="0">
                <a:latin typeface="+mj-lt"/>
              </a:rPr>
              <a:t>).Copy Destination:=Sheets("ALL").Range("A" &amp; h)</a:t>
            </a:r>
          </a:p>
          <a:p>
            <a:pPr marL="0" indent="0">
              <a:buNone/>
            </a:pPr>
            <a:r>
              <a:rPr lang="en-US" sz="1100" b="1" dirty="0" smtClean="0">
                <a:latin typeface="+mj-lt"/>
              </a:rPr>
              <a:t>b.</a:t>
            </a:r>
          </a:p>
          <a:p>
            <a:r>
              <a:rPr lang="en-US" sz="1100" dirty="0"/>
              <a:t>    Workbooks("Book1.xlsx").Worksheets("Sheet1").Range("A1").Copy     Workbooks("Book2.xlsx").Worksheets("Sheet1").Range("A1").</a:t>
            </a:r>
            <a:r>
              <a:rPr lang="en-US" sz="1100" dirty="0" err="1"/>
              <a:t>PasteSpecial</a:t>
            </a:r>
            <a:r>
              <a:rPr lang="en-US" sz="1100" dirty="0"/>
              <a:t> Paste:=</a:t>
            </a:r>
            <a:r>
              <a:rPr lang="en-US" sz="1100" dirty="0" err="1"/>
              <a:t>xlPasteFormats</a:t>
            </a: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1100" b="1" dirty="0" smtClean="0">
                <a:latin typeface="+mj-lt"/>
              </a:rPr>
              <a:t>Way2</a:t>
            </a:r>
          </a:p>
          <a:p>
            <a:pPr marL="0" indent="0">
              <a:buNone/>
            </a:pPr>
            <a:r>
              <a:rPr lang="en-US" sz="1100" dirty="0" err="1" smtClean="0">
                <a:latin typeface="+mj-lt"/>
              </a:rPr>
              <a:t>Workbooks.Open</a:t>
            </a:r>
            <a:r>
              <a:rPr lang="en-US" sz="1100" dirty="0" smtClean="0">
                <a:latin typeface="+mj-lt"/>
              </a:rPr>
              <a:t> </a:t>
            </a:r>
            <a:r>
              <a:rPr lang="en-US" sz="1100" dirty="0" err="1" smtClean="0">
                <a:latin typeface="+mj-lt"/>
              </a:rPr>
              <a:t>PathADA</a:t>
            </a:r>
            <a:r>
              <a:rPr lang="en-US" sz="1100" dirty="0" smtClean="0">
                <a:latin typeface="+mj-lt"/>
              </a:rPr>
              <a:t> &amp; "\ADA.xlsx"</a:t>
            </a: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</a:t>
            </a:r>
            <a:r>
              <a:rPr lang="en-US" sz="1100" dirty="0" err="1" smtClean="0">
                <a:latin typeface="+mj-lt"/>
              </a:rPr>
              <a:t>Workbooks.Open</a:t>
            </a:r>
            <a:r>
              <a:rPr lang="en-US" sz="1100" dirty="0" smtClean="0">
                <a:latin typeface="+mj-lt"/>
              </a:rPr>
              <a:t> </a:t>
            </a:r>
            <a:r>
              <a:rPr lang="en-US" sz="1100" dirty="0" err="1" smtClean="0">
                <a:latin typeface="+mj-lt"/>
              </a:rPr>
              <a:t>PathADA</a:t>
            </a:r>
            <a:r>
              <a:rPr lang="en-US" sz="1100" dirty="0" smtClean="0">
                <a:latin typeface="+mj-lt"/>
              </a:rPr>
              <a:t> &amp; "\ADA_CN.xls"</a:t>
            </a: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Workbooks("ADA_CN.xls").Worksheets(1).</a:t>
            </a:r>
            <a:r>
              <a:rPr lang="en-US" sz="1100" dirty="0" err="1" smtClean="0">
                <a:latin typeface="+mj-lt"/>
              </a:rPr>
              <a:t>Cells.Select</a:t>
            </a:r>
            <a:endParaRPr lang="en-US" sz="1100" dirty="0" smtClean="0">
              <a:latin typeface="+mj-lt"/>
            </a:endParaRP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Worksheets(1).Range("A:CN").</a:t>
            </a:r>
            <a:r>
              <a:rPr lang="en-US" sz="1100" dirty="0" err="1" smtClean="0">
                <a:latin typeface="+mj-lt"/>
              </a:rPr>
              <a:t>EntireColumn.Hidden</a:t>
            </a:r>
            <a:r>
              <a:rPr lang="en-US" sz="1100" dirty="0" smtClean="0">
                <a:latin typeface="+mj-lt"/>
              </a:rPr>
              <a:t> = False</a:t>
            </a: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</a:t>
            </a:r>
            <a:r>
              <a:rPr lang="en-US" sz="1100" dirty="0" err="1" smtClean="0">
                <a:latin typeface="+mj-lt"/>
              </a:rPr>
              <a:t>ActiveWorkbook.Save</a:t>
            </a:r>
            <a:endParaRPr lang="en-US" sz="1100" dirty="0" smtClean="0">
              <a:latin typeface="+mj-lt"/>
            </a:endParaRP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Workbooks("ADA.xlsx").Worksheets(1).Range("A1:CN10000").Value = Workbooks("ADA_CN.xls").Worksheets(1).Range("A1:CN10000").Value</a:t>
            </a: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Workbooks("ADA_CN.xls").Close</a:t>
            </a:r>
          </a:p>
        </p:txBody>
      </p:sp>
    </p:spTree>
    <p:extLst>
      <p:ext uri="{BB962C8B-B14F-4D97-AF65-F5344CB8AC3E}">
        <p14:creationId xmlns:p14="http://schemas.microsoft.com/office/powerpoint/2010/main" val="368269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cell have the same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+mj-lt"/>
              </a:rPr>
              <a:t>Function </a:t>
            </a:r>
            <a:r>
              <a:rPr lang="en-US" sz="1100" b="1" dirty="0" err="1">
                <a:latin typeface="+mj-lt"/>
              </a:rPr>
              <a:t>GetColorCount</a:t>
            </a:r>
            <a:r>
              <a:rPr lang="en-US" sz="1100" b="1" dirty="0">
                <a:latin typeface="+mj-lt"/>
              </a:rPr>
              <a:t>(</a:t>
            </a:r>
            <a:r>
              <a:rPr lang="en-US" sz="1100" b="1" dirty="0" err="1">
                <a:latin typeface="+mj-lt"/>
              </a:rPr>
              <a:t>CountRange</a:t>
            </a:r>
            <a:r>
              <a:rPr lang="en-US" sz="1100" b="1" dirty="0">
                <a:latin typeface="+mj-lt"/>
              </a:rPr>
              <a:t> As Range, </a:t>
            </a:r>
            <a:r>
              <a:rPr lang="en-US" sz="1100" b="1" dirty="0" err="1">
                <a:latin typeface="+mj-lt"/>
              </a:rPr>
              <a:t>CountColor</a:t>
            </a:r>
            <a:r>
              <a:rPr lang="en-US" sz="1100" b="1" dirty="0">
                <a:latin typeface="+mj-lt"/>
              </a:rPr>
              <a:t> As Range) As Long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Dim </a:t>
            </a:r>
            <a:r>
              <a:rPr lang="en-US" sz="1100" dirty="0" err="1">
                <a:latin typeface="+mj-lt"/>
              </a:rPr>
              <a:t>Datax</a:t>
            </a:r>
            <a:r>
              <a:rPr lang="en-US" sz="1100" dirty="0">
                <a:latin typeface="+mj-lt"/>
              </a:rPr>
              <a:t> As Range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Dim </a:t>
            </a:r>
            <a:r>
              <a:rPr lang="en-US" sz="1100" dirty="0" err="1">
                <a:latin typeface="+mj-lt"/>
              </a:rPr>
              <a:t>xcolor</a:t>
            </a:r>
            <a:r>
              <a:rPr lang="en-US" sz="1100" dirty="0">
                <a:latin typeface="+mj-lt"/>
              </a:rPr>
              <a:t> As Long</a:t>
            </a:r>
          </a:p>
          <a:p>
            <a:pPr marL="0" indent="0">
              <a:buNone/>
            </a:pPr>
            <a:r>
              <a:rPr lang="en-US" sz="1100" dirty="0" err="1">
                <a:latin typeface="+mj-lt"/>
              </a:rPr>
              <a:t>xcolor</a:t>
            </a:r>
            <a:r>
              <a:rPr lang="en-US" sz="1100" dirty="0">
                <a:latin typeface="+mj-lt"/>
              </a:rPr>
              <a:t> = </a:t>
            </a:r>
            <a:r>
              <a:rPr lang="en-US" sz="1100" dirty="0" err="1">
                <a:latin typeface="+mj-lt"/>
              </a:rPr>
              <a:t>CountColor.Interior.ColorIndex</a:t>
            </a: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For </a:t>
            </a:r>
            <a:r>
              <a:rPr lang="en-US" sz="1100" dirty="0">
                <a:latin typeface="+mj-lt"/>
              </a:rPr>
              <a:t>Each </a:t>
            </a:r>
            <a:r>
              <a:rPr lang="en-US" sz="1100" dirty="0" err="1">
                <a:latin typeface="+mj-lt"/>
              </a:rPr>
              <a:t>Datax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CountRange</a:t>
            </a: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  If </a:t>
            </a:r>
            <a:r>
              <a:rPr lang="en-US" sz="1100" dirty="0" err="1">
                <a:latin typeface="+mj-lt"/>
              </a:rPr>
              <a:t>Datax.Interior.ColorIndex</a:t>
            </a:r>
            <a:r>
              <a:rPr lang="en-US" sz="1100" dirty="0">
                <a:latin typeface="+mj-lt"/>
              </a:rPr>
              <a:t> = </a:t>
            </a:r>
            <a:r>
              <a:rPr lang="en-US" sz="1100" dirty="0" err="1">
                <a:latin typeface="+mj-lt"/>
              </a:rPr>
              <a:t>xcolor</a:t>
            </a:r>
            <a:r>
              <a:rPr lang="en-US" sz="1100" dirty="0">
                <a:latin typeface="+mj-lt"/>
              </a:rPr>
              <a:t> Then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GetColorCount</a:t>
            </a:r>
            <a:r>
              <a:rPr lang="en-US" sz="1100" dirty="0">
                <a:latin typeface="+mj-lt"/>
              </a:rPr>
              <a:t> = </a:t>
            </a:r>
            <a:r>
              <a:rPr lang="en-US" sz="1100" dirty="0" err="1">
                <a:latin typeface="+mj-lt"/>
              </a:rPr>
              <a:t>GetColorCount</a:t>
            </a:r>
            <a:r>
              <a:rPr lang="en-US" sz="1100" dirty="0">
                <a:latin typeface="+mj-lt"/>
              </a:rPr>
              <a:t> + 1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  End If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Next </a:t>
            </a:r>
            <a:r>
              <a:rPr lang="en-US" sz="1100" dirty="0" err="1">
                <a:latin typeface="+mj-lt"/>
              </a:rPr>
              <a:t>Datax</a:t>
            </a: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End </a:t>
            </a:r>
            <a:r>
              <a:rPr lang="en-US" sz="1100" dirty="0">
                <a:latin typeface="+mj-lt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6501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Dim objDate1 As Date </a:t>
            </a:r>
            <a:br>
              <a:rPr lang="en-US" sz="1600" dirty="0"/>
            </a:br>
            <a:r>
              <a:rPr lang="en-US" sz="1600" dirty="0" smtClean="0"/>
              <a:t>Dim </a:t>
            </a:r>
            <a:r>
              <a:rPr lang="en-US" sz="1600" dirty="0"/>
              <a:t>objDate2 As </a:t>
            </a:r>
            <a:r>
              <a:rPr lang="en-US" sz="1600" dirty="0" smtClean="0"/>
              <a:t>Date</a:t>
            </a:r>
          </a:p>
          <a:p>
            <a:pPr marL="0" indent="0">
              <a:buNone/>
            </a:pPr>
            <a:r>
              <a:rPr lang="en-US" sz="1600" dirty="0" smtClean="0"/>
              <a:t>objDate1 </a:t>
            </a:r>
            <a:r>
              <a:rPr lang="en-US" sz="1600" dirty="0"/>
              <a:t>= </a:t>
            </a:r>
            <a:r>
              <a:rPr lang="en-US" sz="1600" dirty="0" err="1"/>
              <a:t>CDate</a:t>
            </a:r>
            <a:r>
              <a:rPr lang="en-US" sz="1600" dirty="0"/>
              <a:t>(Cells(2, 5))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objDate2 </a:t>
            </a:r>
            <a:r>
              <a:rPr lang="en-US" sz="1600" dirty="0"/>
              <a:t>= </a:t>
            </a:r>
            <a:r>
              <a:rPr lang="en-US" sz="1600" dirty="0" err="1" smtClean="0"/>
              <a:t>CDate</a:t>
            </a:r>
            <a:r>
              <a:rPr lang="en-US" sz="1600" dirty="0" smtClean="0"/>
              <a:t>(Cells(3, </a:t>
            </a:r>
            <a:r>
              <a:rPr lang="en-US" sz="1600" dirty="0"/>
              <a:t>5)) </a:t>
            </a:r>
          </a:p>
          <a:p>
            <a:pPr marL="0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objDate1 &lt; objDate2 Then </a:t>
            </a:r>
          </a:p>
          <a:p>
            <a:pPr marL="0" indent="0">
              <a:buNone/>
            </a:pPr>
            <a:r>
              <a:rPr lang="en-US" sz="1600" dirty="0" smtClean="0"/>
              <a:t>…………….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Else </a:t>
            </a:r>
            <a:br>
              <a:rPr lang="en-US" sz="1600" dirty="0"/>
            </a:br>
            <a:r>
              <a:rPr lang="en-US" sz="1600" dirty="0" smtClean="0"/>
              <a:t>………......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End If 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86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date: Date()</a:t>
            </a:r>
          </a:p>
          <a:p>
            <a:r>
              <a:rPr lang="en-US" dirty="0" smtClean="0"/>
              <a:t>Previous date = Date()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4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number of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'-----------------</a:t>
            </a:r>
          </a:p>
          <a:p>
            <a:r>
              <a:rPr lang="en-US" dirty="0"/>
              <a:t>'Convert Column to number</a:t>
            </a:r>
          </a:p>
          <a:p>
            <a:r>
              <a:rPr lang="en-US" dirty="0"/>
              <a:t>Function Letter2Number(</a:t>
            </a:r>
            <a:r>
              <a:rPr lang="en-US" dirty="0" err="1"/>
              <a:t>ColumnLetter</a:t>
            </a:r>
            <a:r>
              <a:rPr lang="en-US" dirty="0"/>
              <a:t> As String) As Integer</a:t>
            </a:r>
          </a:p>
          <a:p>
            <a:endParaRPr lang="en-US" dirty="0"/>
          </a:p>
          <a:p>
            <a:r>
              <a:rPr lang="en-US" dirty="0"/>
              <a:t>Letter2Number = Range(</a:t>
            </a:r>
            <a:r>
              <a:rPr lang="en-US" dirty="0" err="1"/>
              <a:t>ColumnLetter</a:t>
            </a:r>
            <a:r>
              <a:rPr lang="en-US" dirty="0"/>
              <a:t> &amp; 1).Column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42211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String in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Temporary_String</a:t>
            </a:r>
            <a:r>
              <a:rPr lang="en-US" dirty="0"/>
              <a:t> = Worksheets("Export").Cells(</a:t>
            </a:r>
            <a:r>
              <a:rPr lang="en-US" dirty="0" err="1"/>
              <a:t>Export_Row</a:t>
            </a:r>
            <a:r>
              <a:rPr lang="en-US" dirty="0"/>
              <a:t>, 12).Value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/>
              <a:t>InStr</a:t>
            </a:r>
            <a:r>
              <a:rPr lang="en-US" dirty="0"/>
              <a:t>(1, </a:t>
            </a:r>
            <a:r>
              <a:rPr lang="en-US" dirty="0" err="1"/>
              <a:t>Temporary_String</a:t>
            </a:r>
            <a:r>
              <a:rPr lang="en-US" dirty="0"/>
              <a:t>, "P") Then</a:t>
            </a:r>
          </a:p>
        </p:txBody>
      </p:sp>
    </p:spTree>
    <p:extLst>
      <p:ext uri="{BB962C8B-B14F-4D97-AF65-F5344CB8AC3E}">
        <p14:creationId xmlns:p14="http://schemas.microsoft.com/office/powerpoint/2010/main" val="182949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path/file name from 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FileOrFolderName</a:t>
            </a:r>
            <a:r>
              <a:rPr lang="en-US" dirty="0"/>
              <a:t>(</a:t>
            </a:r>
            <a:r>
              <a:rPr lang="en-US" dirty="0" err="1"/>
              <a:t>InputString</a:t>
            </a:r>
            <a:r>
              <a:rPr lang="en-US" dirty="0"/>
              <a:t> As String, 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ReturnFileName</a:t>
            </a:r>
            <a:r>
              <a:rPr lang="en-US" dirty="0"/>
              <a:t> As Boolean) As </a:t>
            </a:r>
            <a:r>
              <a:rPr lang="en-US" dirty="0" smtClean="0"/>
              <a:t>String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'Returns the </a:t>
            </a:r>
            <a:r>
              <a:rPr lang="en-US" dirty="0" err="1"/>
              <a:t>foldername</a:t>
            </a:r>
            <a:r>
              <a:rPr lang="en-US" dirty="0"/>
              <a:t> or the filename based on </a:t>
            </a:r>
            <a:r>
              <a:rPr lang="en-US" dirty="0" err="1"/>
              <a:t>boolean</a:t>
            </a:r>
            <a:r>
              <a:rPr lang="en-US" dirty="0"/>
              <a:t> value </a:t>
            </a:r>
            <a:r>
              <a:rPr lang="en-US" dirty="0" smtClean="0"/>
              <a:t>assigned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Dim </a:t>
            </a:r>
            <a:r>
              <a:rPr lang="en-US" dirty="0" err="1"/>
              <a:t>i</a:t>
            </a:r>
            <a:r>
              <a:rPr lang="en-US" dirty="0"/>
              <a:t> As Integer, </a:t>
            </a:r>
            <a:r>
              <a:rPr lang="en-US" dirty="0" err="1"/>
              <a:t>FolderName</a:t>
            </a:r>
            <a:r>
              <a:rPr lang="en-US" dirty="0"/>
              <a:t> As String, Filename As </a:t>
            </a:r>
            <a:r>
              <a:rPr lang="en-US" dirty="0" smtClean="0"/>
              <a:t>String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'Code used for finding the position of last </a:t>
            </a:r>
            <a:r>
              <a:rPr lang="en-US" dirty="0" err="1"/>
              <a:t>occurence</a:t>
            </a:r>
            <a:r>
              <a:rPr lang="en-US" dirty="0"/>
              <a:t> of path separator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</a:t>
            </a:r>
            <a:r>
              <a:rPr lang="en-US" dirty="0" err="1"/>
              <a:t>InStr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+ 1, </a:t>
            </a:r>
            <a:r>
              <a:rPr lang="en-US" dirty="0" err="1"/>
              <a:t>InputString</a:t>
            </a:r>
            <a:r>
              <a:rPr lang="en-US" dirty="0"/>
              <a:t>, </a:t>
            </a:r>
            <a:r>
              <a:rPr lang="en-US" dirty="0" err="1"/>
              <a:t>Application.PathSeparator</a:t>
            </a:r>
            <a:r>
              <a:rPr lang="en-US" dirty="0"/>
              <a:t>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InStr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+ 1, </a:t>
            </a:r>
            <a:r>
              <a:rPr lang="en-US" dirty="0" err="1"/>
              <a:t>InputString</a:t>
            </a:r>
            <a:r>
              <a:rPr lang="en-US" dirty="0"/>
              <a:t>, </a:t>
            </a:r>
            <a:r>
              <a:rPr lang="en-US" dirty="0" err="1"/>
              <a:t>Application.PathSeparator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Wend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'Extract the folder path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'If No </a:t>
            </a:r>
            <a:r>
              <a:rPr lang="en-US" dirty="0" err="1"/>
              <a:t>occurence</a:t>
            </a:r>
            <a:r>
              <a:rPr lang="en-US" dirty="0"/>
              <a:t> of path separator is found then assign the default directory path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 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FolderName</a:t>
            </a:r>
            <a:r>
              <a:rPr lang="en-US" dirty="0"/>
              <a:t> = </a:t>
            </a:r>
            <a:r>
              <a:rPr lang="en-US" dirty="0" err="1"/>
              <a:t>CurDir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FolderName</a:t>
            </a:r>
            <a:r>
              <a:rPr lang="en-US" dirty="0"/>
              <a:t> = Left(</a:t>
            </a:r>
            <a:r>
              <a:rPr lang="en-US" dirty="0" err="1"/>
              <a:t>InputString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 </a:t>
            </a:r>
            <a:r>
              <a:rPr lang="en-US" dirty="0" smtClean="0"/>
              <a:t>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'Extracting </a:t>
            </a:r>
            <a:r>
              <a:rPr lang="en-US" dirty="0"/>
              <a:t>the file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Filename = Right(</a:t>
            </a:r>
            <a:r>
              <a:rPr lang="en-US" dirty="0" err="1"/>
              <a:t>InputString</a:t>
            </a:r>
            <a:r>
              <a:rPr lang="en-US" dirty="0"/>
              <a:t>, Len(</a:t>
            </a:r>
            <a:r>
              <a:rPr lang="en-US" dirty="0" err="1"/>
              <a:t>InputString</a:t>
            </a:r>
            <a:r>
              <a:rPr lang="en-US" dirty="0"/>
              <a:t>) - </a:t>
            </a:r>
            <a:r>
              <a:rPr lang="en-US" dirty="0" err="1"/>
              <a:t>i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'Returning the folder or file name from function based on </a:t>
            </a:r>
            <a:r>
              <a:rPr lang="en-US" dirty="0" err="1"/>
              <a:t>ReturnFileName</a:t>
            </a:r>
            <a:r>
              <a:rPr lang="en-US" dirty="0"/>
              <a:t> parameter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</a:t>
            </a:r>
            <a:r>
              <a:rPr lang="en-US" dirty="0" err="1"/>
              <a:t>ReturnFileName</a:t>
            </a:r>
            <a:r>
              <a:rPr lang="en-US" dirty="0"/>
              <a:t>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FileOrFolderName</a:t>
            </a:r>
            <a:r>
              <a:rPr lang="en-US" dirty="0"/>
              <a:t> = Filename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FileOrFolderName</a:t>
            </a:r>
            <a:r>
              <a:rPr lang="en-US" dirty="0"/>
              <a:t> = </a:t>
            </a:r>
            <a:r>
              <a:rPr lang="en-US" dirty="0" err="1"/>
              <a:t>FolderName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 </a:t>
            </a:r>
            <a:r>
              <a:rPr lang="en-US" dirty="0" smtClean="0"/>
              <a:t>If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80467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990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Office Theme</vt:lpstr>
      <vt:lpstr>VBA</vt:lpstr>
      <vt:lpstr>Get the last row</vt:lpstr>
      <vt:lpstr>Copy content sheet to sheet</vt:lpstr>
      <vt:lpstr>Count cell have the same color</vt:lpstr>
      <vt:lpstr>Compare Date</vt:lpstr>
      <vt:lpstr>PowerPoint Presentation</vt:lpstr>
      <vt:lpstr>Get number of column</vt:lpstr>
      <vt:lpstr>Check String in string</vt:lpstr>
      <vt:lpstr>Get path/file name from  a string</vt:lpstr>
      <vt:lpstr>Count How many times a character appear in string</vt:lpstr>
      <vt:lpstr>Get string between 2 character in  a string</vt:lpstr>
      <vt:lpstr>Get the first position in a string.</vt:lpstr>
      <vt:lpstr>Check Wbs is opened or not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TRUONG DAO/LGEVH VC IVI VALIDATION TEST(truong.dao@lge.com)</dc:creator>
  <cp:lastModifiedBy>TRUONG DAO/LGEVH VC IVI VALIDATION TEST(truong.dao@lge.com)</cp:lastModifiedBy>
  <cp:revision>16</cp:revision>
  <dcterms:created xsi:type="dcterms:W3CDTF">2018-12-10T12:43:06Z</dcterms:created>
  <dcterms:modified xsi:type="dcterms:W3CDTF">2019-05-28T03:06:13Z</dcterms:modified>
</cp:coreProperties>
</file>