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Poppins Bold" charset="1" panose="00000800000000000000"/>
      <p:regular r:id="rId14"/>
    </p:embeddedFont>
    <p:embeddedFont>
      <p:font typeface="Now Bold" charset="1" panose="00000800000000000000"/>
      <p:regular r:id="rId15"/>
    </p:embeddedFont>
    <p:embeddedFont>
      <p:font typeface="Poppins" charset="1" panose="00000500000000000000"/>
      <p:regular r:id="rId16"/>
    </p:embeddedFont>
    <p:embeddedFont>
      <p:font typeface="Inter Bold" charset="1" panose="020B0802030000000004"/>
      <p:regular r:id="rId17"/>
    </p:embeddedFont>
    <p:embeddedFont>
      <p:font typeface="Open Sauce" charset="1" panose="00000500000000000000"/>
      <p:regular r:id="rId18"/>
    </p:embeddedFont>
    <p:embeddedFont>
      <p:font typeface="Inter" charset="1" panose="020B0502030000000004"/>
      <p:regular r:id="rId19"/>
    </p:embeddedFont>
    <p:embeddedFont>
      <p:font typeface="Arimo" charset="1" panose="020B0604020202020204"/>
      <p:regular r:id="rId20"/>
    </p:embeddedFont>
    <p:embeddedFont>
      <p:font typeface="Open Sauce Bold" charset="1" panose="000008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https://github.com/dapa-maybe/Tugas-Akhir" TargetMode="External" Type="http://schemas.openxmlformats.org/officeDocument/2006/relationships/hyperlink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96772" y="-752075"/>
            <a:ext cx="7250812" cy="2295125"/>
            <a:chOff x="0" y="0"/>
            <a:chExt cx="1909679" cy="60447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09679" cy="604477"/>
            </a:xfrm>
            <a:custGeom>
              <a:avLst/>
              <a:gdLst/>
              <a:ahLst/>
              <a:cxnLst/>
              <a:rect r="r" b="b" t="t" l="l"/>
              <a:pathLst>
                <a:path h="604477" w="1909679">
                  <a:moveTo>
                    <a:pt x="37371" y="0"/>
                  </a:moveTo>
                  <a:lnTo>
                    <a:pt x="1872308" y="0"/>
                  </a:lnTo>
                  <a:cubicBezTo>
                    <a:pt x="1882220" y="0"/>
                    <a:pt x="1891725" y="3937"/>
                    <a:pt x="1898733" y="10946"/>
                  </a:cubicBezTo>
                  <a:cubicBezTo>
                    <a:pt x="1905742" y="17954"/>
                    <a:pt x="1909679" y="27459"/>
                    <a:pt x="1909679" y="37371"/>
                  </a:cubicBezTo>
                  <a:lnTo>
                    <a:pt x="1909679" y="567107"/>
                  </a:lnTo>
                  <a:cubicBezTo>
                    <a:pt x="1909679" y="577018"/>
                    <a:pt x="1905742" y="586523"/>
                    <a:pt x="1898733" y="593532"/>
                  </a:cubicBezTo>
                  <a:cubicBezTo>
                    <a:pt x="1891725" y="600540"/>
                    <a:pt x="1882220" y="604477"/>
                    <a:pt x="1872308" y="604477"/>
                  </a:cubicBezTo>
                  <a:lnTo>
                    <a:pt x="37371" y="604477"/>
                  </a:lnTo>
                  <a:cubicBezTo>
                    <a:pt x="27459" y="604477"/>
                    <a:pt x="17954" y="600540"/>
                    <a:pt x="10946" y="593532"/>
                  </a:cubicBezTo>
                  <a:cubicBezTo>
                    <a:pt x="3937" y="586523"/>
                    <a:pt x="0" y="577018"/>
                    <a:pt x="0" y="567107"/>
                  </a:cubicBezTo>
                  <a:lnTo>
                    <a:pt x="0" y="37371"/>
                  </a:lnTo>
                  <a:cubicBezTo>
                    <a:pt x="0" y="27459"/>
                    <a:pt x="3937" y="17954"/>
                    <a:pt x="10946" y="10946"/>
                  </a:cubicBezTo>
                  <a:cubicBezTo>
                    <a:pt x="17954" y="3937"/>
                    <a:pt x="27459" y="0"/>
                    <a:pt x="373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B2343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909679" cy="652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945396" y="-2957553"/>
            <a:ext cx="4410955" cy="4410955"/>
          </a:xfrm>
          <a:custGeom>
            <a:avLst/>
            <a:gdLst/>
            <a:ahLst/>
            <a:cxnLst/>
            <a:rect r="r" b="b" t="t" l="l"/>
            <a:pathLst>
              <a:path h="4410955" w="4410955">
                <a:moveTo>
                  <a:pt x="0" y="0"/>
                </a:moveTo>
                <a:lnTo>
                  <a:pt x="4410956" y="0"/>
                </a:lnTo>
                <a:lnTo>
                  <a:pt x="4410956" y="4410956"/>
                </a:lnTo>
                <a:lnTo>
                  <a:pt x="0" y="44109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5801211" y="1957234"/>
            <a:ext cx="4573877" cy="421425"/>
            <a:chOff x="0" y="0"/>
            <a:chExt cx="1204643" cy="11099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04643" cy="110993"/>
            </a:xfrm>
            <a:custGeom>
              <a:avLst/>
              <a:gdLst/>
              <a:ahLst/>
              <a:cxnLst/>
              <a:rect r="r" b="b" t="t" l="l"/>
              <a:pathLst>
                <a:path h="110993" w="1204643">
                  <a:moveTo>
                    <a:pt x="55496" y="0"/>
                  </a:moveTo>
                  <a:lnTo>
                    <a:pt x="1149146" y="0"/>
                  </a:lnTo>
                  <a:cubicBezTo>
                    <a:pt x="1163865" y="0"/>
                    <a:pt x="1177981" y="5847"/>
                    <a:pt x="1188388" y="16254"/>
                  </a:cubicBezTo>
                  <a:cubicBezTo>
                    <a:pt x="1198796" y="26662"/>
                    <a:pt x="1204643" y="40778"/>
                    <a:pt x="1204643" y="55496"/>
                  </a:cubicBezTo>
                  <a:lnTo>
                    <a:pt x="1204643" y="55496"/>
                  </a:lnTo>
                  <a:cubicBezTo>
                    <a:pt x="1204643" y="86146"/>
                    <a:pt x="1179796" y="110993"/>
                    <a:pt x="1149146" y="110993"/>
                  </a:cubicBezTo>
                  <a:lnTo>
                    <a:pt x="55496" y="110993"/>
                  </a:lnTo>
                  <a:cubicBezTo>
                    <a:pt x="24847" y="110993"/>
                    <a:pt x="0" y="86146"/>
                    <a:pt x="0" y="55496"/>
                  </a:cubicBezTo>
                  <a:lnTo>
                    <a:pt x="0" y="55496"/>
                  </a:lnTo>
                  <a:cubicBezTo>
                    <a:pt x="0" y="24847"/>
                    <a:pt x="24847" y="0"/>
                    <a:pt x="55496" y="0"/>
                  </a:cubicBezTo>
                  <a:close/>
                </a:path>
              </a:pathLst>
            </a:custGeom>
            <a:solidFill>
              <a:srgbClr val="0B234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204643" cy="1586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0" y="6171912"/>
            <a:ext cx="2323580" cy="4115088"/>
            <a:chOff x="0" y="0"/>
            <a:chExt cx="611972" cy="108380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11972" cy="1083809"/>
            </a:xfrm>
            <a:custGeom>
              <a:avLst/>
              <a:gdLst/>
              <a:ahLst/>
              <a:cxnLst/>
              <a:rect r="r" b="b" t="t" l="l"/>
              <a:pathLst>
                <a:path h="1083809" w="611972">
                  <a:moveTo>
                    <a:pt x="0" y="0"/>
                  </a:moveTo>
                  <a:lnTo>
                    <a:pt x="611972" y="0"/>
                  </a:lnTo>
                  <a:lnTo>
                    <a:pt x="611972" y="1083809"/>
                  </a:lnTo>
                  <a:lnTo>
                    <a:pt x="0" y="1083809"/>
                  </a:lnTo>
                  <a:close/>
                </a:path>
              </a:pathLst>
            </a:custGeom>
            <a:solidFill>
              <a:srgbClr val="0B2343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611972" cy="11314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-381828" y="9676925"/>
            <a:ext cx="6277209" cy="1848088"/>
            <a:chOff x="0" y="0"/>
            <a:chExt cx="1653257" cy="48673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653257" cy="486739"/>
            </a:xfrm>
            <a:custGeom>
              <a:avLst/>
              <a:gdLst/>
              <a:ahLst/>
              <a:cxnLst/>
              <a:rect r="r" b="b" t="t" l="l"/>
              <a:pathLst>
                <a:path h="486739" w="1653257">
                  <a:moveTo>
                    <a:pt x="43167" y="0"/>
                  </a:moveTo>
                  <a:lnTo>
                    <a:pt x="1610090" y="0"/>
                  </a:lnTo>
                  <a:cubicBezTo>
                    <a:pt x="1633930" y="0"/>
                    <a:pt x="1653257" y="19326"/>
                    <a:pt x="1653257" y="43167"/>
                  </a:cubicBezTo>
                  <a:lnTo>
                    <a:pt x="1653257" y="443572"/>
                  </a:lnTo>
                  <a:cubicBezTo>
                    <a:pt x="1653257" y="467413"/>
                    <a:pt x="1633930" y="486739"/>
                    <a:pt x="1610090" y="486739"/>
                  </a:cubicBezTo>
                  <a:lnTo>
                    <a:pt x="43167" y="486739"/>
                  </a:lnTo>
                  <a:cubicBezTo>
                    <a:pt x="19326" y="486739"/>
                    <a:pt x="0" y="467413"/>
                    <a:pt x="0" y="443572"/>
                  </a:cubicBezTo>
                  <a:lnTo>
                    <a:pt x="0" y="43167"/>
                  </a:lnTo>
                  <a:cubicBezTo>
                    <a:pt x="0" y="19326"/>
                    <a:pt x="19326" y="0"/>
                    <a:pt x="43167" y="0"/>
                  </a:cubicBezTo>
                  <a:close/>
                </a:path>
              </a:pathLst>
            </a:custGeom>
            <a:solidFill>
              <a:srgbClr val="1C3F60">
                <a:alpha val="49804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653257" cy="5343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3586107" y="8605907"/>
            <a:ext cx="6277209" cy="2142035"/>
            <a:chOff x="0" y="0"/>
            <a:chExt cx="1653257" cy="56415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653257" cy="564157"/>
            </a:xfrm>
            <a:custGeom>
              <a:avLst/>
              <a:gdLst/>
              <a:ahLst/>
              <a:cxnLst/>
              <a:rect r="r" b="b" t="t" l="l"/>
              <a:pathLst>
                <a:path h="564157" w="1653257">
                  <a:moveTo>
                    <a:pt x="43167" y="0"/>
                  </a:moveTo>
                  <a:lnTo>
                    <a:pt x="1610090" y="0"/>
                  </a:lnTo>
                  <a:cubicBezTo>
                    <a:pt x="1633930" y="0"/>
                    <a:pt x="1653257" y="19326"/>
                    <a:pt x="1653257" y="43167"/>
                  </a:cubicBezTo>
                  <a:lnTo>
                    <a:pt x="1653257" y="520991"/>
                  </a:lnTo>
                  <a:cubicBezTo>
                    <a:pt x="1653257" y="544831"/>
                    <a:pt x="1633930" y="564157"/>
                    <a:pt x="1610090" y="564157"/>
                  </a:cubicBezTo>
                  <a:lnTo>
                    <a:pt x="43167" y="564157"/>
                  </a:lnTo>
                  <a:cubicBezTo>
                    <a:pt x="19326" y="564157"/>
                    <a:pt x="0" y="544831"/>
                    <a:pt x="0" y="520991"/>
                  </a:cubicBezTo>
                  <a:lnTo>
                    <a:pt x="0" y="43167"/>
                  </a:lnTo>
                  <a:cubicBezTo>
                    <a:pt x="0" y="19326"/>
                    <a:pt x="19326" y="0"/>
                    <a:pt x="43167" y="0"/>
                  </a:cubicBezTo>
                  <a:close/>
                </a:path>
              </a:pathLst>
            </a:custGeom>
            <a:solidFill>
              <a:srgbClr val="1C3F6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1653257" cy="6117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1738380" y="9386821"/>
            <a:ext cx="6822571" cy="1719567"/>
            <a:chOff x="0" y="0"/>
            <a:chExt cx="1796891" cy="45289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796891" cy="452890"/>
            </a:xfrm>
            <a:custGeom>
              <a:avLst/>
              <a:gdLst/>
              <a:ahLst/>
              <a:cxnLst/>
              <a:rect r="r" b="b" t="t" l="l"/>
              <a:pathLst>
                <a:path h="452890" w="1796891">
                  <a:moveTo>
                    <a:pt x="39716" y="0"/>
                  </a:moveTo>
                  <a:lnTo>
                    <a:pt x="1757175" y="0"/>
                  </a:lnTo>
                  <a:cubicBezTo>
                    <a:pt x="1779109" y="0"/>
                    <a:pt x="1796891" y="17782"/>
                    <a:pt x="1796891" y="39716"/>
                  </a:cubicBezTo>
                  <a:lnTo>
                    <a:pt x="1796891" y="413174"/>
                  </a:lnTo>
                  <a:cubicBezTo>
                    <a:pt x="1796891" y="423707"/>
                    <a:pt x="1792707" y="433809"/>
                    <a:pt x="1785258" y="441258"/>
                  </a:cubicBezTo>
                  <a:cubicBezTo>
                    <a:pt x="1777810" y="448706"/>
                    <a:pt x="1767708" y="452890"/>
                    <a:pt x="1757175" y="452890"/>
                  </a:cubicBezTo>
                  <a:lnTo>
                    <a:pt x="39716" y="452890"/>
                  </a:lnTo>
                  <a:cubicBezTo>
                    <a:pt x="29183" y="452890"/>
                    <a:pt x="19081" y="448706"/>
                    <a:pt x="11633" y="441258"/>
                  </a:cubicBezTo>
                  <a:cubicBezTo>
                    <a:pt x="4184" y="433809"/>
                    <a:pt x="0" y="423707"/>
                    <a:pt x="0" y="413174"/>
                  </a:cubicBezTo>
                  <a:lnTo>
                    <a:pt x="0" y="39716"/>
                  </a:lnTo>
                  <a:cubicBezTo>
                    <a:pt x="0" y="29183"/>
                    <a:pt x="4184" y="19081"/>
                    <a:pt x="11633" y="11633"/>
                  </a:cubicBezTo>
                  <a:cubicBezTo>
                    <a:pt x="19081" y="4184"/>
                    <a:pt x="29183" y="0"/>
                    <a:pt x="39716" y="0"/>
                  </a:cubicBezTo>
                  <a:close/>
                </a:path>
              </a:pathLst>
            </a:custGeom>
            <a:solidFill>
              <a:srgbClr val="3FA3FF">
                <a:alpha val="49804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1796891" cy="5005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22" id="22"/>
          <p:cNvSpPr/>
          <p:nvPr/>
        </p:nvSpPr>
        <p:spPr>
          <a:xfrm>
            <a:off x="17179641" y="5143500"/>
            <a:ext cx="0" cy="3898928"/>
          </a:xfrm>
          <a:prstGeom prst="line">
            <a:avLst/>
          </a:prstGeom>
          <a:ln cap="flat" w="19050">
            <a:solidFill>
              <a:srgbClr val="3FA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>
            <a:off x="17024315" y="5143500"/>
            <a:ext cx="0" cy="3898928"/>
          </a:xfrm>
          <a:prstGeom prst="line">
            <a:avLst/>
          </a:prstGeom>
          <a:ln cap="flat" w="19050">
            <a:solidFill>
              <a:srgbClr val="3FA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6868989" y="5143500"/>
            <a:ext cx="0" cy="3898928"/>
          </a:xfrm>
          <a:prstGeom prst="line">
            <a:avLst/>
          </a:prstGeom>
          <a:ln cap="flat" w="19050">
            <a:solidFill>
              <a:srgbClr val="3FA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16713664" y="5143500"/>
            <a:ext cx="0" cy="3898928"/>
          </a:xfrm>
          <a:prstGeom prst="line">
            <a:avLst/>
          </a:prstGeom>
          <a:ln cap="flat" w="19050">
            <a:solidFill>
              <a:srgbClr val="3FA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16558338" y="5143500"/>
            <a:ext cx="0" cy="3898928"/>
          </a:xfrm>
          <a:prstGeom prst="line">
            <a:avLst/>
          </a:prstGeom>
          <a:ln cap="flat" w="19050">
            <a:solidFill>
              <a:srgbClr val="3FA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16403013" y="5143500"/>
            <a:ext cx="0" cy="3898928"/>
          </a:xfrm>
          <a:prstGeom prst="line">
            <a:avLst/>
          </a:prstGeom>
          <a:ln cap="flat" w="19050">
            <a:solidFill>
              <a:srgbClr val="3FA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>
            <a:off x="16247687" y="5143500"/>
            <a:ext cx="0" cy="3898928"/>
          </a:xfrm>
          <a:prstGeom prst="line">
            <a:avLst/>
          </a:prstGeom>
          <a:ln cap="flat" w="19050">
            <a:solidFill>
              <a:srgbClr val="3FA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>
            <a:off x="16092362" y="5143500"/>
            <a:ext cx="0" cy="3898928"/>
          </a:xfrm>
          <a:prstGeom prst="line">
            <a:avLst/>
          </a:prstGeom>
          <a:ln cap="flat" w="19050">
            <a:solidFill>
              <a:srgbClr val="3FA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15937036" y="5143500"/>
            <a:ext cx="0" cy="3898928"/>
          </a:xfrm>
          <a:prstGeom prst="line">
            <a:avLst/>
          </a:prstGeom>
          <a:ln cap="flat" w="19050">
            <a:solidFill>
              <a:srgbClr val="3FA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>
            <a:off x="15781710" y="5143500"/>
            <a:ext cx="0" cy="3898928"/>
          </a:xfrm>
          <a:prstGeom prst="line">
            <a:avLst/>
          </a:prstGeom>
          <a:ln cap="flat" w="19050">
            <a:solidFill>
              <a:srgbClr val="3FA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15626385" y="5143500"/>
            <a:ext cx="0" cy="3898928"/>
          </a:xfrm>
          <a:prstGeom prst="line">
            <a:avLst/>
          </a:prstGeom>
          <a:ln cap="flat" w="19050">
            <a:solidFill>
              <a:srgbClr val="3FA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15471059" y="5143500"/>
            <a:ext cx="0" cy="3898928"/>
          </a:xfrm>
          <a:prstGeom prst="line">
            <a:avLst/>
          </a:prstGeom>
          <a:ln cap="flat" w="19050">
            <a:solidFill>
              <a:srgbClr val="3FA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15315734" y="5143500"/>
            <a:ext cx="0" cy="3898928"/>
          </a:xfrm>
          <a:prstGeom prst="line">
            <a:avLst/>
          </a:prstGeom>
          <a:ln cap="flat" w="19050">
            <a:solidFill>
              <a:srgbClr val="3FA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15160408" y="5143500"/>
            <a:ext cx="0" cy="3898928"/>
          </a:xfrm>
          <a:prstGeom prst="line">
            <a:avLst/>
          </a:prstGeom>
          <a:ln cap="flat" w="19050">
            <a:solidFill>
              <a:srgbClr val="3FA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6" id="36"/>
          <p:cNvSpPr txBox="true"/>
          <p:nvPr/>
        </p:nvSpPr>
        <p:spPr>
          <a:xfrm rot="0">
            <a:off x="3043768" y="2827406"/>
            <a:ext cx="12200465" cy="3440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49"/>
              </a:lnSpc>
            </a:pPr>
            <a:r>
              <a:rPr lang="en-US" b="true" sz="12333">
                <a:solidFill>
                  <a:srgbClr val="0B1320"/>
                </a:solidFill>
                <a:latin typeface="Poppins Bold"/>
                <a:ea typeface="Poppins Bold"/>
                <a:cs typeface="Poppins Bold"/>
                <a:sym typeface="Poppins Bold"/>
              </a:rPr>
              <a:t>ALGORITMA PEMOGRAMAN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6881843" y="1864307"/>
            <a:ext cx="4524315" cy="514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 spc="-59">
                <a:solidFill>
                  <a:srgbClr val="0B1320"/>
                </a:solidFill>
                <a:latin typeface="Now Bold"/>
                <a:ea typeface="Now Bold"/>
                <a:cs typeface="Now Bold"/>
                <a:sym typeface="Now Bold"/>
              </a:rPr>
              <a:t>KLINIK KECANTIKAN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6558594" y="6706565"/>
            <a:ext cx="517081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2999" spc="-59">
                <a:solidFill>
                  <a:srgbClr val="0B1320"/>
                </a:solidFill>
                <a:latin typeface="Poppins Bold"/>
                <a:ea typeface="Poppins Bold"/>
                <a:cs typeface="Poppins Bold"/>
                <a:sym typeface="Poppins Bold"/>
              </a:rPr>
              <a:t>Davananta Arya Putra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6582965" y="7340236"/>
            <a:ext cx="5122071" cy="625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spc="-69">
                <a:solidFill>
                  <a:srgbClr val="0B1320"/>
                </a:solidFill>
                <a:latin typeface="Poppins"/>
                <a:ea typeface="Poppins"/>
                <a:cs typeface="Poppins"/>
                <a:sym typeface="Poppins"/>
              </a:rPr>
              <a:t>07 Januari, 2025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831264" y="8080012"/>
            <a:ext cx="8307168" cy="625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b="true" sz="3499" spc="-69">
                <a:solidFill>
                  <a:srgbClr val="0B1320"/>
                </a:solidFill>
                <a:latin typeface="Poppins Bold"/>
                <a:ea typeface="Poppins Bold"/>
                <a:cs typeface="Poppins Bold"/>
                <a:sym typeface="Poppins Bold"/>
              </a:rPr>
              <a:t>Davananta Arya Putra-24.240.0065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59300" y="0"/>
            <a:ext cx="1028700" cy="3474880"/>
            <a:chOff x="0" y="0"/>
            <a:chExt cx="270933" cy="91519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0933" cy="915195"/>
            </a:xfrm>
            <a:custGeom>
              <a:avLst/>
              <a:gdLst/>
              <a:ahLst/>
              <a:cxnLst/>
              <a:rect r="r" b="b" t="t" l="l"/>
              <a:pathLst>
                <a:path h="915195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915195"/>
                  </a:lnTo>
                  <a:lnTo>
                    <a:pt x="0" y="915195"/>
                  </a:lnTo>
                  <a:close/>
                </a:path>
              </a:pathLst>
            </a:custGeom>
            <a:solidFill>
              <a:srgbClr val="0B234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70933" cy="9628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243783" y="-758064"/>
            <a:ext cx="6277209" cy="1516128"/>
            <a:chOff x="0" y="0"/>
            <a:chExt cx="1653257" cy="3993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53257" cy="399310"/>
            </a:xfrm>
            <a:custGeom>
              <a:avLst/>
              <a:gdLst/>
              <a:ahLst/>
              <a:cxnLst/>
              <a:rect r="r" b="b" t="t" l="l"/>
              <a:pathLst>
                <a:path h="399310" w="1653257">
                  <a:moveTo>
                    <a:pt x="43167" y="0"/>
                  </a:moveTo>
                  <a:lnTo>
                    <a:pt x="1610090" y="0"/>
                  </a:lnTo>
                  <a:cubicBezTo>
                    <a:pt x="1633930" y="0"/>
                    <a:pt x="1653257" y="19326"/>
                    <a:pt x="1653257" y="43167"/>
                  </a:cubicBezTo>
                  <a:lnTo>
                    <a:pt x="1653257" y="356143"/>
                  </a:lnTo>
                  <a:cubicBezTo>
                    <a:pt x="1653257" y="379983"/>
                    <a:pt x="1633930" y="399310"/>
                    <a:pt x="1610090" y="399310"/>
                  </a:cubicBezTo>
                  <a:lnTo>
                    <a:pt x="43167" y="399310"/>
                  </a:lnTo>
                  <a:cubicBezTo>
                    <a:pt x="19326" y="399310"/>
                    <a:pt x="0" y="379983"/>
                    <a:pt x="0" y="356143"/>
                  </a:cubicBezTo>
                  <a:lnTo>
                    <a:pt x="0" y="43167"/>
                  </a:lnTo>
                  <a:cubicBezTo>
                    <a:pt x="0" y="19326"/>
                    <a:pt x="19326" y="0"/>
                    <a:pt x="43167" y="0"/>
                  </a:cubicBezTo>
                  <a:close/>
                </a:path>
              </a:pathLst>
            </a:custGeom>
            <a:solidFill>
              <a:srgbClr val="65B4FF">
                <a:alpha val="49804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653257" cy="4469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1768926" y="9047588"/>
            <a:ext cx="4573877" cy="421425"/>
            <a:chOff x="0" y="0"/>
            <a:chExt cx="1204643" cy="11099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04643" cy="110993"/>
            </a:xfrm>
            <a:custGeom>
              <a:avLst/>
              <a:gdLst/>
              <a:ahLst/>
              <a:cxnLst/>
              <a:rect r="r" b="b" t="t" l="l"/>
              <a:pathLst>
                <a:path h="110993" w="1204643">
                  <a:moveTo>
                    <a:pt x="55496" y="0"/>
                  </a:moveTo>
                  <a:lnTo>
                    <a:pt x="1149146" y="0"/>
                  </a:lnTo>
                  <a:cubicBezTo>
                    <a:pt x="1163865" y="0"/>
                    <a:pt x="1177981" y="5847"/>
                    <a:pt x="1188388" y="16254"/>
                  </a:cubicBezTo>
                  <a:cubicBezTo>
                    <a:pt x="1198796" y="26662"/>
                    <a:pt x="1204643" y="40778"/>
                    <a:pt x="1204643" y="55496"/>
                  </a:cubicBezTo>
                  <a:lnTo>
                    <a:pt x="1204643" y="55496"/>
                  </a:lnTo>
                  <a:cubicBezTo>
                    <a:pt x="1204643" y="86146"/>
                    <a:pt x="1179796" y="110993"/>
                    <a:pt x="1149146" y="110993"/>
                  </a:cubicBezTo>
                  <a:lnTo>
                    <a:pt x="55496" y="110993"/>
                  </a:lnTo>
                  <a:cubicBezTo>
                    <a:pt x="24847" y="110993"/>
                    <a:pt x="0" y="86146"/>
                    <a:pt x="0" y="55496"/>
                  </a:cubicBezTo>
                  <a:lnTo>
                    <a:pt x="0" y="55496"/>
                  </a:lnTo>
                  <a:cubicBezTo>
                    <a:pt x="0" y="24847"/>
                    <a:pt x="24847" y="0"/>
                    <a:pt x="55496" y="0"/>
                  </a:cubicBezTo>
                  <a:close/>
                </a:path>
              </a:pathLst>
            </a:custGeom>
            <a:solidFill>
              <a:srgbClr val="0B234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204643" cy="1586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101515" y="9258300"/>
            <a:ext cx="6277209" cy="2142035"/>
            <a:chOff x="0" y="0"/>
            <a:chExt cx="1653257" cy="56415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53257" cy="564157"/>
            </a:xfrm>
            <a:custGeom>
              <a:avLst/>
              <a:gdLst/>
              <a:ahLst/>
              <a:cxnLst/>
              <a:rect r="r" b="b" t="t" l="l"/>
              <a:pathLst>
                <a:path h="564157" w="1653257">
                  <a:moveTo>
                    <a:pt x="43167" y="0"/>
                  </a:moveTo>
                  <a:lnTo>
                    <a:pt x="1610090" y="0"/>
                  </a:lnTo>
                  <a:cubicBezTo>
                    <a:pt x="1633930" y="0"/>
                    <a:pt x="1653257" y="19326"/>
                    <a:pt x="1653257" y="43167"/>
                  </a:cubicBezTo>
                  <a:lnTo>
                    <a:pt x="1653257" y="520991"/>
                  </a:lnTo>
                  <a:cubicBezTo>
                    <a:pt x="1653257" y="544831"/>
                    <a:pt x="1633930" y="564157"/>
                    <a:pt x="1610090" y="564157"/>
                  </a:cubicBezTo>
                  <a:lnTo>
                    <a:pt x="43167" y="564157"/>
                  </a:lnTo>
                  <a:cubicBezTo>
                    <a:pt x="19326" y="564157"/>
                    <a:pt x="0" y="544831"/>
                    <a:pt x="0" y="520991"/>
                  </a:cubicBezTo>
                  <a:lnTo>
                    <a:pt x="0" y="43167"/>
                  </a:lnTo>
                  <a:cubicBezTo>
                    <a:pt x="0" y="19326"/>
                    <a:pt x="19326" y="0"/>
                    <a:pt x="43167" y="0"/>
                  </a:cubicBezTo>
                  <a:close/>
                </a:path>
              </a:pathLst>
            </a:custGeom>
            <a:solidFill>
              <a:srgbClr val="1C3F6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653257" cy="6117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720772" y="1292986"/>
            <a:ext cx="6354335" cy="974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91"/>
              </a:lnSpc>
              <a:spcBef>
                <a:spcPct val="0"/>
              </a:spcBef>
            </a:pPr>
            <a:r>
              <a:rPr lang="en-US" b="true" sz="7001" spc="-140">
                <a:solidFill>
                  <a:srgbClr val="30699E"/>
                </a:solidFill>
                <a:latin typeface="Inter Bold"/>
                <a:ea typeface="Inter Bold"/>
                <a:cs typeface="Inter Bold"/>
                <a:sym typeface="Inter Bold"/>
              </a:rPr>
              <a:t>Latar Belakang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20396" y="2819329"/>
            <a:ext cx="6867103" cy="5870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2003" indent="-326001" lvl="1">
              <a:lnSpc>
                <a:spcPts val="4227"/>
              </a:lnSpc>
              <a:buFont typeface="Arial"/>
              <a:buChar char="•"/>
            </a:pPr>
            <a:r>
              <a:rPr lang="en-US" sz="3019" spc="6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Klinik kecantikan semakin populer dan banyak diminati oleh masyarakat.</a:t>
            </a:r>
          </a:p>
          <a:p>
            <a:pPr algn="l" marL="652003" indent="-326001" lvl="1">
              <a:lnSpc>
                <a:spcPts val="4227"/>
              </a:lnSpc>
              <a:buFont typeface="Arial"/>
              <a:buChar char="•"/>
            </a:pPr>
            <a:r>
              <a:rPr lang="en-US" sz="3019" spc="6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Banyak klinik kecantikan yang menawarkan berbagai jenis perawatan dengan biaya yang bervariasi.</a:t>
            </a:r>
          </a:p>
          <a:p>
            <a:pPr algn="l" marL="652003" indent="-326001" lvl="1">
              <a:lnSpc>
                <a:spcPts val="4227"/>
              </a:lnSpc>
              <a:spcBef>
                <a:spcPct val="0"/>
              </a:spcBef>
              <a:buFont typeface="Arial"/>
              <a:buChar char="•"/>
            </a:pPr>
            <a:r>
              <a:rPr lang="en-US" sz="3019" spc="6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Perlu adanya sistem manajemen data untuk mengelola informasi pelanggan dan perawatan yang dilakukan.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066615" y="1292986"/>
            <a:ext cx="6354335" cy="974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91"/>
              </a:lnSpc>
              <a:spcBef>
                <a:spcPct val="0"/>
              </a:spcBef>
            </a:pPr>
            <a:r>
              <a:rPr lang="en-US" b="true" sz="7001" spc="-140">
                <a:solidFill>
                  <a:srgbClr val="30699E"/>
                </a:solidFill>
                <a:latin typeface="Inter Bold"/>
                <a:ea typeface="Inter Bold"/>
                <a:cs typeface="Inter Bold"/>
                <a:sym typeface="Inter Bold"/>
              </a:rPr>
              <a:t>Permasalahan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149599" y="3159395"/>
            <a:ext cx="5547976" cy="4781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 spc="6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Pengelolaan data yang masih manual seringkali menimbulkan kesalahan dan ketidakakuratan.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 spc="6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Membutuhkan waktu yang lama untuk mencari dan mengedit data pelanggan serta perawatan.</a:t>
            </a:r>
          </a:p>
          <a:p>
            <a:pPr algn="l">
              <a:lnSpc>
                <a:spcPts val="4228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59300" y="0"/>
            <a:ext cx="1028700" cy="3474880"/>
            <a:chOff x="0" y="0"/>
            <a:chExt cx="270933" cy="91519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0933" cy="915195"/>
            </a:xfrm>
            <a:custGeom>
              <a:avLst/>
              <a:gdLst/>
              <a:ahLst/>
              <a:cxnLst/>
              <a:rect r="r" b="b" t="t" l="l"/>
              <a:pathLst>
                <a:path h="915195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915195"/>
                  </a:lnTo>
                  <a:lnTo>
                    <a:pt x="0" y="915195"/>
                  </a:lnTo>
                  <a:close/>
                </a:path>
              </a:pathLst>
            </a:custGeom>
            <a:solidFill>
              <a:srgbClr val="0B234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70933" cy="9628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243783" y="-758064"/>
            <a:ext cx="6277209" cy="1516128"/>
            <a:chOff x="0" y="0"/>
            <a:chExt cx="1653257" cy="3993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53257" cy="399310"/>
            </a:xfrm>
            <a:custGeom>
              <a:avLst/>
              <a:gdLst/>
              <a:ahLst/>
              <a:cxnLst/>
              <a:rect r="r" b="b" t="t" l="l"/>
              <a:pathLst>
                <a:path h="399310" w="1653257">
                  <a:moveTo>
                    <a:pt x="43167" y="0"/>
                  </a:moveTo>
                  <a:lnTo>
                    <a:pt x="1610090" y="0"/>
                  </a:lnTo>
                  <a:cubicBezTo>
                    <a:pt x="1633930" y="0"/>
                    <a:pt x="1653257" y="19326"/>
                    <a:pt x="1653257" y="43167"/>
                  </a:cubicBezTo>
                  <a:lnTo>
                    <a:pt x="1653257" y="356143"/>
                  </a:lnTo>
                  <a:cubicBezTo>
                    <a:pt x="1653257" y="379983"/>
                    <a:pt x="1633930" y="399310"/>
                    <a:pt x="1610090" y="399310"/>
                  </a:cubicBezTo>
                  <a:lnTo>
                    <a:pt x="43167" y="399310"/>
                  </a:lnTo>
                  <a:cubicBezTo>
                    <a:pt x="19326" y="399310"/>
                    <a:pt x="0" y="379983"/>
                    <a:pt x="0" y="356143"/>
                  </a:cubicBezTo>
                  <a:lnTo>
                    <a:pt x="0" y="43167"/>
                  </a:lnTo>
                  <a:cubicBezTo>
                    <a:pt x="0" y="19326"/>
                    <a:pt x="19326" y="0"/>
                    <a:pt x="43167" y="0"/>
                  </a:cubicBezTo>
                  <a:close/>
                </a:path>
              </a:pathLst>
            </a:custGeom>
            <a:solidFill>
              <a:srgbClr val="65B4FF">
                <a:alpha val="49804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653257" cy="4469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1768926" y="9047588"/>
            <a:ext cx="4573877" cy="421425"/>
            <a:chOff x="0" y="0"/>
            <a:chExt cx="1204643" cy="11099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04643" cy="110993"/>
            </a:xfrm>
            <a:custGeom>
              <a:avLst/>
              <a:gdLst/>
              <a:ahLst/>
              <a:cxnLst/>
              <a:rect r="r" b="b" t="t" l="l"/>
              <a:pathLst>
                <a:path h="110993" w="1204643">
                  <a:moveTo>
                    <a:pt x="55496" y="0"/>
                  </a:moveTo>
                  <a:lnTo>
                    <a:pt x="1149146" y="0"/>
                  </a:lnTo>
                  <a:cubicBezTo>
                    <a:pt x="1163865" y="0"/>
                    <a:pt x="1177981" y="5847"/>
                    <a:pt x="1188388" y="16254"/>
                  </a:cubicBezTo>
                  <a:cubicBezTo>
                    <a:pt x="1198796" y="26662"/>
                    <a:pt x="1204643" y="40778"/>
                    <a:pt x="1204643" y="55496"/>
                  </a:cubicBezTo>
                  <a:lnTo>
                    <a:pt x="1204643" y="55496"/>
                  </a:lnTo>
                  <a:cubicBezTo>
                    <a:pt x="1204643" y="86146"/>
                    <a:pt x="1179796" y="110993"/>
                    <a:pt x="1149146" y="110993"/>
                  </a:cubicBezTo>
                  <a:lnTo>
                    <a:pt x="55496" y="110993"/>
                  </a:lnTo>
                  <a:cubicBezTo>
                    <a:pt x="24847" y="110993"/>
                    <a:pt x="0" y="86146"/>
                    <a:pt x="0" y="55496"/>
                  </a:cubicBezTo>
                  <a:lnTo>
                    <a:pt x="0" y="55496"/>
                  </a:lnTo>
                  <a:cubicBezTo>
                    <a:pt x="0" y="24847"/>
                    <a:pt x="24847" y="0"/>
                    <a:pt x="55496" y="0"/>
                  </a:cubicBezTo>
                  <a:close/>
                </a:path>
              </a:pathLst>
            </a:custGeom>
            <a:solidFill>
              <a:srgbClr val="0B234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204643" cy="1586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101515" y="9258300"/>
            <a:ext cx="6277209" cy="2142035"/>
            <a:chOff x="0" y="0"/>
            <a:chExt cx="1653257" cy="56415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53257" cy="564157"/>
            </a:xfrm>
            <a:custGeom>
              <a:avLst/>
              <a:gdLst/>
              <a:ahLst/>
              <a:cxnLst/>
              <a:rect r="r" b="b" t="t" l="l"/>
              <a:pathLst>
                <a:path h="564157" w="1653257">
                  <a:moveTo>
                    <a:pt x="43167" y="0"/>
                  </a:moveTo>
                  <a:lnTo>
                    <a:pt x="1610090" y="0"/>
                  </a:lnTo>
                  <a:cubicBezTo>
                    <a:pt x="1633930" y="0"/>
                    <a:pt x="1653257" y="19326"/>
                    <a:pt x="1653257" y="43167"/>
                  </a:cubicBezTo>
                  <a:lnTo>
                    <a:pt x="1653257" y="520991"/>
                  </a:lnTo>
                  <a:cubicBezTo>
                    <a:pt x="1653257" y="544831"/>
                    <a:pt x="1633930" y="564157"/>
                    <a:pt x="1610090" y="564157"/>
                  </a:cubicBezTo>
                  <a:lnTo>
                    <a:pt x="43167" y="564157"/>
                  </a:lnTo>
                  <a:cubicBezTo>
                    <a:pt x="19326" y="564157"/>
                    <a:pt x="0" y="544831"/>
                    <a:pt x="0" y="520991"/>
                  </a:cubicBezTo>
                  <a:lnTo>
                    <a:pt x="0" y="43167"/>
                  </a:lnTo>
                  <a:cubicBezTo>
                    <a:pt x="0" y="19326"/>
                    <a:pt x="19326" y="0"/>
                    <a:pt x="43167" y="0"/>
                  </a:cubicBezTo>
                  <a:close/>
                </a:path>
              </a:pathLst>
            </a:custGeom>
            <a:solidFill>
              <a:srgbClr val="1C3F6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653257" cy="6117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28700" y="762806"/>
            <a:ext cx="6354335" cy="974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91"/>
              </a:lnSpc>
              <a:spcBef>
                <a:spcPct val="0"/>
              </a:spcBef>
            </a:pPr>
            <a:r>
              <a:rPr lang="en-US" b="true" sz="7001" spc="-140">
                <a:solidFill>
                  <a:srgbClr val="30699E"/>
                </a:solidFill>
                <a:latin typeface="Inter Bold"/>
                <a:ea typeface="Inter Bold"/>
                <a:cs typeface="Inter Bold"/>
                <a:sym typeface="Inter Bold"/>
              </a:rPr>
              <a:t>Tujuan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73456" y="4948059"/>
            <a:ext cx="6354335" cy="974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91"/>
              </a:lnSpc>
              <a:spcBef>
                <a:spcPct val="0"/>
              </a:spcBef>
            </a:pPr>
            <a:r>
              <a:rPr lang="en-US" b="true" sz="7001" spc="-140">
                <a:solidFill>
                  <a:srgbClr val="30699E"/>
                </a:solidFill>
                <a:latin typeface="Inter Bold"/>
                <a:ea typeface="Inter Bold"/>
                <a:cs typeface="Inter Bold"/>
                <a:sym typeface="Inter Bold"/>
              </a:rPr>
              <a:t>Manfaat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07041" y="6075093"/>
            <a:ext cx="15691816" cy="318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 spc="6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Meningkatkan efisiensi operasional dan mengurangi kesalahan dalam pengelolaan data.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 spc="6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Memberikan pelayanan yang lebih cepat dan akurat.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 spc="6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Mempermudah pembuatan laporan dan analisis data perawatan serta biaya.</a:t>
            </a:r>
          </a:p>
          <a:p>
            <a:pPr algn="l">
              <a:lnSpc>
                <a:spcPts val="4228"/>
              </a:lnSpc>
              <a:spcBef>
                <a:spcPct val="0"/>
              </a:spcBef>
            </a:pPr>
          </a:p>
          <a:p>
            <a:pPr algn="l">
              <a:lnSpc>
                <a:spcPts val="4228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607041" y="1884711"/>
            <a:ext cx="15137921" cy="2321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4690" indent="-357345" lvl="1">
              <a:lnSpc>
                <a:spcPts val="4634"/>
              </a:lnSpc>
              <a:buFont typeface="Arial"/>
              <a:buChar char="•"/>
            </a:pPr>
            <a:r>
              <a:rPr lang="en-US" sz="3310" spc="6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Mempermudah proses pengisian, pengeditan, penghapusan, dan pelaporan data pelanggan serta perawatan.</a:t>
            </a:r>
          </a:p>
          <a:p>
            <a:pPr algn="l" marL="714690" indent="-357345" lvl="1">
              <a:lnSpc>
                <a:spcPts val="4634"/>
              </a:lnSpc>
              <a:buFont typeface="Arial"/>
              <a:buChar char="•"/>
            </a:pPr>
            <a:r>
              <a:rPr lang="en-US" sz="3310" spc="6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Mengembangkan sistem manajemen data untuk klinik kecantikan.</a:t>
            </a:r>
          </a:p>
          <a:p>
            <a:pPr algn="l" marL="714690" indent="-357345" lvl="1">
              <a:lnSpc>
                <a:spcPts val="4634"/>
              </a:lnSpc>
              <a:spcBef>
                <a:spcPct val="0"/>
              </a:spcBef>
              <a:buFont typeface="Arial"/>
              <a:buChar char="•"/>
            </a:pPr>
            <a:r>
              <a:rPr lang="en-US" sz="3310" spc="6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Meningkatkan efisiensi dan akurasi dalam pengelolaan data.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4561480" y="9553096"/>
            <a:ext cx="10151660" cy="4178809"/>
            <a:chOff x="0" y="0"/>
            <a:chExt cx="2673688" cy="11005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73688" cy="1100592"/>
            </a:xfrm>
            <a:custGeom>
              <a:avLst/>
              <a:gdLst/>
              <a:ahLst/>
              <a:cxnLst/>
              <a:rect r="r" b="b" t="t" l="l"/>
              <a:pathLst>
                <a:path h="1100592" w="2673688">
                  <a:moveTo>
                    <a:pt x="49571" y="0"/>
                  </a:moveTo>
                  <a:lnTo>
                    <a:pt x="2624118" y="0"/>
                  </a:lnTo>
                  <a:cubicBezTo>
                    <a:pt x="2637265" y="0"/>
                    <a:pt x="2649873" y="5223"/>
                    <a:pt x="2659169" y="14519"/>
                  </a:cubicBezTo>
                  <a:cubicBezTo>
                    <a:pt x="2668466" y="23815"/>
                    <a:pt x="2673688" y="36424"/>
                    <a:pt x="2673688" y="49571"/>
                  </a:cubicBezTo>
                  <a:lnTo>
                    <a:pt x="2673688" y="1051021"/>
                  </a:lnTo>
                  <a:cubicBezTo>
                    <a:pt x="2673688" y="1078398"/>
                    <a:pt x="2651495" y="1100592"/>
                    <a:pt x="2624118" y="1100592"/>
                  </a:cubicBezTo>
                  <a:lnTo>
                    <a:pt x="49571" y="1100592"/>
                  </a:lnTo>
                  <a:cubicBezTo>
                    <a:pt x="22194" y="1100592"/>
                    <a:pt x="0" y="1078398"/>
                    <a:pt x="0" y="1051021"/>
                  </a:cubicBezTo>
                  <a:lnTo>
                    <a:pt x="0" y="49571"/>
                  </a:lnTo>
                  <a:cubicBezTo>
                    <a:pt x="0" y="22194"/>
                    <a:pt x="22194" y="0"/>
                    <a:pt x="49571" y="0"/>
                  </a:cubicBezTo>
                  <a:close/>
                </a:path>
              </a:pathLst>
            </a:custGeom>
            <a:solidFill>
              <a:srgbClr val="1C3F60"/>
            </a:soli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673688" cy="11482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6427963"/>
            <a:ext cx="1028700" cy="3859037"/>
            <a:chOff x="0" y="0"/>
            <a:chExt cx="270933" cy="10163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1016372"/>
            </a:xfrm>
            <a:custGeom>
              <a:avLst/>
              <a:gdLst/>
              <a:ahLst/>
              <a:cxnLst/>
              <a:rect r="r" b="b" t="t" l="l"/>
              <a:pathLst>
                <a:path h="1016372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1016372"/>
                  </a:lnTo>
                  <a:lnTo>
                    <a:pt x="0" y="1016372"/>
                  </a:lnTo>
                  <a:close/>
                </a:path>
              </a:pathLst>
            </a:custGeom>
            <a:solidFill>
              <a:srgbClr val="3FA3FF">
                <a:alpha val="49804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70933" cy="106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763389" y="9553096"/>
            <a:ext cx="6897612" cy="2313390"/>
            <a:chOff x="0" y="0"/>
            <a:chExt cx="1816655" cy="60928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16655" cy="609288"/>
            </a:xfrm>
            <a:custGeom>
              <a:avLst/>
              <a:gdLst/>
              <a:ahLst/>
              <a:cxnLst/>
              <a:rect r="r" b="b" t="t" l="l"/>
              <a:pathLst>
                <a:path h="609288" w="1816655">
                  <a:moveTo>
                    <a:pt x="33672" y="0"/>
                  </a:moveTo>
                  <a:lnTo>
                    <a:pt x="1782983" y="0"/>
                  </a:lnTo>
                  <a:cubicBezTo>
                    <a:pt x="1801579" y="0"/>
                    <a:pt x="1816655" y="15076"/>
                    <a:pt x="1816655" y="33672"/>
                  </a:cubicBezTo>
                  <a:lnTo>
                    <a:pt x="1816655" y="575616"/>
                  </a:lnTo>
                  <a:cubicBezTo>
                    <a:pt x="1816655" y="594212"/>
                    <a:pt x="1801579" y="609288"/>
                    <a:pt x="1782983" y="609288"/>
                  </a:cubicBezTo>
                  <a:lnTo>
                    <a:pt x="33672" y="609288"/>
                  </a:lnTo>
                  <a:cubicBezTo>
                    <a:pt x="15076" y="609288"/>
                    <a:pt x="0" y="594212"/>
                    <a:pt x="0" y="575616"/>
                  </a:cubicBezTo>
                  <a:lnTo>
                    <a:pt x="0" y="33672"/>
                  </a:lnTo>
                  <a:cubicBezTo>
                    <a:pt x="0" y="15076"/>
                    <a:pt x="15076" y="0"/>
                    <a:pt x="33672" y="0"/>
                  </a:cubicBezTo>
                  <a:close/>
                </a:path>
              </a:pathLst>
            </a:custGeom>
            <a:solidFill>
              <a:srgbClr val="5293D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816655" cy="6569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18028913" y="-907696"/>
            <a:ext cx="0" cy="3646630"/>
          </a:xfrm>
          <a:prstGeom prst="line">
            <a:avLst/>
          </a:prstGeom>
          <a:ln cap="flat" w="19050">
            <a:solidFill>
              <a:srgbClr val="65B4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17875932" y="-907696"/>
            <a:ext cx="0" cy="3646630"/>
          </a:xfrm>
          <a:prstGeom prst="line">
            <a:avLst/>
          </a:prstGeom>
          <a:ln cap="flat" w="19050">
            <a:solidFill>
              <a:srgbClr val="65B4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17722951" y="-907696"/>
            <a:ext cx="0" cy="3646630"/>
          </a:xfrm>
          <a:prstGeom prst="line">
            <a:avLst/>
          </a:prstGeom>
          <a:ln cap="flat" w="19050">
            <a:solidFill>
              <a:srgbClr val="65B4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17569970" y="-907696"/>
            <a:ext cx="0" cy="3646630"/>
          </a:xfrm>
          <a:prstGeom prst="line">
            <a:avLst/>
          </a:prstGeom>
          <a:ln cap="flat" w="19050">
            <a:solidFill>
              <a:srgbClr val="65B4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17416989" y="-907696"/>
            <a:ext cx="0" cy="3646630"/>
          </a:xfrm>
          <a:prstGeom prst="line">
            <a:avLst/>
          </a:prstGeom>
          <a:ln cap="flat" w="19050">
            <a:solidFill>
              <a:srgbClr val="65B4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17264007" y="-907696"/>
            <a:ext cx="0" cy="3646630"/>
          </a:xfrm>
          <a:prstGeom prst="line">
            <a:avLst/>
          </a:prstGeom>
          <a:ln cap="flat" w="19050">
            <a:solidFill>
              <a:srgbClr val="65B4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17111026" y="-907696"/>
            <a:ext cx="0" cy="3646630"/>
          </a:xfrm>
          <a:prstGeom prst="line">
            <a:avLst/>
          </a:prstGeom>
          <a:ln cap="flat" w="19050">
            <a:solidFill>
              <a:srgbClr val="65B4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16958045" y="-907696"/>
            <a:ext cx="0" cy="3646630"/>
          </a:xfrm>
          <a:prstGeom prst="line">
            <a:avLst/>
          </a:prstGeom>
          <a:ln cap="flat" w="19050">
            <a:solidFill>
              <a:srgbClr val="65B4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16805064" y="-907696"/>
            <a:ext cx="0" cy="3646630"/>
          </a:xfrm>
          <a:prstGeom prst="line">
            <a:avLst/>
          </a:prstGeom>
          <a:ln cap="flat" w="19050">
            <a:solidFill>
              <a:srgbClr val="65B4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16652082" y="-907696"/>
            <a:ext cx="0" cy="3646630"/>
          </a:xfrm>
          <a:prstGeom prst="line">
            <a:avLst/>
          </a:prstGeom>
          <a:ln cap="flat" w="19050">
            <a:solidFill>
              <a:srgbClr val="65B4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16499101" y="-907696"/>
            <a:ext cx="0" cy="3646630"/>
          </a:xfrm>
          <a:prstGeom prst="line">
            <a:avLst/>
          </a:prstGeom>
          <a:ln cap="flat" w="19050">
            <a:solidFill>
              <a:srgbClr val="65B4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>
            <a:off x="16346120" y="-907696"/>
            <a:ext cx="0" cy="3646630"/>
          </a:xfrm>
          <a:prstGeom prst="line">
            <a:avLst/>
          </a:prstGeom>
          <a:ln cap="flat" w="19050">
            <a:solidFill>
              <a:srgbClr val="65B4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6193139" y="-907696"/>
            <a:ext cx="0" cy="3646630"/>
          </a:xfrm>
          <a:prstGeom prst="line">
            <a:avLst/>
          </a:prstGeom>
          <a:ln cap="flat" w="19050">
            <a:solidFill>
              <a:srgbClr val="65B4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16040158" y="-907696"/>
            <a:ext cx="0" cy="3646630"/>
          </a:xfrm>
          <a:prstGeom prst="line">
            <a:avLst/>
          </a:prstGeom>
          <a:ln cap="flat" w="19050">
            <a:solidFill>
              <a:srgbClr val="65B4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6" id="26"/>
          <p:cNvGrpSpPr/>
          <p:nvPr/>
        </p:nvGrpSpPr>
        <p:grpSpPr>
          <a:xfrm rot="0">
            <a:off x="-928565" y="235356"/>
            <a:ext cx="5498899" cy="421425"/>
            <a:chOff x="0" y="0"/>
            <a:chExt cx="1448270" cy="11099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448270" cy="110993"/>
            </a:xfrm>
            <a:custGeom>
              <a:avLst/>
              <a:gdLst/>
              <a:ahLst/>
              <a:cxnLst/>
              <a:rect r="r" b="b" t="t" l="l"/>
              <a:pathLst>
                <a:path h="110993" w="1448270">
                  <a:moveTo>
                    <a:pt x="55496" y="0"/>
                  </a:moveTo>
                  <a:lnTo>
                    <a:pt x="1392774" y="0"/>
                  </a:lnTo>
                  <a:cubicBezTo>
                    <a:pt x="1423423" y="0"/>
                    <a:pt x="1448270" y="24847"/>
                    <a:pt x="1448270" y="55496"/>
                  </a:cubicBezTo>
                  <a:lnTo>
                    <a:pt x="1448270" y="55496"/>
                  </a:lnTo>
                  <a:cubicBezTo>
                    <a:pt x="1448270" y="86146"/>
                    <a:pt x="1423423" y="110993"/>
                    <a:pt x="1392774" y="110993"/>
                  </a:cubicBezTo>
                  <a:lnTo>
                    <a:pt x="55496" y="110993"/>
                  </a:lnTo>
                  <a:cubicBezTo>
                    <a:pt x="24847" y="110993"/>
                    <a:pt x="0" y="86146"/>
                    <a:pt x="0" y="55496"/>
                  </a:cubicBezTo>
                  <a:lnTo>
                    <a:pt x="0" y="55496"/>
                  </a:lnTo>
                  <a:cubicBezTo>
                    <a:pt x="0" y="24847"/>
                    <a:pt x="24847" y="0"/>
                    <a:pt x="55496" y="0"/>
                  </a:cubicBezTo>
                  <a:close/>
                </a:path>
              </a:pathLst>
            </a:custGeom>
            <a:solidFill>
              <a:srgbClr val="2092FF">
                <a:alpha val="63922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1448270" cy="1586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-1300042" y="-1266425"/>
            <a:ext cx="7442762" cy="2295125"/>
            <a:chOff x="0" y="0"/>
            <a:chExt cx="1960234" cy="60447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960234" cy="604477"/>
            </a:xfrm>
            <a:custGeom>
              <a:avLst/>
              <a:gdLst/>
              <a:ahLst/>
              <a:cxnLst/>
              <a:rect r="r" b="b" t="t" l="l"/>
              <a:pathLst>
                <a:path h="604477" w="1960234">
                  <a:moveTo>
                    <a:pt x="36407" y="0"/>
                  </a:moveTo>
                  <a:lnTo>
                    <a:pt x="1923827" y="0"/>
                  </a:lnTo>
                  <a:cubicBezTo>
                    <a:pt x="1943934" y="0"/>
                    <a:pt x="1960234" y="16300"/>
                    <a:pt x="1960234" y="36407"/>
                  </a:cubicBezTo>
                  <a:lnTo>
                    <a:pt x="1960234" y="568071"/>
                  </a:lnTo>
                  <a:cubicBezTo>
                    <a:pt x="1960234" y="588178"/>
                    <a:pt x="1943934" y="604477"/>
                    <a:pt x="1923827" y="604477"/>
                  </a:cubicBezTo>
                  <a:lnTo>
                    <a:pt x="36407" y="604477"/>
                  </a:lnTo>
                  <a:cubicBezTo>
                    <a:pt x="16300" y="604477"/>
                    <a:pt x="0" y="588178"/>
                    <a:pt x="0" y="568071"/>
                  </a:cubicBezTo>
                  <a:lnTo>
                    <a:pt x="0" y="36407"/>
                  </a:lnTo>
                  <a:cubicBezTo>
                    <a:pt x="0" y="16300"/>
                    <a:pt x="16300" y="0"/>
                    <a:pt x="3640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5293D0"/>
              </a:solidFill>
              <a:prstDash val="solid"/>
              <a:round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47625"/>
              <a:ext cx="1960234" cy="652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4892071" y="1296366"/>
            <a:ext cx="8503859" cy="7961934"/>
          </a:xfrm>
          <a:custGeom>
            <a:avLst/>
            <a:gdLst/>
            <a:ahLst/>
            <a:cxnLst/>
            <a:rect r="r" b="b" t="t" l="l"/>
            <a:pathLst>
              <a:path h="7961934" w="8503859">
                <a:moveTo>
                  <a:pt x="0" y="0"/>
                </a:moveTo>
                <a:lnTo>
                  <a:pt x="8503858" y="0"/>
                </a:lnTo>
                <a:lnTo>
                  <a:pt x="8503858" y="7961934"/>
                </a:lnTo>
                <a:lnTo>
                  <a:pt x="0" y="79619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36" r="0" b="-436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-2807147" y="1134147"/>
            <a:ext cx="10456971" cy="1419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9"/>
              </a:lnSpc>
              <a:spcBef>
                <a:spcPct val="0"/>
              </a:spcBef>
            </a:pPr>
            <a:r>
              <a:rPr lang="en-US" b="true" sz="5999">
                <a:solidFill>
                  <a:srgbClr val="1B5993"/>
                </a:solidFill>
                <a:latin typeface="Poppins Bold"/>
                <a:ea typeface="Poppins Bold"/>
                <a:cs typeface="Poppins Bold"/>
                <a:sym typeface="Poppins Bold"/>
              </a:rPr>
              <a:t>Input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4637099" y="9258300"/>
            <a:ext cx="10151660" cy="4178809"/>
            <a:chOff x="0" y="0"/>
            <a:chExt cx="2673688" cy="11005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73688" cy="1100592"/>
            </a:xfrm>
            <a:custGeom>
              <a:avLst/>
              <a:gdLst/>
              <a:ahLst/>
              <a:cxnLst/>
              <a:rect r="r" b="b" t="t" l="l"/>
              <a:pathLst>
                <a:path h="1100592" w="2673688">
                  <a:moveTo>
                    <a:pt x="49571" y="0"/>
                  </a:moveTo>
                  <a:lnTo>
                    <a:pt x="2624118" y="0"/>
                  </a:lnTo>
                  <a:cubicBezTo>
                    <a:pt x="2637265" y="0"/>
                    <a:pt x="2649873" y="5223"/>
                    <a:pt x="2659169" y="14519"/>
                  </a:cubicBezTo>
                  <a:cubicBezTo>
                    <a:pt x="2668466" y="23815"/>
                    <a:pt x="2673688" y="36424"/>
                    <a:pt x="2673688" y="49571"/>
                  </a:cubicBezTo>
                  <a:lnTo>
                    <a:pt x="2673688" y="1051021"/>
                  </a:lnTo>
                  <a:cubicBezTo>
                    <a:pt x="2673688" y="1078398"/>
                    <a:pt x="2651495" y="1100592"/>
                    <a:pt x="2624118" y="1100592"/>
                  </a:cubicBezTo>
                  <a:lnTo>
                    <a:pt x="49571" y="1100592"/>
                  </a:lnTo>
                  <a:cubicBezTo>
                    <a:pt x="22194" y="1100592"/>
                    <a:pt x="0" y="1078398"/>
                    <a:pt x="0" y="1051021"/>
                  </a:cubicBezTo>
                  <a:lnTo>
                    <a:pt x="0" y="49571"/>
                  </a:lnTo>
                  <a:cubicBezTo>
                    <a:pt x="0" y="22194"/>
                    <a:pt x="22194" y="0"/>
                    <a:pt x="49571" y="0"/>
                  </a:cubicBezTo>
                  <a:close/>
                </a:path>
              </a:pathLst>
            </a:custGeom>
            <a:solidFill>
              <a:srgbClr val="1C3F60"/>
            </a:soli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673688" cy="11482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6427963"/>
            <a:ext cx="1028700" cy="3859037"/>
            <a:chOff x="0" y="0"/>
            <a:chExt cx="270933" cy="10163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1016372"/>
            </a:xfrm>
            <a:custGeom>
              <a:avLst/>
              <a:gdLst/>
              <a:ahLst/>
              <a:cxnLst/>
              <a:rect r="r" b="b" t="t" l="l"/>
              <a:pathLst>
                <a:path h="1016372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1016372"/>
                  </a:lnTo>
                  <a:lnTo>
                    <a:pt x="0" y="1016372"/>
                  </a:lnTo>
                  <a:close/>
                </a:path>
              </a:pathLst>
            </a:custGeom>
            <a:solidFill>
              <a:srgbClr val="3FA3FF">
                <a:alpha val="49804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70933" cy="106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763389" y="9553096"/>
            <a:ext cx="6897612" cy="2313390"/>
            <a:chOff x="0" y="0"/>
            <a:chExt cx="1816655" cy="60928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16655" cy="609288"/>
            </a:xfrm>
            <a:custGeom>
              <a:avLst/>
              <a:gdLst/>
              <a:ahLst/>
              <a:cxnLst/>
              <a:rect r="r" b="b" t="t" l="l"/>
              <a:pathLst>
                <a:path h="609288" w="1816655">
                  <a:moveTo>
                    <a:pt x="33672" y="0"/>
                  </a:moveTo>
                  <a:lnTo>
                    <a:pt x="1782983" y="0"/>
                  </a:lnTo>
                  <a:cubicBezTo>
                    <a:pt x="1801579" y="0"/>
                    <a:pt x="1816655" y="15076"/>
                    <a:pt x="1816655" y="33672"/>
                  </a:cubicBezTo>
                  <a:lnTo>
                    <a:pt x="1816655" y="575616"/>
                  </a:lnTo>
                  <a:cubicBezTo>
                    <a:pt x="1816655" y="594212"/>
                    <a:pt x="1801579" y="609288"/>
                    <a:pt x="1782983" y="609288"/>
                  </a:cubicBezTo>
                  <a:lnTo>
                    <a:pt x="33672" y="609288"/>
                  </a:lnTo>
                  <a:cubicBezTo>
                    <a:pt x="15076" y="609288"/>
                    <a:pt x="0" y="594212"/>
                    <a:pt x="0" y="575616"/>
                  </a:cubicBezTo>
                  <a:lnTo>
                    <a:pt x="0" y="33672"/>
                  </a:lnTo>
                  <a:cubicBezTo>
                    <a:pt x="0" y="15076"/>
                    <a:pt x="15076" y="0"/>
                    <a:pt x="33672" y="0"/>
                  </a:cubicBezTo>
                  <a:close/>
                </a:path>
              </a:pathLst>
            </a:custGeom>
            <a:solidFill>
              <a:srgbClr val="5293D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816655" cy="6569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18028913" y="-907696"/>
            <a:ext cx="0" cy="3646630"/>
          </a:xfrm>
          <a:prstGeom prst="line">
            <a:avLst/>
          </a:prstGeom>
          <a:ln cap="flat" w="19050">
            <a:solidFill>
              <a:srgbClr val="65B4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17875932" y="-907696"/>
            <a:ext cx="0" cy="3646630"/>
          </a:xfrm>
          <a:prstGeom prst="line">
            <a:avLst/>
          </a:prstGeom>
          <a:ln cap="flat" w="19050">
            <a:solidFill>
              <a:srgbClr val="65B4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17722951" y="-907696"/>
            <a:ext cx="0" cy="3646630"/>
          </a:xfrm>
          <a:prstGeom prst="line">
            <a:avLst/>
          </a:prstGeom>
          <a:ln cap="flat" w="19050">
            <a:solidFill>
              <a:srgbClr val="65B4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17569970" y="-907696"/>
            <a:ext cx="0" cy="3646630"/>
          </a:xfrm>
          <a:prstGeom prst="line">
            <a:avLst/>
          </a:prstGeom>
          <a:ln cap="flat" w="19050">
            <a:solidFill>
              <a:srgbClr val="65B4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17416989" y="-907696"/>
            <a:ext cx="0" cy="3646630"/>
          </a:xfrm>
          <a:prstGeom prst="line">
            <a:avLst/>
          </a:prstGeom>
          <a:ln cap="flat" w="19050">
            <a:solidFill>
              <a:srgbClr val="65B4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17264007" y="-907696"/>
            <a:ext cx="0" cy="3646630"/>
          </a:xfrm>
          <a:prstGeom prst="line">
            <a:avLst/>
          </a:prstGeom>
          <a:ln cap="flat" w="19050">
            <a:solidFill>
              <a:srgbClr val="65B4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17111026" y="-907696"/>
            <a:ext cx="0" cy="3646630"/>
          </a:xfrm>
          <a:prstGeom prst="line">
            <a:avLst/>
          </a:prstGeom>
          <a:ln cap="flat" w="19050">
            <a:solidFill>
              <a:srgbClr val="65B4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16958045" y="-907696"/>
            <a:ext cx="0" cy="3646630"/>
          </a:xfrm>
          <a:prstGeom prst="line">
            <a:avLst/>
          </a:prstGeom>
          <a:ln cap="flat" w="19050">
            <a:solidFill>
              <a:srgbClr val="65B4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16805064" y="-907696"/>
            <a:ext cx="0" cy="3646630"/>
          </a:xfrm>
          <a:prstGeom prst="line">
            <a:avLst/>
          </a:prstGeom>
          <a:ln cap="flat" w="19050">
            <a:solidFill>
              <a:srgbClr val="65B4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16652082" y="-907696"/>
            <a:ext cx="0" cy="3646630"/>
          </a:xfrm>
          <a:prstGeom prst="line">
            <a:avLst/>
          </a:prstGeom>
          <a:ln cap="flat" w="19050">
            <a:solidFill>
              <a:srgbClr val="65B4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16499101" y="-907696"/>
            <a:ext cx="0" cy="3646630"/>
          </a:xfrm>
          <a:prstGeom prst="line">
            <a:avLst/>
          </a:prstGeom>
          <a:ln cap="flat" w="19050">
            <a:solidFill>
              <a:srgbClr val="65B4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>
            <a:off x="16346120" y="-907696"/>
            <a:ext cx="0" cy="3646630"/>
          </a:xfrm>
          <a:prstGeom prst="line">
            <a:avLst/>
          </a:prstGeom>
          <a:ln cap="flat" w="19050">
            <a:solidFill>
              <a:srgbClr val="65B4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6193139" y="-907696"/>
            <a:ext cx="0" cy="3646630"/>
          </a:xfrm>
          <a:prstGeom prst="line">
            <a:avLst/>
          </a:prstGeom>
          <a:ln cap="flat" w="19050">
            <a:solidFill>
              <a:srgbClr val="65B4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16040158" y="-907696"/>
            <a:ext cx="0" cy="3646630"/>
          </a:xfrm>
          <a:prstGeom prst="line">
            <a:avLst/>
          </a:prstGeom>
          <a:ln cap="flat" w="19050">
            <a:solidFill>
              <a:srgbClr val="65B4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6" id="26"/>
          <p:cNvGrpSpPr/>
          <p:nvPr/>
        </p:nvGrpSpPr>
        <p:grpSpPr>
          <a:xfrm rot="0">
            <a:off x="-928565" y="235356"/>
            <a:ext cx="5498899" cy="421425"/>
            <a:chOff x="0" y="0"/>
            <a:chExt cx="1448270" cy="11099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448270" cy="110993"/>
            </a:xfrm>
            <a:custGeom>
              <a:avLst/>
              <a:gdLst/>
              <a:ahLst/>
              <a:cxnLst/>
              <a:rect r="r" b="b" t="t" l="l"/>
              <a:pathLst>
                <a:path h="110993" w="1448270">
                  <a:moveTo>
                    <a:pt x="55496" y="0"/>
                  </a:moveTo>
                  <a:lnTo>
                    <a:pt x="1392774" y="0"/>
                  </a:lnTo>
                  <a:cubicBezTo>
                    <a:pt x="1423423" y="0"/>
                    <a:pt x="1448270" y="24847"/>
                    <a:pt x="1448270" y="55496"/>
                  </a:cubicBezTo>
                  <a:lnTo>
                    <a:pt x="1448270" y="55496"/>
                  </a:lnTo>
                  <a:cubicBezTo>
                    <a:pt x="1448270" y="86146"/>
                    <a:pt x="1423423" y="110993"/>
                    <a:pt x="1392774" y="110993"/>
                  </a:cubicBezTo>
                  <a:lnTo>
                    <a:pt x="55496" y="110993"/>
                  </a:lnTo>
                  <a:cubicBezTo>
                    <a:pt x="24847" y="110993"/>
                    <a:pt x="0" y="86146"/>
                    <a:pt x="0" y="55496"/>
                  </a:cubicBezTo>
                  <a:lnTo>
                    <a:pt x="0" y="55496"/>
                  </a:lnTo>
                  <a:cubicBezTo>
                    <a:pt x="0" y="24847"/>
                    <a:pt x="24847" y="0"/>
                    <a:pt x="55496" y="0"/>
                  </a:cubicBezTo>
                  <a:close/>
                </a:path>
              </a:pathLst>
            </a:custGeom>
            <a:solidFill>
              <a:srgbClr val="2092FF">
                <a:alpha val="63922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1448270" cy="1586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-1300042" y="-1266425"/>
            <a:ext cx="7442762" cy="2295125"/>
            <a:chOff x="0" y="0"/>
            <a:chExt cx="1960234" cy="60447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960234" cy="604477"/>
            </a:xfrm>
            <a:custGeom>
              <a:avLst/>
              <a:gdLst/>
              <a:ahLst/>
              <a:cxnLst/>
              <a:rect r="r" b="b" t="t" l="l"/>
              <a:pathLst>
                <a:path h="604477" w="1960234">
                  <a:moveTo>
                    <a:pt x="36407" y="0"/>
                  </a:moveTo>
                  <a:lnTo>
                    <a:pt x="1923827" y="0"/>
                  </a:lnTo>
                  <a:cubicBezTo>
                    <a:pt x="1943934" y="0"/>
                    <a:pt x="1960234" y="16300"/>
                    <a:pt x="1960234" y="36407"/>
                  </a:cubicBezTo>
                  <a:lnTo>
                    <a:pt x="1960234" y="568071"/>
                  </a:lnTo>
                  <a:cubicBezTo>
                    <a:pt x="1960234" y="588178"/>
                    <a:pt x="1943934" y="604477"/>
                    <a:pt x="1923827" y="604477"/>
                  </a:cubicBezTo>
                  <a:lnTo>
                    <a:pt x="36407" y="604477"/>
                  </a:lnTo>
                  <a:cubicBezTo>
                    <a:pt x="16300" y="604477"/>
                    <a:pt x="0" y="588178"/>
                    <a:pt x="0" y="568071"/>
                  </a:cubicBezTo>
                  <a:lnTo>
                    <a:pt x="0" y="36407"/>
                  </a:lnTo>
                  <a:cubicBezTo>
                    <a:pt x="0" y="16300"/>
                    <a:pt x="16300" y="0"/>
                    <a:pt x="3640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5293D0"/>
              </a:solidFill>
              <a:prstDash val="solid"/>
              <a:round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47625"/>
              <a:ext cx="1960234" cy="652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6257545" y="1028700"/>
            <a:ext cx="4762643" cy="4394120"/>
          </a:xfrm>
          <a:custGeom>
            <a:avLst/>
            <a:gdLst/>
            <a:ahLst/>
            <a:cxnLst/>
            <a:rect r="r" b="b" t="t" l="l"/>
            <a:pathLst>
              <a:path h="4394120" w="4762643">
                <a:moveTo>
                  <a:pt x="0" y="0"/>
                </a:moveTo>
                <a:lnTo>
                  <a:pt x="4762643" y="0"/>
                </a:lnTo>
                <a:lnTo>
                  <a:pt x="4762643" y="4394120"/>
                </a:lnTo>
                <a:lnTo>
                  <a:pt x="0" y="43941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2206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6257545" y="5422820"/>
            <a:ext cx="11530610" cy="4016362"/>
          </a:xfrm>
          <a:custGeom>
            <a:avLst/>
            <a:gdLst/>
            <a:ahLst/>
            <a:cxnLst/>
            <a:rect r="r" b="b" t="t" l="l"/>
            <a:pathLst>
              <a:path h="4016362" w="11530610">
                <a:moveTo>
                  <a:pt x="0" y="0"/>
                </a:moveTo>
                <a:lnTo>
                  <a:pt x="11530610" y="0"/>
                </a:lnTo>
                <a:lnTo>
                  <a:pt x="11530610" y="4016362"/>
                </a:lnTo>
                <a:lnTo>
                  <a:pt x="0" y="40163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-2807147" y="1020791"/>
            <a:ext cx="10456971" cy="1419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9"/>
              </a:lnSpc>
              <a:spcBef>
                <a:spcPct val="0"/>
              </a:spcBef>
            </a:pPr>
            <a:r>
              <a:rPr lang="en-US" b="true" sz="5999">
                <a:solidFill>
                  <a:srgbClr val="1B5993"/>
                </a:solidFill>
                <a:latin typeface="Poppins Bold"/>
                <a:ea typeface="Poppins Bold"/>
                <a:cs typeface="Poppins Bold"/>
                <a:sym typeface="Poppins Bold"/>
              </a:rPr>
              <a:t>Output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4637099" y="9258300"/>
            <a:ext cx="10151660" cy="4178809"/>
            <a:chOff x="0" y="0"/>
            <a:chExt cx="2673688" cy="11005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73688" cy="1100592"/>
            </a:xfrm>
            <a:custGeom>
              <a:avLst/>
              <a:gdLst/>
              <a:ahLst/>
              <a:cxnLst/>
              <a:rect r="r" b="b" t="t" l="l"/>
              <a:pathLst>
                <a:path h="1100592" w="2673688">
                  <a:moveTo>
                    <a:pt x="49571" y="0"/>
                  </a:moveTo>
                  <a:lnTo>
                    <a:pt x="2624118" y="0"/>
                  </a:lnTo>
                  <a:cubicBezTo>
                    <a:pt x="2637265" y="0"/>
                    <a:pt x="2649873" y="5223"/>
                    <a:pt x="2659169" y="14519"/>
                  </a:cubicBezTo>
                  <a:cubicBezTo>
                    <a:pt x="2668466" y="23815"/>
                    <a:pt x="2673688" y="36424"/>
                    <a:pt x="2673688" y="49571"/>
                  </a:cubicBezTo>
                  <a:lnTo>
                    <a:pt x="2673688" y="1051021"/>
                  </a:lnTo>
                  <a:cubicBezTo>
                    <a:pt x="2673688" y="1078398"/>
                    <a:pt x="2651495" y="1100592"/>
                    <a:pt x="2624118" y="1100592"/>
                  </a:cubicBezTo>
                  <a:lnTo>
                    <a:pt x="49571" y="1100592"/>
                  </a:lnTo>
                  <a:cubicBezTo>
                    <a:pt x="22194" y="1100592"/>
                    <a:pt x="0" y="1078398"/>
                    <a:pt x="0" y="1051021"/>
                  </a:cubicBezTo>
                  <a:lnTo>
                    <a:pt x="0" y="49571"/>
                  </a:lnTo>
                  <a:cubicBezTo>
                    <a:pt x="0" y="22194"/>
                    <a:pt x="22194" y="0"/>
                    <a:pt x="49571" y="0"/>
                  </a:cubicBezTo>
                  <a:close/>
                </a:path>
              </a:pathLst>
            </a:custGeom>
            <a:solidFill>
              <a:srgbClr val="1C3F60"/>
            </a:soli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673688" cy="11482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6427963"/>
            <a:ext cx="1028700" cy="3859037"/>
            <a:chOff x="0" y="0"/>
            <a:chExt cx="270933" cy="10163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1016372"/>
            </a:xfrm>
            <a:custGeom>
              <a:avLst/>
              <a:gdLst/>
              <a:ahLst/>
              <a:cxnLst/>
              <a:rect r="r" b="b" t="t" l="l"/>
              <a:pathLst>
                <a:path h="1016372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1016372"/>
                  </a:lnTo>
                  <a:lnTo>
                    <a:pt x="0" y="1016372"/>
                  </a:lnTo>
                  <a:close/>
                </a:path>
              </a:pathLst>
            </a:custGeom>
            <a:solidFill>
              <a:srgbClr val="3FA3FF">
                <a:alpha val="49804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70933" cy="106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763389" y="9553096"/>
            <a:ext cx="6897612" cy="2313390"/>
            <a:chOff x="0" y="0"/>
            <a:chExt cx="1816655" cy="60928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16655" cy="609288"/>
            </a:xfrm>
            <a:custGeom>
              <a:avLst/>
              <a:gdLst/>
              <a:ahLst/>
              <a:cxnLst/>
              <a:rect r="r" b="b" t="t" l="l"/>
              <a:pathLst>
                <a:path h="609288" w="1816655">
                  <a:moveTo>
                    <a:pt x="33672" y="0"/>
                  </a:moveTo>
                  <a:lnTo>
                    <a:pt x="1782983" y="0"/>
                  </a:lnTo>
                  <a:cubicBezTo>
                    <a:pt x="1801579" y="0"/>
                    <a:pt x="1816655" y="15076"/>
                    <a:pt x="1816655" y="33672"/>
                  </a:cubicBezTo>
                  <a:lnTo>
                    <a:pt x="1816655" y="575616"/>
                  </a:lnTo>
                  <a:cubicBezTo>
                    <a:pt x="1816655" y="594212"/>
                    <a:pt x="1801579" y="609288"/>
                    <a:pt x="1782983" y="609288"/>
                  </a:cubicBezTo>
                  <a:lnTo>
                    <a:pt x="33672" y="609288"/>
                  </a:lnTo>
                  <a:cubicBezTo>
                    <a:pt x="15076" y="609288"/>
                    <a:pt x="0" y="594212"/>
                    <a:pt x="0" y="575616"/>
                  </a:cubicBezTo>
                  <a:lnTo>
                    <a:pt x="0" y="33672"/>
                  </a:lnTo>
                  <a:cubicBezTo>
                    <a:pt x="0" y="15076"/>
                    <a:pt x="15076" y="0"/>
                    <a:pt x="33672" y="0"/>
                  </a:cubicBezTo>
                  <a:close/>
                </a:path>
              </a:pathLst>
            </a:custGeom>
            <a:solidFill>
              <a:srgbClr val="5293D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816655" cy="6569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565581" y="284698"/>
            <a:ext cx="5498899" cy="421425"/>
            <a:chOff x="0" y="0"/>
            <a:chExt cx="1448270" cy="11099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48270" cy="110993"/>
            </a:xfrm>
            <a:custGeom>
              <a:avLst/>
              <a:gdLst/>
              <a:ahLst/>
              <a:cxnLst/>
              <a:rect r="r" b="b" t="t" l="l"/>
              <a:pathLst>
                <a:path h="110993" w="1448270">
                  <a:moveTo>
                    <a:pt x="55496" y="0"/>
                  </a:moveTo>
                  <a:lnTo>
                    <a:pt x="1392774" y="0"/>
                  </a:lnTo>
                  <a:cubicBezTo>
                    <a:pt x="1423423" y="0"/>
                    <a:pt x="1448270" y="24847"/>
                    <a:pt x="1448270" y="55496"/>
                  </a:cubicBezTo>
                  <a:lnTo>
                    <a:pt x="1448270" y="55496"/>
                  </a:lnTo>
                  <a:cubicBezTo>
                    <a:pt x="1448270" y="86146"/>
                    <a:pt x="1423423" y="110993"/>
                    <a:pt x="1392774" y="110993"/>
                  </a:cubicBezTo>
                  <a:lnTo>
                    <a:pt x="55496" y="110993"/>
                  </a:lnTo>
                  <a:cubicBezTo>
                    <a:pt x="24847" y="110993"/>
                    <a:pt x="0" y="86146"/>
                    <a:pt x="0" y="55496"/>
                  </a:cubicBezTo>
                  <a:lnTo>
                    <a:pt x="0" y="55496"/>
                  </a:lnTo>
                  <a:cubicBezTo>
                    <a:pt x="0" y="24847"/>
                    <a:pt x="24847" y="0"/>
                    <a:pt x="55496" y="0"/>
                  </a:cubicBezTo>
                  <a:close/>
                </a:path>
              </a:pathLst>
            </a:custGeom>
            <a:solidFill>
              <a:srgbClr val="2092FF">
                <a:alpha val="63922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448270" cy="1586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-1300042" y="-1266425"/>
            <a:ext cx="7442762" cy="2295125"/>
            <a:chOff x="0" y="0"/>
            <a:chExt cx="1960234" cy="60447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960234" cy="604477"/>
            </a:xfrm>
            <a:custGeom>
              <a:avLst/>
              <a:gdLst/>
              <a:ahLst/>
              <a:cxnLst/>
              <a:rect r="r" b="b" t="t" l="l"/>
              <a:pathLst>
                <a:path h="604477" w="1960234">
                  <a:moveTo>
                    <a:pt x="36407" y="0"/>
                  </a:moveTo>
                  <a:lnTo>
                    <a:pt x="1923827" y="0"/>
                  </a:lnTo>
                  <a:cubicBezTo>
                    <a:pt x="1943934" y="0"/>
                    <a:pt x="1960234" y="16300"/>
                    <a:pt x="1960234" y="36407"/>
                  </a:cubicBezTo>
                  <a:lnTo>
                    <a:pt x="1960234" y="568071"/>
                  </a:lnTo>
                  <a:cubicBezTo>
                    <a:pt x="1960234" y="588178"/>
                    <a:pt x="1943934" y="604477"/>
                    <a:pt x="1923827" y="604477"/>
                  </a:cubicBezTo>
                  <a:lnTo>
                    <a:pt x="36407" y="604477"/>
                  </a:lnTo>
                  <a:cubicBezTo>
                    <a:pt x="16300" y="604477"/>
                    <a:pt x="0" y="588178"/>
                    <a:pt x="0" y="568071"/>
                  </a:cubicBezTo>
                  <a:lnTo>
                    <a:pt x="0" y="36407"/>
                  </a:lnTo>
                  <a:cubicBezTo>
                    <a:pt x="0" y="16300"/>
                    <a:pt x="16300" y="0"/>
                    <a:pt x="3640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5293D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960234" cy="652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191897" y="2921833"/>
            <a:ext cx="7684011" cy="5769642"/>
            <a:chOff x="0" y="0"/>
            <a:chExt cx="2023772" cy="151957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023772" cy="1519577"/>
            </a:xfrm>
            <a:custGeom>
              <a:avLst/>
              <a:gdLst/>
              <a:ahLst/>
              <a:cxnLst/>
              <a:rect r="r" b="b" t="t" l="l"/>
              <a:pathLst>
                <a:path h="1519577" w="2023772">
                  <a:moveTo>
                    <a:pt x="43324" y="0"/>
                  </a:moveTo>
                  <a:lnTo>
                    <a:pt x="1980448" y="0"/>
                  </a:lnTo>
                  <a:cubicBezTo>
                    <a:pt x="1991939" y="0"/>
                    <a:pt x="2002958" y="4564"/>
                    <a:pt x="2011083" y="12689"/>
                  </a:cubicBezTo>
                  <a:cubicBezTo>
                    <a:pt x="2019208" y="20814"/>
                    <a:pt x="2023772" y="31834"/>
                    <a:pt x="2023772" y="43324"/>
                  </a:cubicBezTo>
                  <a:lnTo>
                    <a:pt x="2023772" y="1476253"/>
                  </a:lnTo>
                  <a:cubicBezTo>
                    <a:pt x="2023772" y="1487743"/>
                    <a:pt x="2019208" y="1498762"/>
                    <a:pt x="2011083" y="1506887"/>
                  </a:cubicBezTo>
                  <a:cubicBezTo>
                    <a:pt x="2002958" y="1515012"/>
                    <a:pt x="1991939" y="1519577"/>
                    <a:pt x="1980448" y="1519577"/>
                  </a:cubicBezTo>
                  <a:lnTo>
                    <a:pt x="43324" y="1519577"/>
                  </a:lnTo>
                  <a:cubicBezTo>
                    <a:pt x="31834" y="1519577"/>
                    <a:pt x="20814" y="1515012"/>
                    <a:pt x="12689" y="1506887"/>
                  </a:cubicBezTo>
                  <a:cubicBezTo>
                    <a:pt x="4564" y="1498762"/>
                    <a:pt x="0" y="1487743"/>
                    <a:pt x="0" y="1476253"/>
                  </a:cubicBezTo>
                  <a:lnTo>
                    <a:pt x="0" y="43324"/>
                  </a:lnTo>
                  <a:cubicBezTo>
                    <a:pt x="0" y="31834"/>
                    <a:pt x="4564" y="20814"/>
                    <a:pt x="12689" y="12689"/>
                  </a:cubicBezTo>
                  <a:cubicBezTo>
                    <a:pt x="20814" y="4564"/>
                    <a:pt x="31834" y="0"/>
                    <a:pt x="43324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B2343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2023772" cy="15672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412092" y="2921833"/>
            <a:ext cx="7684011" cy="5769642"/>
            <a:chOff x="0" y="0"/>
            <a:chExt cx="2023772" cy="151957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023772" cy="1519577"/>
            </a:xfrm>
            <a:custGeom>
              <a:avLst/>
              <a:gdLst/>
              <a:ahLst/>
              <a:cxnLst/>
              <a:rect r="r" b="b" t="t" l="l"/>
              <a:pathLst>
                <a:path h="1519577" w="2023772">
                  <a:moveTo>
                    <a:pt x="43324" y="0"/>
                  </a:moveTo>
                  <a:lnTo>
                    <a:pt x="1980448" y="0"/>
                  </a:lnTo>
                  <a:cubicBezTo>
                    <a:pt x="1991939" y="0"/>
                    <a:pt x="2002958" y="4564"/>
                    <a:pt x="2011083" y="12689"/>
                  </a:cubicBezTo>
                  <a:cubicBezTo>
                    <a:pt x="2019208" y="20814"/>
                    <a:pt x="2023772" y="31834"/>
                    <a:pt x="2023772" y="43324"/>
                  </a:cubicBezTo>
                  <a:lnTo>
                    <a:pt x="2023772" y="1476253"/>
                  </a:lnTo>
                  <a:cubicBezTo>
                    <a:pt x="2023772" y="1487743"/>
                    <a:pt x="2019208" y="1498762"/>
                    <a:pt x="2011083" y="1506887"/>
                  </a:cubicBezTo>
                  <a:cubicBezTo>
                    <a:pt x="2002958" y="1515012"/>
                    <a:pt x="1991939" y="1519577"/>
                    <a:pt x="1980448" y="1519577"/>
                  </a:cubicBezTo>
                  <a:lnTo>
                    <a:pt x="43324" y="1519577"/>
                  </a:lnTo>
                  <a:cubicBezTo>
                    <a:pt x="31834" y="1519577"/>
                    <a:pt x="20814" y="1515012"/>
                    <a:pt x="12689" y="1506887"/>
                  </a:cubicBezTo>
                  <a:cubicBezTo>
                    <a:pt x="4564" y="1498762"/>
                    <a:pt x="0" y="1487743"/>
                    <a:pt x="0" y="1476253"/>
                  </a:cubicBezTo>
                  <a:lnTo>
                    <a:pt x="0" y="43324"/>
                  </a:lnTo>
                  <a:cubicBezTo>
                    <a:pt x="0" y="31834"/>
                    <a:pt x="4564" y="20814"/>
                    <a:pt x="12689" y="12689"/>
                  </a:cubicBezTo>
                  <a:cubicBezTo>
                    <a:pt x="20814" y="4564"/>
                    <a:pt x="31834" y="0"/>
                    <a:pt x="43324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B2343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2023772" cy="15672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-194583" y="1324543"/>
            <a:ext cx="10456971" cy="1419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9"/>
              </a:lnSpc>
              <a:spcBef>
                <a:spcPct val="0"/>
              </a:spcBef>
            </a:pPr>
            <a:r>
              <a:rPr lang="en-US" b="true" sz="5999">
                <a:solidFill>
                  <a:srgbClr val="1B5993"/>
                </a:solidFill>
                <a:latin typeface="Poppins Bold"/>
                <a:ea typeface="Poppins Bold"/>
                <a:cs typeface="Poppins Bold"/>
                <a:sym typeface="Poppins Bold"/>
              </a:rPr>
              <a:t>Kesimpulan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676684" y="3484459"/>
            <a:ext cx="6714438" cy="4596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57" indent="-259078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Sistem manajemen data untuk klinik kecantikan yang dikembangkan dapat mengatasi permasalahan pengelolaan data yang manual.</a:t>
            </a:r>
          </a:p>
          <a:p>
            <a:pPr algn="just">
              <a:lnSpc>
                <a:spcPts val="3359"/>
              </a:lnSpc>
            </a:pPr>
          </a:p>
          <a:p>
            <a:pPr algn="just" marL="518157" indent="-259078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Sistem ini memungkinkan pengisian, pengeditan, penghapusan, dan pelaporan data pelanggan serta perawatan dengan lebih efisien dan akurat.</a:t>
            </a:r>
          </a:p>
          <a:p>
            <a:pPr algn="just">
              <a:lnSpc>
                <a:spcPts val="3359"/>
              </a:lnSpc>
            </a:pPr>
          </a:p>
          <a:p>
            <a:pPr algn="just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10342947" y="3232030"/>
            <a:ext cx="5822301" cy="5092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49310" indent="-224655" lvl="1">
              <a:lnSpc>
                <a:spcPts val="2913"/>
              </a:lnSpc>
              <a:buFont typeface="Arial"/>
              <a:buChar char="•"/>
            </a:pPr>
            <a:r>
              <a:rPr lang="en-US" sz="208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Penerapan: Klinik kecantikan disarankan untuk mulai menerapkan sistem ini dalam operasional sehari-hari.</a:t>
            </a:r>
          </a:p>
          <a:p>
            <a:pPr algn="just">
              <a:lnSpc>
                <a:spcPts val="2913"/>
              </a:lnSpc>
            </a:pPr>
          </a:p>
          <a:p>
            <a:pPr algn="just" marL="449310" indent="-224655" lvl="1">
              <a:lnSpc>
                <a:spcPts val="2913"/>
              </a:lnSpc>
              <a:buFont typeface="Arial"/>
              <a:buChar char="•"/>
            </a:pPr>
            <a:r>
              <a:rPr lang="en-US" sz="208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Pengembangan Lanjutan: Sistem dapat dikembangkan lebih lanjut dengan menambahkan fitur-fitur seperti integrasi dengan sistem pembayaran dan penjadwalan perawatan.</a:t>
            </a:r>
          </a:p>
          <a:p>
            <a:pPr algn="just">
              <a:lnSpc>
                <a:spcPts val="2913"/>
              </a:lnSpc>
            </a:pPr>
          </a:p>
          <a:p>
            <a:pPr algn="just" marL="449310" indent="-224655" lvl="1">
              <a:lnSpc>
                <a:spcPts val="2913"/>
              </a:lnSpc>
              <a:buFont typeface="Arial"/>
              <a:buChar char="•"/>
            </a:pPr>
            <a:r>
              <a:rPr lang="en-US" sz="208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Pelatihan: Memberikan pelatihan kepada staf klinik untuk memastikan penggunaan sistem yang efektif dan optimal.</a:t>
            </a:r>
          </a:p>
          <a:p>
            <a:pPr algn="just">
              <a:lnSpc>
                <a:spcPts val="2913"/>
              </a:lnSpc>
              <a:spcBef>
                <a:spcPct val="0"/>
              </a:spcBef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8200975" y="1324543"/>
            <a:ext cx="10456971" cy="1419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9"/>
              </a:lnSpc>
              <a:spcBef>
                <a:spcPct val="0"/>
              </a:spcBef>
            </a:pPr>
            <a:r>
              <a:rPr lang="en-US" b="true" sz="5999">
                <a:solidFill>
                  <a:srgbClr val="1B5993"/>
                </a:solidFill>
                <a:latin typeface="Poppins Bold"/>
                <a:ea typeface="Poppins Bold"/>
                <a:cs typeface="Poppins Bold"/>
                <a:sym typeface="Poppins Bold"/>
              </a:rPr>
              <a:t>Saran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4637099" y="9258300"/>
            <a:ext cx="10151660" cy="4178809"/>
            <a:chOff x="0" y="0"/>
            <a:chExt cx="2673688" cy="11005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73688" cy="1100592"/>
            </a:xfrm>
            <a:custGeom>
              <a:avLst/>
              <a:gdLst/>
              <a:ahLst/>
              <a:cxnLst/>
              <a:rect r="r" b="b" t="t" l="l"/>
              <a:pathLst>
                <a:path h="1100592" w="2673688">
                  <a:moveTo>
                    <a:pt x="49571" y="0"/>
                  </a:moveTo>
                  <a:lnTo>
                    <a:pt x="2624118" y="0"/>
                  </a:lnTo>
                  <a:cubicBezTo>
                    <a:pt x="2637265" y="0"/>
                    <a:pt x="2649873" y="5223"/>
                    <a:pt x="2659169" y="14519"/>
                  </a:cubicBezTo>
                  <a:cubicBezTo>
                    <a:pt x="2668466" y="23815"/>
                    <a:pt x="2673688" y="36424"/>
                    <a:pt x="2673688" y="49571"/>
                  </a:cubicBezTo>
                  <a:lnTo>
                    <a:pt x="2673688" y="1051021"/>
                  </a:lnTo>
                  <a:cubicBezTo>
                    <a:pt x="2673688" y="1078398"/>
                    <a:pt x="2651495" y="1100592"/>
                    <a:pt x="2624118" y="1100592"/>
                  </a:cubicBezTo>
                  <a:lnTo>
                    <a:pt x="49571" y="1100592"/>
                  </a:lnTo>
                  <a:cubicBezTo>
                    <a:pt x="22194" y="1100592"/>
                    <a:pt x="0" y="1078398"/>
                    <a:pt x="0" y="1051021"/>
                  </a:cubicBezTo>
                  <a:lnTo>
                    <a:pt x="0" y="49571"/>
                  </a:lnTo>
                  <a:cubicBezTo>
                    <a:pt x="0" y="22194"/>
                    <a:pt x="22194" y="0"/>
                    <a:pt x="49571" y="0"/>
                  </a:cubicBezTo>
                  <a:close/>
                </a:path>
              </a:pathLst>
            </a:custGeom>
            <a:solidFill>
              <a:srgbClr val="1C3F60"/>
            </a:soli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673688" cy="11482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6427963"/>
            <a:ext cx="1028700" cy="3859037"/>
            <a:chOff x="0" y="0"/>
            <a:chExt cx="270933" cy="10163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1016372"/>
            </a:xfrm>
            <a:custGeom>
              <a:avLst/>
              <a:gdLst/>
              <a:ahLst/>
              <a:cxnLst/>
              <a:rect r="r" b="b" t="t" l="l"/>
              <a:pathLst>
                <a:path h="1016372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1016372"/>
                  </a:lnTo>
                  <a:lnTo>
                    <a:pt x="0" y="1016372"/>
                  </a:lnTo>
                  <a:close/>
                </a:path>
              </a:pathLst>
            </a:custGeom>
            <a:solidFill>
              <a:srgbClr val="3FA3FF">
                <a:alpha val="49804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70933" cy="106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763389" y="9553096"/>
            <a:ext cx="6897612" cy="2313390"/>
            <a:chOff x="0" y="0"/>
            <a:chExt cx="1816655" cy="60928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16655" cy="609288"/>
            </a:xfrm>
            <a:custGeom>
              <a:avLst/>
              <a:gdLst/>
              <a:ahLst/>
              <a:cxnLst/>
              <a:rect r="r" b="b" t="t" l="l"/>
              <a:pathLst>
                <a:path h="609288" w="1816655">
                  <a:moveTo>
                    <a:pt x="33672" y="0"/>
                  </a:moveTo>
                  <a:lnTo>
                    <a:pt x="1782983" y="0"/>
                  </a:lnTo>
                  <a:cubicBezTo>
                    <a:pt x="1801579" y="0"/>
                    <a:pt x="1816655" y="15076"/>
                    <a:pt x="1816655" y="33672"/>
                  </a:cubicBezTo>
                  <a:lnTo>
                    <a:pt x="1816655" y="575616"/>
                  </a:lnTo>
                  <a:cubicBezTo>
                    <a:pt x="1816655" y="594212"/>
                    <a:pt x="1801579" y="609288"/>
                    <a:pt x="1782983" y="609288"/>
                  </a:cubicBezTo>
                  <a:lnTo>
                    <a:pt x="33672" y="609288"/>
                  </a:lnTo>
                  <a:cubicBezTo>
                    <a:pt x="15076" y="609288"/>
                    <a:pt x="0" y="594212"/>
                    <a:pt x="0" y="575616"/>
                  </a:cubicBezTo>
                  <a:lnTo>
                    <a:pt x="0" y="33672"/>
                  </a:lnTo>
                  <a:cubicBezTo>
                    <a:pt x="0" y="15076"/>
                    <a:pt x="15076" y="0"/>
                    <a:pt x="33672" y="0"/>
                  </a:cubicBezTo>
                  <a:close/>
                </a:path>
              </a:pathLst>
            </a:custGeom>
            <a:solidFill>
              <a:srgbClr val="5293D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816655" cy="6569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2162024" y="1420917"/>
            <a:ext cx="0" cy="3646630"/>
          </a:xfrm>
          <a:prstGeom prst="line">
            <a:avLst/>
          </a:prstGeom>
          <a:ln cap="flat" w="19050">
            <a:solidFill>
              <a:srgbClr val="65B4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2009043" y="1420917"/>
            <a:ext cx="0" cy="3646630"/>
          </a:xfrm>
          <a:prstGeom prst="line">
            <a:avLst/>
          </a:prstGeom>
          <a:ln cap="flat" w="19050">
            <a:solidFill>
              <a:srgbClr val="65B4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1856061" y="1420917"/>
            <a:ext cx="0" cy="3646630"/>
          </a:xfrm>
          <a:prstGeom prst="line">
            <a:avLst/>
          </a:prstGeom>
          <a:ln cap="flat" w="19050">
            <a:solidFill>
              <a:srgbClr val="65B4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1703080" y="1420917"/>
            <a:ext cx="0" cy="3646630"/>
          </a:xfrm>
          <a:prstGeom prst="line">
            <a:avLst/>
          </a:prstGeom>
          <a:ln cap="flat" w="19050">
            <a:solidFill>
              <a:srgbClr val="65B4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1550099" y="1420917"/>
            <a:ext cx="0" cy="3646630"/>
          </a:xfrm>
          <a:prstGeom prst="line">
            <a:avLst/>
          </a:prstGeom>
          <a:ln cap="flat" w="19050">
            <a:solidFill>
              <a:srgbClr val="65B4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1397118" y="1420917"/>
            <a:ext cx="0" cy="3646630"/>
          </a:xfrm>
          <a:prstGeom prst="line">
            <a:avLst/>
          </a:prstGeom>
          <a:ln cap="flat" w="19050">
            <a:solidFill>
              <a:srgbClr val="65B4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1244137" y="1420917"/>
            <a:ext cx="0" cy="3646630"/>
          </a:xfrm>
          <a:prstGeom prst="line">
            <a:avLst/>
          </a:prstGeom>
          <a:ln cap="flat" w="19050">
            <a:solidFill>
              <a:srgbClr val="65B4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1091155" y="1420917"/>
            <a:ext cx="0" cy="3646630"/>
          </a:xfrm>
          <a:prstGeom prst="line">
            <a:avLst/>
          </a:prstGeom>
          <a:ln cap="flat" w="19050">
            <a:solidFill>
              <a:srgbClr val="65B4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938174" y="1420917"/>
            <a:ext cx="0" cy="3646630"/>
          </a:xfrm>
          <a:prstGeom prst="line">
            <a:avLst/>
          </a:prstGeom>
          <a:ln cap="flat" w="19050">
            <a:solidFill>
              <a:srgbClr val="65B4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785193" y="1420917"/>
            <a:ext cx="0" cy="3646630"/>
          </a:xfrm>
          <a:prstGeom prst="line">
            <a:avLst/>
          </a:prstGeom>
          <a:ln cap="flat" w="19050">
            <a:solidFill>
              <a:srgbClr val="65B4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632212" y="1420917"/>
            <a:ext cx="0" cy="3646630"/>
          </a:xfrm>
          <a:prstGeom prst="line">
            <a:avLst/>
          </a:prstGeom>
          <a:ln cap="flat" w="19050">
            <a:solidFill>
              <a:srgbClr val="65B4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>
            <a:off x="479230" y="1420917"/>
            <a:ext cx="0" cy="3646630"/>
          </a:xfrm>
          <a:prstGeom prst="line">
            <a:avLst/>
          </a:prstGeom>
          <a:ln cap="flat" w="19050">
            <a:solidFill>
              <a:srgbClr val="65B4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326249" y="1420917"/>
            <a:ext cx="0" cy="3646630"/>
          </a:xfrm>
          <a:prstGeom prst="line">
            <a:avLst/>
          </a:prstGeom>
          <a:ln cap="flat" w="19050">
            <a:solidFill>
              <a:srgbClr val="65B4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173268" y="1420917"/>
            <a:ext cx="0" cy="3646630"/>
          </a:xfrm>
          <a:prstGeom prst="line">
            <a:avLst/>
          </a:prstGeom>
          <a:ln cap="flat" w="19050">
            <a:solidFill>
              <a:srgbClr val="65B4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6" id="26"/>
          <p:cNvGrpSpPr/>
          <p:nvPr/>
        </p:nvGrpSpPr>
        <p:grpSpPr>
          <a:xfrm rot="0">
            <a:off x="14844990" y="157307"/>
            <a:ext cx="5498899" cy="421425"/>
            <a:chOff x="0" y="0"/>
            <a:chExt cx="1448270" cy="11099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448270" cy="110993"/>
            </a:xfrm>
            <a:custGeom>
              <a:avLst/>
              <a:gdLst/>
              <a:ahLst/>
              <a:cxnLst/>
              <a:rect r="r" b="b" t="t" l="l"/>
              <a:pathLst>
                <a:path h="110993" w="1448270">
                  <a:moveTo>
                    <a:pt x="55496" y="0"/>
                  </a:moveTo>
                  <a:lnTo>
                    <a:pt x="1392774" y="0"/>
                  </a:lnTo>
                  <a:cubicBezTo>
                    <a:pt x="1423423" y="0"/>
                    <a:pt x="1448270" y="24847"/>
                    <a:pt x="1448270" y="55496"/>
                  </a:cubicBezTo>
                  <a:lnTo>
                    <a:pt x="1448270" y="55496"/>
                  </a:lnTo>
                  <a:cubicBezTo>
                    <a:pt x="1448270" y="86146"/>
                    <a:pt x="1423423" y="110993"/>
                    <a:pt x="1392774" y="110993"/>
                  </a:cubicBezTo>
                  <a:lnTo>
                    <a:pt x="55496" y="110993"/>
                  </a:lnTo>
                  <a:cubicBezTo>
                    <a:pt x="24847" y="110993"/>
                    <a:pt x="0" y="86146"/>
                    <a:pt x="0" y="55496"/>
                  </a:cubicBezTo>
                  <a:lnTo>
                    <a:pt x="0" y="55496"/>
                  </a:lnTo>
                  <a:cubicBezTo>
                    <a:pt x="0" y="24847"/>
                    <a:pt x="24847" y="0"/>
                    <a:pt x="55496" y="0"/>
                  </a:cubicBezTo>
                  <a:close/>
                </a:path>
              </a:pathLst>
            </a:custGeom>
            <a:solidFill>
              <a:srgbClr val="2092FF">
                <a:alpha val="63922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1448270" cy="1586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-1300042" y="-1266425"/>
            <a:ext cx="7442762" cy="2295125"/>
            <a:chOff x="0" y="0"/>
            <a:chExt cx="1960234" cy="60447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960234" cy="604477"/>
            </a:xfrm>
            <a:custGeom>
              <a:avLst/>
              <a:gdLst/>
              <a:ahLst/>
              <a:cxnLst/>
              <a:rect r="r" b="b" t="t" l="l"/>
              <a:pathLst>
                <a:path h="604477" w="1960234">
                  <a:moveTo>
                    <a:pt x="36407" y="0"/>
                  </a:moveTo>
                  <a:lnTo>
                    <a:pt x="1923827" y="0"/>
                  </a:lnTo>
                  <a:cubicBezTo>
                    <a:pt x="1943934" y="0"/>
                    <a:pt x="1960234" y="16300"/>
                    <a:pt x="1960234" y="36407"/>
                  </a:cubicBezTo>
                  <a:lnTo>
                    <a:pt x="1960234" y="568071"/>
                  </a:lnTo>
                  <a:cubicBezTo>
                    <a:pt x="1960234" y="588178"/>
                    <a:pt x="1943934" y="604477"/>
                    <a:pt x="1923827" y="604477"/>
                  </a:cubicBezTo>
                  <a:lnTo>
                    <a:pt x="36407" y="604477"/>
                  </a:lnTo>
                  <a:cubicBezTo>
                    <a:pt x="16300" y="604477"/>
                    <a:pt x="0" y="588178"/>
                    <a:pt x="0" y="568071"/>
                  </a:cubicBezTo>
                  <a:lnTo>
                    <a:pt x="0" y="36407"/>
                  </a:lnTo>
                  <a:cubicBezTo>
                    <a:pt x="0" y="16300"/>
                    <a:pt x="16300" y="0"/>
                    <a:pt x="3640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5293D0"/>
              </a:solidFill>
              <a:prstDash val="solid"/>
              <a:round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47625"/>
              <a:ext cx="1960234" cy="652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3915514" y="906567"/>
            <a:ext cx="10456971" cy="1419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9"/>
              </a:lnSpc>
              <a:spcBef>
                <a:spcPct val="0"/>
              </a:spcBef>
            </a:pPr>
            <a:r>
              <a:rPr lang="en-US" b="true" sz="5999">
                <a:solidFill>
                  <a:srgbClr val="1B5993"/>
                </a:solidFill>
                <a:latin typeface="Poppins Bold"/>
                <a:ea typeface="Poppins Bold"/>
                <a:cs typeface="Poppins Bold"/>
                <a:sym typeface="Poppins Bold"/>
              </a:rPr>
              <a:t>Link Github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478312" y="4682807"/>
            <a:ext cx="11331377" cy="807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 u="sng">
                <a:solidFill>
                  <a:srgbClr val="1B5993"/>
                </a:solidFill>
                <a:latin typeface="Arimo"/>
                <a:ea typeface="Arimo"/>
                <a:cs typeface="Arimo"/>
                <a:sym typeface="Arimo"/>
                <a:hlinkClick r:id="rId3" tooltip="https://github.com/dapa-maybe/Tugas-Akhir"/>
              </a:rPr>
              <a:t>https://github.com/dapa-maybe/Tugas-Akhir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96772" y="-752075"/>
            <a:ext cx="7250812" cy="2295125"/>
            <a:chOff x="0" y="0"/>
            <a:chExt cx="1909679" cy="60447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09679" cy="604477"/>
            </a:xfrm>
            <a:custGeom>
              <a:avLst/>
              <a:gdLst/>
              <a:ahLst/>
              <a:cxnLst/>
              <a:rect r="r" b="b" t="t" l="l"/>
              <a:pathLst>
                <a:path h="604477" w="1909679">
                  <a:moveTo>
                    <a:pt x="37371" y="0"/>
                  </a:moveTo>
                  <a:lnTo>
                    <a:pt x="1872308" y="0"/>
                  </a:lnTo>
                  <a:cubicBezTo>
                    <a:pt x="1882220" y="0"/>
                    <a:pt x="1891725" y="3937"/>
                    <a:pt x="1898733" y="10946"/>
                  </a:cubicBezTo>
                  <a:cubicBezTo>
                    <a:pt x="1905742" y="17954"/>
                    <a:pt x="1909679" y="27459"/>
                    <a:pt x="1909679" y="37371"/>
                  </a:cubicBezTo>
                  <a:lnTo>
                    <a:pt x="1909679" y="567107"/>
                  </a:lnTo>
                  <a:cubicBezTo>
                    <a:pt x="1909679" y="577018"/>
                    <a:pt x="1905742" y="586523"/>
                    <a:pt x="1898733" y="593532"/>
                  </a:cubicBezTo>
                  <a:cubicBezTo>
                    <a:pt x="1891725" y="600540"/>
                    <a:pt x="1882220" y="604477"/>
                    <a:pt x="1872308" y="604477"/>
                  </a:cubicBezTo>
                  <a:lnTo>
                    <a:pt x="37371" y="604477"/>
                  </a:lnTo>
                  <a:cubicBezTo>
                    <a:pt x="27459" y="604477"/>
                    <a:pt x="17954" y="600540"/>
                    <a:pt x="10946" y="593532"/>
                  </a:cubicBezTo>
                  <a:cubicBezTo>
                    <a:pt x="3937" y="586523"/>
                    <a:pt x="0" y="577018"/>
                    <a:pt x="0" y="567107"/>
                  </a:cubicBezTo>
                  <a:lnTo>
                    <a:pt x="0" y="37371"/>
                  </a:lnTo>
                  <a:cubicBezTo>
                    <a:pt x="0" y="27459"/>
                    <a:pt x="3937" y="17954"/>
                    <a:pt x="10946" y="10946"/>
                  </a:cubicBezTo>
                  <a:cubicBezTo>
                    <a:pt x="17954" y="3937"/>
                    <a:pt x="27459" y="0"/>
                    <a:pt x="373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B2343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909679" cy="652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801211" y="1957234"/>
            <a:ext cx="4573877" cy="421425"/>
            <a:chOff x="0" y="0"/>
            <a:chExt cx="1204643" cy="11099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04643" cy="110993"/>
            </a:xfrm>
            <a:custGeom>
              <a:avLst/>
              <a:gdLst/>
              <a:ahLst/>
              <a:cxnLst/>
              <a:rect r="r" b="b" t="t" l="l"/>
              <a:pathLst>
                <a:path h="110993" w="1204643">
                  <a:moveTo>
                    <a:pt x="55496" y="0"/>
                  </a:moveTo>
                  <a:lnTo>
                    <a:pt x="1149146" y="0"/>
                  </a:lnTo>
                  <a:cubicBezTo>
                    <a:pt x="1163865" y="0"/>
                    <a:pt x="1177981" y="5847"/>
                    <a:pt x="1188388" y="16254"/>
                  </a:cubicBezTo>
                  <a:cubicBezTo>
                    <a:pt x="1198796" y="26662"/>
                    <a:pt x="1204643" y="40778"/>
                    <a:pt x="1204643" y="55496"/>
                  </a:cubicBezTo>
                  <a:lnTo>
                    <a:pt x="1204643" y="55496"/>
                  </a:lnTo>
                  <a:cubicBezTo>
                    <a:pt x="1204643" y="86146"/>
                    <a:pt x="1179796" y="110993"/>
                    <a:pt x="1149146" y="110993"/>
                  </a:cubicBezTo>
                  <a:lnTo>
                    <a:pt x="55496" y="110993"/>
                  </a:lnTo>
                  <a:cubicBezTo>
                    <a:pt x="24847" y="110993"/>
                    <a:pt x="0" y="86146"/>
                    <a:pt x="0" y="55496"/>
                  </a:cubicBezTo>
                  <a:lnTo>
                    <a:pt x="0" y="55496"/>
                  </a:lnTo>
                  <a:cubicBezTo>
                    <a:pt x="0" y="24847"/>
                    <a:pt x="24847" y="0"/>
                    <a:pt x="55496" y="0"/>
                  </a:cubicBezTo>
                  <a:close/>
                </a:path>
              </a:pathLst>
            </a:custGeom>
            <a:solidFill>
              <a:srgbClr val="0B234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204643" cy="1586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0" y="6171912"/>
            <a:ext cx="2323580" cy="4115088"/>
            <a:chOff x="0" y="0"/>
            <a:chExt cx="611972" cy="108380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11972" cy="1083809"/>
            </a:xfrm>
            <a:custGeom>
              <a:avLst/>
              <a:gdLst/>
              <a:ahLst/>
              <a:cxnLst/>
              <a:rect r="r" b="b" t="t" l="l"/>
              <a:pathLst>
                <a:path h="1083809" w="611972">
                  <a:moveTo>
                    <a:pt x="0" y="0"/>
                  </a:moveTo>
                  <a:lnTo>
                    <a:pt x="611972" y="0"/>
                  </a:lnTo>
                  <a:lnTo>
                    <a:pt x="611972" y="1083809"/>
                  </a:lnTo>
                  <a:lnTo>
                    <a:pt x="0" y="1083809"/>
                  </a:lnTo>
                  <a:close/>
                </a:path>
              </a:pathLst>
            </a:custGeom>
            <a:solidFill>
              <a:srgbClr val="0B234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611972" cy="11314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381828" y="9676925"/>
            <a:ext cx="6277209" cy="1848088"/>
            <a:chOff x="0" y="0"/>
            <a:chExt cx="1653257" cy="48673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53257" cy="486739"/>
            </a:xfrm>
            <a:custGeom>
              <a:avLst/>
              <a:gdLst/>
              <a:ahLst/>
              <a:cxnLst/>
              <a:rect r="r" b="b" t="t" l="l"/>
              <a:pathLst>
                <a:path h="486739" w="1653257">
                  <a:moveTo>
                    <a:pt x="43167" y="0"/>
                  </a:moveTo>
                  <a:lnTo>
                    <a:pt x="1610090" y="0"/>
                  </a:lnTo>
                  <a:cubicBezTo>
                    <a:pt x="1633930" y="0"/>
                    <a:pt x="1653257" y="19326"/>
                    <a:pt x="1653257" y="43167"/>
                  </a:cubicBezTo>
                  <a:lnTo>
                    <a:pt x="1653257" y="443572"/>
                  </a:lnTo>
                  <a:cubicBezTo>
                    <a:pt x="1653257" y="467413"/>
                    <a:pt x="1633930" y="486739"/>
                    <a:pt x="1610090" y="486739"/>
                  </a:cubicBezTo>
                  <a:lnTo>
                    <a:pt x="43167" y="486739"/>
                  </a:lnTo>
                  <a:cubicBezTo>
                    <a:pt x="19326" y="486739"/>
                    <a:pt x="0" y="467413"/>
                    <a:pt x="0" y="443572"/>
                  </a:cubicBezTo>
                  <a:lnTo>
                    <a:pt x="0" y="43167"/>
                  </a:lnTo>
                  <a:cubicBezTo>
                    <a:pt x="0" y="19326"/>
                    <a:pt x="19326" y="0"/>
                    <a:pt x="43167" y="0"/>
                  </a:cubicBezTo>
                  <a:close/>
                </a:path>
              </a:pathLst>
            </a:custGeom>
            <a:solidFill>
              <a:srgbClr val="1C3F60">
                <a:alpha val="49804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653257" cy="5343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3586107" y="8605907"/>
            <a:ext cx="6277209" cy="2142035"/>
            <a:chOff x="0" y="0"/>
            <a:chExt cx="1653257" cy="56415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653257" cy="564157"/>
            </a:xfrm>
            <a:custGeom>
              <a:avLst/>
              <a:gdLst/>
              <a:ahLst/>
              <a:cxnLst/>
              <a:rect r="r" b="b" t="t" l="l"/>
              <a:pathLst>
                <a:path h="564157" w="1653257">
                  <a:moveTo>
                    <a:pt x="43167" y="0"/>
                  </a:moveTo>
                  <a:lnTo>
                    <a:pt x="1610090" y="0"/>
                  </a:lnTo>
                  <a:cubicBezTo>
                    <a:pt x="1633930" y="0"/>
                    <a:pt x="1653257" y="19326"/>
                    <a:pt x="1653257" y="43167"/>
                  </a:cubicBezTo>
                  <a:lnTo>
                    <a:pt x="1653257" y="520991"/>
                  </a:lnTo>
                  <a:cubicBezTo>
                    <a:pt x="1653257" y="544831"/>
                    <a:pt x="1633930" y="564157"/>
                    <a:pt x="1610090" y="564157"/>
                  </a:cubicBezTo>
                  <a:lnTo>
                    <a:pt x="43167" y="564157"/>
                  </a:lnTo>
                  <a:cubicBezTo>
                    <a:pt x="19326" y="564157"/>
                    <a:pt x="0" y="544831"/>
                    <a:pt x="0" y="520991"/>
                  </a:cubicBezTo>
                  <a:lnTo>
                    <a:pt x="0" y="43167"/>
                  </a:lnTo>
                  <a:cubicBezTo>
                    <a:pt x="0" y="19326"/>
                    <a:pt x="19326" y="0"/>
                    <a:pt x="43167" y="0"/>
                  </a:cubicBezTo>
                  <a:close/>
                </a:path>
              </a:pathLst>
            </a:custGeom>
            <a:solidFill>
              <a:srgbClr val="1C3F6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653257" cy="6117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1738380" y="9386821"/>
            <a:ext cx="6822571" cy="1719567"/>
            <a:chOff x="0" y="0"/>
            <a:chExt cx="1796891" cy="45289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796891" cy="452890"/>
            </a:xfrm>
            <a:custGeom>
              <a:avLst/>
              <a:gdLst/>
              <a:ahLst/>
              <a:cxnLst/>
              <a:rect r="r" b="b" t="t" l="l"/>
              <a:pathLst>
                <a:path h="452890" w="1796891">
                  <a:moveTo>
                    <a:pt x="39716" y="0"/>
                  </a:moveTo>
                  <a:lnTo>
                    <a:pt x="1757175" y="0"/>
                  </a:lnTo>
                  <a:cubicBezTo>
                    <a:pt x="1779109" y="0"/>
                    <a:pt x="1796891" y="17782"/>
                    <a:pt x="1796891" y="39716"/>
                  </a:cubicBezTo>
                  <a:lnTo>
                    <a:pt x="1796891" y="413174"/>
                  </a:lnTo>
                  <a:cubicBezTo>
                    <a:pt x="1796891" y="423707"/>
                    <a:pt x="1792707" y="433809"/>
                    <a:pt x="1785258" y="441258"/>
                  </a:cubicBezTo>
                  <a:cubicBezTo>
                    <a:pt x="1777810" y="448706"/>
                    <a:pt x="1767708" y="452890"/>
                    <a:pt x="1757175" y="452890"/>
                  </a:cubicBezTo>
                  <a:lnTo>
                    <a:pt x="39716" y="452890"/>
                  </a:lnTo>
                  <a:cubicBezTo>
                    <a:pt x="29183" y="452890"/>
                    <a:pt x="19081" y="448706"/>
                    <a:pt x="11633" y="441258"/>
                  </a:cubicBezTo>
                  <a:cubicBezTo>
                    <a:pt x="4184" y="433809"/>
                    <a:pt x="0" y="423707"/>
                    <a:pt x="0" y="413174"/>
                  </a:cubicBezTo>
                  <a:lnTo>
                    <a:pt x="0" y="39716"/>
                  </a:lnTo>
                  <a:cubicBezTo>
                    <a:pt x="0" y="29183"/>
                    <a:pt x="4184" y="19081"/>
                    <a:pt x="11633" y="11633"/>
                  </a:cubicBezTo>
                  <a:cubicBezTo>
                    <a:pt x="19081" y="4184"/>
                    <a:pt x="29183" y="0"/>
                    <a:pt x="39716" y="0"/>
                  </a:cubicBezTo>
                  <a:close/>
                </a:path>
              </a:pathLst>
            </a:custGeom>
            <a:solidFill>
              <a:srgbClr val="3FA3FF">
                <a:alpha val="49804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1796891" cy="5005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21" id="21"/>
          <p:cNvSpPr/>
          <p:nvPr/>
        </p:nvSpPr>
        <p:spPr>
          <a:xfrm>
            <a:off x="17179641" y="5143500"/>
            <a:ext cx="0" cy="3898928"/>
          </a:xfrm>
          <a:prstGeom prst="line">
            <a:avLst/>
          </a:prstGeom>
          <a:ln cap="flat" w="19050">
            <a:solidFill>
              <a:srgbClr val="3FA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17024315" y="5143500"/>
            <a:ext cx="0" cy="3898928"/>
          </a:xfrm>
          <a:prstGeom prst="line">
            <a:avLst/>
          </a:prstGeom>
          <a:ln cap="flat" w="19050">
            <a:solidFill>
              <a:srgbClr val="3FA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>
            <a:off x="16868989" y="5143500"/>
            <a:ext cx="0" cy="3898928"/>
          </a:xfrm>
          <a:prstGeom prst="line">
            <a:avLst/>
          </a:prstGeom>
          <a:ln cap="flat" w="19050">
            <a:solidFill>
              <a:srgbClr val="3FA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6713664" y="5143500"/>
            <a:ext cx="0" cy="3898928"/>
          </a:xfrm>
          <a:prstGeom prst="line">
            <a:avLst/>
          </a:prstGeom>
          <a:ln cap="flat" w="19050">
            <a:solidFill>
              <a:srgbClr val="3FA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16558338" y="5143500"/>
            <a:ext cx="0" cy="3898928"/>
          </a:xfrm>
          <a:prstGeom prst="line">
            <a:avLst/>
          </a:prstGeom>
          <a:ln cap="flat" w="19050">
            <a:solidFill>
              <a:srgbClr val="3FA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16403013" y="5143500"/>
            <a:ext cx="0" cy="3898928"/>
          </a:xfrm>
          <a:prstGeom prst="line">
            <a:avLst/>
          </a:prstGeom>
          <a:ln cap="flat" w="19050">
            <a:solidFill>
              <a:srgbClr val="3FA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16247687" y="5143500"/>
            <a:ext cx="0" cy="3898928"/>
          </a:xfrm>
          <a:prstGeom prst="line">
            <a:avLst/>
          </a:prstGeom>
          <a:ln cap="flat" w="19050">
            <a:solidFill>
              <a:srgbClr val="3FA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>
            <a:off x="16092362" y="5143500"/>
            <a:ext cx="0" cy="3898928"/>
          </a:xfrm>
          <a:prstGeom prst="line">
            <a:avLst/>
          </a:prstGeom>
          <a:ln cap="flat" w="19050">
            <a:solidFill>
              <a:srgbClr val="3FA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>
            <a:off x="15937036" y="5143500"/>
            <a:ext cx="0" cy="3898928"/>
          </a:xfrm>
          <a:prstGeom prst="line">
            <a:avLst/>
          </a:prstGeom>
          <a:ln cap="flat" w="19050">
            <a:solidFill>
              <a:srgbClr val="3FA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15781710" y="5143500"/>
            <a:ext cx="0" cy="3898928"/>
          </a:xfrm>
          <a:prstGeom prst="line">
            <a:avLst/>
          </a:prstGeom>
          <a:ln cap="flat" w="19050">
            <a:solidFill>
              <a:srgbClr val="3FA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>
            <a:off x="15626385" y="5143500"/>
            <a:ext cx="0" cy="3898928"/>
          </a:xfrm>
          <a:prstGeom prst="line">
            <a:avLst/>
          </a:prstGeom>
          <a:ln cap="flat" w="19050">
            <a:solidFill>
              <a:srgbClr val="3FA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15471059" y="5143500"/>
            <a:ext cx="0" cy="3898928"/>
          </a:xfrm>
          <a:prstGeom prst="line">
            <a:avLst/>
          </a:prstGeom>
          <a:ln cap="flat" w="19050">
            <a:solidFill>
              <a:srgbClr val="3FA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15315734" y="5143500"/>
            <a:ext cx="0" cy="3898928"/>
          </a:xfrm>
          <a:prstGeom prst="line">
            <a:avLst/>
          </a:prstGeom>
          <a:ln cap="flat" w="19050">
            <a:solidFill>
              <a:srgbClr val="3FA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15160408" y="5143500"/>
            <a:ext cx="0" cy="3898928"/>
          </a:xfrm>
          <a:prstGeom prst="line">
            <a:avLst/>
          </a:prstGeom>
          <a:ln cap="flat" w="19050">
            <a:solidFill>
              <a:srgbClr val="3FA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5" id="35"/>
          <p:cNvSpPr txBox="true"/>
          <p:nvPr/>
        </p:nvSpPr>
        <p:spPr>
          <a:xfrm rot="0">
            <a:off x="3735951" y="2607258"/>
            <a:ext cx="10814857" cy="4467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323"/>
              </a:lnSpc>
            </a:pPr>
            <a:r>
              <a:rPr lang="en-US" b="true" sz="16498">
                <a:solidFill>
                  <a:srgbClr val="0B13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TERIMA</a:t>
            </a:r>
          </a:p>
          <a:p>
            <a:pPr algn="ctr">
              <a:lnSpc>
                <a:spcPts val="17323"/>
              </a:lnSpc>
            </a:pPr>
            <a:r>
              <a:rPr lang="en-US" b="true" sz="16498">
                <a:solidFill>
                  <a:srgbClr val="0B13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KASIH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DAGblWAteyI</dc:identifier>
  <dcterms:modified xsi:type="dcterms:W3CDTF">2011-08-01T06:04:30Z</dcterms:modified>
  <cp:revision>1</cp:revision>
  <dc:title>Biru dan Putih Minimalis Tugas Kelompok Presentasi</dc:title>
</cp:coreProperties>
</file>