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7A261-4C2D-4C68-9FC6-7E15D627DB27}" type="doc">
      <dgm:prSet loTypeId="urn:microsoft.com/office/officeart/2005/8/layout/hList9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37FE6834-6A23-4EB1-9EE0-7D9DDEEBB9E3}">
      <dgm:prSet phldrT="[Text]"/>
      <dgm:spPr/>
      <dgm:t>
        <a:bodyPr/>
        <a:lstStyle/>
        <a:p>
          <a:r>
            <a:rPr lang="en-US" smtClean="0"/>
            <a:t>type</a:t>
          </a:r>
          <a:endParaRPr lang="en-US"/>
        </a:p>
      </dgm:t>
    </dgm:pt>
    <dgm:pt modelId="{E068E9C4-CE7D-465B-8EDF-08B6686EA8CB}" type="parTrans" cxnId="{F4E9641A-5696-4AD6-96EF-751C1B7F7813}">
      <dgm:prSet/>
      <dgm:spPr/>
      <dgm:t>
        <a:bodyPr/>
        <a:lstStyle/>
        <a:p>
          <a:endParaRPr lang="en-US"/>
        </a:p>
      </dgm:t>
    </dgm:pt>
    <dgm:pt modelId="{C58CCC0D-725B-4633-836C-A138ABA97129}" type="sibTrans" cxnId="{F4E9641A-5696-4AD6-96EF-751C1B7F7813}">
      <dgm:prSet/>
      <dgm:spPr/>
      <dgm:t>
        <a:bodyPr/>
        <a:lstStyle/>
        <a:p>
          <a:endParaRPr lang="en-US"/>
        </a:p>
      </dgm:t>
    </dgm:pt>
    <dgm:pt modelId="{4EEDA40A-17E5-48C1-B11E-C85FAEAF7E63}">
      <dgm:prSet phldrT="[Text]"/>
      <dgm:spPr/>
      <dgm:t>
        <a:bodyPr/>
        <a:lstStyle/>
        <a:p>
          <a:r>
            <a:rPr lang="en-US" smtClean="0"/>
            <a:t>ID</a:t>
          </a:r>
          <a:endParaRPr lang="en-US"/>
        </a:p>
      </dgm:t>
    </dgm:pt>
    <dgm:pt modelId="{6BEF1310-60B9-4645-95B2-D8FC1B9F124D}" type="parTrans" cxnId="{21990919-7690-4B5B-B289-C8195854C9EA}">
      <dgm:prSet/>
      <dgm:spPr/>
      <dgm:t>
        <a:bodyPr/>
        <a:lstStyle/>
        <a:p>
          <a:endParaRPr lang="en-US"/>
        </a:p>
      </dgm:t>
    </dgm:pt>
    <dgm:pt modelId="{F7358F4E-07EE-4EB6-8264-09AB064AD085}" type="sibTrans" cxnId="{21990919-7690-4B5B-B289-C8195854C9EA}">
      <dgm:prSet/>
      <dgm:spPr/>
      <dgm:t>
        <a:bodyPr/>
        <a:lstStyle/>
        <a:p>
          <a:endParaRPr lang="en-US"/>
        </a:p>
      </dgm:t>
    </dgm:pt>
    <dgm:pt modelId="{E6969699-BFA1-46DA-A432-69DBEC171A82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258571C6-2391-4A87-A114-F25CC7100BBB}" type="parTrans" cxnId="{79FF68B7-C6E3-49D1-95F5-AFD83E80D378}">
      <dgm:prSet/>
      <dgm:spPr/>
      <dgm:t>
        <a:bodyPr/>
        <a:lstStyle/>
        <a:p>
          <a:endParaRPr lang="en-US"/>
        </a:p>
      </dgm:t>
    </dgm:pt>
    <dgm:pt modelId="{1DC75AB2-DF3E-4C14-804B-04C2427DD4BC}" type="sibTrans" cxnId="{79FF68B7-C6E3-49D1-95F5-AFD83E80D378}">
      <dgm:prSet/>
      <dgm:spPr/>
      <dgm:t>
        <a:bodyPr/>
        <a:lstStyle/>
        <a:p>
          <a:endParaRPr lang="en-US"/>
        </a:p>
      </dgm:t>
    </dgm:pt>
    <dgm:pt modelId="{961D3182-A505-4168-A5DF-27CAAE0667D0}" type="pres">
      <dgm:prSet presAssocID="{2677A261-4C2D-4C68-9FC6-7E15D627DB27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26D6478-BC33-45B5-95F9-0D44A845AA5F}" type="pres">
      <dgm:prSet presAssocID="{37FE6834-6A23-4EB1-9EE0-7D9DDEEBB9E3}" presName="posSpace" presStyleCnt="0"/>
      <dgm:spPr/>
    </dgm:pt>
    <dgm:pt modelId="{35FA6359-3A02-476A-BECB-1B7D0B27DD46}" type="pres">
      <dgm:prSet presAssocID="{37FE6834-6A23-4EB1-9EE0-7D9DDEEBB9E3}" presName="vertFlow" presStyleCnt="0"/>
      <dgm:spPr/>
    </dgm:pt>
    <dgm:pt modelId="{F98E05C5-74CC-458C-9C19-1F38B70D3CBF}" type="pres">
      <dgm:prSet presAssocID="{37FE6834-6A23-4EB1-9EE0-7D9DDEEBB9E3}" presName="topSpace" presStyleCnt="0"/>
      <dgm:spPr/>
    </dgm:pt>
    <dgm:pt modelId="{8B28073B-39AD-45CB-A2B0-4315F29E7B43}" type="pres">
      <dgm:prSet presAssocID="{37FE6834-6A23-4EB1-9EE0-7D9DDEEBB9E3}" presName="firstComp" presStyleCnt="0"/>
      <dgm:spPr/>
    </dgm:pt>
    <dgm:pt modelId="{FDBDF520-B326-480C-ACE2-A14FC28DF7A9}" type="pres">
      <dgm:prSet presAssocID="{37FE6834-6A23-4EB1-9EE0-7D9DDEEBB9E3}" presName="firstChild" presStyleLbl="bgAccFollowNode1" presStyleIdx="0" presStyleCnt="2"/>
      <dgm:spPr/>
      <dgm:t>
        <a:bodyPr/>
        <a:lstStyle/>
        <a:p>
          <a:endParaRPr lang="en-US"/>
        </a:p>
      </dgm:t>
    </dgm:pt>
    <dgm:pt modelId="{8DF641F8-015F-494E-95CB-27AE20B7E5A1}" type="pres">
      <dgm:prSet presAssocID="{37FE6834-6A23-4EB1-9EE0-7D9DDEEBB9E3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058A5-4C83-4175-A400-1F3A461B3D56}" type="pres">
      <dgm:prSet presAssocID="{E6969699-BFA1-46DA-A432-69DBEC171A82}" presName="comp" presStyleCnt="0"/>
      <dgm:spPr/>
    </dgm:pt>
    <dgm:pt modelId="{6A7C361E-31EE-4CB2-88B6-5A34441EB157}" type="pres">
      <dgm:prSet presAssocID="{E6969699-BFA1-46DA-A432-69DBEC171A82}" presName="child" presStyleLbl="bgAccFollowNode1" presStyleIdx="1" presStyleCnt="2"/>
      <dgm:spPr/>
      <dgm:t>
        <a:bodyPr/>
        <a:lstStyle/>
        <a:p>
          <a:endParaRPr lang="en-US"/>
        </a:p>
      </dgm:t>
    </dgm:pt>
    <dgm:pt modelId="{3BD6E77A-D07B-448E-94A8-9AB3971FED44}" type="pres">
      <dgm:prSet presAssocID="{E6969699-BFA1-46DA-A432-69DBEC171A82}" presName="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96982-5C96-4440-B79B-09DFE935A294}" type="pres">
      <dgm:prSet presAssocID="{37FE6834-6A23-4EB1-9EE0-7D9DDEEBB9E3}" presName="negSpace" presStyleCnt="0"/>
      <dgm:spPr/>
    </dgm:pt>
    <dgm:pt modelId="{4B11D56C-DF32-4E04-9406-09C9B0A17B89}" type="pres">
      <dgm:prSet presAssocID="{37FE6834-6A23-4EB1-9EE0-7D9DDEEBB9E3}" presName="circle" presStyleLbl="node1" presStyleIdx="0" presStyleCnt="1" custLinFactNeighborX="-4100" custLinFactNeighborY="89816"/>
      <dgm:spPr/>
      <dgm:t>
        <a:bodyPr/>
        <a:lstStyle/>
        <a:p>
          <a:endParaRPr lang="en-US"/>
        </a:p>
      </dgm:t>
    </dgm:pt>
  </dgm:ptLst>
  <dgm:cxnLst>
    <dgm:cxn modelId="{F4E9641A-5696-4AD6-96EF-751C1B7F7813}" srcId="{2677A261-4C2D-4C68-9FC6-7E15D627DB27}" destId="{37FE6834-6A23-4EB1-9EE0-7D9DDEEBB9E3}" srcOrd="0" destOrd="0" parTransId="{E068E9C4-CE7D-465B-8EDF-08B6686EA8CB}" sibTransId="{C58CCC0D-725B-4633-836C-A138ABA97129}"/>
    <dgm:cxn modelId="{21990919-7690-4B5B-B289-C8195854C9EA}" srcId="{37FE6834-6A23-4EB1-9EE0-7D9DDEEBB9E3}" destId="{4EEDA40A-17E5-48C1-B11E-C85FAEAF7E63}" srcOrd="0" destOrd="0" parTransId="{6BEF1310-60B9-4645-95B2-D8FC1B9F124D}" sibTransId="{F7358F4E-07EE-4EB6-8264-09AB064AD085}"/>
    <dgm:cxn modelId="{960B9E97-0748-4181-8740-980DA757DE94}" type="presOf" srcId="{37FE6834-6A23-4EB1-9EE0-7D9DDEEBB9E3}" destId="{4B11D56C-DF32-4E04-9406-09C9B0A17B89}" srcOrd="0" destOrd="0" presId="urn:microsoft.com/office/officeart/2005/8/layout/hList9"/>
    <dgm:cxn modelId="{8DB71543-76C4-4275-8182-139132EFBDF5}" type="presOf" srcId="{E6969699-BFA1-46DA-A432-69DBEC171A82}" destId="{3BD6E77A-D07B-448E-94A8-9AB3971FED44}" srcOrd="1" destOrd="0" presId="urn:microsoft.com/office/officeart/2005/8/layout/hList9"/>
    <dgm:cxn modelId="{E06F7810-ECB1-4559-8690-22BF0BF33165}" type="presOf" srcId="{4EEDA40A-17E5-48C1-B11E-C85FAEAF7E63}" destId="{FDBDF520-B326-480C-ACE2-A14FC28DF7A9}" srcOrd="0" destOrd="0" presId="urn:microsoft.com/office/officeart/2005/8/layout/hList9"/>
    <dgm:cxn modelId="{7AF3B077-A974-4644-911D-05748584E6F3}" type="presOf" srcId="{E6969699-BFA1-46DA-A432-69DBEC171A82}" destId="{6A7C361E-31EE-4CB2-88B6-5A34441EB157}" srcOrd="0" destOrd="0" presId="urn:microsoft.com/office/officeart/2005/8/layout/hList9"/>
    <dgm:cxn modelId="{79FF68B7-C6E3-49D1-95F5-AFD83E80D378}" srcId="{37FE6834-6A23-4EB1-9EE0-7D9DDEEBB9E3}" destId="{E6969699-BFA1-46DA-A432-69DBEC171A82}" srcOrd="1" destOrd="0" parTransId="{258571C6-2391-4A87-A114-F25CC7100BBB}" sibTransId="{1DC75AB2-DF3E-4C14-804B-04C2427DD4BC}"/>
    <dgm:cxn modelId="{B22DCAB1-6B71-409F-A18D-5057A5E195BF}" type="presOf" srcId="{2677A261-4C2D-4C68-9FC6-7E15D627DB27}" destId="{961D3182-A505-4168-A5DF-27CAAE0667D0}" srcOrd="0" destOrd="0" presId="urn:microsoft.com/office/officeart/2005/8/layout/hList9"/>
    <dgm:cxn modelId="{3F149DDB-0F1B-4FF3-8D15-E97C3FD4217C}" type="presOf" srcId="{4EEDA40A-17E5-48C1-B11E-C85FAEAF7E63}" destId="{8DF641F8-015F-494E-95CB-27AE20B7E5A1}" srcOrd="1" destOrd="0" presId="urn:microsoft.com/office/officeart/2005/8/layout/hList9"/>
    <dgm:cxn modelId="{4CE74969-8567-4C7F-8334-D323723FD732}" type="presParOf" srcId="{961D3182-A505-4168-A5DF-27CAAE0667D0}" destId="{E26D6478-BC33-45B5-95F9-0D44A845AA5F}" srcOrd="0" destOrd="0" presId="urn:microsoft.com/office/officeart/2005/8/layout/hList9"/>
    <dgm:cxn modelId="{0FB5407C-4176-44C1-BEA8-A47E36726EA1}" type="presParOf" srcId="{961D3182-A505-4168-A5DF-27CAAE0667D0}" destId="{35FA6359-3A02-476A-BECB-1B7D0B27DD46}" srcOrd="1" destOrd="0" presId="urn:microsoft.com/office/officeart/2005/8/layout/hList9"/>
    <dgm:cxn modelId="{FACA67A6-F327-4684-B850-54206220047D}" type="presParOf" srcId="{35FA6359-3A02-476A-BECB-1B7D0B27DD46}" destId="{F98E05C5-74CC-458C-9C19-1F38B70D3CBF}" srcOrd="0" destOrd="0" presId="urn:microsoft.com/office/officeart/2005/8/layout/hList9"/>
    <dgm:cxn modelId="{FEF01D7A-A5EF-4CE1-A729-64FD1F4A29EE}" type="presParOf" srcId="{35FA6359-3A02-476A-BECB-1B7D0B27DD46}" destId="{8B28073B-39AD-45CB-A2B0-4315F29E7B43}" srcOrd="1" destOrd="0" presId="urn:microsoft.com/office/officeart/2005/8/layout/hList9"/>
    <dgm:cxn modelId="{D1579446-FB74-4B55-BD58-4B1804A708BD}" type="presParOf" srcId="{8B28073B-39AD-45CB-A2B0-4315F29E7B43}" destId="{FDBDF520-B326-480C-ACE2-A14FC28DF7A9}" srcOrd="0" destOrd="0" presId="urn:microsoft.com/office/officeart/2005/8/layout/hList9"/>
    <dgm:cxn modelId="{23186EC4-F31E-4252-961D-07B5C676E787}" type="presParOf" srcId="{8B28073B-39AD-45CB-A2B0-4315F29E7B43}" destId="{8DF641F8-015F-494E-95CB-27AE20B7E5A1}" srcOrd="1" destOrd="0" presId="urn:microsoft.com/office/officeart/2005/8/layout/hList9"/>
    <dgm:cxn modelId="{E49A4984-19A8-47DC-8F1A-DBD33F2FEC67}" type="presParOf" srcId="{35FA6359-3A02-476A-BECB-1B7D0B27DD46}" destId="{C50058A5-4C83-4175-A400-1F3A461B3D56}" srcOrd="2" destOrd="0" presId="urn:microsoft.com/office/officeart/2005/8/layout/hList9"/>
    <dgm:cxn modelId="{0065D6C8-DDA7-41E1-BD4C-33B9D90CBECA}" type="presParOf" srcId="{C50058A5-4C83-4175-A400-1F3A461B3D56}" destId="{6A7C361E-31EE-4CB2-88B6-5A34441EB157}" srcOrd="0" destOrd="0" presId="urn:microsoft.com/office/officeart/2005/8/layout/hList9"/>
    <dgm:cxn modelId="{FE5D569C-606A-4828-8EE0-F732BB0099CE}" type="presParOf" srcId="{C50058A5-4C83-4175-A400-1F3A461B3D56}" destId="{3BD6E77A-D07B-448E-94A8-9AB3971FED44}" srcOrd="1" destOrd="0" presId="urn:microsoft.com/office/officeart/2005/8/layout/hList9"/>
    <dgm:cxn modelId="{42C3BA4A-0597-4960-90FA-4AAF9F53CA9A}" type="presParOf" srcId="{961D3182-A505-4168-A5DF-27CAAE0667D0}" destId="{7C796982-5C96-4440-B79B-09DFE935A294}" srcOrd="2" destOrd="0" presId="urn:microsoft.com/office/officeart/2005/8/layout/hList9"/>
    <dgm:cxn modelId="{4325E001-17E2-4A34-BF6D-8434A32904C5}" type="presParOf" srcId="{961D3182-A505-4168-A5DF-27CAAE0667D0}" destId="{4B11D56C-DF32-4E04-9406-09C9B0A17B8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DF520-B326-480C-ACE2-A14FC28DF7A9}">
      <dsp:nvSpPr>
        <dsp:cNvPr id="0" name=""/>
        <dsp:cNvSpPr/>
      </dsp:nvSpPr>
      <dsp:spPr>
        <a:xfrm>
          <a:off x="723366" y="240458"/>
          <a:ext cx="901302" cy="60116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ID</a:t>
          </a:r>
          <a:endParaRPr lang="en-US" sz="2100" kern="1200"/>
        </a:p>
      </dsp:txBody>
      <dsp:txXfrm>
        <a:off x="867575" y="240458"/>
        <a:ext cx="757093" cy="601168"/>
      </dsp:txXfrm>
    </dsp:sp>
    <dsp:sp modelId="{6A7C361E-31EE-4CB2-88B6-5A34441EB157}">
      <dsp:nvSpPr>
        <dsp:cNvPr id="0" name=""/>
        <dsp:cNvSpPr/>
      </dsp:nvSpPr>
      <dsp:spPr>
        <a:xfrm>
          <a:off x="723366" y="841627"/>
          <a:ext cx="901302" cy="60116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text</a:t>
          </a:r>
          <a:endParaRPr lang="en-US" sz="2100" kern="1200"/>
        </a:p>
      </dsp:txBody>
      <dsp:txXfrm>
        <a:off x="867575" y="841627"/>
        <a:ext cx="757093" cy="601168"/>
      </dsp:txXfrm>
    </dsp:sp>
    <dsp:sp modelId="{4B11D56C-DF32-4E04-9406-09C9B0A17B89}">
      <dsp:nvSpPr>
        <dsp:cNvPr id="0" name=""/>
        <dsp:cNvSpPr/>
      </dsp:nvSpPr>
      <dsp:spPr>
        <a:xfrm>
          <a:off x="186010" y="539787"/>
          <a:ext cx="600868" cy="600868"/>
        </a:xfrm>
        <a:prstGeom prst="ellips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type</a:t>
          </a:r>
          <a:endParaRPr lang="en-US" sz="1800" kern="1200"/>
        </a:p>
      </dsp:txBody>
      <dsp:txXfrm>
        <a:off x="274005" y="627782"/>
        <a:ext cx="424878" cy="424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5C6-75C1-4A49-87F1-B14178D07B1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552A-2FA9-4527-B015-051D692A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8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5C6-75C1-4A49-87F1-B14178D07B1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552A-2FA9-4527-B015-051D692A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5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5C6-75C1-4A49-87F1-B14178D07B1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552A-2FA9-4527-B015-051D692A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0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5C6-75C1-4A49-87F1-B14178D07B1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552A-2FA9-4527-B015-051D692A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6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5C6-75C1-4A49-87F1-B14178D07B1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552A-2FA9-4527-B015-051D692A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5C6-75C1-4A49-87F1-B14178D07B1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552A-2FA9-4527-B015-051D692A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9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5C6-75C1-4A49-87F1-B14178D07B1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552A-2FA9-4527-B015-051D692A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7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5C6-75C1-4A49-87F1-B14178D07B1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552A-2FA9-4527-B015-051D692A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7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5C6-75C1-4A49-87F1-B14178D07B1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552A-2FA9-4527-B015-051D692A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5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5C6-75C1-4A49-87F1-B14178D07B1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552A-2FA9-4527-B015-051D692A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55C6-75C1-4A49-87F1-B14178D07B1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552A-2FA9-4527-B015-051D692A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55C6-75C1-4A49-87F1-B14178D07B1D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2552A-2FA9-4527-B015-051D692AA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0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15276" y="105432"/>
            <a:ext cx="2722227" cy="6551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6702804" y="746620"/>
            <a:ext cx="5041784" cy="50417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00741" y="922583"/>
            <a:ext cx="4655890" cy="4655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34916" y="1787302"/>
            <a:ext cx="2219936" cy="11712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/>
          </a:p>
          <a:p>
            <a:r>
              <a:rPr lang="en-US" smtClean="0"/>
              <a:t>   todos</a:t>
            </a:r>
          </a:p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42989" y="2124918"/>
            <a:ext cx="1023457" cy="662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todo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48046" y="1048772"/>
            <a:ext cx="1510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Store</a:t>
            </a:r>
            <a:endParaRPr lang="en-US" sz="4000"/>
          </a:p>
        </p:txBody>
      </p:sp>
      <p:sp>
        <p:nvSpPr>
          <p:cNvPr id="10" name="Rectangle 9"/>
          <p:cNvSpPr/>
          <p:nvPr/>
        </p:nvSpPr>
        <p:spPr>
          <a:xfrm>
            <a:off x="2726422" y="3825380"/>
            <a:ext cx="1719743" cy="1098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State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64653" y="4031866"/>
            <a:ext cx="981512" cy="8924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</a:t>
            </a:r>
            <a:r>
              <a:rPr lang="en-US" smtClean="0"/>
              <a:t>odos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466202" y="1787302"/>
            <a:ext cx="1849074" cy="28975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4664278" y="1702963"/>
            <a:ext cx="3481432" cy="1359974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 </a:t>
            </a:r>
            <a:r>
              <a:rPr lang="en-US" smtClean="0"/>
              <a:t>                            Action                                     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53724" y="1891718"/>
            <a:ext cx="973124" cy="1344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smtClean="0"/>
          </a:p>
          <a:p>
            <a:pPr algn="ctr"/>
            <a:endParaRPr lang="en-US" sz="1400"/>
          </a:p>
          <a:p>
            <a:pPr algn="ctr"/>
            <a:r>
              <a:rPr lang="en-US" sz="1400" smtClean="0"/>
              <a:t>AddTodo</a:t>
            </a:r>
            <a:endParaRPr lang="en-US" sz="1400"/>
          </a:p>
        </p:txBody>
      </p:sp>
      <p:sp>
        <p:nvSpPr>
          <p:cNvPr id="16" name="Rectangle 15"/>
          <p:cNvSpPr/>
          <p:nvPr/>
        </p:nvSpPr>
        <p:spPr>
          <a:xfrm>
            <a:off x="9353724" y="3250733"/>
            <a:ext cx="973124" cy="1344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Todo</a:t>
            </a:r>
          </a:p>
          <a:p>
            <a:pPr algn="ctr"/>
            <a:endParaRPr lang="en-US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72505" y="3733102"/>
            <a:ext cx="654343" cy="8619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TodoList</a:t>
            </a:r>
            <a:endParaRPr lang="en-US"/>
          </a:p>
        </p:txBody>
      </p:sp>
      <p:sp>
        <p:nvSpPr>
          <p:cNvPr id="18" name="Notched Right Arrow 17"/>
          <p:cNvSpPr/>
          <p:nvPr/>
        </p:nvSpPr>
        <p:spPr>
          <a:xfrm rot="21398274">
            <a:off x="4204222" y="3593062"/>
            <a:ext cx="3604378" cy="1455491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Connet</a:t>
            </a:r>
            <a:endParaRPr lang="en-US"/>
          </a:p>
        </p:txBody>
      </p:sp>
      <p:sp>
        <p:nvSpPr>
          <p:cNvPr id="20" name="10-Point Star 19"/>
          <p:cNvSpPr/>
          <p:nvPr/>
        </p:nvSpPr>
        <p:spPr>
          <a:xfrm>
            <a:off x="7466201" y="1967434"/>
            <a:ext cx="1441107" cy="88418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Dispatch</a:t>
            </a:r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145710" y="3524488"/>
            <a:ext cx="1627463" cy="997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Props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442547" y="2773268"/>
            <a:ext cx="167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View</a:t>
            </a:r>
            <a:endParaRPr lang="en-US" sz="360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164908" y="2641236"/>
            <a:ext cx="967135" cy="60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39373" y="3480383"/>
            <a:ext cx="459778" cy="80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2026" y="3241430"/>
            <a:ext cx="44847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combineReducers</a:t>
            </a:r>
            <a:endParaRPr lang="en-US" sz="1100"/>
          </a:p>
        </p:txBody>
      </p:sp>
      <p:sp>
        <p:nvSpPr>
          <p:cNvPr id="33" name="TextBox 32"/>
          <p:cNvSpPr txBox="1"/>
          <p:nvPr/>
        </p:nvSpPr>
        <p:spPr>
          <a:xfrm>
            <a:off x="1410277" y="4305076"/>
            <a:ext cx="920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createStore</a:t>
            </a:r>
            <a:endParaRPr lang="en-US" sz="1100"/>
          </a:p>
        </p:txBody>
      </p:sp>
      <p:sp>
        <p:nvSpPr>
          <p:cNvPr id="35" name="Right Arrow 34"/>
          <p:cNvSpPr/>
          <p:nvPr/>
        </p:nvSpPr>
        <p:spPr>
          <a:xfrm flipH="1">
            <a:off x="8881965" y="1939649"/>
            <a:ext cx="1194910" cy="89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Props</a:t>
            </a:r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199493" y="4455149"/>
            <a:ext cx="629478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42547" y="374949"/>
            <a:ext cx="1122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/>
              <a:t>UI</a:t>
            </a:r>
            <a:endParaRPr lang="en-US" sz="5400"/>
          </a:p>
        </p:txBody>
      </p:sp>
      <p:sp>
        <p:nvSpPr>
          <p:cNvPr id="13" name="TextBox 12"/>
          <p:cNvSpPr txBox="1"/>
          <p:nvPr/>
        </p:nvSpPr>
        <p:spPr>
          <a:xfrm>
            <a:off x="1996657" y="1743078"/>
            <a:ext cx="111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Reducers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93718" y="2325458"/>
            <a:ext cx="87265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constant</a:t>
            </a:r>
            <a:endParaRPr lang="en-US" sz="140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60226568"/>
              </p:ext>
            </p:extLst>
          </p:nvPr>
        </p:nvGraphicFramePr>
        <p:xfrm>
          <a:off x="4655890" y="1552918"/>
          <a:ext cx="1867341" cy="1442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16021" y="1056746"/>
            <a:ext cx="15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action.js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86283" y="371100"/>
            <a:ext cx="15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reducer.js</a:t>
            </a:r>
            <a:endParaRPr lang="en-US"/>
          </a:p>
        </p:txBody>
      </p:sp>
      <p:sp>
        <p:nvSpPr>
          <p:cNvPr id="29" name="Left Brace 28"/>
          <p:cNvSpPr/>
          <p:nvPr/>
        </p:nvSpPr>
        <p:spPr>
          <a:xfrm rot="16200000">
            <a:off x="6417603" y="3136606"/>
            <a:ext cx="718569" cy="4481714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41405" y="5725485"/>
            <a:ext cx="15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App.js</a:t>
            </a:r>
            <a:endParaRPr lang="en-US"/>
          </a:p>
        </p:txBody>
      </p:sp>
      <p:sp>
        <p:nvSpPr>
          <p:cNvPr id="38" name="Left Brace 37"/>
          <p:cNvSpPr/>
          <p:nvPr/>
        </p:nvSpPr>
        <p:spPr>
          <a:xfrm rot="16200000">
            <a:off x="4664153" y="2262622"/>
            <a:ext cx="718569" cy="7717058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16796" y="6472568"/>
            <a:ext cx="15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main.js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368764" y="377462"/>
            <a:ext cx="4914361" cy="60478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/>
              <a:t>const Login = withRouter(</a:t>
            </a:r>
          </a:p>
          <a:p>
            <a:r>
              <a:rPr lang="en-US" sz="900"/>
              <a:t>  React.createClass({</a:t>
            </a:r>
          </a:p>
          <a:p>
            <a:endParaRPr lang="en-US" sz="900"/>
          </a:p>
          <a:p>
            <a:r>
              <a:rPr lang="en-US" sz="900"/>
              <a:t>    getInitialState() {</a:t>
            </a:r>
          </a:p>
          <a:p>
            <a:r>
              <a:rPr lang="en-US" sz="900"/>
              <a:t>      return {</a:t>
            </a:r>
          </a:p>
          <a:p>
            <a:r>
              <a:rPr lang="en-US" sz="900"/>
              <a:t>        error: false</a:t>
            </a:r>
          </a:p>
          <a:p>
            <a:r>
              <a:rPr lang="en-US" sz="900"/>
              <a:t>      }</a:t>
            </a:r>
          </a:p>
          <a:p>
            <a:r>
              <a:rPr lang="en-US" sz="900"/>
              <a:t>    },</a:t>
            </a:r>
          </a:p>
          <a:p>
            <a:endParaRPr lang="en-US" sz="900"/>
          </a:p>
          <a:p>
            <a:r>
              <a:rPr lang="en-US" sz="900"/>
              <a:t>    handleSubmit(event) {</a:t>
            </a:r>
          </a:p>
          <a:p>
            <a:r>
              <a:rPr lang="en-US" sz="900"/>
              <a:t>      event.preventDefault()</a:t>
            </a:r>
          </a:p>
          <a:p>
            <a:endParaRPr lang="en-US" sz="900"/>
          </a:p>
          <a:p>
            <a:r>
              <a:rPr lang="en-US" sz="900"/>
              <a:t>      const email = this.refs.email.value</a:t>
            </a:r>
          </a:p>
          <a:p>
            <a:r>
              <a:rPr lang="en-US" sz="900"/>
              <a:t>      const pass = this.refs.pass.value</a:t>
            </a:r>
          </a:p>
          <a:p>
            <a:endParaRPr lang="en-US" sz="900"/>
          </a:p>
          <a:p>
            <a:r>
              <a:rPr lang="en-US" sz="900"/>
              <a:t>      auth.login(email, pass, (loggedIn) =&gt; {</a:t>
            </a:r>
          </a:p>
          <a:p>
            <a:r>
              <a:rPr lang="en-US" sz="900"/>
              <a:t>        if (!loggedIn)</a:t>
            </a:r>
          </a:p>
          <a:p>
            <a:r>
              <a:rPr lang="en-US" sz="900"/>
              <a:t>          return this.setState({ error: true })</a:t>
            </a:r>
          </a:p>
          <a:p>
            <a:endParaRPr lang="en-US" sz="900"/>
          </a:p>
          <a:p>
            <a:r>
              <a:rPr lang="en-US" sz="900"/>
              <a:t>        const { location } = this.props</a:t>
            </a:r>
          </a:p>
          <a:p>
            <a:endParaRPr lang="en-US" sz="900"/>
          </a:p>
          <a:p>
            <a:r>
              <a:rPr lang="en-US" sz="900"/>
              <a:t>        if (location.state &amp;&amp; location.state.nextPathname) {</a:t>
            </a:r>
          </a:p>
          <a:p>
            <a:r>
              <a:rPr lang="en-US" sz="900"/>
              <a:t>          this.props.router.replace(location.state.nextPathname)</a:t>
            </a:r>
          </a:p>
          <a:p>
            <a:r>
              <a:rPr lang="en-US" sz="900"/>
              <a:t>        } else {</a:t>
            </a:r>
          </a:p>
          <a:p>
            <a:r>
              <a:rPr lang="en-US" sz="900"/>
              <a:t>          this.props.router.replace('/')</a:t>
            </a:r>
          </a:p>
          <a:p>
            <a:r>
              <a:rPr lang="en-US" sz="900"/>
              <a:t>        }</a:t>
            </a:r>
          </a:p>
          <a:p>
            <a:r>
              <a:rPr lang="en-US" sz="900"/>
              <a:t>      })</a:t>
            </a:r>
          </a:p>
          <a:p>
            <a:r>
              <a:rPr lang="en-US" sz="900"/>
              <a:t>    },</a:t>
            </a:r>
          </a:p>
          <a:p>
            <a:endParaRPr lang="en-US" sz="900"/>
          </a:p>
          <a:p>
            <a:r>
              <a:rPr lang="en-US" sz="900"/>
              <a:t>    render() {</a:t>
            </a:r>
          </a:p>
          <a:p>
            <a:r>
              <a:rPr lang="en-US" sz="900"/>
              <a:t>      return (</a:t>
            </a:r>
          </a:p>
          <a:p>
            <a:r>
              <a:rPr lang="en-US" sz="900"/>
              <a:t>        &lt;form onSubmit={this.handleSubmit}&gt;</a:t>
            </a:r>
          </a:p>
          <a:p>
            <a:r>
              <a:rPr lang="en-US" sz="900"/>
              <a:t>          &lt;label&gt;&lt;input ref="email" placeholder="email" defaultValue="joe@example.com" /&gt;&lt;/label&gt;</a:t>
            </a:r>
          </a:p>
          <a:p>
            <a:r>
              <a:rPr lang="en-US" sz="900"/>
              <a:t>          &lt;label&gt;&lt;input ref="pass" placeholder="password" /&gt;&lt;/label&gt; (hint: password1)&lt;br /&gt;</a:t>
            </a:r>
          </a:p>
          <a:p>
            <a:r>
              <a:rPr lang="en-US" sz="900"/>
              <a:t>          &lt;button type="submit"&gt;login&lt;/button&gt;</a:t>
            </a:r>
          </a:p>
          <a:p>
            <a:r>
              <a:rPr lang="en-US" sz="900"/>
              <a:t>          {this.state.error &amp;&amp; (</a:t>
            </a:r>
          </a:p>
          <a:p>
            <a:r>
              <a:rPr lang="en-US" sz="900"/>
              <a:t>            &lt;p&gt;Bad login information&lt;/p&gt;</a:t>
            </a:r>
          </a:p>
          <a:p>
            <a:r>
              <a:rPr lang="en-US" sz="900"/>
              <a:t>          )}</a:t>
            </a:r>
          </a:p>
          <a:p>
            <a:r>
              <a:rPr lang="en-US" sz="900"/>
              <a:t>        &lt;/form&gt;</a:t>
            </a:r>
          </a:p>
          <a:p>
            <a:r>
              <a:rPr lang="en-US" sz="900"/>
              <a:t>      )</a:t>
            </a:r>
          </a:p>
          <a:p>
            <a:r>
              <a:rPr lang="en-US" sz="900"/>
              <a:t>    }</a:t>
            </a:r>
          </a:p>
          <a:p>
            <a:r>
              <a:rPr lang="en-US" sz="900"/>
              <a:t>  })</a:t>
            </a:r>
          </a:p>
          <a:p>
            <a:r>
              <a:rPr lang="en-US" sz="90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23840" y="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/>
              <a:t>import { browserHistory, Router, Route, Link, withRouter } from 'react-router'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40" y="1244884"/>
            <a:ext cx="532366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render((</a:t>
            </a:r>
          </a:p>
          <a:p>
            <a:r>
              <a:rPr lang="en-US" sz="1200"/>
              <a:t>  &lt;Router history={browserHistory}&gt;</a:t>
            </a:r>
          </a:p>
          <a:p>
            <a:r>
              <a:rPr lang="en-US" sz="1200"/>
              <a:t>    &lt;Route path="/" component={App}&gt;</a:t>
            </a:r>
          </a:p>
          <a:p>
            <a:r>
              <a:rPr lang="en-US" sz="1200"/>
              <a:t>      &lt;Route path="login" component={Login} /&gt;</a:t>
            </a:r>
          </a:p>
          <a:p>
            <a:r>
              <a:rPr lang="en-US" sz="1200"/>
              <a:t>      &lt;Route path="logout" component={Logout} /&gt;</a:t>
            </a:r>
          </a:p>
          <a:p>
            <a:r>
              <a:rPr lang="en-US" sz="1200"/>
              <a:t>      &lt;Route path="about" component={About} /&gt;</a:t>
            </a:r>
          </a:p>
          <a:p>
            <a:r>
              <a:rPr lang="en-US" sz="1200"/>
              <a:t>      &lt;Route path="dashboard" component={Dashboard} onEnter={requireAuth} /&gt;</a:t>
            </a:r>
          </a:p>
          <a:p>
            <a:r>
              <a:rPr lang="en-US" sz="1200"/>
              <a:t>    &lt;/Route&gt;</a:t>
            </a:r>
          </a:p>
          <a:p>
            <a:r>
              <a:rPr lang="en-US" sz="1200"/>
              <a:t>  &lt;/Router&gt;</a:t>
            </a:r>
          </a:p>
          <a:p>
            <a:r>
              <a:rPr lang="en-US" sz="1200"/>
              <a:t>), document.getElementById('example'))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2252" y="745459"/>
            <a:ext cx="3777713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/>
              <a:t>function requireAuth(nextState, replace) {</a:t>
            </a:r>
          </a:p>
          <a:p>
            <a:r>
              <a:rPr lang="en-US" sz="1200"/>
              <a:t>  if (!auth.loggedIn()) {</a:t>
            </a:r>
          </a:p>
          <a:p>
            <a:r>
              <a:rPr lang="en-US" sz="1200"/>
              <a:t>    replace({</a:t>
            </a:r>
          </a:p>
          <a:p>
            <a:r>
              <a:rPr lang="en-US" sz="1200"/>
              <a:t>      pathname: '/login',</a:t>
            </a:r>
          </a:p>
          <a:p>
            <a:r>
              <a:rPr lang="en-US" sz="1200"/>
              <a:t>      state: { nextPathname: nextState.location.pathname }</a:t>
            </a:r>
          </a:p>
          <a:p>
            <a:r>
              <a:rPr lang="en-US" sz="1200"/>
              <a:t>    })</a:t>
            </a:r>
          </a:p>
          <a:p>
            <a:r>
              <a:rPr lang="en-US" sz="1200"/>
              <a:t>  }</a:t>
            </a:r>
          </a:p>
          <a:p>
            <a:r>
              <a:rPr lang="en-US" sz="120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6314" y="4322985"/>
            <a:ext cx="3777713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/>
              <a:t>const Logout = React.createClass({</a:t>
            </a:r>
          </a:p>
          <a:p>
            <a:r>
              <a:rPr lang="en-US" sz="1200"/>
              <a:t>  componentDidMount() {</a:t>
            </a:r>
          </a:p>
          <a:p>
            <a:r>
              <a:rPr lang="en-US" sz="1200"/>
              <a:t>    auth.logout()</a:t>
            </a:r>
          </a:p>
          <a:p>
            <a:r>
              <a:rPr lang="en-US" sz="1200"/>
              <a:t>  },</a:t>
            </a:r>
          </a:p>
          <a:p>
            <a:endParaRPr lang="en-US" sz="1200"/>
          </a:p>
          <a:p>
            <a:r>
              <a:rPr lang="en-US" sz="1200"/>
              <a:t>  render() {</a:t>
            </a:r>
          </a:p>
          <a:p>
            <a:r>
              <a:rPr lang="en-US" sz="1200"/>
              <a:t>    return &lt;p&gt;You are now logged out&lt;/p&gt;</a:t>
            </a:r>
          </a:p>
          <a:p>
            <a:r>
              <a:rPr lang="en-US" sz="1200"/>
              <a:t>  }</a:t>
            </a:r>
          </a:p>
          <a:p>
            <a:r>
              <a:rPr lang="en-US" sz="120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89433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5743" y="198726"/>
            <a:ext cx="2219936" cy="11712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/>
          </a:p>
          <a:p>
            <a:r>
              <a:rPr lang="en-US" smtClean="0"/>
              <a:t>App</a:t>
            </a:r>
            <a:endParaRPr lang="en-US" smtClean="0"/>
          </a:p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20728" y="3447478"/>
            <a:ext cx="1719743" cy="1098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Login</a:t>
            </a:r>
            <a:endParaRPr lang="en-US"/>
          </a:p>
        </p:txBody>
      </p:sp>
      <p:sp>
        <p:nvSpPr>
          <p:cNvPr id="6" name="Notched Right Arrow 5"/>
          <p:cNvSpPr/>
          <p:nvPr/>
        </p:nvSpPr>
        <p:spPr>
          <a:xfrm rot="16925256">
            <a:off x="2912362" y="2207554"/>
            <a:ext cx="2276972" cy="402317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Connet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0348" y="3369986"/>
            <a:ext cx="1719743" cy="1098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Login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2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385</Words>
  <Application>Microsoft Office PowerPoint</Application>
  <PresentationFormat>Widescreen</PresentationFormat>
  <Paragraphs>109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Asurion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Chao</dc:creator>
  <cp:lastModifiedBy>Huang, Chao</cp:lastModifiedBy>
  <cp:revision>34</cp:revision>
  <dcterms:created xsi:type="dcterms:W3CDTF">2016-05-18T16:37:32Z</dcterms:created>
  <dcterms:modified xsi:type="dcterms:W3CDTF">2016-08-05T12:27:07Z</dcterms:modified>
</cp:coreProperties>
</file>