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3C89-D988-433D-A0FA-A2716D5F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800D1-C837-4361-8EF6-555B9253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31600-E87A-478E-9796-311BCDA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11A18-9BF5-4B9B-AB05-00EA1DE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6F11F-5A53-410B-8880-8E25B464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2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0CFDD-0300-4330-AEAB-29A4B29E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C26A6-EE50-4DEF-A842-C4170172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07A39-20B1-4103-94A5-415623A0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0C9CE-553D-4283-A793-426067B4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ABB63-CB37-4328-A5FF-4D44EE7E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5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181C1-05FC-4CAA-9F9A-E6109553F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96DE9-D8AA-47D7-8BF2-CC8AF795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8AC9D-5D97-4498-B894-9FA46FE2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58A2-585E-4BEA-BEF4-DBE9DA80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5970A-7B66-4E4F-91CC-0B29FCC7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E5A6-76AC-495E-BE3E-9D1C1853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B7A3A-E089-4570-B1A1-D5B04131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794EB-60EC-47E7-8CA9-961D6B05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AA71-1495-4C51-B45C-6FCCFE5E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56EFF-28C2-406B-B818-D0B03F84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0701-F48B-4215-B728-7520E7F6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6FF20-8158-4DE4-AE24-764DC1CA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F0C5B-C60B-43A6-A123-6B3F29B2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B8749-D4E3-4701-A468-DB26D8E8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1D9AE-A552-4D61-88A2-9A0E0F8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8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B9D38-1B77-410E-BFCD-47AB3903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7FD73-5A5A-4581-918B-04AF8EE32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73ADA-2EDE-4DE5-A71B-8BF5CD10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D5975-64CF-45D3-AA28-84052379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7CB59-06B0-4748-BA6E-A3ECCF33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4BA7E-63B1-4FF7-8A0E-AC107770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8169E-9A8D-420D-99F1-C528740C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CADE6-0F50-48F8-9DB3-E6054922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A90F0-1388-40B5-820F-EC4681BD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4B1DED-7BF9-4C9A-BF62-ACE71E3AA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B0CB4-38E3-4F66-BE56-FE33FFF75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75C12-FEAE-4F0A-833E-9F6EA209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167AA-6EE6-4E55-954D-0B78AD2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B4CF9F-E0BB-4884-9DBD-5791D81F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3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996CE-6921-4829-9D40-580481E3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6511F-D002-4A18-B602-A1135EBD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2E33C-A5F1-44E5-86F8-FA20D5C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4B9C6D-CDA9-4D6C-ADEF-597E465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75357-AA40-4205-8AFD-33E5A67D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B0CF3-E3F9-41DB-A957-AF7B3A2E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0C1C1-C574-4241-A0B2-0DB5BD70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4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AE91-71AC-4BCE-A81A-5682247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DD8F-F360-4D6F-8265-B72DCCED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C03DB-09C8-46AE-8136-EE9E5628C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2A2D0-9FC7-45CC-94D6-C9DEBC10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D9C48-A10B-413D-93B8-B4B1567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2505C-0633-4017-A005-DACF1D05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0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91863-7388-4563-BEF2-BA47EC9D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0C52A-9558-4D0B-84BA-07780498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99177-E76D-4A51-B495-718031E1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8CD04-C088-4AA2-988A-52DF30AF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3E9D8-D32C-452F-9E7E-EFC6F035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1A1C7-D51B-4952-9E29-A69BAEC9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B1105-CA90-4203-94C6-37E210F2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5877B-2D17-43D9-B018-66E447A8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7ACEB-DEE3-4826-B5B5-D2582768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F6F0-3CE8-4001-A6A2-A9BA5E9A2F11}" type="datetimeFigureOut">
              <a:rPr lang="zh-CN" altLang="en-US" smtClean="0"/>
              <a:t>2019/8/2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67A7F-EF8B-4C01-A855-72FFE1406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96DC2-4820-46DB-8778-EC09997C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533A-EC00-451F-B84C-DAA3BC6D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B3DE02-8ECD-4A3B-B857-EC27732E4862}"/>
              </a:ext>
            </a:extLst>
          </p:cNvPr>
          <p:cNvSpPr/>
          <p:nvPr/>
        </p:nvSpPr>
        <p:spPr>
          <a:xfrm>
            <a:off x="3288384" y="4935718"/>
            <a:ext cx="1206631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5E4365-A73C-4AFB-9538-9E57FA78413A}"/>
              </a:ext>
            </a:extLst>
          </p:cNvPr>
          <p:cNvSpPr/>
          <p:nvPr/>
        </p:nvSpPr>
        <p:spPr>
          <a:xfrm>
            <a:off x="5328108" y="3229466"/>
            <a:ext cx="1206631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F28D287-D6AC-4FED-A45D-24EC22A69CC2}"/>
              </a:ext>
            </a:extLst>
          </p:cNvPr>
          <p:cNvSpPr/>
          <p:nvPr/>
        </p:nvSpPr>
        <p:spPr>
          <a:xfrm>
            <a:off x="5243659" y="4935718"/>
            <a:ext cx="1206631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4354C7E-0CC0-4701-B978-CDFB55DCAD83}"/>
              </a:ext>
            </a:extLst>
          </p:cNvPr>
          <p:cNvSpPr/>
          <p:nvPr/>
        </p:nvSpPr>
        <p:spPr>
          <a:xfrm>
            <a:off x="7480169" y="4935718"/>
            <a:ext cx="1206631" cy="65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48287D-E18F-4046-B7BE-41BC76E90239}"/>
              </a:ext>
            </a:extLst>
          </p:cNvPr>
          <p:cNvSpPr/>
          <p:nvPr/>
        </p:nvSpPr>
        <p:spPr>
          <a:xfrm>
            <a:off x="2941163" y="857839"/>
            <a:ext cx="5811625" cy="1753386"/>
          </a:xfrm>
          <a:prstGeom prst="rect">
            <a:avLst/>
          </a:prstGeom>
          <a:solidFill>
            <a:schemeClr val="accent4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F18CE1-71E6-4D64-96FE-53AAB8EF3217}"/>
              </a:ext>
            </a:extLst>
          </p:cNvPr>
          <p:cNvSpPr/>
          <p:nvPr/>
        </p:nvSpPr>
        <p:spPr>
          <a:xfrm>
            <a:off x="3714161" y="1366887"/>
            <a:ext cx="107465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Sentinel-1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A0FB44B-43B0-4BA7-9D10-A3EDDB152551}"/>
              </a:ext>
            </a:extLst>
          </p:cNvPr>
          <p:cNvSpPr/>
          <p:nvPr/>
        </p:nvSpPr>
        <p:spPr>
          <a:xfrm>
            <a:off x="5460084" y="1387312"/>
            <a:ext cx="107465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Sentinel-2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9D45D5-7014-4D00-8B69-219E0799DBE8}"/>
              </a:ext>
            </a:extLst>
          </p:cNvPr>
          <p:cNvSpPr/>
          <p:nvPr/>
        </p:nvSpPr>
        <p:spPr>
          <a:xfrm>
            <a:off x="7206008" y="1404594"/>
            <a:ext cx="1074655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Sentinel-3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0D369C-FEDC-4390-A979-A5C661BABFC5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846975" y="3879916"/>
            <a:ext cx="84449" cy="105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E4DDA5-41F9-4FB5-BBFB-3954BFEB4AB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891700" y="3879916"/>
            <a:ext cx="2039724" cy="105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0C69A3-B66D-4BDB-9924-D5E4C2424D5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5931424" y="3879916"/>
            <a:ext cx="2152061" cy="105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A9EF2DA-2045-40D0-8372-CB30321B17E2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846976" y="2611225"/>
            <a:ext cx="84448" cy="61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45642E2-3F55-4079-B014-EB55347A43A8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3891700" y="2611225"/>
            <a:ext cx="1955276" cy="232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A25AB0-78D0-4603-A922-9478E7E6107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846976" y="2611225"/>
            <a:ext cx="2236509" cy="232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8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wu</dc:creator>
  <cp:lastModifiedBy>xue wu</cp:lastModifiedBy>
  <cp:revision>2</cp:revision>
  <dcterms:created xsi:type="dcterms:W3CDTF">2019-08-02T02:57:55Z</dcterms:created>
  <dcterms:modified xsi:type="dcterms:W3CDTF">2019-08-02T09:05:26Z</dcterms:modified>
</cp:coreProperties>
</file>