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89D5-6606-4263-A42F-4EC79735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B9E26-6B94-4034-934F-6235589B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2F59-ACAD-43FB-9500-F7E0A0FE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4C0CD-F1ED-4D40-8693-97812965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6F097-6ACF-4C8F-8A8F-5C8BF908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1E927-62C3-4A93-B6AE-6421B165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8C0A5-3318-465F-9033-81C495C6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401DA-D35A-40F7-8EFC-5673A795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9C0A-9D2F-45F4-A4C9-50BDCE11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3EB67-83AF-4C60-90E4-3A2E6044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FEEE0-0358-4BA9-80B8-E63B42A7B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C9D53-5698-4564-A48B-44EECD55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E0D13-5950-4F03-A5BA-D9242D76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F27BE-B745-4442-89C0-8F65B15E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B7585-3258-44FE-9A0E-1D47A371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5468-0FF7-480B-8D0C-E36D4362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F2E4B-6263-4512-9AC4-0D3D76B5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8DF23-8EFD-4F9B-89D4-1842B00A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96E5-9EA4-49E6-AFF2-699A5E2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B3637-D114-4DFF-A3D8-0171052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8E47-2D7A-451F-A0C4-00E35002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A41C7-E2BB-4F82-879A-C9B726CB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DF3A7-560D-4F3A-BE66-A6C5A3E5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A916B-10B2-4C2F-8DB6-FF95607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6B886-A2D5-4752-83DB-810457AD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81E8-6920-441B-9D47-58F37958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91038-6CA5-4F4B-A273-38D7ECDAA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226E7-1A80-428A-A947-7AD2D9B55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DA57E-3A79-4609-88F5-507B2581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6E24E-E778-4D8A-A33F-6C5684F7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F9F57-369B-40EB-9745-F3DBCD8A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9E978-9F37-4F10-B4D6-92A5AA34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A6946-CBA1-417A-ACAA-BC5E7329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B9B95-40E8-4E66-9C2D-C65B5898E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F758-A34E-49BC-B27E-BC61C667B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4656-866E-46E4-96BA-963D910DF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1299A5-5097-4B85-A541-4278F71F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F4701B-ED0F-47A8-969A-2C02080A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7D877-6970-4EE3-9DED-53C2E4EE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6A5D8-2C72-412E-8FCD-39759136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BCAAC-D816-4054-BAC8-6ACDC626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DF92B-9B0C-49A1-8A51-9B4DF73F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D562F-8940-4386-AF58-569B8196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930F9-026C-4388-9136-280B256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D2569-54DE-4668-B114-BE37250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50125-2AFD-401E-B576-96F3A69E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7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2BA0D-C37B-4E22-B5CB-F4E2561C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3E23B-A65C-41C3-BB24-0D962C9C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D427B-7D74-425E-8FC2-3FC693B0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A5C5F-FBE9-4E74-B074-20AACF92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E957-8A13-469E-84A6-2F12ECC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A35A5-AADC-4976-A425-BED9DB77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0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F29C-96FD-4343-BD1F-FBE8FDF1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12CA09-8015-4366-AAD1-2856D07D1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BDBD4-0504-4B7D-8B1D-BE63938F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98455-8B10-49AB-94E3-5827CA8C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C9566-F5DD-41F6-8C5E-07D785D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0B7CB-1EC3-481D-994E-5C36EA10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BDD0E-3A0E-44C7-97FD-8C83C844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4592F-E77B-42C1-9CEE-C2F27A4B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A72E3-BE02-4089-814F-E689996A8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3C2F-6D22-414D-9583-AFF4FCB65FDA}" type="datetimeFigureOut">
              <a:rPr lang="zh-CN" altLang="en-US" smtClean="0"/>
              <a:t>2019/8/5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EB255-4661-41C5-B389-CEE27EB8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AC475-B090-485D-BA82-315CF407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E7BD-954E-45AA-A925-CB734AF07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D66586-40F1-4B50-9BF7-28328A1900FB}"/>
              </a:ext>
            </a:extLst>
          </p:cNvPr>
          <p:cNvSpPr/>
          <p:nvPr/>
        </p:nvSpPr>
        <p:spPr>
          <a:xfrm>
            <a:off x="4804527" y="240769"/>
            <a:ext cx="1187777" cy="53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B2230A3-A301-4474-82B2-BBE28D2F27AF}"/>
              </a:ext>
            </a:extLst>
          </p:cNvPr>
          <p:cNvSpPr/>
          <p:nvPr/>
        </p:nvSpPr>
        <p:spPr>
          <a:xfrm>
            <a:off x="4550003" y="2097850"/>
            <a:ext cx="1696825" cy="2365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RUNNABLE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1BC065F-69FA-48DC-9FE6-329254C65E91}"/>
              </a:ext>
            </a:extLst>
          </p:cNvPr>
          <p:cNvSpPr/>
          <p:nvPr/>
        </p:nvSpPr>
        <p:spPr>
          <a:xfrm>
            <a:off x="8586248" y="1830372"/>
            <a:ext cx="1187777" cy="53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0BEE5EB-6C6F-439C-A687-19C13F7E4C8D}"/>
              </a:ext>
            </a:extLst>
          </p:cNvPr>
          <p:cNvSpPr/>
          <p:nvPr/>
        </p:nvSpPr>
        <p:spPr>
          <a:xfrm>
            <a:off x="562466" y="1830372"/>
            <a:ext cx="1781667" cy="857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TIME_WAITING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D65524-FD49-45E7-B1F1-5BCAC60D73DA}"/>
              </a:ext>
            </a:extLst>
          </p:cNvPr>
          <p:cNvSpPr/>
          <p:nvPr/>
        </p:nvSpPr>
        <p:spPr>
          <a:xfrm>
            <a:off x="8785782" y="5280581"/>
            <a:ext cx="1187777" cy="53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56ABA3-6BC1-493D-8C38-D131DADD4027}"/>
              </a:ext>
            </a:extLst>
          </p:cNvPr>
          <p:cNvSpPr/>
          <p:nvPr/>
        </p:nvSpPr>
        <p:spPr>
          <a:xfrm>
            <a:off x="4550003" y="6138030"/>
            <a:ext cx="1699967" cy="452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4110E-FBF9-4C94-B5FF-E28F9B92C7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98416" y="778097"/>
            <a:ext cx="0" cy="1319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EC7DF4B-96FE-49BB-9216-52F33F1827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246828" y="2099036"/>
            <a:ext cx="2339420" cy="118148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71A9D0-D692-477E-9BD1-3D3A9DC98213}"/>
              </a:ext>
            </a:extLst>
          </p:cNvPr>
          <p:cNvSpPr txBox="1"/>
          <p:nvPr/>
        </p:nvSpPr>
        <p:spPr>
          <a:xfrm>
            <a:off x="5398415" y="106864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调用</a:t>
            </a:r>
            <a:r>
              <a:rPr lang="en-US" altLang="zh-CN" dirty="0"/>
              <a:t>start</a:t>
            </a:r>
            <a:r>
              <a:rPr lang="zh-CN" altLang="en-US" dirty="0"/>
              <a:t>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E3DEBE-42A9-4D7A-8064-C4E538EAB473}"/>
              </a:ext>
            </a:extLst>
          </p:cNvPr>
          <p:cNvSpPr txBox="1"/>
          <p:nvPr/>
        </p:nvSpPr>
        <p:spPr>
          <a:xfrm>
            <a:off x="6521849" y="1674503"/>
            <a:ext cx="1640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Object.wait()</a:t>
            </a:r>
          </a:p>
          <a:p>
            <a:r>
              <a:rPr lang="en-US" altLang="zh-CN" dirty="0"/>
              <a:t>Thread.join()</a:t>
            </a:r>
          </a:p>
          <a:p>
            <a:r>
              <a:rPr lang="en-US" altLang="zh-CN" dirty="0"/>
              <a:t>LockSupport.park()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D8AFC67-EEFA-42A3-B9AF-81D9CCAECA42}"/>
              </a:ext>
            </a:extLst>
          </p:cNvPr>
          <p:cNvCxnSpPr>
            <a:stCxn id="7" idx="2"/>
            <a:endCxn id="6" idx="3"/>
          </p:cNvCxnSpPr>
          <p:nvPr/>
        </p:nvCxnSpPr>
        <p:spPr>
          <a:xfrm rot="5400000">
            <a:off x="7257072" y="1357457"/>
            <a:ext cx="912822" cy="29333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E55D615-FA26-4652-9667-39AD75026CCD}"/>
              </a:ext>
            </a:extLst>
          </p:cNvPr>
          <p:cNvSpPr txBox="1"/>
          <p:nvPr/>
        </p:nvSpPr>
        <p:spPr>
          <a:xfrm>
            <a:off x="7890235" y="3167406"/>
            <a:ext cx="2930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Object.notify()</a:t>
            </a:r>
          </a:p>
          <a:p>
            <a:r>
              <a:rPr lang="en-US" altLang="zh-CN" sz="1400" dirty="0"/>
              <a:t>Object.notifyAll()</a:t>
            </a:r>
          </a:p>
          <a:p>
            <a:r>
              <a:rPr lang="en-US" altLang="zh-CN" sz="1400" dirty="0"/>
              <a:t>LockSupport.unpark(Thread thread)</a:t>
            </a:r>
            <a:endParaRPr lang="zh-CN" altLang="en-US" sz="1400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9C6E1F6E-C523-4274-9EC8-79A564EA1247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10800000">
            <a:off x="2344133" y="2258898"/>
            <a:ext cx="2205870" cy="102162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018F475-0F87-4676-93E9-18A1B6327384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16200000" flipH="1">
            <a:off x="2705102" y="1435620"/>
            <a:ext cx="593099" cy="309670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DB0CCFD-BC0E-4506-BD8B-8D11AFF71924}"/>
              </a:ext>
            </a:extLst>
          </p:cNvPr>
          <p:cNvSpPr txBox="1"/>
          <p:nvPr/>
        </p:nvSpPr>
        <p:spPr>
          <a:xfrm>
            <a:off x="2479426" y="1068641"/>
            <a:ext cx="21371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Object.wait(long)</a:t>
            </a:r>
          </a:p>
          <a:p>
            <a:r>
              <a:rPr lang="en-US" altLang="zh-CN" dirty="0"/>
              <a:t>Thread.join(long)</a:t>
            </a:r>
          </a:p>
          <a:p>
            <a:r>
              <a:rPr lang="en-US" altLang="zh-CN" dirty="0"/>
              <a:t>Thread.sleep(long)</a:t>
            </a:r>
          </a:p>
          <a:p>
            <a:r>
              <a:rPr lang="en-US" altLang="zh-CN" dirty="0"/>
              <a:t>LockSupport.parkNanos()</a:t>
            </a:r>
          </a:p>
          <a:p>
            <a:r>
              <a:rPr lang="en-US" altLang="zh-CN" dirty="0"/>
              <a:t>LockSupport.parkUntil()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D115003-B4ED-4E88-806F-EF385C21494C}"/>
              </a:ext>
            </a:extLst>
          </p:cNvPr>
          <p:cNvSpPr txBox="1"/>
          <p:nvPr/>
        </p:nvSpPr>
        <p:spPr>
          <a:xfrm>
            <a:off x="1590098" y="3146685"/>
            <a:ext cx="23775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Object.notify()</a:t>
            </a:r>
          </a:p>
          <a:p>
            <a:r>
              <a:rPr lang="en-US" altLang="zh-CN" dirty="0"/>
              <a:t>Object.notifyAll()</a:t>
            </a:r>
          </a:p>
          <a:p>
            <a:r>
              <a:rPr lang="en-US" altLang="zh-CN" dirty="0"/>
              <a:t>LockSupport.unpark(Thread)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59F8C5E-6BDE-4259-9852-18A8C560FF8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98416" y="4463194"/>
            <a:ext cx="1571" cy="167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B34A9CF-6116-492E-9FA7-7B5D0B3CF78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6980350" y="2881259"/>
            <a:ext cx="817387" cy="3981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F8CF043-885B-41F8-AC0C-BE1FCD7C4B4E}"/>
              </a:ext>
            </a:extLst>
          </p:cNvPr>
          <p:cNvSpPr txBox="1"/>
          <p:nvPr/>
        </p:nvSpPr>
        <p:spPr>
          <a:xfrm>
            <a:off x="6740721" y="4224748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等待进入</a:t>
            </a:r>
            <a:r>
              <a:rPr lang="en-US" altLang="zh-CN" dirty="0"/>
              <a:t>Synchronized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等待进入</a:t>
            </a:r>
            <a:r>
              <a:rPr lang="en-US" altLang="zh-CN" dirty="0"/>
              <a:t>Synchronized</a:t>
            </a:r>
            <a:r>
              <a:rPr lang="zh-CN" altLang="en-US" dirty="0"/>
              <a:t>块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2B25028-2759-4B0C-BD5A-D641A241FF08}"/>
              </a:ext>
            </a:extLst>
          </p:cNvPr>
          <p:cNvCxnSpPr>
            <a:stCxn id="9" idx="2"/>
            <a:endCxn id="6" idx="2"/>
          </p:cNvCxnSpPr>
          <p:nvPr/>
        </p:nvCxnSpPr>
        <p:spPr>
          <a:xfrm rot="5400000" flipH="1">
            <a:off x="6711686" y="3149925"/>
            <a:ext cx="1354715" cy="3981255"/>
          </a:xfrm>
          <a:prstGeom prst="curvedConnector3">
            <a:avLst>
              <a:gd name="adj1" fmla="val -16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7347D6A-6CAF-406C-AF45-96D7E465102C}"/>
              </a:ext>
            </a:extLst>
          </p:cNvPr>
          <p:cNvSpPr txBox="1"/>
          <p:nvPr/>
        </p:nvSpPr>
        <p:spPr>
          <a:xfrm>
            <a:off x="7259231" y="56640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获取到锁</a:t>
            </a:r>
          </a:p>
        </p:txBody>
      </p:sp>
    </p:spTree>
    <p:extLst>
      <p:ext uri="{BB962C8B-B14F-4D97-AF65-F5344CB8AC3E}">
        <p14:creationId xmlns:p14="http://schemas.microsoft.com/office/powerpoint/2010/main" val="32260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A0BE26-CD3F-4DE2-A8DE-98662B32F43C}"/>
              </a:ext>
            </a:extLst>
          </p:cNvPr>
          <p:cNvSpPr/>
          <p:nvPr/>
        </p:nvSpPr>
        <p:spPr>
          <a:xfrm>
            <a:off x="3601040" y="4534293"/>
            <a:ext cx="5260156" cy="1093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79CFF3-1847-4B6F-96E3-B32F5C50E41F}"/>
              </a:ext>
            </a:extLst>
          </p:cNvPr>
          <p:cNvSpPr/>
          <p:nvPr/>
        </p:nvSpPr>
        <p:spPr>
          <a:xfrm>
            <a:off x="3601039" y="707011"/>
            <a:ext cx="1329180" cy="293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53465B-9B40-4E87-BB8E-AB31FFD1C832}"/>
              </a:ext>
            </a:extLst>
          </p:cNvPr>
          <p:cNvSpPr/>
          <p:nvPr/>
        </p:nvSpPr>
        <p:spPr>
          <a:xfrm>
            <a:off x="5608947" y="707011"/>
            <a:ext cx="1217630" cy="293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3BC457-CC20-4733-94D6-AD1E09F08506}"/>
              </a:ext>
            </a:extLst>
          </p:cNvPr>
          <p:cNvSpPr/>
          <p:nvPr/>
        </p:nvSpPr>
        <p:spPr>
          <a:xfrm>
            <a:off x="7532016" y="707011"/>
            <a:ext cx="1329180" cy="293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7B8B625-A41F-4AB2-BE84-D7F64B8B0A32}"/>
              </a:ext>
            </a:extLst>
          </p:cNvPr>
          <p:cNvSpPr/>
          <p:nvPr/>
        </p:nvSpPr>
        <p:spPr>
          <a:xfrm>
            <a:off x="3676454" y="2592371"/>
            <a:ext cx="1187777" cy="6881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本地内存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76C1EF-B817-4B35-9D01-F1C69AADE830}"/>
              </a:ext>
            </a:extLst>
          </p:cNvPr>
          <p:cNvSpPr/>
          <p:nvPr/>
        </p:nvSpPr>
        <p:spPr>
          <a:xfrm>
            <a:off x="5638800" y="2592371"/>
            <a:ext cx="1187777" cy="6881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本地内存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CC1A3F-AB47-4F99-BBFD-443CE165104A}"/>
              </a:ext>
            </a:extLst>
          </p:cNvPr>
          <p:cNvSpPr/>
          <p:nvPr/>
        </p:nvSpPr>
        <p:spPr>
          <a:xfrm>
            <a:off x="7602717" y="2592371"/>
            <a:ext cx="1187777" cy="6881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本地内存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7BEBA41-518F-4D3F-BB09-B97B8BBA9339}"/>
              </a:ext>
            </a:extLst>
          </p:cNvPr>
          <p:cNvCxnSpPr>
            <a:stCxn id="5" idx="2"/>
          </p:cNvCxnSpPr>
          <p:nvPr/>
        </p:nvCxnSpPr>
        <p:spPr>
          <a:xfrm>
            <a:off x="4265629" y="3638746"/>
            <a:ext cx="14140" cy="89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41AED8-26F5-4E1E-9177-52CBC8FEB808}"/>
              </a:ext>
            </a:extLst>
          </p:cNvPr>
          <p:cNvCxnSpPr/>
          <p:nvPr/>
        </p:nvCxnSpPr>
        <p:spPr>
          <a:xfrm>
            <a:off x="6237403" y="3638745"/>
            <a:ext cx="14140" cy="89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195F27-579E-4B3C-BEFE-F182CC962FF4}"/>
              </a:ext>
            </a:extLst>
          </p:cNvPr>
          <p:cNvCxnSpPr/>
          <p:nvPr/>
        </p:nvCxnSpPr>
        <p:spPr>
          <a:xfrm>
            <a:off x="8212319" y="3638744"/>
            <a:ext cx="14140" cy="895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7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F9AC397-9C8F-4338-8F5E-B3F43C8B1A99}"/>
              </a:ext>
            </a:extLst>
          </p:cNvPr>
          <p:cNvSpPr/>
          <p:nvPr/>
        </p:nvSpPr>
        <p:spPr>
          <a:xfrm>
            <a:off x="5486400" y="895546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751180-4DA7-42EE-A16C-1C685469F033}"/>
              </a:ext>
            </a:extLst>
          </p:cNvPr>
          <p:cNvSpPr/>
          <p:nvPr/>
        </p:nvSpPr>
        <p:spPr>
          <a:xfrm>
            <a:off x="5483608" y="2201577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4A1D794-C176-4962-8C58-9C7F5D1C897D}"/>
              </a:ext>
            </a:extLst>
          </p:cNvPr>
          <p:cNvSpPr/>
          <p:nvPr/>
        </p:nvSpPr>
        <p:spPr>
          <a:xfrm>
            <a:off x="2054826" y="2160309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60D19E-3A2C-461A-8184-2818F3A453D4}"/>
              </a:ext>
            </a:extLst>
          </p:cNvPr>
          <p:cNvSpPr/>
          <p:nvPr/>
        </p:nvSpPr>
        <p:spPr>
          <a:xfrm>
            <a:off x="10333950" y="2160309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Queue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7314D9-F0D6-46A7-9ED6-A09B5D5C6A15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813684" y="1659118"/>
            <a:ext cx="3431574" cy="50119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5855D1-229F-471F-8F50-CABB6760516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6245258" y="1659118"/>
            <a:ext cx="4847550" cy="5011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83980C5-38CE-4943-B972-7D2AD76C5FFB}"/>
              </a:ext>
            </a:extLst>
          </p:cNvPr>
          <p:cNvSpPr/>
          <p:nvPr/>
        </p:nvSpPr>
        <p:spPr>
          <a:xfrm>
            <a:off x="4757176" y="4435310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ArrayList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4B48DF-BB3E-4A9A-8BFF-A214A8899F95}"/>
              </a:ext>
            </a:extLst>
          </p:cNvPr>
          <p:cNvSpPr/>
          <p:nvPr/>
        </p:nvSpPr>
        <p:spPr>
          <a:xfrm>
            <a:off x="6547166" y="5580668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LinkedList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C44990-9B7F-46ED-98F7-5E2B99222CFB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5516034" y="2965149"/>
            <a:ext cx="726432" cy="1470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AAA3DB8-FBCE-40EC-92C0-AD63963EB3FD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6242466" y="2965149"/>
            <a:ext cx="1063558" cy="26155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2567ABA-B3AA-4164-83C8-33DE8C494EFF}"/>
              </a:ext>
            </a:extLst>
          </p:cNvPr>
          <p:cNvSpPr/>
          <p:nvPr/>
        </p:nvSpPr>
        <p:spPr>
          <a:xfrm>
            <a:off x="325834" y="3552333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HashSet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8F2434-5251-4475-969E-40F17B43BB7C}"/>
              </a:ext>
            </a:extLst>
          </p:cNvPr>
          <p:cNvSpPr/>
          <p:nvPr/>
        </p:nvSpPr>
        <p:spPr>
          <a:xfrm>
            <a:off x="3771440" y="3552333"/>
            <a:ext cx="1744594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LinkedHashSet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54A83F6-CD30-4931-B66C-D3F0CA4CFEF9}"/>
              </a:ext>
            </a:extLst>
          </p:cNvPr>
          <p:cNvSpPr/>
          <p:nvPr/>
        </p:nvSpPr>
        <p:spPr>
          <a:xfrm>
            <a:off x="2054826" y="3552333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SortedSet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99EB43D-38BA-4426-B505-917224DC44A7}"/>
              </a:ext>
            </a:extLst>
          </p:cNvPr>
          <p:cNvSpPr/>
          <p:nvPr/>
        </p:nvSpPr>
        <p:spPr>
          <a:xfrm>
            <a:off x="2054825" y="4944357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TreeSet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F9CE6D6-6BF4-497F-9B8F-437A16B6C01A}"/>
              </a:ext>
            </a:extLst>
          </p:cNvPr>
          <p:cNvCxnSpPr>
            <a:stCxn id="28" idx="0"/>
            <a:endCxn id="6" idx="2"/>
          </p:cNvCxnSpPr>
          <p:nvPr/>
        </p:nvCxnSpPr>
        <p:spPr>
          <a:xfrm flipV="1">
            <a:off x="1084692" y="2923881"/>
            <a:ext cx="1728992" cy="628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64F742D-EA41-4118-97FC-0877833ACABA}"/>
              </a:ext>
            </a:extLst>
          </p:cNvPr>
          <p:cNvCxnSpPr>
            <a:stCxn id="30" idx="0"/>
            <a:endCxn id="6" idx="2"/>
          </p:cNvCxnSpPr>
          <p:nvPr/>
        </p:nvCxnSpPr>
        <p:spPr>
          <a:xfrm flipV="1">
            <a:off x="2813684" y="2923881"/>
            <a:ext cx="0" cy="62845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778EC2-D014-4E9F-B448-E38C431D1688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H="1" flipV="1">
            <a:off x="2813684" y="2923881"/>
            <a:ext cx="1830053" cy="628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2F93B-7B32-4095-89AF-D49430255FCE}"/>
              </a:ext>
            </a:extLst>
          </p:cNvPr>
          <p:cNvCxnSpPr>
            <a:stCxn id="37" idx="0"/>
            <a:endCxn id="30" idx="2"/>
          </p:cNvCxnSpPr>
          <p:nvPr/>
        </p:nvCxnSpPr>
        <p:spPr>
          <a:xfrm flipV="1">
            <a:off x="2813683" y="4315905"/>
            <a:ext cx="1" cy="628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000D54A-F706-46B9-98AB-DE37487AA912}"/>
              </a:ext>
            </a:extLst>
          </p:cNvPr>
          <p:cNvSpPr/>
          <p:nvPr/>
        </p:nvSpPr>
        <p:spPr>
          <a:xfrm>
            <a:off x="10333950" y="3566739"/>
            <a:ext cx="1744594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PriorityQueue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424E951-CE3D-4964-BC53-04CDA74E1A9C}"/>
              </a:ext>
            </a:extLst>
          </p:cNvPr>
          <p:cNvCxnSpPr>
            <a:stCxn id="49" idx="0"/>
            <a:endCxn id="7" idx="2"/>
          </p:cNvCxnSpPr>
          <p:nvPr/>
        </p:nvCxnSpPr>
        <p:spPr>
          <a:xfrm flipH="1" flipV="1">
            <a:off x="11092808" y="2923881"/>
            <a:ext cx="113439" cy="6428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3CBD89F-6E1D-4C4A-8113-CB73360B1F0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242466" y="1659118"/>
            <a:ext cx="2792" cy="54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A1BCD26-5288-4B9A-985C-B67A2C195EAF}"/>
              </a:ext>
            </a:extLst>
          </p:cNvPr>
          <p:cNvSpPr/>
          <p:nvPr/>
        </p:nvSpPr>
        <p:spPr>
          <a:xfrm>
            <a:off x="8336778" y="3318443"/>
            <a:ext cx="1517715" cy="763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</a:t>
            </a:r>
          </a:p>
          <a:p>
            <a:pPr algn="ctr"/>
            <a:r>
              <a:rPr lang="en-US" altLang="zh-CN" sz="1600" dirty="0"/>
              <a:t>《Interface》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2ED1B3A-132A-40C1-A8DC-2A9B2EECD546}"/>
              </a:ext>
            </a:extLst>
          </p:cNvPr>
          <p:cNvCxnSpPr>
            <a:stCxn id="64" idx="0"/>
            <a:endCxn id="7" idx="2"/>
          </p:cNvCxnSpPr>
          <p:nvPr/>
        </p:nvCxnSpPr>
        <p:spPr>
          <a:xfrm flipV="1">
            <a:off x="9095636" y="2923881"/>
            <a:ext cx="1997172" cy="39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8AB9326-42BB-4F81-90F6-72AA055B47FC}"/>
              </a:ext>
            </a:extLst>
          </p:cNvPr>
          <p:cNvCxnSpPr>
            <a:stCxn id="15" idx="0"/>
            <a:endCxn id="64" idx="2"/>
          </p:cNvCxnSpPr>
          <p:nvPr/>
        </p:nvCxnSpPr>
        <p:spPr>
          <a:xfrm flipV="1">
            <a:off x="7306024" y="4082015"/>
            <a:ext cx="1789612" cy="14986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42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0C6876-99AD-484F-ADD8-07472F89F344}"/>
              </a:ext>
            </a:extLst>
          </p:cNvPr>
          <p:cNvSpPr/>
          <p:nvPr/>
        </p:nvSpPr>
        <p:spPr>
          <a:xfrm>
            <a:off x="5379396" y="486383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</a:p>
          <a:p>
            <a:pPr algn="ctr"/>
            <a:r>
              <a:rPr lang="en-US" altLang="zh-CN" sz="1600" dirty="0"/>
              <a:t>《Interface》</a:t>
            </a:r>
            <a:endParaRPr lang="zh-CN" altLang="en-US" sz="16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B01F7D-3330-4911-BFE5-6A3BB2CFAB63}"/>
              </a:ext>
            </a:extLst>
          </p:cNvPr>
          <p:cNvSpPr/>
          <p:nvPr/>
        </p:nvSpPr>
        <p:spPr>
          <a:xfrm>
            <a:off x="5379396" y="3103123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HashMap</a:t>
            </a:r>
            <a:endParaRPr lang="zh-CN" altLang="en-US" sz="16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4A1CA47-2EDF-432A-962E-AF66527C2A3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26285" y="1138136"/>
            <a:ext cx="0" cy="19649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93301A-3872-4853-B816-FABA954C2E3B}"/>
              </a:ext>
            </a:extLst>
          </p:cNvPr>
          <p:cNvSpPr/>
          <p:nvPr/>
        </p:nvSpPr>
        <p:spPr>
          <a:xfrm>
            <a:off x="1883923" y="3103122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HashTable</a:t>
            </a:r>
            <a:endParaRPr lang="zh-CN" altLang="en-US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1DF0FF-6C19-4398-BBE0-D89265AC7C7D}"/>
              </a:ext>
            </a:extLst>
          </p:cNvPr>
          <p:cNvSpPr/>
          <p:nvPr/>
        </p:nvSpPr>
        <p:spPr>
          <a:xfrm>
            <a:off x="7649182" y="4824917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TreeMap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DD8633-5524-45A0-8195-E5D7217A30F1}"/>
              </a:ext>
            </a:extLst>
          </p:cNvPr>
          <p:cNvSpPr/>
          <p:nvPr/>
        </p:nvSpPr>
        <p:spPr>
          <a:xfrm>
            <a:off x="7649182" y="3103121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SortedMap</a:t>
            </a:r>
          </a:p>
          <a:p>
            <a:pPr algn="ctr"/>
            <a:r>
              <a:rPr lang="en-US" altLang="zh-CN" sz="1400" dirty="0"/>
              <a:t>《Interface》</a:t>
            </a:r>
            <a:endParaRPr lang="zh-CN" altLang="en-US" sz="1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1F35B8-7B5C-4048-96E8-2FE3DD159950}"/>
              </a:ext>
            </a:extLst>
          </p:cNvPr>
          <p:cNvSpPr/>
          <p:nvPr/>
        </p:nvSpPr>
        <p:spPr>
          <a:xfrm>
            <a:off x="9828178" y="3103121"/>
            <a:ext cx="1293778" cy="651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LinkedHashMap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DA6B23-0B3C-46B0-8969-E2A37B0BEEB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530812" y="1138136"/>
            <a:ext cx="3495473" cy="19649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426E82-07E0-4674-AEE3-89185466EE25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6026285" y="1138136"/>
            <a:ext cx="2269786" cy="196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B09F83-E2FF-481D-9C68-0E4AF7A5A2DD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6026285" y="1138136"/>
            <a:ext cx="4448782" cy="1964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EFB39D-E801-4C41-A20C-769423549C90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8296071" y="3754874"/>
            <a:ext cx="0" cy="10700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F80F5A-CFA9-4689-8130-6EC2C78ED039}"/>
              </a:ext>
            </a:extLst>
          </p:cNvPr>
          <p:cNvSpPr/>
          <p:nvPr/>
        </p:nvSpPr>
        <p:spPr>
          <a:xfrm>
            <a:off x="2403836" y="1197204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F122CD-31DE-4222-B6B1-60E135279639}"/>
              </a:ext>
            </a:extLst>
          </p:cNvPr>
          <p:cNvSpPr/>
          <p:nvPr/>
        </p:nvSpPr>
        <p:spPr>
          <a:xfrm>
            <a:off x="5299436" y="3099062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0C95BD-76F2-4936-8B75-B86B1F2CD0C2}"/>
              </a:ext>
            </a:extLst>
          </p:cNvPr>
          <p:cNvSpPr/>
          <p:nvPr/>
        </p:nvSpPr>
        <p:spPr>
          <a:xfrm>
            <a:off x="2403835" y="3099062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16E95E-8C9C-44C1-B589-CE48E41A3D14}"/>
              </a:ext>
            </a:extLst>
          </p:cNvPr>
          <p:cNvSpPr/>
          <p:nvPr/>
        </p:nvSpPr>
        <p:spPr>
          <a:xfrm>
            <a:off x="5299435" y="1197204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F313F06-C508-4648-90C5-1336FAB42998}"/>
              </a:ext>
            </a:extLst>
          </p:cNvPr>
          <p:cNvSpPr/>
          <p:nvPr/>
        </p:nvSpPr>
        <p:spPr>
          <a:xfrm>
            <a:off x="8596585" y="3099062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dead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14082B-4F29-4E5C-B05F-C521AB4DE5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997724" y="1828800"/>
            <a:ext cx="1" cy="127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C88704D-AF59-4FB6-B674-D2FDD5A391F3}"/>
              </a:ext>
            </a:extLst>
          </p:cNvPr>
          <p:cNvSpPr txBox="1"/>
          <p:nvPr/>
        </p:nvSpPr>
        <p:spPr>
          <a:xfrm>
            <a:off x="1640358" y="224300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Thread#start()</a:t>
            </a:r>
            <a:endParaRPr lang="zh-CN" altLang="en-US" sz="1400" dirty="0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57411B4-DA54-4176-960D-EA3A45D09B14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591612" y="3414860"/>
            <a:ext cx="170782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E2B9D17-4C1D-4C44-8E74-2E9671705F83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5400000">
            <a:off x="4445525" y="2282858"/>
            <a:ext cx="12700" cy="289560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217F2C3-A816-4A88-B3BD-EF49E4CBB28C}"/>
              </a:ext>
            </a:extLst>
          </p:cNvPr>
          <p:cNvSpPr txBox="1"/>
          <p:nvPr/>
        </p:nvSpPr>
        <p:spPr>
          <a:xfrm>
            <a:off x="3905863" y="304359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获取到</a:t>
            </a:r>
            <a:r>
              <a:rPr lang="en-US" altLang="zh-CN" sz="1400" dirty="0"/>
              <a:t>CPU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748455-D911-4BA7-9C55-F410E6A77216}"/>
              </a:ext>
            </a:extLst>
          </p:cNvPr>
          <p:cNvSpPr txBox="1"/>
          <p:nvPr/>
        </p:nvSpPr>
        <p:spPr>
          <a:xfrm>
            <a:off x="3220394" y="4017276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Thead#yield()/</a:t>
            </a:r>
            <a:r>
              <a:rPr lang="zh-CN" altLang="en-US" sz="1400" dirty="0"/>
              <a:t>时间片执行完毕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4041170-8D64-4585-B8DC-91960E5C21C7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5893324" y="1828800"/>
            <a:ext cx="1" cy="127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C3375E5-3518-4775-99C1-469C843D350F}"/>
              </a:ext>
            </a:extLst>
          </p:cNvPr>
          <p:cNvSpPr txBox="1"/>
          <p:nvPr/>
        </p:nvSpPr>
        <p:spPr>
          <a:xfrm>
            <a:off x="6055435" y="223309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Thread#join()</a:t>
            </a:r>
          </a:p>
          <a:p>
            <a:r>
              <a:rPr lang="en-US" altLang="zh-CN" sz="1200" dirty="0"/>
              <a:t>Thread#sleep()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D2BAE96-3DDF-4B20-8858-FE0E07902FE6}"/>
              </a:ext>
            </a:extLst>
          </p:cNvPr>
          <p:cNvSpPr/>
          <p:nvPr/>
        </p:nvSpPr>
        <p:spPr>
          <a:xfrm>
            <a:off x="7842463" y="5247587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锁定</a:t>
            </a:r>
            <a:endParaRPr lang="en-US" altLang="zh-CN" dirty="0"/>
          </a:p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054F98B-71A8-4486-87AD-2775F03917F1}"/>
              </a:ext>
            </a:extLst>
          </p:cNvPr>
          <p:cNvSpPr/>
          <p:nvPr/>
        </p:nvSpPr>
        <p:spPr>
          <a:xfrm>
            <a:off x="3311974" y="5235017"/>
            <a:ext cx="1187777" cy="631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</a:t>
            </a:r>
            <a:endParaRPr lang="en-US" altLang="zh-CN" dirty="0"/>
          </a:p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5BDA6E-72FD-4857-921A-3EF9B10A21E9}"/>
              </a:ext>
            </a:extLst>
          </p:cNvPr>
          <p:cNvCxnSpPr>
            <a:stCxn id="5" idx="2"/>
            <a:endCxn id="29" idx="0"/>
          </p:cNvCxnSpPr>
          <p:nvPr/>
        </p:nvCxnSpPr>
        <p:spPr>
          <a:xfrm flipH="1">
            <a:off x="3905863" y="3730658"/>
            <a:ext cx="1987462" cy="150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4936A9-D1C1-4DB7-B444-B0A772278AE0}"/>
              </a:ext>
            </a:extLst>
          </p:cNvPr>
          <p:cNvCxnSpPr>
            <a:stCxn id="5" idx="2"/>
            <a:endCxn id="28" idx="0"/>
          </p:cNvCxnSpPr>
          <p:nvPr/>
        </p:nvCxnSpPr>
        <p:spPr>
          <a:xfrm>
            <a:off x="5893325" y="3730658"/>
            <a:ext cx="2543027" cy="151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BA40131-0474-4DF0-915A-D188871ED377}"/>
              </a:ext>
            </a:extLst>
          </p:cNvPr>
          <p:cNvSpPr txBox="1"/>
          <p:nvPr/>
        </p:nvSpPr>
        <p:spPr>
          <a:xfrm>
            <a:off x="4653196" y="45584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Object#wait()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539B2F-F9A3-49AA-AE31-440D6BA2EAAF}"/>
              </a:ext>
            </a:extLst>
          </p:cNvPr>
          <p:cNvSpPr txBox="1"/>
          <p:nvPr/>
        </p:nvSpPr>
        <p:spPr>
          <a:xfrm>
            <a:off x="7026389" y="414417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未获取到同步监视器</a:t>
            </a:r>
            <a:endParaRPr lang="en-US" altLang="zh-CN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656C39-0307-4424-B555-8128376BF6C8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>
            <a:off x="4499751" y="5550815"/>
            <a:ext cx="3342712" cy="1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9D9A499-BC94-42AD-A8F7-CF400425C734}"/>
              </a:ext>
            </a:extLst>
          </p:cNvPr>
          <p:cNvSpPr txBox="1"/>
          <p:nvPr/>
        </p:nvSpPr>
        <p:spPr>
          <a:xfrm>
            <a:off x="4984392" y="5210413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Thread#notify()/notifyAll()</a:t>
            </a:r>
            <a:endParaRPr lang="zh-CN" altLang="en-US" sz="14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72BFFC3-15F2-4B64-B5CA-FDD357AA9BD7}"/>
              </a:ext>
            </a:extLst>
          </p:cNvPr>
          <p:cNvCxnSpPr>
            <a:cxnSpLocks/>
            <a:stCxn id="28" idx="2"/>
            <a:endCxn id="6" idx="2"/>
          </p:cNvCxnSpPr>
          <p:nvPr/>
        </p:nvCxnSpPr>
        <p:spPr>
          <a:xfrm rot="5400000" flipH="1">
            <a:off x="4642775" y="2085607"/>
            <a:ext cx="2148525" cy="5438628"/>
          </a:xfrm>
          <a:prstGeom prst="bentConnector3">
            <a:avLst>
              <a:gd name="adj1" fmla="val -10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25EF85F-5837-4ECD-9FC6-73B2EF81FC33}"/>
              </a:ext>
            </a:extLst>
          </p:cNvPr>
          <p:cNvSpPr txBox="1"/>
          <p:nvPr/>
        </p:nvSpPr>
        <p:spPr>
          <a:xfrm>
            <a:off x="5441248" y="61824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获取到监视器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719E3C-FFA1-4B20-8F6A-87E43B06A7D2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487213" y="3414860"/>
            <a:ext cx="2109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F514BBD-B5DD-4A9A-83AE-B55097E8EA32}"/>
              </a:ext>
            </a:extLst>
          </p:cNvPr>
          <p:cNvSpPr txBox="1"/>
          <p:nvPr/>
        </p:nvSpPr>
        <p:spPr>
          <a:xfrm>
            <a:off x="6446264" y="2987862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执行完毕</a:t>
            </a:r>
            <a:r>
              <a:rPr lang="en-US" altLang="zh-CN" sz="1400" dirty="0"/>
              <a:t>/</a:t>
            </a:r>
            <a:r>
              <a:rPr lang="zh-CN" altLang="en-US" sz="1400" dirty="0"/>
              <a:t>被中断</a:t>
            </a:r>
            <a:r>
              <a:rPr lang="en-US" altLang="zh-CN" sz="1400" dirty="0"/>
              <a:t>/</a:t>
            </a:r>
            <a:r>
              <a:rPr lang="zh-CN" altLang="en-US" sz="1400" dirty="0"/>
              <a:t>异常退出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3822A21-AA71-4EEA-9334-1D5AB5940F0A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2997724" y="1513002"/>
            <a:ext cx="2301711" cy="15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3E65C93-8BA1-4974-AD2E-03C2EE3A890C}"/>
              </a:ext>
            </a:extLst>
          </p:cNvPr>
          <p:cNvSpPr txBox="1"/>
          <p:nvPr/>
        </p:nvSpPr>
        <p:spPr>
          <a:xfrm>
            <a:off x="3583659" y="1911350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Thread#sleep()</a:t>
            </a:r>
            <a:r>
              <a:rPr lang="zh-CN" altLang="en-US" sz="1400" dirty="0"/>
              <a:t>结束</a:t>
            </a:r>
            <a:endParaRPr lang="en-US" altLang="zh-CN" sz="1400" dirty="0"/>
          </a:p>
          <a:p>
            <a:r>
              <a:rPr lang="en-US" altLang="zh-CN" sz="1400" dirty="0"/>
              <a:t>Thread#join()</a:t>
            </a:r>
            <a:r>
              <a:rPr lang="zh-CN" altLang="en-US" sz="1400" dirty="0"/>
              <a:t>结束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4D7E32-BFE3-47E7-B7BF-EC6F032B1570}"/>
              </a:ext>
            </a:extLst>
          </p:cNvPr>
          <p:cNvCxnSpPr>
            <a:endCxn id="4" idx="0"/>
          </p:cNvCxnSpPr>
          <p:nvPr/>
        </p:nvCxnSpPr>
        <p:spPr>
          <a:xfrm>
            <a:off x="2997723" y="556181"/>
            <a:ext cx="2" cy="64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38CDA9D-507F-4E9A-9CB6-A65C2A47CDC6}"/>
              </a:ext>
            </a:extLst>
          </p:cNvPr>
          <p:cNvSpPr txBox="1"/>
          <p:nvPr/>
        </p:nvSpPr>
        <p:spPr>
          <a:xfrm>
            <a:off x="1380996" y="682327"/>
            <a:ext cx="3861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线程已经被实例化，但是还没有执行</a:t>
            </a:r>
            <a:r>
              <a:rPr lang="en-US" altLang="zh-CN" sz="1400" dirty="0"/>
              <a:t>start()</a:t>
            </a:r>
            <a:r>
              <a:rPr lang="zh-CN" altLang="en-US" sz="14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601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13FC32-4AAA-4DEF-B8B1-FCABF28B1057}"/>
              </a:ext>
            </a:extLst>
          </p:cNvPr>
          <p:cNvSpPr/>
          <p:nvPr/>
        </p:nvSpPr>
        <p:spPr>
          <a:xfrm>
            <a:off x="2271860" y="952107"/>
            <a:ext cx="7909088" cy="47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79446F-5E92-4F18-A2B4-E97993E538D4}"/>
              </a:ext>
            </a:extLst>
          </p:cNvPr>
          <p:cNvSpPr/>
          <p:nvPr/>
        </p:nvSpPr>
        <p:spPr>
          <a:xfrm>
            <a:off x="3431357" y="1593130"/>
            <a:ext cx="1668544" cy="782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 Machine Stack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5A391E-AD88-4FA3-A03F-072640710E3E}"/>
              </a:ext>
            </a:extLst>
          </p:cNvPr>
          <p:cNvSpPr/>
          <p:nvPr/>
        </p:nvSpPr>
        <p:spPr>
          <a:xfrm>
            <a:off x="3431357" y="2861035"/>
            <a:ext cx="1668544" cy="782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Native Method Stack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519AA8-2168-493E-9347-8462754A4CE1}"/>
              </a:ext>
            </a:extLst>
          </p:cNvPr>
          <p:cNvSpPr/>
          <p:nvPr/>
        </p:nvSpPr>
        <p:spPr>
          <a:xfrm>
            <a:off x="3431357" y="4145437"/>
            <a:ext cx="1668544" cy="782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 Counter Register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C89999-D354-427F-BB92-A8634F1EE2EA}"/>
              </a:ext>
            </a:extLst>
          </p:cNvPr>
          <p:cNvSpPr/>
          <p:nvPr/>
        </p:nvSpPr>
        <p:spPr>
          <a:xfrm>
            <a:off x="2988297" y="1234911"/>
            <a:ext cx="4006392" cy="420435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D3BA2B-0422-47B6-B4FB-382E04B52175}"/>
              </a:ext>
            </a:extLst>
          </p:cNvPr>
          <p:cNvSpPr/>
          <p:nvPr/>
        </p:nvSpPr>
        <p:spPr>
          <a:xfrm>
            <a:off x="5665509" y="1904214"/>
            <a:ext cx="546755" cy="2780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线程私有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9B6715-BBA7-4C73-A344-2E2082E31B47}"/>
              </a:ext>
            </a:extLst>
          </p:cNvPr>
          <p:cNvSpPr/>
          <p:nvPr/>
        </p:nvSpPr>
        <p:spPr>
          <a:xfrm>
            <a:off x="7484882" y="1725104"/>
            <a:ext cx="2187019" cy="11029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6B85A0-58B2-4B82-9B32-6A2E19498D98}"/>
              </a:ext>
            </a:extLst>
          </p:cNvPr>
          <p:cNvSpPr/>
          <p:nvPr/>
        </p:nvSpPr>
        <p:spPr>
          <a:xfrm>
            <a:off x="7494309" y="3433713"/>
            <a:ext cx="2187019" cy="110293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Method Area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1FEBA2-E1FA-44FB-B601-50E1E794B6BE}"/>
              </a:ext>
            </a:extLst>
          </p:cNvPr>
          <p:cNvSpPr/>
          <p:nvPr/>
        </p:nvSpPr>
        <p:spPr>
          <a:xfrm>
            <a:off x="7154944" y="1234911"/>
            <a:ext cx="2765196" cy="42043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BDFDF4-70D7-48A3-9D82-B6AF24766941}"/>
              </a:ext>
            </a:extLst>
          </p:cNvPr>
          <p:cNvSpPr/>
          <p:nvPr/>
        </p:nvSpPr>
        <p:spPr>
          <a:xfrm>
            <a:off x="7560297" y="4835951"/>
            <a:ext cx="1970202" cy="30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线程公有</a:t>
            </a:r>
          </a:p>
        </p:txBody>
      </p:sp>
    </p:spTree>
    <p:extLst>
      <p:ext uri="{BB962C8B-B14F-4D97-AF65-F5344CB8AC3E}">
        <p14:creationId xmlns:p14="http://schemas.microsoft.com/office/powerpoint/2010/main" val="39818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5606BE-4607-4C49-AF03-B2AAE3BC6616}"/>
              </a:ext>
            </a:extLst>
          </p:cNvPr>
          <p:cNvSpPr/>
          <p:nvPr/>
        </p:nvSpPr>
        <p:spPr>
          <a:xfrm>
            <a:off x="4967925" y="141402"/>
            <a:ext cx="1979629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</a:t>
            </a:r>
          </a:p>
          <a:p>
            <a:pPr algn="ctr"/>
            <a:r>
              <a:rPr lang="en-US" altLang="zh-CN" dirty="0"/>
              <a:t>&lt;interface&gt;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9FF7509-A630-487B-991D-BB5BAE8DFE4D}"/>
              </a:ext>
            </a:extLst>
          </p:cNvPr>
          <p:cNvSpPr/>
          <p:nvPr/>
        </p:nvSpPr>
        <p:spPr>
          <a:xfrm>
            <a:off x="4967925" y="1415591"/>
            <a:ext cx="1979629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ExecutorService</a:t>
            </a:r>
          </a:p>
          <a:p>
            <a:pPr algn="ctr"/>
            <a:r>
              <a:rPr lang="en-US" altLang="zh-CN" dirty="0"/>
              <a:t>&lt;interface&gt;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EB574F-9A5C-4FF2-B6F3-A5F8C3937C0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957740" y="980388"/>
            <a:ext cx="0" cy="43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9757B94-917B-4146-BB7C-944D595814D4}"/>
              </a:ext>
            </a:extLst>
          </p:cNvPr>
          <p:cNvSpPr/>
          <p:nvPr/>
        </p:nvSpPr>
        <p:spPr>
          <a:xfrm>
            <a:off x="2403834" y="3091991"/>
            <a:ext cx="2705493" cy="106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AbstractExecutorSerivce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31E3D3E-5625-443E-BB9B-E4CBAA9F487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3756581" y="2254577"/>
            <a:ext cx="2201159" cy="8374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21C4F-8CF0-49C5-BC03-4BB26CEE7769}"/>
              </a:ext>
            </a:extLst>
          </p:cNvPr>
          <p:cNvSpPr/>
          <p:nvPr/>
        </p:nvSpPr>
        <p:spPr>
          <a:xfrm>
            <a:off x="6704028" y="3091991"/>
            <a:ext cx="3033860" cy="1065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ScheduledExecutorSerivce</a:t>
            </a:r>
          </a:p>
          <a:p>
            <a:pPr algn="ctr"/>
            <a:r>
              <a:rPr lang="en-US" altLang="zh-CN" dirty="0"/>
              <a:t>&lt;interface&gt;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0E8BA5-9B1F-484B-84DF-510B79F9EE57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5957740" y="2254577"/>
            <a:ext cx="2263218" cy="8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C45B4F3-D76C-4C51-B2D1-F61AB7FB05E2}"/>
              </a:ext>
            </a:extLst>
          </p:cNvPr>
          <p:cNvSpPr/>
          <p:nvPr/>
        </p:nvSpPr>
        <p:spPr>
          <a:xfrm>
            <a:off x="2533452" y="4501299"/>
            <a:ext cx="2446258" cy="838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ThreadPoolExecutor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F5C7DA-AE74-41F8-9907-952D76AC3A16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V="1">
            <a:off x="3756581" y="4157220"/>
            <a:ext cx="0" cy="3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1851AA4-B22C-47CD-B989-8D2DD031F458}"/>
              </a:ext>
            </a:extLst>
          </p:cNvPr>
          <p:cNvSpPr/>
          <p:nvPr/>
        </p:nvSpPr>
        <p:spPr>
          <a:xfrm>
            <a:off x="3756580" y="5986021"/>
            <a:ext cx="4814741" cy="485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ScheduleThreadPoolExecutor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998B0F1-700E-42BC-8CAB-72C7B012AA75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3756581" y="5340285"/>
            <a:ext cx="2407370" cy="6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D0A588-79AB-4FEA-B27A-EC83D9F6E309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6163951" y="4157220"/>
            <a:ext cx="2057007" cy="18288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254</Words>
  <Application>Microsoft Office PowerPoint</Application>
  <PresentationFormat>宽屏</PresentationFormat>
  <Paragraphs>95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wu</dc:creator>
  <cp:lastModifiedBy>xue wu</cp:lastModifiedBy>
  <cp:revision>22</cp:revision>
  <dcterms:created xsi:type="dcterms:W3CDTF">2019-07-29T06:38:22Z</dcterms:created>
  <dcterms:modified xsi:type="dcterms:W3CDTF">2019-08-05T12:25:43Z</dcterms:modified>
</cp:coreProperties>
</file>