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E38AB-7112-4024-90B9-B218F714F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EDAC4E-D2C3-4144-8413-BF19DF8F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BD613-B158-49A3-8CAE-F46FCFE4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BCF60-FA11-4FC0-B323-A529F409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F4537-1A7F-4E67-8DA3-0A86D176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3407D-BD29-4AEB-9778-68462363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C80EB-192E-4EA0-B8FD-332A7347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39955-C7BD-4632-A987-392A6275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805E7-5FBA-4B34-8C96-4D3BF088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2C068-3A0C-4C9F-9123-AAA5E1F1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8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B39171-0BEC-46E4-921B-3EF0B2051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94EAE-81FF-4335-8DAC-3857B0A8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24315-DF72-4B13-B356-86713CB8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6F04E-15A1-444A-B41E-65F382A8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C4C77-D22A-4AC1-8705-1F5A2DFF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7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8DC56-10E0-4815-B5B9-2E6E2073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68E59-E695-4E31-AF0D-EE77EE7A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FE405-0599-412D-9075-3E39AA40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8DD4D-9EDE-4E76-9187-800D3E8E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6A74D-960C-4BBB-BB3D-C7FBA535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A625-33A5-4C40-AE74-71969951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B3E40-70D8-4E0A-9D14-80078F31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6A32A-6A72-4C11-9371-655D2DB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3841F-26F3-4700-A84E-0E7BC53C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8CEFB-90C9-4D42-A493-F25CC46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4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1DFF-FD5D-44BD-B1B0-86D056D4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6CD39-9ACE-4859-86F6-D5CFB0D23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3C2C8-CA11-4541-B0F3-90ABB82A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0EBDF-4B5F-44FB-8E6D-12AEB29F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BE4A9-2824-4C96-AB59-15DF2538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DA932-C08C-4ABA-810B-8B5A177B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A7AA9-20C5-4BC2-BBB2-F55F9C4F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68025-54FA-410B-B793-EA4FAEAA7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02C99-1FE2-4B0D-8BFA-59D296067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30FD8-B5C5-472E-8770-EB3BD4E1F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2586C-72A6-4813-B178-7BC174669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C143B-5AF6-4E83-A0E9-94B125EF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F89D2A-327A-47EA-9A0D-99A85922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4464F8-1277-439F-9283-06A4721D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2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779AB-56B9-4017-8D85-D9E6CEB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43B769-627F-42C7-BD2B-56A3C7BD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28B678-1DB0-4891-B182-962C9CE1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47ABF9-0E6F-4B84-B1A1-54EE2F63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3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C1E40-5CB5-4CF8-AB0F-66453745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1B727F-24FA-4578-BC7D-2439E57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DC29A8-F8B7-4464-B07A-1EB3E4D3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DD446-5339-4CEB-94AF-18A20DB0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C66D4-30C4-4E27-B960-090EF64D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DFDD6-1890-4F48-B5A6-A9E2E1BF7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3444A-4AE7-4A58-8BD2-4DCEAC4C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B517B-03F5-4ECA-841C-4D277657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E9258-5877-4AD2-8566-1642E514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F7A4F-B492-46D5-8345-CCC1266A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FA9CB9-6A81-4FB5-B332-2C377D0B8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DBB05B-2D00-48B9-B2FE-4062DB04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484CE-1228-409C-87E3-55EDB826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E44A8-373C-4AB6-835F-EB9616F0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6A92C-C1BE-4154-844A-9587E4DF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3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9E31FF-1ADA-4077-BBE7-FDC8B03F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6DA54-A818-431D-B039-68333E708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39598-F101-44D4-A876-035B3F773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C315-3ED9-40C0-BEC6-F244228B1D2E}" type="datetimeFigureOut">
              <a:rPr lang="zh-CN" altLang="en-US" smtClean="0"/>
              <a:t>2019/8/9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F9A4D-5CF6-478F-B1B7-4E8B63577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96721-08B6-4F8A-944C-2045379AA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A4F0-D637-4A2A-8E0B-F10D3555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5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BFB6DE-FCB2-4583-AD45-02E5F074463E}"/>
              </a:ext>
            </a:extLst>
          </p:cNvPr>
          <p:cNvSpPr/>
          <p:nvPr/>
        </p:nvSpPr>
        <p:spPr>
          <a:xfrm>
            <a:off x="1640264" y="961534"/>
            <a:ext cx="8663233" cy="50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1CBC45-B707-49C4-B9FD-47FA8B09EFAD}"/>
              </a:ext>
            </a:extLst>
          </p:cNvPr>
          <p:cNvSpPr/>
          <p:nvPr/>
        </p:nvSpPr>
        <p:spPr>
          <a:xfrm>
            <a:off x="2149311" y="1093509"/>
            <a:ext cx="7645138" cy="10369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TELNET,SSH,HTTP,SMTP,POP,FTP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49A6EC-3CD3-4D30-A7A1-B09B9C5A9EF8}"/>
              </a:ext>
            </a:extLst>
          </p:cNvPr>
          <p:cNvSpPr/>
          <p:nvPr/>
        </p:nvSpPr>
        <p:spPr>
          <a:xfrm>
            <a:off x="2149311" y="2269502"/>
            <a:ext cx="7645138" cy="10369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TCP,UDP,UDP-Lite,SCTP,DCCP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0C6EB7-1BB2-452D-A7CD-5727C65C5AC3}"/>
              </a:ext>
            </a:extLst>
          </p:cNvPr>
          <p:cNvSpPr/>
          <p:nvPr/>
        </p:nvSpPr>
        <p:spPr>
          <a:xfrm>
            <a:off x="2149311" y="3445495"/>
            <a:ext cx="7645138" cy="10369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ARP,IPv4,IPv6,ICMP,ARP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186FE0-3757-40B4-86E2-9E8B9D15F1A0}"/>
              </a:ext>
            </a:extLst>
          </p:cNvPr>
          <p:cNvSpPr/>
          <p:nvPr/>
        </p:nvSpPr>
        <p:spPr>
          <a:xfrm>
            <a:off x="2149311" y="4621488"/>
            <a:ext cx="7645138" cy="10369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以太网</a:t>
            </a:r>
            <a:r>
              <a:rPr lang="en-US" altLang="zh-CN" dirty="0"/>
              <a:t>,</a:t>
            </a:r>
            <a:r>
              <a:rPr lang="zh-CN" altLang="en-US" dirty="0"/>
              <a:t>双绞线</a:t>
            </a:r>
            <a:r>
              <a:rPr lang="en-US" altLang="zh-CN" dirty="0"/>
              <a:t>,</a:t>
            </a:r>
            <a:r>
              <a:rPr lang="zh-CN" altLang="en-US" dirty="0"/>
              <a:t>无线</a:t>
            </a:r>
            <a:r>
              <a:rPr lang="en-US" altLang="zh-CN" dirty="0"/>
              <a:t>LAN,PPP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双绞线、无线、光纤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B37A14-A644-49EB-A140-7F0B378007DE}"/>
              </a:ext>
            </a:extLst>
          </p:cNvPr>
          <p:cNvSpPr/>
          <p:nvPr/>
        </p:nvSpPr>
        <p:spPr>
          <a:xfrm>
            <a:off x="2488676" y="1329179"/>
            <a:ext cx="1102936" cy="593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2360F6-B1C4-4F45-BDE2-ED5D2F9B151B}"/>
              </a:ext>
            </a:extLst>
          </p:cNvPr>
          <p:cNvSpPr/>
          <p:nvPr/>
        </p:nvSpPr>
        <p:spPr>
          <a:xfrm>
            <a:off x="2488676" y="2505172"/>
            <a:ext cx="1102936" cy="593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7495EE-BDF5-4711-87EC-C77EF65B45E8}"/>
              </a:ext>
            </a:extLst>
          </p:cNvPr>
          <p:cNvSpPr/>
          <p:nvPr/>
        </p:nvSpPr>
        <p:spPr>
          <a:xfrm>
            <a:off x="2488676" y="3619895"/>
            <a:ext cx="1102936" cy="593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727376-E40B-47CB-AFF8-70F95D4755F3}"/>
              </a:ext>
            </a:extLst>
          </p:cNvPr>
          <p:cNvSpPr/>
          <p:nvPr/>
        </p:nvSpPr>
        <p:spPr>
          <a:xfrm>
            <a:off x="2488676" y="4843019"/>
            <a:ext cx="1102936" cy="593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物理链路层</a:t>
            </a:r>
          </a:p>
        </p:txBody>
      </p:sp>
    </p:spTree>
    <p:extLst>
      <p:ext uri="{BB962C8B-B14F-4D97-AF65-F5344CB8AC3E}">
        <p14:creationId xmlns:p14="http://schemas.microsoft.com/office/powerpoint/2010/main" val="411590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D32FF7E-B131-4211-A4A9-789F33FF03A1}"/>
              </a:ext>
            </a:extLst>
          </p:cNvPr>
          <p:cNvSpPr/>
          <p:nvPr/>
        </p:nvSpPr>
        <p:spPr>
          <a:xfrm>
            <a:off x="362931" y="2582937"/>
            <a:ext cx="1069945" cy="158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接收端的</a:t>
            </a:r>
            <a:r>
              <a:rPr lang="en-US" altLang="zh-CN" sz="1200" dirty="0"/>
              <a:t>MAC</a:t>
            </a:r>
            <a:r>
              <a:rPr lang="zh-CN" altLang="en-US" sz="1200" dirty="0"/>
              <a:t>地址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50C4C8-B51A-4734-8E8A-974C2258CA86}"/>
              </a:ext>
            </a:extLst>
          </p:cNvPr>
          <p:cNvSpPr/>
          <p:nvPr/>
        </p:nvSpPr>
        <p:spPr>
          <a:xfrm>
            <a:off x="1432876" y="2582937"/>
            <a:ext cx="1046373" cy="158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发送端的</a:t>
            </a:r>
            <a:r>
              <a:rPr lang="en-US" altLang="zh-CN" sz="1200" dirty="0"/>
              <a:t>MAC</a:t>
            </a:r>
            <a:r>
              <a:rPr lang="zh-CN" altLang="en-US" sz="1200" dirty="0"/>
              <a:t>地址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2EDEA1-6F22-4717-ACBE-3B6EBC8F5B98}"/>
              </a:ext>
            </a:extLst>
          </p:cNvPr>
          <p:cNvSpPr/>
          <p:nvPr/>
        </p:nvSpPr>
        <p:spPr>
          <a:xfrm>
            <a:off x="2479249" y="2582937"/>
            <a:ext cx="942681" cy="158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以太网协议类型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2CD386-B029-4A1F-BA12-604ECCCDF750}"/>
              </a:ext>
            </a:extLst>
          </p:cNvPr>
          <p:cNvSpPr/>
          <p:nvPr/>
        </p:nvSpPr>
        <p:spPr>
          <a:xfrm>
            <a:off x="3421930" y="2582937"/>
            <a:ext cx="1046373" cy="15837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发送端</a:t>
            </a:r>
            <a:r>
              <a:rPr lang="en-US" altLang="zh-CN" sz="1100" dirty="0"/>
              <a:t>IP</a:t>
            </a:r>
            <a:r>
              <a:rPr lang="zh-CN" altLang="en-US" sz="1100" dirty="0"/>
              <a:t>地址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609C8A-779B-480C-B619-FA9104BB661D}"/>
              </a:ext>
            </a:extLst>
          </p:cNvPr>
          <p:cNvSpPr/>
          <p:nvPr/>
        </p:nvSpPr>
        <p:spPr>
          <a:xfrm>
            <a:off x="4468304" y="2582937"/>
            <a:ext cx="914402" cy="15837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接收端</a:t>
            </a:r>
            <a:r>
              <a:rPr lang="en-US" altLang="zh-CN" sz="1100" dirty="0"/>
              <a:t>IP</a:t>
            </a:r>
            <a:r>
              <a:rPr lang="zh-CN" altLang="en-US" sz="1100" dirty="0"/>
              <a:t>地址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9CF3E9-9EBD-4D11-AC79-F8CE68753684}"/>
              </a:ext>
            </a:extLst>
          </p:cNvPr>
          <p:cNvSpPr/>
          <p:nvPr/>
        </p:nvSpPr>
        <p:spPr>
          <a:xfrm>
            <a:off x="5382706" y="2582937"/>
            <a:ext cx="725864" cy="15837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协议类型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3A0670-F3C6-4C6D-ABFE-B24F78A805A4}"/>
              </a:ext>
            </a:extLst>
          </p:cNvPr>
          <p:cNvSpPr/>
          <p:nvPr/>
        </p:nvSpPr>
        <p:spPr>
          <a:xfrm>
            <a:off x="6108570" y="2582937"/>
            <a:ext cx="725864" cy="1583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源端口号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3D2CF1-B2E3-4474-814C-83E5A3E9B816}"/>
              </a:ext>
            </a:extLst>
          </p:cNvPr>
          <p:cNvSpPr/>
          <p:nvPr/>
        </p:nvSpPr>
        <p:spPr>
          <a:xfrm>
            <a:off x="6834434" y="2582937"/>
            <a:ext cx="725864" cy="1583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目标端口号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B05C25-B5F9-47EA-BAB5-DBAC917C1509}"/>
              </a:ext>
            </a:extLst>
          </p:cNvPr>
          <p:cNvSpPr/>
          <p:nvPr/>
        </p:nvSpPr>
        <p:spPr>
          <a:xfrm>
            <a:off x="7560298" y="2582937"/>
            <a:ext cx="1894786" cy="1583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1A63C2-D000-4BF8-8805-060297F4CB38}"/>
              </a:ext>
            </a:extLst>
          </p:cNvPr>
          <p:cNvSpPr/>
          <p:nvPr/>
        </p:nvSpPr>
        <p:spPr>
          <a:xfrm>
            <a:off x="9455084" y="2582937"/>
            <a:ext cx="1574277" cy="158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循环冗余校验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0CF24F-297A-4434-9E6F-6B4F8FD014BC}"/>
              </a:ext>
            </a:extLst>
          </p:cNvPr>
          <p:cNvSpPr/>
          <p:nvPr/>
        </p:nvSpPr>
        <p:spPr>
          <a:xfrm>
            <a:off x="362931" y="4468305"/>
            <a:ext cx="305899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以太网头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2DC319-C0D3-4F5F-AAE2-C76F04D8D6E1}"/>
              </a:ext>
            </a:extLst>
          </p:cNvPr>
          <p:cNvSpPr txBox="1"/>
          <p:nvPr/>
        </p:nvSpPr>
        <p:spPr>
          <a:xfrm>
            <a:off x="2658359" y="5156462"/>
            <a:ext cx="223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首部的下一个协议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D50E2C-7C1A-433E-B444-D0E8072DDBC3}"/>
              </a:ext>
            </a:extLst>
          </p:cNvPr>
          <p:cNvSpPr/>
          <p:nvPr/>
        </p:nvSpPr>
        <p:spPr>
          <a:xfrm>
            <a:off x="3421930" y="4468305"/>
            <a:ext cx="2674070" cy="3864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首部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43123B8-2006-4217-8F35-871BA0B024DD}"/>
              </a:ext>
            </a:extLst>
          </p:cNvPr>
          <p:cNvSpPr/>
          <p:nvPr/>
        </p:nvSpPr>
        <p:spPr>
          <a:xfrm>
            <a:off x="6096000" y="4468305"/>
            <a:ext cx="1464298" cy="380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TCP/UDP</a:t>
            </a:r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F4AC238-AC99-40CA-948D-AE8BF8941179}"/>
              </a:ext>
            </a:extLst>
          </p:cNvPr>
          <p:cNvCxnSpPr>
            <a:stCxn id="13" idx="2"/>
            <a:endCxn id="26" idx="2"/>
          </p:cNvCxnSpPr>
          <p:nvPr/>
        </p:nvCxnSpPr>
        <p:spPr>
          <a:xfrm rot="16200000" flipH="1">
            <a:off x="5945990" y="3966294"/>
            <a:ext cx="681807" cy="1082511"/>
          </a:xfrm>
          <a:prstGeom prst="bentConnector3">
            <a:avLst>
              <a:gd name="adj1" fmla="val 133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10CC5CA-BA59-4012-A223-286114E8279E}"/>
              </a:ext>
            </a:extLst>
          </p:cNvPr>
          <p:cNvCxnSpPr>
            <a:stCxn id="9" idx="2"/>
            <a:endCxn id="23" idx="2"/>
          </p:cNvCxnSpPr>
          <p:nvPr/>
        </p:nvCxnSpPr>
        <p:spPr>
          <a:xfrm rot="16200000" flipH="1">
            <a:off x="3510699" y="3606537"/>
            <a:ext cx="688157" cy="1808375"/>
          </a:xfrm>
          <a:prstGeom prst="bentConnector3">
            <a:avLst>
              <a:gd name="adj1" fmla="val 133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EC3FF4D-102E-473F-83B3-11DAA46E4C6A}"/>
              </a:ext>
            </a:extLst>
          </p:cNvPr>
          <p:cNvSpPr txBox="1"/>
          <p:nvPr/>
        </p:nvSpPr>
        <p:spPr>
          <a:xfrm>
            <a:off x="5745638" y="514720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首部的下一个协议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48873D-7F8F-4876-A0D9-C0DF2A0B420E}"/>
              </a:ext>
            </a:extLst>
          </p:cNvPr>
          <p:cNvSpPr/>
          <p:nvPr/>
        </p:nvSpPr>
        <p:spPr>
          <a:xfrm>
            <a:off x="362930" y="1904034"/>
            <a:ext cx="305899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数据链路层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5A3FAA-9A15-4AFF-BE74-4760AA9DBE57}"/>
              </a:ext>
            </a:extLst>
          </p:cNvPr>
          <p:cNvSpPr/>
          <p:nvPr/>
        </p:nvSpPr>
        <p:spPr>
          <a:xfrm>
            <a:off x="3434500" y="1904034"/>
            <a:ext cx="2674070" cy="3864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87EABD-86FA-4AC4-9C1B-D47BD1759A03}"/>
              </a:ext>
            </a:extLst>
          </p:cNvPr>
          <p:cNvSpPr/>
          <p:nvPr/>
        </p:nvSpPr>
        <p:spPr>
          <a:xfrm>
            <a:off x="6116428" y="1901130"/>
            <a:ext cx="1464298" cy="3864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E4FFAE-7D23-446F-896A-9DA14C2568C1}"/>
              </a:ext>
            </a:extLst>
          </p:cNvPr>
          <p:cNvSpPr/>
          <p:nvPr/>
        </p:nvSpPr>
        <p:spPr>
          <a:xfrm>
            <a:off x="7588584" y="1901130"/>
            <a:ext cx="1866500" cy="3864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CDC044D-0BAD-46CD-A3CB-E8D514D47701}"/>
              </a:ext>
            </a:extLst>
          </p:cNvPr>
          <p:cNvSpPr/>
          <p:nvPr/>
        </p:nvSpPr>
        <p:spPr>
          <a:xfrm>
            <a:off x="7560298" y="4461954"/>
            <a:ext cx="1866500" cy="3864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应用包头及其数据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9E76249-0C7B-4455-8999-4CEB7DEF994D}"/>
              </a:ext>
            </a:extLst>
          </p:cNvPr>
          <p:cNvSpPr/>
          <p:nvPr/>
        </p:nvSpPr>
        <p:spPr>
          <a:xfrm>
            <a:off x="9462942" y="1905835"/>
            <a:ext cx="156641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数据链路层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7CAE977-A364-45FF-8D6A-2D4BA02F1C23}"/>
              </a:ext>
            </a:extLst>
          </p:cNvPr>
          <p:cNvSpPr/>
          <p:nvPr/>
        </p:nvSpPr>
        <p:spPr>
          <a:xfrm>
            <a:off x="9426798" y="4461953"/>
            <a:ext cx="1602563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以太网尾部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47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112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wu</dc:creator>
  <cp:lastModifiedBy>xue wu</cp:lastModifiedBy>
  <cp:revision>7</cp:revision>
  <dcterms:created xsi:type="dcterms:W3CDTF">2019-08-09T09:55:19Z</dcterms:created>
  <dcterms:modified xsi:type="dcterms:W3CDTF">2019-08-09T10:28:24Z</dcterms:modified>
</cp:coreProperties>
</file>