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wu" initials="xw" lastIdx="1" clrIdx="0">
    <p:extLst>
      <p:ext uri="{19B8F6BF-5375-455C-9EA6-DF929625EA0E}">
        <p15:presenceInfo xmlns:p15="http://schemas.microsoft.com/office/powerpoint/2012/main" userId="30c948d80df4fd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A816-61E7-4D08-8593-415C0CAE0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E5B14-11C6-4B32-A0DC-8DA6E033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308EB-7E18-4836-BBCF-747F3706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B6BB-8880-4B4B-95E6-DB4EA049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362A3-28C6-4A09-9E0E-12562E1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6B58-152F-4448-ADD0-DC13FEB3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D56AD-AF1A-4D71-8662-47FE27B9B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6E446-FE46-4C8D-866B-00E0176C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23596-2B3A-4241-88C4-A726E9CA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6FFEB-1FF5-4946-A097-73E90866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061F0-27AD-4412-A119-10180CC7F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584EA-135F-4F7E-AD71-FA52C328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C2622-674B-4B1F-8D93-246BE647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3181C-D7B6-4AC3-8B02-508C4678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7C1E1-36A9-44D4-B3AD-8755A489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882B7-7ED2-4873-B5C2-35E364E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43446-43A4-4BD5-990D-98ACB2C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1811C-4DB2-4658-B393-854096E3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15CF3-020D-4228-87FB-A4BC6DA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4B958-7D25-47B6-9217-348BCDE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7EF1B-616D-4E99-814B-CBF6FDBD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10899-6C0F-4C18-B79E-147C55CE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2AC9B-85F6-45A3-9877-B5A3C7A4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830FD-DA0A-44C7-BBB5-8C718D28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811C7-3818-474F-9033-A9215DC4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2C306-8CB4-40E1-B1BA-F9595CBA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A0BA5-B847-47AC-9373-09D47A52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7F85D-CCE4-403D-A7CC-0ED697A8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4A53D-8AF9-435D-953B-93A54960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F0712-4A43-43B9-829F-883008B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2D2BB-B7C4-4A06-ABD7-D414AEE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3A847-871A-4705-A631-D23D24B0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8E6C0-95CD-469B-9C03-1A2268A0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49504-B4CE-4212-9640-F1F40408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1863C-B32E-4F7B-8728-9364093C8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2C0CE-75F6-4EB3-BDCA-0FC5F09D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DDF14-B3F3-4BCE-8AC0-91253F1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0760B-5E83-4945-9364-9D2E1198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A5CE2-FBFE-4AF2-8A45-DB4504CE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5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4E9A-F252-44C1-B209-58AB5AE9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4D7128-7900-438A-84F0-F105704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CA980-59F3-4562-AF5E-78EC2ED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6250D-C929-4536-B46D-1ECA43D6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1C173-29F9-42A9-8413-22EBB26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36C88-FA19-49BC-A08F-F27999C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742EF-32EE-466C-8994-DCB3B341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EC330-DF56-4CAD-920F-D0193EC1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47311-741F-4F4C-B3EF-4271B846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FB120-C345-4F78-860C-29C1A3CB5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8B6EE-0238-4D87-927F-541E5EB4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990B5-D589-43AA-A339-9FF25B77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42A43-1032-40DA-9050-0D67B87A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7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B112D-C9FA-4337-9C23-6645230D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CB5D2-EF2B-433F-A8C1-AA40FAD7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B42FC-2229-41A1-BE7F-0040AD72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D470C-B221-4287-A37E-63F57F4B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65A50-05FD-4580-AC86-CC151F57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6E5A6-D881-4AD4-AA21-C12F95D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09A7D-B977-4036-B778-301CBFF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D40C3-95E7-4794-AD2B-21FC3D9B9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E5E06-589B-47F0-99C5-E02AADC5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42D3-951D-47C9-9CE1-62E3ED581518}" type="datetimeFigureOut">
              <a:rPr lang="zh-CN" altLang="en-US" smtClean="0"/>
              <a:t>2019/8/8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519F0-00A8-4542-B3D9-0BCD9771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29578-7F29-4457-8AF1-AE35907BD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C1F4-0257-439B-92BE-B605EF9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342B9F-FA32-4E3E-9904-349E9CAEC6AA}"/>
              </a:ext>
            </a:extLst>
          </p:cNvPr>
          <p:cNvSpPr/>
          <p:nvPr/>
        </p:nvSpPr>
        <p:spPr>
          <a:xfrm>
            <a:off x="511969" y="1471612"/>
            <a:ext cx="2124075" cy="370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AF7AF2-12A2-45A7-81B4-AFE9E74E1524}"/>
              </a:ext>
            </a:extLst>
          </p:cNvPr>
          <p:cNvSpPr/>
          <p:nvPr/>
        </p:nvSpPr>
        <p:spPr>
          <a:xfrm>
            <a:off x="897732" y="1771650"/>
            <a:ext cx="1352550" cy="628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471B24-57E2-41B3-BBFF-12BCE457C07A}"/>
              </a:ext>
            </a:extLst>
          </p:cNvPr>
          <p:cNvSpPr/>
          <p:nvPr/>
        </p:nvSpPr>
        <p:spPr>
          <a:xfrm>
            <a:off x="897732" y="2619375"/>
            <a:ext cx="1352550" cy="628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Partition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2D2851-494A-468C-9406-7862C5518E76}"/>
              </a:ext>
            </a:extLst>
          </p:cNvPr>
          <p:cNvSpPr/>
          <p:nvPr/>
        </p:nvSpPr>
        <p:spPr>
          <a:xfrm>
            <a:off x="897732" y="3457575"/>
            <a:ext cx="1352550" cy="628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DD6FBD-78E8-402B-A46D-97594C8655F5}"/>
              </a:ext>
            </a:extLst>
          </p:cNvPr>
          <p:cNvSpPr/>
          <p:nvPr/>
        </p:nvSpPr>
        <p:spPr>
          <a:xfrm>
            <a:off x="897732" y="4286250"/>
            <a:ext cx="1352550" cy="628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D7CFE0-25F5-474C-94B2-8106CDB67FFF}"/>
              </a:ext>
            </a:extLst>
          </p:cNvPr>
          <p:cNvSpPr/>
          <p:nvPr/>
        </p:nvSpPr>
        <p:spPr>
          <a:xfrm>
            <a:off x="3495675" y="2757487"/>
            <a:ext cx="2124075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D9F33D-788C-4CDC-B560-24759B48A5F2}"/>
              </a:ext>
            </a:extLst>
          </p:cNvPr>
          <p:cNvSpPr/>
          <p:nvPr/>
        </p:nvSpPr>
        <p:spPr>
          <a:xfrm>
            <a:off x="6096000" y="2757486"/>
            <a:ext cx="2124075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BA0393C-3CC1-4DC8-B85B-6CD97CF4FE6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636044" y="3324225"/>
            <a:ext cx="85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BA642DB-F5B5-4863-B38E-874B3F94D1B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19750" y="3324224"/>
            <a:ext cx="476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8984E5-343D-4FDB-9978-0CDB89BEB76A}"/>
              </a:ext>
            </a:extLst>
          </p:cNvPr>
          <p:cNvSpPr/>
          <p:nvPr/>
        </p:nvSpPr>
        <p:spPr>
          <a:xfrm>
            <a:off x="8696325" y="433387"/>
            <a:ext cx="1190625" cy="207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65FE4B-D880-4F60-BAB5-AC1483659A23}"/>
              </a:ext>
            </a:extLst>
          </p:cNvPr>
          <p:cNvSpPr/>
          <p:nvPr/>
        </p:nvSpPr>
        <p:spPr>
          <a:xfrm>
            <a:off x="8696322" y="789382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partition1</a:t>
            </a:r>
            <a:endParaRPr lang="zh-CN" altLang="en-US" sz="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8A99BB-01C3-4B2B-A2CE-07DA5BDBDE3A}"/>
              </a:ext>
            </a:extLst>
          </p:cNvPr>
          <p:cNvSpPr/>
          <p:nvPr/>
        </p:nvSpPr>
        <p:spPr>
          <a:xfrm>
            <a:off x="8696323" y="1048939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partition2</a:t>
            </a:r>
            <a:endParaRPr lang="zh-CN" altLang="en-US" sz="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D722CE-3433-4DA8-A5A5-A40B32BCF493}"/>
              </a:ext>
            </a:extLst>
          </p:cNvPr>
          <p:cNvSpPr/>
          <p:nvPr/>
        </p:nvSpPr>
        <p:spPr>
          <a:xfrm>
            <a:off x="8696324" y="1657348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partition3</a:t>
            </a:r>
            <a:endParaRPr lang="zh-CN" altLang="en-US" sz="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8043E2-E9B6-4063-8794-CB4A58391381}"/>
              </a:ext>
            </a:extLst>
          </p:cNvPr>
          <p:cNvSpPr/>
          <p:nvPr/>
        </p:nvSpPr>
        <p:spPr>
          <a:xfrm>
            <a:off x="8696325" y="1916905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partition4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58969F4-3F32-4CD7-94C0-854AAEFC0CA9}"/>
              </a:ext>
            </a:extLst>
          </p:cNvPr>
          <p:cNvSpPr/>
          <p:nvPr/>
        </p:nvSpPr>
        <p:spPr>
          <a:xfrm>
            <a:off x="8696325" y="3992168"/>
            <a:ext cx="1190625" cy="207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DDCFF9-EE36-4A82-97F7-7AAC6C27AC24}"/>
              </a:ext>
            </a:extLst>
          </p:cNvPr>
          <p:cNvSpPr/>
          <p:nvPr/>
        </p:nvSpPr>
        <p:spPr>
          <a:xfrm>
            <a:off x="8696322" y="4348163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partition1</a:t>
            </a:r>
            <a:endParaRPr lang="zh-CN" altLang="en-US" sz="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E02004-DDED-4AC8-AB29-549B39B8B470}"/>
              </a:ext>
            </a:extLst>
          </p:cNvPr>
          <p:cNvSpPr/>
          <p:nvPr/>
        </p:nvSpPr>
        <p:spPr>
          <a:xfrm>
            <a:off x="8696323" y="4607720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partition2</a:t>
            </a:r>
            <a:endParaRPr lang="zh-CN" altLang="en-US" sz="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B483B9-2BE5-4050-9E6A-AECC82D57016}"/>
              </a:ext>
            </a:extLst>
          </p:cNvPr>
          <p:cNvSpPr/>
          <p:nvPr/>
        </p:nvSpPr>
        <p:spPr>
          <a:xfrm>
            <a:off x="8696324" y="5216129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partition3</a:t>
            </a:r>
            <a:endParaRPr lang="zh-CN" altLang="en-US" sz="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77C9D7-D70E-4AE6-B7DC-F5B795B7FA46}"/>
              </a:ext>
            </a:extLst>
          </p:cNvPr>
          <p:cNvSpPr/>
          <p:nvPr/>
        </p:nvSpPr>
        <p:spPr>
          <a:xfrm>
            <a:off x="8696325" y="5475686"/>
            <a:ext cx="1190625" cy="214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partition4</a:t>
            </a:r>
            <a:endParaRPr lang="zh-CN" altLang="en-US" sz="800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CBBBBC2-DC6D-480B-8A11-0F5DA5D57C39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 flipV="1">
            <a:off x="8220075" y="1471612"/>
            <a:ext cx="476250" cy="18526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41ACAB7-AA3E-4EE6-94E6-8E36704E5652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8220075" y="3324224"/>
            <a:ext cx="476250" cy="17061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wu</dc:creator>
  <cp:lastModifiedBy>xue wu</cp:lastModifiedBy>
  <cp:revision>5</cp:revision>
  <dcterms:created xsi:type="dcterms:W3CDTF">2019-08-08T08:32:57Z</dcterms:created>
  <dcterms:modified xsi:type="dcterms:W3CDTF">2019-08-08T11:15:24Z</dcterms:modified>
</cp:coreProperties>
</file>