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2B105-BD12-400B-A518-F814728FEDB4}" v="88" dt="2024-04-10T11:42:53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Daparé" userId="a369a1506f98ac89" providerId="LiveId" clId="{06F2B105-BD12-400B-A518-F814728FEDB4}"/>
    <pc:docChg chg="undo custSel modSld">
      <pc:chgData name="Davi Daparé" userId="a369a1506f98ac89" providerId="LiveId" clId="{06F2B105-BD12-400B-A518-F814728FEDB4}" dt="2024-04-10T11:42:53.857" v="249" actId="14100"/>
      <pc:docMkLst>
        <pc:docMk/>
      </pc:docMkLst>
      <pc:sldChg chg="addSp delSp modSp mod">
        <pc:chgData name="Davi Daparé" userId="a369a1506f98ac89" providerId="LiveId" clId="{06F2B105-BD12-400B-A518-F814728FEDB4}" dt="2024-04-10T11:42:53.857" v="249" actId="14100"/>
        <pc:sldMkLst>
          <pc:docMk/>
          <pc:sldMk cId="1197171674" sldId="256"/>
        </pc:sldMkLst>
        <pc:spChg chg="add mod">
          <ac:chgData name="Davi Daparé" userId="a369a1506f98ac89" providerId="LiveId" clId="{06F2B105-BD12-400B-A518-F814728FEDB4}" dt="2024-04-09T22:42:45.125" v="8" actId="1076"/>
          <ac:spMkLst>
            <pc:docMk/>
            <pc:sldMk cId="1197171674" sldId="256"/>
            <ac:spMk id="2" creationId="{15BC2233-0DFF-4101-4B27-10ED07DF5669}"/>
          </ac:spMkLst>
        </pc:spChg>
        <pc:spChg chg="add mod">
          <ac:chgData name="Davi Daparé" userId="a369a1506f98ac89" providerId="LiveId" clId="{06F2B105-BD12-400B-A518-F814728FEDB4}" dt="2024-04-09T22:43:19.652" v="20" actId="1076"/>
          <ac:spMkLst>
            <pc:docMk/>
            <pc:sldMk cId="1197171674" sldId="256"/>
            <ac:spMk id="3" creationId="{306C16DF-C094-9991-8E66-4EFDD0643893}"/>
          </ac:spMkLst>
        </pc:spChg>
        <pc:spChg chg="mod">
          <ac:chgData name="Davi Daparé" userId="a369a1506f98ac89" providerId="LiveId" clId="{06F2B105-BD12-400B-A518-F814728FEDB4}" dt="2024-04-10T11:29:07.897" v="99" actId="14100"/>
          <ac:spMkLst>
            <pc:docMk/>
            <pc:sldMk cId="1197171674" sldId="256"/>
            <ac:spMk id="4" creationId="{9F593FCE-7D85-A8D5-5111-9EE161D0B5AD}"/>
          </ac:spMkLst>
        </pc:spChg>
        <pc:spChg chg="mod">
          <ac:chgData name="Davi Daparé" userId="a369a1506f98ac89" providerId="LiveId" clId="{06F2B105-BD12-400B-A518-F814728FEDB4}" dt="2024-04-09T22:43:24.458" v="22" actId="20577"/>
          <ac:spMkLst>
            <pc:docMk/>
            <pc:sldMk cId="1197171674" sldId="256"/>
            <ac:spMk id="5" creationId="{3074A624-4832-7DCB-46FC-B4BA5A6C66E9}"/>
          </ac:spMkLst>
        </pc:spChg>
        <pc:spChg chg="mod">
          <ac:chgData name="Davi Daparé" userId="a369a1506f98ac89" providerId="LiveId" clId="{06F2B105-BD12-400B-A518-F814728FEDB4}" dt="2024-04-10T11:41:06.087" v="227" actId="1076"/>
          <ac:spMkLst>
            <pc:docMk/>
            <pc:sldMk cId="1197171674" sldId="256"/>
            <ac:spMk id="6" creationId="{487A18FE-3D42-6024-DD4A-35021E614424}"/>
          </ac:spMkLst>
        </pc:spChg>
        <pc:spChg chg="mod">
          <ac:chgData name="Davi Daparé" userId="a369a1506f98ac89" providerId="LiveId" clId="{06F2B105-BD12-400B-A518-F814728FEDB4}" dt="2024-04-10T11:36:13.927" v="180" actId="1076"/>
          <ac:spMkLst>
            <pc:docMk/>
            <pc:sldMk cId="1197171674" sldId="256"/>
            <ac:spMk id="7" creationId="{1746C0D7-A75D-863D-589E-7FEE12D64323}"/>
          </ac:spMkLst>
        </pc:spChg>
        <pc:spChg chg="add mod">
          <ac:chgData name="Davi Daparé" userId="a369a1506f98ac89" providerId="LiveId" clId="{06F2B105-BD12-400B-A518-F814728FEDB4}" dt="2024-04-10T11:28:30.062" v="93" actId="1076"/>
          <ac:spMkLst>
            <pc:docMk/>
            <pc:sldMk cId="1197171674" sldId="256"/>
            <ac:spMk id="8" creationId="{4F4A854D-20B6-EF7E-A8C9-1921B2A59BC6}"/>
          </ac:spMkLst>
        </pc:spChg>
        <pc:spChg chg="add mod">
          <ac:chgData name="Davi Daparé" userId="a369a1506f98ac89" providerId="LiveId" clId="{06F2B105-BD12-400B-A518-F814728FEDB4}" dt="2024-04-10T11:37:10.444" v="193" actId="14100"/>
          <ac:spMkLst>
            <pc:docMk/>
            <pc:sldMk cId="1197171674" sldId="256"/>
            <ac:spMk id="9" creationId="{01E1738A-2887-2E3A-A4AD-BE2C7F198436}"/>
          </ac:spMkLst>
        </pc:spChg>
        <pc:spChg chg="add del mod">
          <ac:chgData name="Davi Daparé" userId="a369a1506f98ac89" providerId="LiveId" clId="{06F2B105-BD12-400B-A518-F814728FEDB4}" dt="2024-04-10T11:31:53.392" v="126" actId="21"/>
          <ac:spMkLst>
            <pc:docMk/>
            <pc:sldMk cId="1197171674" sldId="256"/>
            <ac:spMk id="12" creationId="{044DA797-7319-AD0F-B17F-50A05C1444D2}"/>
          </ac:spMkLst>
        </pc:spChg>
        <pc:spChg chg="add del mod">
          <ac:chgData name="Davi Daparé" userId="a369a1506f98ac89" providerId="LiveId" clId="{06F2B105-BD12-400B-A518-F814728FEDB4}" dt="2024-04-10T11:31:56.144" v="127" actId="21"/>
          <ac:spMkLst>
            <pc:docMk/>
            <pc:sldMk cId="1197171674" sldId="256"/>
            <ac:spMk id="15" creationId="{8D9C5FDB-81DE-027D-DBEE-5F8BABD26C05}"/>
          </ac:spMkLst>
        </pc:spChg>
        <pc:graphicFrameChg chg="del">
          <ac:chgData name="Davi Daparé" userId="a369a1506f98ac89" providerId="LiveId" clId="{06F2B105-BD12-400B-A518-F814728FEDB4}" dt="2024-04-09T22:42:25.488" v="1" actId="478"/>
          <ac:graphicFrameMkLst>
            <pc:docMk/>
            <pc:sldMk cId="1197171674" sldId="256"/>
            <ac:graphicFrameMk id="8" creationId="{9478555B-C630-3631-15BA-34E9C7212FAA}"/>
          </ac:graphicFrameMkLst>
        </pc:graphicFrameChg>
        <pc:graphicFrameChg chg="del">
          <ac:chgData name="Davi Daparé" userId="a369a1506f98ac89" providerId="LiveId" clId="{06F2B105-BD12-400B-A518-F814728FEDB4}" dt="2024-04-09T22:42:22.800" v="0" actId="478"/>
          <ac:graphicFrameMkLst>
            <pc:docMk/>
            <pc:sldMk cId="1197171674" sldId="256"/>
            <ac:graphicFrameMk id="10" creationId="{906BD206-CA92-7D68-4B34-E05DF0B643A6}"/>
          </ac:graphicFrameMkLst>
        </pc:graphicFrameChg>
        <pc:picChg chg="add mod">
          <ac:chgData name="Davi Daparé" userId="a369a1506f98ac89" providerId="LiveId" clId="{06F2B105-BD12-400B-A518-F814728FEDB4}" dt="2024-04-10T11:31:37.867" v="124" actId="14100"/>
          <ac:picMkLst>
            <pc:docMk/>
            <pc:sldMk cId="1197171674" sldId="256"/>
            <ac:picMk id="11" creationId="{9221E280-73E5-4C80-F4C6-9B7E519249C6}"/>
          </ac:picMkLst>
        </pc:picChg>
        <pc:picChg chg="add mod">
          <ac:chgData name="Davi Daparé" userId="a369a1506f98ac89" providerId="LiveId" clId="{06F2B105-BD12-400B-A518-F814728FEDB4}" dt="2024-04-10T11:40:39.819" v="219" actId="1076"/>
          <ac:picMkLst>
            <pc:docMk/>
            <pc:sldMk cId="1197171674" sldId="256"/>
            <ac:picMk id="14" creationId="{00B373C4-51D1-6721-B7BF-F774778E8DDC}"/>
          </ac:picMkLst>
        </pc:picChg>
        <pc:picChg chg="add mod">
          <ac:chgData name="Davi Daparé" userId="a369a1506f98ac89" providerId="LiveId" clId="{06F2B105-BD12-400B-A518-F814728FEDB4}" dt="2024-04-10T11:34:30.884" v="154" actId="1076"/>
          <ac:picMkLst>
            <pc:docMk/>
            <pc:sldMk cId="1197171674" sldId="256"/>
            <ac:picMk id="16" creationId="{335587BF-EECF-2CF9-78AD-533B950CAE46}"/>
          </ac:picMkLst>
        </pc:picChg>
        <pc:picChg chg="add del mod">
          <ac:chgData name="Davi Daparé" userId="a369a1506f98ac89" providerId="LiveId" clId="{06F2B105-BD12-400B-A518-F814728FEDB4}" dt="2024-04-10T11:34:53.279" v="161" actId="478"/>
          <ac:picMkLst>
            <pc:docMk/>
            <pc:sldMk cId="1197171674" sldId="256"/>
            <ac:picMk id="17" creationId="{22A516C3-EE91-E362-AA55-B554D43430DD}"/>
          </ac:picMkLst>
        </pc:picChg>
        <pc:picChg chg="add mod">
          <ac:chgData name="Davi Daparé" userId="a369a1506f98ac89" providerId="LiveId" clId="{06F2B105-BD12-400B-A518-F814728FEDB4}" dt="2024-04-10T11:36:15.882" v="181" actId="1076"/>
          <ac:picMkLst>
            <pc:docMk/>
            <pc:sldMk cId="1197171674" sldId="256"/>
            <ac:picMk id="18" creationId="{22A516C3-EE91-E362-AA55-B554D43430DD}"/>
          </ac:picMkLst>
        </pc:picChg>
        <pc:picChg chg="add mod">
          <ac:chgData name="Davi Daparé" userId="a369a1506f98ac89" providerId="LiveId" clId="{06F2B105-BD12-400B-A518-F814728FEDB4}" dt="2024-04-10T11:34:32.636" v="155" actId="1076"/>
          <ac:picMkLst>
            <pc:docMk/>
            <pc:sldMk cId="1197171674" sldId="256"/>
            <ac:picMk id="19" creationId="{E7DDE048-ECD3-EE3E-664D-FAD1055F89C9}"/>
          </ac:picMkLst>
        </pc:picChg>
        <pc:picChg chg="add mod">
          <ac:chgData name="Davi Daparé" userId="a369a1506f98ac89" providerId="LiveId" clId="{06F2B105-BD12-400B-A518-F814728FEDB4}" dt="2024-04-10T11:41:05.333" v="226" actId="1076"/>
          <ac:picMkLst>
            <pc:docMk/>
            <pc:sldMk cId="1197171674" sldId="256"/>
            <ac:picMk id="20" creationId="{FAE29052-05CC-19C3-D075-F81CF164C56C}"/>
          </ac:picMkLst>
        </pc:picChg>
        <pc:picChg chg="add mod">
          <ac:chgData name="Davi Daparé" userId="a369a1506f98ac89" providerId="LiveId" clId="{06F2B105-BD12-400B-A518-F814728FEDB4}" dt="2024-04-10T11:34:56.211" v="162" actId="1076"/>
          <ac:picMkLst>
            <pc:docMk/>
            <pc:sldMk cId="1197171674" sldId="256"/>
            <ac:picMk id="21" creationId="{81048BE0-3401-5752-FE90-B3EE592DC72E}"/>
          </ac:picMkLst>
        </pc:picChg>
        <pc:picChg chg="add mod">
          <ac:chgData name="Davi Daparé" userId="a369a1506f98ac89" providerId="LiveId" clId="{06F2B105-BD12-400B-A518-F814728FEDB4}" dt="2024-04-10T11:37:29.904" v="198" actId="1076"/>
          <ac:picMkLst>
            <pc:docMk/>
            <pc:sldMk cId="1197171674" sldId="256"/>
            <ac:picMk id="22" creationId="{1566355C-2676-C999-0D99-5ADAE3E40AEF}"/>
          </ac:picMkLst>
        </pc:picChg>
        <pc:picChg chg="add mod">
          <ac:chgData name="Davi Daparé" userId="a369a1506f98ac89" providerId="LiveId" clId="{06F2B105-BD12-400B-A518-F814728FEDB4}" dt="2024-04-10T11:38:01.666" v="199" actId="1076"/>
          <ac:picMkLst>
            <pc:docMk/>
            <pc:sldMk cId="1197171674" sldId="256"/>
            <ac:picMk id="23" creationId="{CB30CEB9-8BF8-4A09-ACF3-832C3A78E48E}"/>
          </ac:picMkLst>
        </pc:picChg>
        <pc:picChg chg="add mod">
          <ac:chgData name="Davi Daparé" userId="a369a1506f98ac89" providerId="LiveId" clId="{06F2B105-BD12-400B-A518-F814728FEDB4}" dt="2024-04-10T11:28:46.844" v="96" actId="1076"/>
          <ac:picMkLst>
            <pc:docMk/>
            <pc:sldMk cId="1197171674" sldId="256"/>
            <ac:picMk id="1026" creationId="{561131F2-0D75-6CF1-158B-35A3C61EC7FF}"/>
          </ac:picMkLst>
        </pc:picChg>
        <pc:picChg chg="add mod">
          <ac:chgData name="Davi Daparé" userId="a369a1506f98ac89" providerId="LiveId" clId="{06F2B105-BD12-400B-A518-F814728FEDB4}" dt="2024-04-10T11:29:07.897" v="99" actId="14100"/>
          <ac:picMkLst>
            <pc:docMk/>
            <pc:sldMk cId="1197171674" sldId="256"/>
            <ac:picMk id="1028" creationId="{5572C015-EC10-5E54-C28D-382703F8272F}"/>
          </ac:picMkLst>
        </pc:picChg>
        <pc:picChg chg="add del mod">
          <ac:chgData name="Davi Daparé" userId="a369a1506f98ac89" providerId="LiveId" clId="{06F2B105-BD12-400B-A518-F814728FEDB4}" dt="2024-04-10T11:29:39.226" v="103" actId="21"/>
          <ac:picMkLst>
            <pc:docMk/>
            <pc:sldMk cId="1197171674" sldId="256"/>
            <ac:picMk id="1030" creationId="{A2C8793B-8D6E-D18A-E5B7-459BBEFB719A}"/>
          </ac:picMkLst>
        </pc:picChg>
        <pc:picChg chg="add mod">
          <ac:chgData name="Davi Daparé" userId="a369a1506f98ac89" providerId="LiveId" clId="{06F2B105-BD12-400B-A518-F814728FEDB4}" dt="2024-04-10T11:42:53.857" v="249" actId="14100"/>
          <ac:picMkLst>
            <pc:docMk/>
            <pc:sldMk cId="1197171674" sldId="256"/>
            <ac:picMk id="1032" creationId="{D9FFEB79-1F32-AD9F-72EE-1D72E7A4CA24}"/>
          </ac:picMkLst>
        </pc:picChg>
        <pc:picChg chg="add del mod">
          <ac:chgData name="Davi Daparé" userId="a369a1506f98ac89" providerId="LiveId" clId="{06F2B105-BD12-400B-A518-F814728FEDB4}" dt="2024-04-10T11:34:19.168" v="146" actId="1076"/>
          <ac:picMkLst>
            <pc:docMk/>
            <pc:sldMk cId="1197171674" sldId="256"/>
            <ac:picMk id="1034" creationId="{E7DDE048-ECD3-EE3E-664D-FAD1055F89C9}"/>
          </ac:picMkLst>
        </pc:picChg>
        <pc:picChg chg="add mod">
          <ac:chgData name="Davi Daparé" userId="a369a1506f98ac89" providerId="LiveId" clId="{06F2B105-BD12-400B-A518-F814728FEDB4}" dt="2024-04-10T11:35:16.809" v="167" actId="1076"/>
          <ac:picMkLst>
            <pc:docMk/>
            <pc:sldMk cId="1197171674" sldId="256"/>
            <ac:picMk id="1036" creationId="{396FDB18-4757-D49A-B140-B28B55AE7516}"/>
          </ac:picMkLst>
        </pc:picChg>
        <pc:picChg chg="add mod">
          <ac:chgData name="Davi Daparé" userId="a369a1506f98ac89" providerId="LiveId" clId="{06F2B105-BD12-400B-A518-F814728FEDB4}" dt="2024-04-10T11:35:55.327" v="173" actId="1076"/>
          <ac:picMkLst>
            <pc:docMk/>
            <pc:sldMk cId="1197171674" sldId="256"/>
            <ac:picMk id="1038" creationId="{8364DDBF-5559-AA6A-F1AC-10D90C56BD64}"/>
          </ac:picMkLst>
        </pc:picChg>
        <pc:picChg chg="add mod">
          <ac:chgData name="Davi Daparé" userId="a369a1506f98ac89" providerId="LiveId" clId="{06F2B105-BD12-400B-A518-F814728FEDB4}" dt="2024-04-10T11:37:03.205" v="184" actId="14100"/>
          <ac:picMkLst>
            <pc:docMk/>
            <pc:sldMk cId="1197171674" sldId="256"/>
            <ac:picMk id="1040" creationId="{783FCB0C-571E-807A-2EE3-3D38D65101EA}"/>
          </ac:picMkLst>
        </pc:picChg>
        <pc:cxnChg chg="add mod">
          <ac:chgData name="Davi Daparé" userId="a369a1506f98ac89" providerId="LiveId" clId="{06F2B105-BD12-400B-A518-F814728FEDB4}" dt="2024-04-10T11:40:49.172" v="222" actId="14100"/>
          <ac:cxnSpMkLst>
            <pc:docMk/>
            <pc:sldMk cId="1197171674" sldId="256"/>
            <ac:cxnSpMk id="25" creationId="{25AF92A8-555C-4254-6C1D-259D3CBB6928}"/>
          </ac:cxnSpMkLst>
        </pc:cxnChg>
        <pc:cxnChg chg="add mod">
          <ac:chgData name="Davi Daparé" userId="a369a1506f98ac89" providerId="LiveId" clId="{06F2B105-BD12-400B-A518-F814728FEDB4}" dt="2024-04-10T11:40:39.819" v="219" actId="1076"/>
          <ac:cxnSpMkLst>
            <pc:docMk/>
            <pc:sldMk cId="1197171674" sldId="256"/>
            <ac:cxnSpMk id="28" creationId="{6850DDE8-61C8-61DB-9E6E-709EE3B2726F}"/>
          </ac:cxnSpMkLst>
        </pc:cxnChg>
        <pc:cxnChg chg="add mod">
          <ac:chgData name="Davi Daparé" userId="a369a1506f98ac89" providerId="LiveId" clId="{06F2B105-BD12-400B-A518-F814728FEDB4}" dt="2024-04-10T11:40:58.732" v="225" actId="14100"/>
          <ac:cxnSpMkLst>
            <pc:docMk/>
            <pc:sldMk cId="1197171674" sldId="256"/>
            <ac:cxnSpMk id="30" creationId="{490704DF-27FB-14B5-BDD0-41CD8241E610}"/>
          </ac:cxnSpMkLst>
        </pc:cxnChg>
        <pc:cxnChg chg="add mod">
          <ac:chgData name="Davi Daparé" userId="a369a1506f98ac89" providerId="LiveId" clId="{06F2B105-BD12-400B-A518-F814728FEDB4}" dt="2024-04-10T11:40:56.718" v="224" actId="14100"/>
          <ac:cxnSpMkLst>
            <pc:docMk/>
            <pc:sldMk cId="1197171674" sldId="256"/>
            <ac:cxnSpMk id="33" creationId="{FBDC9C28-E776-490D-412C-138AE84D8E5A}"/>
          </ac:cxnSpMkLst>
        </pc:cxnChg>
        <pc:cxnChg chg="add mod">
          <ac:chgData name="Davi Daparé" userId="a369a1506f98ac89" providerId="LiveId" clId="{06F2B105-BD12-400B-A518-F814728FEDB4}" dt="2024-04-10T11:41:58.207" v="236" actId="14100"/>
          <ac:cxnSpMkLst>
            <pc:docMk/>
            <pc:sldMk cId="1197171674" sldId="256"/>
            <ac:cxnSpMk id="36" creationId="{5740A8BE-D8D9-21FE-13B7-3445B5972C75}"/>
          </ac:cxnSpMkLst>
        </pc:cxnChg>
        <pc:cxnChg chg="add mod">
          <ac:chgData name="Davi Daparé" userId="a369a1506f98ac89" providerId="LiveId" clId="{06F2B105-BD12-400B-A518-F814728FEDB4}" dt="2024-04-10T11:40:39.819" v="219" actId="1076"/>
          <ac:cxnSpMkLst>
            <pc:docMk/>
            <pc:sldMk cId="1197171674" sldId="256"/>
            <ac:cxnSpMk id="41" creationId="{DEB13D6A-64E2-F47C-7222-11D35D3C85FE}"/>
          </ac:cxnSpMkLst>
        </pc:cxnChg>
        <pc:cxnChg chg="add mod">
          <ac:chgData name="Davi Daparé" userId="a369a1506f98ac89" providerId="LiveId" clId="{06F2B105-BD12-400B-A518-F814728FEDB4}" dt="2024-04-10T11:41:26.107" v="231" actId="14100"/>
          <ac:cxnSpMkLst>
            <pc:docMk/>
            <pc:sldMk cId="1197171674" sldId="256"/>
            <ac:cxnSpMk id="55" creationId="{C5CEE9F8-F2B0-E732-243C-AA8493936D54}"/>
          </ac:cxnSpMkLst>
        </pc:cxnChg>
        <pc:cxnChg chg="add mod">
          <ac:chgData name="Davi Daparé" userId="a369a1506f98ac89" providerId="LiveId" clId="{06F2B105-BD12-400B-A518-F814728FEDB4}" dt="2024-04-10T11:41:38.311" v="235" actId="14100"/>
          <ac:cxnSpMkLst>
            <pc:docMk/>
            <pc:sldMk cId="1197171674" sldId="256"/>
            <ac:cxnSpMk id="58" creationId="{BF227448-E271-DEF9-70F8-0142746ACCB6}"/>
          </ac:cxnSpMkLst>
        </pc:cxnChg>
        <pc:cxnChg chg="add mod">
          <ac:chgData name="Davi Daparé" userId="a369a1506f98ac89" providerId="LiveId" clId="{06F2B105-BD12-400B-A518-F814728FEDB4}" dt="2024-04-10T11:42:07.952" v="239" actId="14100"/>
          <ac:cxnSpMkLst>
            <pc:docMk/>
            <pc:sldMk cId="1197171674" sldId="256"/>
            <ac:cxnSpMk id="62" creationId="{B7D2F66F-566B-10E2-A606-99CD5590D73B}"/>
          </ac:cxnSpMkLst>
        </pc:cxnChg>
        <pc:cxnChg chg="add mod">
          <ac:chgData name="Davi Daparé" userId="a369a1506f98ac89" providerId="LiveId" clId="{06F2B105-BD12-400B-A518-F814728FEDB4}" dt="2024-04-10T11:42:14.960" v="242" actId="14100"/>
          <ac:cxnSpMkLst>
            <pc:docMk/>
            <pc:sldMk cId="1197171674" sldId="256"/>
            <ac:cxnSpMk id="1025" creationId="{9115CEF8-7539-140F-81E8-FC5172896F64}"/>
          </ac:cxnSpMkLst>
        </pc:cxnChg>
        <pc:cxnChg chg="add mod">
          <ac:chgData name="Davi Daparé" userId="a369a1506f98ac89" providerId="LiveId" clId="{06F2B105-BD12-400B-A518-F814728FEDB4}" dt="2024-04-10T11:42:32.115" v="245" actId="14100"/>
          <ac:cxnSpMkLst>
            <pc:docMk/>
            <pc:sldMk cId="1197171674" sldId="256"/>
            <ac:cxnSpMk id="1033" creationId="{BB00002D-74C3-C4C3-3841-54D764372B47}"/>
          </ac:cxnSpMkLst>
        </pc:cxnChg>
        <pc:cxnChg chg="add mod">
          <ac:chgData name="Davi Daparé" userId="a369a1506f98ac89" providerId="LiveId" clId="{06F2B105-BD12-400B-A518-F814728FEDB4}" dt="2024-04-10T11:42:47.961" v="248" actId="14100"/>
          <ac:cxnSpMkLst>
            <pc:docMk/>
            <pc:sldMk cId="1197171674" sldId="256"/>
            <ac:cxnSpMk id="1039" creationId="{1DC91CA0-DE8F-9940-C3BF-9CDE2EBB33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D1B6-19B3-01E4-97A9-1CF63FDE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27ACB-802F-E5D1-272C-6297EE68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91EF6-B2BD-190D-6B1C-D09FF35A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5CC384-15E2-C59F-5E7A-B5C5B022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C641C-1AD2-A6AF-1342-37DEA71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7F644-7EDE-B413-13E0-FB8F6A72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632E09-9E49-C36A-BD1B-D9F9BF7F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50C9E-F71A-15F5-0E90-C29DAB38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E05B9-555C-8687-469F-8E66CEC3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0987D-C74C-4967-687C-CD685A29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1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95D9C3-2897-10F0-3B5A-14351662D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79D84A-FAEE-EE84-4773-32A8267F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92591-A893-376A-5F4A-11CFF0BC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BC855-81FA-D6CC-343D-B16DE267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53D65-1EFB-A7C7-8090-0FC8C54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5028F-B752-A3ED-88DB-BE6B25D1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37D9D-7B3F-1A05-0084-4134267C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8EAF6-4847-12F0-4EA3-42355CB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0D054-A5D2-031A-2237-53E0A423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A800C-FCED-7253-6BC6-BC02521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7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E1A0F-BFA2-2F06-3B4C-CA85F950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8A371-42D7-8AA8-2E47-0EFC101B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A2902-B597-774C-D183-B729176A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A114E-B1CC-22ED-1CC4-F5904272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C1962-C343-6150-5276-F5AA7E0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848D-9868-D9D6-27E8-2385708B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DB6D-CD0C-441A-4794-344A9092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8D26E2-083D-9276-7649-F503D2DA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E8C15E-1903-D434-4021-4945007B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0113C5-C1C2-EA79-9631-D5EB2A94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CE1284-0E4A-587D-4502-21F07C0D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F105A-16DB-033C-E7EC-A2C79F47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3B3416-BF31-B7FD-1AAB-4BF3B07D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04E723-2777-BFFF-FC8C-221EE99F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FDBB74-F5E6-F292-AF3E-52FB9E189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8B04EA-5FBF-8AE0-B8AC-7167CBF62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C3BADF-53C1-8308-989C-7570EFCD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625FDD-E80F-AD53-2154-1661ACEA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5E5034-8A61-1183-E345-617778AD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3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9057-785B-E269-B964-9DD626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5AC85-11A0-7239-F902-A042BF8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24FB23-1EDC-A66A-0A42-36A7B08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3EF30C-7110-D8A6-93FE-779BFCD3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DAE97E-101C-9A2C-1A81-897B8D0B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0DC8D-3CBC-DD85-45D5-044A2D6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3F42DC-53A0-78D3-6623-7837AFDF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3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6D5A2-B768-2195-53D8-41361BB6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3C9EB-1B9B-AD09-A637-CF448936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B0C9F4-91FB-DA5D-9BBA-6CF3AABA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79852-E2BB-F77B-55CF-417660F8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7C964-7AEF-CE20-D6EA-CD4ABA1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5530D4-4EC3-2C8A-C8FB-48B87F37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3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68CF-3EA6-A311-E220-4EEAD833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0278E-F0EC-CF5B-BF92-4B72C408C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60D928-C959-0C5D-DCB4-FF1F9588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8BD9D-50E5-4B84-C3C4-FDE29F9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CA415C-84F6-1242-AC43-1D1026B2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F3AE0-A901-0403-4515-983BC994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7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52A956-72A4-1BAA-A74A-AA8C89D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296B9-B68C-D5D4-08B9-D5E72B4D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88B4-5AE8-7FB8-2382-D2176CCB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801BC-5A6E-4532-AA40-B159206F20BA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57F5A-1697-A5FB-E97F-C9115856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ECE8B-E70B-E8D5-D234-3163BA5D8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BDA9B-5297-4549-A4B6-15EADFAD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overbr.com.br/artigos/televisao-por-assinatura-aumenta-a-clientela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nuvemdebits.blogspot.com/2017/01/confira-6-roteadores-que-foram-destaque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593FCE-7D85-A8D5-5111-9EE161D0B5AD}"/>
              </a:ext>
            </a:extLst>
          </p:cNvPr>
          <p:cNvSpPr/>
          <p:nvPr/>
        </p:nvSpPr>
        <p:spPr>
          <a:xfrm>
            <a:off x="1" y="26894"/>
            <a:ext cx="5549152" cy="315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74A624-4832-7DCB-46FC-B4BA5A6C66E9}"/>
              </a:ext>
            </a:extLst>
          </p:cNvPr>
          <p:cNvSpPr/>
          <p:nvPr/>
        </p:nvSpPr>
        <p:spPr>
          <a:xfrm>
            <a:off x="1" y="3702424"/>
            <a:ext cx="5549152" cy="315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7A18FE-3D42-6024-DD4A-35021E614424}"/>
              </a:ext>
            </a:extLst>
          </p:cNvPr>
          <p:cNvSpPr/>
          <p:nvPr/>
        </p:nvSpPr>
        <p:spPr>
          <a:xfrm>
            <a:off x="6524434" y="26894"/>
            <a:ext cx="5683624" cy="31555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46C0D7-A75D-863D-589E-7FEE12D64323}"/>
              </a:ext>
            </a:extLst>
          </p:cNvPr>
          <p:cNvSpPr/>
          <p:nvPr/>
        </p:nvSpPr>
        <p:spPr>
          <a:xfrm>
            <a:off x="6449041" y="3700114"/>
            <a:ext cx="5683624" cy="31555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BC2233-0DFF-4101-4B27-10ED07DF5669}"/>
              </a:ext>
            </a:extLst>
          </p:cNvPr>
          <p:cNvSpPr txBox="1"/>
          <p:nvPr/>
        </p:nvSpPr>
        <p:spPr>
          <a:xfrm>
            <a:off x="2411506" y="0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6C16DF-C094-9991-8E66-4EFDD0643893}"/>
              </a:ext>
            </a:extLst>
          </p:cNvPr>
          <p:cNvSpPr txBox="1"/>
          <p:nvPr/>
        </p:nvSpPr>
        <p:spPr>
          <a:xfrm>
            <a:off x="8825751" y="26894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E1738A-2887-2E3A-A4AD-BE2C7F198436}"/>
              </a:ext>
            </a:extLst>
          </p:cNvPr>
          <p:cNvSpPr txBox="1"/>
          <p:nvPr/>
        </p:nvSpPr>
        <p:spPr>
          <a:xfrm>
            <a:off x="2218765" y="3711389"/>
            <a:ext cx="122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4A854D-20B6-EF7E-A8C9-1921B2A59BC6}"/>
              </a:ext>
            </a:extLst>
          </p:cNvPr>
          <p:cNvSpPr txBox="1"/>
          <p:nvPr/>
        </p:nvSpPr>
        <p:spPr>
          <a:xfrm>
            <a:off x="8695762" y="3711389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 2</a:t>
            </a:r>
          </a:p>
        </p:txBody>
      </p:sp>
      <p:pic>
        <p:nvPicPr>
          <p:cNvPr id="11" name="Imagem 10" descr="Interface gráfica do usuário, Site">
            <a:extLst>
              <a:ext uri="{FF2B5EF4-FFF2-40B4-BE49-F238E27FC236}">
                <a16:creationId xmlns:a16="http://schemas.microsoft.com/office/drawing/2014/main" id="{9221E280-73E5-4C80-F4C6-9B7E5192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536" y="1086152"/>
            <a:ext cx="1602557" cy="1201918"/>
          </a:xfrm>
          <a:prstGeom prst="rect">
            <a:avLst/>
          </a:prstGeom>
        </p:spPr>
      </p:pic>
      <p:pic>
        <p:nvPicPr>
          <p:cNvPr id="14" name="Imagem 13" descr="Texto">
            <a:extLst>
              <a:ext uri="{FF2B5EF4-FFF2-40B4-BE49-F238E27FC236}">
                <a16:creationId xmlns:a16="http://schemas.microsoft.com/office/drawing/2014/main" id="{00B373C4-51D1-6721-B7BF-F774778E8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73872" y="2194049"/>
            <a:ext cx="975281" cy="889131"/>
          </a:xfrm>
          <a:prstGeom prst="rect">
            <a:avLst/>
          </a:prstGeom>
        </p:spPr>
      </p:pic>
      <p:pic>
        <p:nvPicPr>
          <p:cNvPr id="1032" name="Picture 8" descr="Notebook Samsung Book Intel Celeron 4Gb Ram 256Gb Tela De 15,6&quot; W11 Home -  Bivolt">
            <a:extLst>
              <a:ext uri="{FF2B5EF4-FFF2-40B4-BE49-F238E27FC236}">
                <a16:creationId xmlns:a16="http://schemas.microsoft.com/office/drawing/2014/main" id="{D9FFEB79-1F32-AD9F-72EE-1D72E7A4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8" y="2034991"/>
            <a:ext cx="1216843" cy="107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Notebook Samsung Book Intel Celeron 4Gb Ram 256Gb Tela De 15,6&quot; W11 Home -  Bivolt">
            <a:extLst>
              <a:ext uri="{FF2B5EF4-FFF2-40B4-BE49-F238E27FC236}">
                <a16:creationId xmlns:a16="http://schemas.microsoft.com/office/drawing/2014/main" id="{335587BF-EECF-2CF9-78AD-533B950C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15" y="93253"/>
            <a:ext cx="1216843" cy="12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Notebook Samsung Book Intel Celeron 4Gb Ram 256Gb Tela De 15,6&quot; W11 Home -  Bivolt">
            <a:extLst>
              <a:ext uri="{FF2B5EF4-FFF2-40B4-BE49-F238E27FC236}">
                <a16:creationId xmlns:a16="http://schemas.microsoft.com/office/drawing/2014/main" id="{22A516C3-EE91-E362-AA55-B554D434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814" y="3763997"/>
            <a:ext cx="1216843" cy="12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omputador Completo Pc Cpu Monitor 19&quot; Intel Core i3 VGA 4GB SSD 120GB  Wi-Fi Windows 10 com Teclado e Mouse Desktop">
            <a:extLst>
              <a:ext uri="{FF2B5EF4-FFF2-40B4-BE49-F238E27FC236}">
                <a16:creationId xmlns:a16="http://schemas.microsoft.com/office/drawing/2014/main" id="{E7DDE048-ECD3-EE3E-664D-FAD1055F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94" y="1310096"/>
            <a:ext cx="1729366" cy="17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 descr="Interface gráfica do usuário, Site">
            <a:extLst>
              <a:ext uri="{FF2B5EF4-FFF2-40B4-BE49-F238E27FC236}">
                <a16:creationId xmlns:a16="http://schemas.microsoft.com/office/drawing/2014/main" id="{FAE29052-05CC-19C3-D075-F81CF164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4994" y="1706934"/>
            <a:ext cx="1602557" cy="1201918"/>
          </a:xfrm>
          <a:prstGeom prst="rect">
            <a:avLst/>
          </a:prstGeom>
        </p:spPr>
      </p:pic>
      <p:pic>
        <p:nvPicPr>
          <p:cNvPr id="21" name="Picture 10" descr="Computador Completo Pc Cpu Monitor 19&quot; Intel Core i3 VGA 4GB SSD 120GB  Wi-Fi Windows 10 com Teclado e Mouse Desktop">
            <a:extLst>
              <a:ext uri="{FF2B5EF4-FFF2-40B4-BE49-F238E27FC236}">
                <a16:creationId xmlns:a16="http://schemas.microsoft.com/office/drawing/2014/main" id="{81048BE0-3401-5752-FE90-B3EE592D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594" y="4892373"/>
            <a:ext cx="1729366" cy="17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ho Dot 5ª geração, Smart speaker com Produto Alexa, Preta, AMAZON">
            <a:extLst>
              <a:ext uri="{FF2B5EF4-FFF2-40B4-BE49-F238E27FC236}">
                <a16:creationId xmlns:a16="http://schemas.microsoft.com/office/drawing/2014/main" id="{396FDB18-4757-D49A-B140-B28B55AE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4" y="4080721"/>
            <a:ext cx="1413738" cy="141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elular: 6.181.275 fotos e imagens stock livres de direitos | Shutterstock">
            <a:extLst>
              <a:ext uri="{FF2B5EF4-FFF2-40B4-BE49-F238E27FC236}">
                <a16:creationId xmlns:a16="http://schemas.microsoft.com/office/drawing/2014/main" id="{8364DDBF-5559-AA6A-F1AC-10D90C56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730" y="1620593"/>
            <a:ext cx="764608" cy="11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elular: 6.181.275 fotos e imagens stock livres de direitos | Shutterstock">
            <a:extLst>
              <a:ext uri="{FF2B5EF4-FFF2-40B4-BE49-F238E27FC236}">
                <a16:creationId xmlns:a16="http://schemas.microsoft.com/office/drawing/2014/main" id="{783FCB0C-571E-807A-2EE3-3D38D651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973" y="5384675"/>
            <a:ext cx="708840" cy="106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 descr="Interface gráfica do usuário, Site">
            <a:extLst>
              <a:ext uri="{FF2B5EF4-FFF2-40B4-BE49-F238E27FC236}">
                <a16:creationId xmlns:a16="http://schemas.microsoft.com/office/drawing/2014/main" id="{1566355C-2676-C999-0D99-5ADAE3E4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468" y="4780133"/>
            <a:ext cx="1602557" cy="1201918"/>
          </a:xfrm>
          <a:prstGeom prst="rect">
            <a:avLst/>
          </a:prstGeom>
        </p:spPr>
      </p:pic>
      <p:pic>
        <p:nvPicPr>
          <p:cNvPr id="23" name="Picture 16" descr="Celular: 6.181.275 fotos e imagens stock livres de direitos | Shutterstock">
            <a:extLst>
              <a:ext uri="{FF2B5EF4-FFF2-40B4-BE49-F238E27FC236}">
                <a16:creationId xmlns:a16="http://schemas.microsoft.com/office/drawing/2014/main" id="{CB30CEB9-8BF8-4A09-ACF3-832C3A7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13" y="5558480"/>
            <a:ext cx="708840" cy="106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5AF92A8-555C-4254-6C1D-259D3CBB692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04366" y="2199648"/>
            <a:ext cx="1969506" cy="43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850DDE8-61C8-61DB-9E6E-709EE3B2726F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1791093" y="1687111"/>
            <a:ext cx="2782779" cy="951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90704DF-27FB-14B5-BDD0-41CD8241E61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549153" y="701675"/>
            <a:ext cx="1194662" cy="193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BDC9C28-E776-490D-412C-138AE84D8E5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49153" y="1687111"/>
            <a:ext cx="1147567" cy="951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740A8BE-D8D9-21FE-13B7-3445B5972C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49153" y="2457008"/>
            <a:ext cx="4890251" cy="18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EB13D6A-64E2-F47C-7222-11D35D3C85FE}"/>
              </a:ext>
            </a:extLst>
          </p:cNvPr>
          <p:cNvCxnSpPr>
            <a:cxnSpLocks/>
            <a:stCxn id="14" idx="2"/>
            <a:endCxn id="1038" idx="2"/>
          </p:cNvCxnSpPr>
          <p:nvPr/>
        </p:nvCxnSpPr>
        <p:spPr>
          <a:xfrm rot="5400000" flipH="1" flipV="1">
            <a:off x="7099935" y="729082"/>
            <a:ext cx="315675" cy="4392521"/>
          </a:xfrm>
          <a:prstGeom prst="bentConnector3">
            <a:avLst>
              <a:gd name="adj1" fmla="val -72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5CEE9F8-F2B0-E732-243C-AA8493936D5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67333" y="2925342"/>
            <a:ext cx="1800080" cy="2633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F227448-E271-DEF9-70F8-0142746ACCB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13025" y="2986494"/>
            <a:ext cx="3020992" cy="23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B7D2F66F-566B-10E2-A606-99CD5590D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088437" y="3083180"/>
            <a:ext cx="1560157" cy="2673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9115CEF8-7539-140F-81E8-FC5172896F6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061512" y="3083180"/>
            <a:ext cx="1682302" cy="128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: Angulado 1032">
            <a:extLst>
              <a:ext uri="{FF2B5EF4-FFF2-40B4-BE49-F238E27FC236}">
                <a16:creationId xmlns:a16="http://schemas.microsoft.com/office/drawing/2014/main" id="{BB00002D-74C3-C4C3-3841-54D764372B47}"/>
              </a:ext>
            </a:extLst>
          </p:cNvPr>
          <p:cNvCxnSpPr>
            <a:cxnSpLocks/>
            <a:endCxn id="1040" idx="2"/>
          </p:cNvCxnSpPr>
          <p:nvPr/>
        </p:nvCxnSpPr>
        <p:spPr>
          <a:xfrm>
            <a:off x="5088437" y="3126898"/>
            <a:ext cx="4432956" cy="3321036"/>
          </a:xfrm>
          <a:prstGeom prst="bentConnector4">
            <a:avLst>
              <a:gd name="adj1" fmla="val -915"/>
              <a:gd name="adj2" fmla="val 1068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DC91CA0-DE8F-9940-C3BF-9CDE2EBB339E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5281371" y="2998008"/>
            <a:ext cx="5158033" cy="1789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71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Daparé</dc:creator>
  <cp:lastModifiedBy>Davi Daparé</cp:lastModifiedBy>
  <cp:revision>1</cp:revision>
  <dcterms:created xsi:type="dcterms:W3CDTF">2024-04-09T22:28:14Z</dcterms:created>
  <dcterms:modified xsi:type="dcterms:W3CDTF">2024-04-10T11:42:58Z</dcterms:modified>
</cp:coreProperties>
</file>