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F250-154C-E0AD-1134-7C197B78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6EA713-B8CF-705E-4688-7067EDB8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3A227-9802-C2B3-805A-59446EE1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B6483-D6B0-DF2B-8247-AF604CE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4A83E-A7F8-8A69-4747-8AF0595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3522B-6276-364C-07F6-B39A9546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33F88-8A2F-C7A6-9F84-09AB7F3A5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2112A-7E6F-6E85-D53F-7A97C93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DB09D-FC61-1C73-3549-F244392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2F69D9-F2B1-1A60-AE44-E7D0BD7A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6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4C894F-BB7A-5F64-A90D-0084752B4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FDB34D-2FBB-C621-012B-6A8959E7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18BAF-5D5F-6C92-AA56-DFF03552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12E5E-30E9-52E6-2672-4BAA191C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974D2-8DD7-14D4-2956-8EE18C56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D25A1-7CE2-6238-C6BC-CAA99780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E927D-0309-48C3-4690-06E6345A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CB02E-8BD5-240E-D7A4-AF4A3740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26B9B-07C6-E6C0-A43D-FB130CD0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10833-B175-C3EC-5EC8-F55AB82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C1D37-EDA3-4063-B037-CE98106C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9B5387-6D58-8F4F-E8BF-987529AB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96ED52-18A2-90BE-7E2A-021EFCA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E83D5-F99E-F4C6-1F45-B5C5FE4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7FFC7-E72D-D5D4-807E-71A66A07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128E4-F521-1209-E7AD-4E1A322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07E45-5E90-1971-0194-163D5556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FD7DEC-518B-489E-BD4B-E3344AE8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23260B-86CA-66D4-2B8E-0EA211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0B7348-0ACC-3BE5-1C59-40FCA36F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38FBD-E16D-1BA7-39A9-B0C81DF2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3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F9E61-668F-6DA0-9AF2-FF0FACB1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63967-5F16-C4DA-FA68-73031945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6FE45-93E8-D541-87E2-1F84ABC6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D78620-7654-56E0-B892-C37475CCF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7C558B-E5BB-5BEA-AF10-41E538C4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249231-0481-C660-CE12-C1D3416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7DAF3-74EF-3F3F-1416-DEAC5697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482FAD-C08E-45B2-2B75-B696AA06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8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45431-362E-0CEE-78AC-D281FB1C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24450F-B87B-DF5A-DBF1-45396EAC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D42545-A9ED-9293-7E4A-AEDD1092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A4B438-8F19-2A20-5B9B-BA88360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2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1CE90A-7381-6293-EF75-F2F30E62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048B49-1F77-BAAF-6416-976020F9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793EF-2BCE-2A75-F866-DA72B0A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69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C94F-A7D8-A42A-1E31-BCDBFF68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9EC8A-D933-0D4A-96AF-1AFBACEF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DEB05-C116-1C64-FA99-F2A6CC08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E36D7-716A-6CC4-9175-9564206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B4FB1-9B5F-06FB-ED3D-3F87725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C31E88-CBD9-9914-25DA-37B41CC4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0096-B170-0BBF-DCAC-E69EF4FA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258A63-6078-59BA-9AE8-C8C9D069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0277AD-37F8-0449-8B41-6047759B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0ED00D-4676-FD32-2E96-6CAC58F6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BEFD3-262B-E1B8-29AE-1844EDA8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02F5DC-93D8-5B5C-67AC-08757717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6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7435B9-C18D-923B-E4E6-A0ECB694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F51805-7AA1-58E2-F9B2-597EAF90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F9E5C-B257-0FBA-3006-04CF75C9D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77F14-237F-4E58-96E0-A7A4CC8CFF89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CB129-F8AA-2153-9B35-1BC95E64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0218F-7794-C525-4409-785C10E70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3CDC5-A1D1-4C64-BA14-24D163ED2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2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4E4D29-12D1-6742-2C9A-8DE86EB5421C}"/>
              </a:ext>
            </a:extLst>
          </p:cNvPr>
          <p:cNvSpPr txBox="1"/>
          <p:nvPr/>
        </p:nvSpPr>
        <p:spPr>
          <a:xfrm>
            <a:off x="1412240" y="548640"/>
            <a:ext cx="439928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610726A9-457F-3A29-EE97-8D094903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800" y="4892040"/>
            <a:ext cx="914400" cy="914400"/>
          </a:xfrm>
          <a:prstGeom prst="rect">
            <a:avLst/>
          </a:prstGeom>
        </p:spPr>
      </p:pic>
      <p:pic>
        <p:nvPicPr>
          <p:cNvPr id="10" name="Gráfico 9" descr="Laptop com preenchimento sólido">
            <a:extLst>
              <a:ext uri="{FF2B5EF4-FFF2-40B4-BE49-F238E27FC236}">
                <a16:creationId xmlns:a16="http://schemas.microsoft.com/office/drawing/2014/main" id="{62CFBAD3-7E7F-4179-2DF7-5A1E70D01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131240"/>
            <a:ext cx="995680" cy="995680"/>
          </a:xfrm>
          <a:prstGeom prst="rect">
            <a:avLst/>
          </a:prstGeom>
        </p:spPr>
      </p:pic>
      <p:pic>
        <p:nvPicPr>
          <p:cNvPr id="14" name="Gráfico 13" descr="Torre de Celular com preenchimento sólido">
            <a:extLst>
              <a:ext uri="{FF2B5EF4-FFF2-40B4-BE49-F238E27FC236}">
                <a16:creationId xmlns:a16="http://schemas.microsoft.com/office/drawing/2014/main" id="{BA3EC095-151A-7BC2-1642-0B1B0D4B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9760" y="2938640"/>
            <a:ext cx="1059040" cy="1059040"/>
          </a:xfrm>
          <a:prstGeom prst="rect">
            <a:avLst/>
          </a:prstGeom>
        </p:spPr>
      </p:pic>
      <p:pic>
        <p:nvPicPr>
          <p:cNvPr id="20" name="Gráfico 19" descr="Nuvem com preenchimento sólido">
            <a:extLst>
              <a:ext uri="{FF2B5EF4-FFF2-40B4-BE49-F238E27FC236}">
                <a16:creationId xmlns:a16="http://schemas.microsoft.com/office/drawing/2014/main" id="{37E2DB5B-1881-5B36-93E6-B9BC122B0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4480" y="1812360"/>
            <a:ext cx="914400" cy="914400"/>
          </a:xfrm>
          <a:prstGeom prst="rect">
            <a:avLst/>
          </a:prstGeom>
        </p:spPr>
      </p:pic>
      <p:pic>
        <p:nvPicPr>
          <p:cNvPr id="22" name="Gráfico 21" descr="Silo com preenchimento sólido">
            <a:extLst>
              <a:ext uri="{FF2B5EF4-FFF2-40B4-BE49-F238E27FC236}">
                <a16:creationId xmlns:a16="http://schemas.microsoft.com/office/drawing/2014/main" id="{A888F25A-3A37-8474-EE7A-26811C41E2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B4DB63F-B5E4-F221-D4B7-B24A6DBDDFA3}"/>
              </a:ext>
            </a:extLst>
          </p:cNvPr>
          <p:cNvSpPr/>
          <p:nvPr/>
        </p:nvSpPr>
        <p:spPr>
          <a:xfrm>
            <a:off x="777240" y="386080"/>
            <a:ext cx="3921760" cy="217812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Cena de cânion com preenchimento sólido">
            <a:extLst>
              <a:ext uri="{FF2B5EF4-FFF2-40B4-BE49-F238E27FC236}">
                <a16:creationId xmlns:a16="http://schemas.microsoft.com/office/drawing/2014/main" id="{9031D2EB-EDA8-B6E3-A2C1-B3DE9A0AA3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45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Daparé</dc:creator>
  <cp:lastModifiedBy>Davi Daparé</cp:lastModifiedBy>
  <cp:revision>1</cp:revision>
  <dcterms:created xsi:type="dcterms:W3CDTF">2024-04-18T15:38:25Z</dcterms:created>
  <dcterms:modified xsi:type="dcterms:W3CDTF">2024-04-18T16:04:27Z</dcterms:modified>
</cp:coreProperties>
</file>