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5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5.png" ContentType="image/png"/>
  <Override PartName="/ppt/media/image3.jpeg" ContentType="image/jpeg"/>
  <Override PartName="/ppt/media/image4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0" y="234108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0" y="234108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2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804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2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804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0" y="234108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2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804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2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804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0" y="234108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8000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8736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7C5DCAA-44F2-4652-9C88-FD70EABFAAA3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1600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62336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9971772-C961-44B6-B796-1011245A6583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6920" cy="94824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18000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758736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17340BA-11C3-48A4-93BC-7F7041607A4D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1D96EDE-7EBF-410A-B269-4CDB207D290E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144000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6699"/>
                </a:solidFill>
                <a:latin typeface="Arial"/>
              </a:rPr>
              <a:t>Dan Parkes</a:t>
            </a:r>
            <a:br/>
            <a:r>
              <a:rPr b="0" lang="en-GB" sz="4400" spc="-1" strike="noStrike">
                <a:solidFill>
                  <a:srgbClr val="006699"/>
                </a:solidFill>
                <a:latin typeface="Arial"/>
              </a:rPr>
              <a:t>Inventory Management Project</a:t>
            </a:r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04000" y="3456000"/>
            <a:ext cx="9071640" cy="269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6699"/>
                </a:solidFill>
                <a:latin typeface="Arial"/>
              </a:rPr>
              <a:t>Who am I?</a:t>
            </a:r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04000" y="4056120"/>
            <a:ext cx="9071640" cy="2097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 project to showcase what I have learnt at the Academy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24948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6699"/>
                </a:solidFill>
                <a:latin typeface="Arial"/>
              </a:rPr>
              <a:t>Specification</a:t>
            </a:r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Specified functionality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User/order/item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Create/update/delete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360" y="86400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6699"/>
                </a:solidFill>
                <a:latin typeface="Arial"/>
              </a:rPr>
              <a:t>Agile</a:t>
            </a:r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04000" y="2664000"/>
            <a:ext cx="3888000" cy="29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Trello board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Github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Issues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Feature/branch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Pull requests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08000" y="72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6699"/>
                </a:solidFill>
                <a:latin typeface="Arial"/>
              </a:rPr>
              <a:t>Analysis and Design</a:t>
            </a:r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5364000" y="4464000"/>
            <a:ext cx="3959640" cy="209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ERD – Entity Relationship Diagram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288360" y="2366640"/>
            <a:ext cx="9071640" cy="209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UML diagram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008000" y="504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6699"/>
                </a:solidFill>
                <a:latin typeface="Arial"/>
              </a:rPr>
              <a:t>The Code</a:t>
            </a:r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60000" y="2160000"/>
            <a:ext cx="460800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Controller – Services – DAO structure for maintainability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Connects to GCP database for which user has to authenticate when they log in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64000" y="72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6699"/>
                </a:solidFill>
                <a:latin typeface="Arial"/>
              </a:rPr>
              <a:t>Testing</a:t>
            </a:r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60360" y="2510640"/>
            <a:ext cx="5255640" cy="3321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~70% coverage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~55% in SonarQube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Integration and unit tests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Mockito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80360" y="648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6699"/>
                </a:solidFill>
                <a:latin typeface="Arial"/>
              </a:rPr>
              <a:t>System and Build</a:t>
            </a:r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32000" y="2160000"/>
            <a:ext cx="5471640" cy="32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Automation using Jenkins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Ran Maven including tests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Uploaded to SonarQube for quality assessment </a:t>
            </a:r>
            <a:r>
              <a:rPr b="0" lang="en-GB" sz="3200" spc="-1" strike="noStrike">
                <a:latin typeface="Arial"/>
              </a:rPr>
              <a:t>and Nexus to store executable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5976000" y="2088000"/>
            <a:ext cx="3657240" cy="365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LibreOffice/6.3.4.2$MacOSX_X86_64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2020-02-14T00:07:06Z</dcterms:created>
  <dc:creator/>
  <dc:description/>
  <dc:language>en-GB</dc:language>
  <cp:lastModifiedBy/>
  <dcterms:modified xsi:type="dcterms:W3CDTF">2020-02-14T00:18:30Z</dcterms:modified>
  <cp:revision>5</cp:revision>
  <dc:subject/>
  <dc:title>Lights</dc:title>
</cp:coreProperties>
</file>