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highlight>
                <a:srgbClr val="FFFFFF"/>
              </a:highlight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highlight>
                <a:srgbClr val="FFFFFF"/>
              </a:highlight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highlight>
                <a:srgbClr val="FFFFFF"/>
              </a:highlight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highlight>
                <a:srgbClr val="FFFFFF"/>
              </a:highlight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highlight>
                <a:srgbClr val="FFFFFF"/>
              </a:highlight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highlight>
                <a:srgbClr val="FFFFFF"/>
              </a:highlight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highlight>
                <a:srgbClr val="FFFFFF"/>
              </a:highlight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200" y="405612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8040" y="405612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515160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200" y="515160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8040" y="5151600"/>
            <a:ext cx="292068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0" y="234108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highlight>
                <a:srgbClr val="FFFFFF"/>
              </a:highlight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209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15160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solidFill>
                <a:srgbClr val="006699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4056120"/>
            <a:ext cx="442692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151600"/>
            <a:ext cx="9071640" cy="100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ctr"/>
            <a:r>
              <a:rPr lang="en-GB" sz="1400" b="0" strike="noStrike" spc="-1">
                <a:latin typeface="Arial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13AB49E-BDEA-4D2B-A89D-7E58130F57A8}" type="slidenum">
              <a:rPr lang="en-GB" sz="1400" b="0" strike="noStrike" spc="-1">
                <a:latin typeface="Arial"/>
              </a:rPr>
              <a:t>‹#›</a:t>
            </a:fld>
            <a:endParaRPr lang="en-GB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ctr"/>
            <a:r>
              <a:rPr lang="en-GB" sz="1400" b="0" strike="noStrike" spc="-1">
                <a:latin typeface="Arial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AA59E22-8487-46F5-B4B2-2BB3C059146F}" type="slidenum">
              <a:rPr lang="en-GB" sz="1400" b="0" strike="noStrike" spc="-1">
                <a:latin typeface="Arial"/>
              </a:rPr>
              <a:t>‹#›</a:t>
            </a:fld>
            <a:endParaRPr lang="en-GB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/>
          <p:cNvPicPr/>
          <p:nvPr/>
        </p:nvPicPr>
        <p:blipFill>
          <a:blip r:embed="rId14"/>
          <a:stretch/>
        </p:blipFill>
        <p:spPr>
          <a:xfrm>
            <a:off x="-16920" y="-12240"/>
            <a:ext cx="10096920" cy="9482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ctr"/>
            <a:r>
              <a:rPr lang="en-GB" sz="1400" b="0" strike="noStrike" spc="-1">
                <a:latin typeface="Arial"/>
              </a:rPr>
              <a:t>&lt;footer&gt;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24EB055-E144-4F91-B605-E3BC8B3CE690}" type="slidenum">
              <a:rPr lang="en-GB" sz="1400" b="0" strike="noStrike" spc="-1">
                <a:latin typeface="Arial"/>
              </a:rPr>
              <a:t>‹#›</a:t>
            </a:fld>
            <a:endParaRPr lang="en-GB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/>
          <p:cNvPicPr/>
          <p:nvPr/>
        </p:nvPicPr>
        <p:blipFill>
          <a:blip r:embed="rId14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solidFill>
                  <a:srgbClr val="006699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128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GB" sz="1400" b="0" strike="noStrike" spc="-1">
                <a:latin typeface="Arial"/>
              </a:rPr>
              <a:t>&lt;footer&gt;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9E1BEF2-5B6E-4816-BCAC-96CDF63E1A11}" type="slidenum">
              <a:rPr lang="en-GB" sz="1400" b="0" strike="noStrike" spc="-1">
                <a:latin typeface="Arial"/>
              </a:rPr>
              <a:t>‹#›</a:t>
            </a:fld>
            <a:endParaRPr lang="en-GB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144000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solidFill>
                  <a:srgbClr val="006699"/>
                </a:solidFill>
                <a:latin typeface="Arial"/>
              </a:rPr>
              <a:t>Dan Parkes</a:t>
            </a:r>
            <a:r>
              <a:t/>
            </a:r>
            <a:br/>
            <a:r>
              <a:rPr lang="en-GB" sz="4400" b="0" strike="noStrike" spc="-1">
                <a:solidFill>
                  <a:srgbClr val="006699"/>
                </a:solidFill>
                <a:latin typeface="Arial"/>
              </a:rPr>
              <a:t>Inventory Management Project</a:t>
            </a:r>
          </a:p>
        </p:txBody>
      </p:sp>
      <p:sp>
        <p:nvSpPr>
          <p:cNvPr id="167" name="TextShape 2"/>
          <p:cNvSpPr txBox="1"/>
          <p:nvPr/>
        </p:nvSpPr>
        <p:spPr>
          <a:xfrm>
            <a:off x="504000" y="3456000"/>
            <a:ext cx="9071640" cy="269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highlight>
                <a:srgbClr val="FFFFFF"/>
              </a:highlight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solidFill>
                  <a:srgbClr val="006699"/>
                </a:solidFill>
                <a:latin typeface="Arial"/>
              </a:rPr>
              <a:t>Who am I?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504000" y="2575663"/>
            <a:ext cx="3777714" cy="2097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latin typeface="Arial"/>
              </a:rPr>
              <a:t>A project to showcase what I have learnt at the Academy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884" y="1990435"/>
            <a:ext cx="4970756" cy="3316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47086" y="205937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 dirty="0">
                <a:solidFill>
                  <a:srgbClr val="006699"/>
                </a:solidFill>
                <a:latin typeface="Arial"/>
              </a:rPr>
              <a:t>Specification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274260" y="2499652"/>
            <a:ext cx="5036623" cy="301577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latin typeface="Arial"/>
              </a:rPr>
              <a:t>Specified functionality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latin typeface="Arial"/>
              </a:rPr>
              <a:t>User/order/item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latin typeface="Arial"/>
              </a:rPr>
              <a:t>Create/update/delete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23" y="1322397"/>
            <a:ext cx="3805277" cy="5370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0" y="399543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 dirty="0">
                <a:solidFill>
                  <a:srgbClr val="006699"/>
                </a:solidFill>
                <a:latin typeface="Arial"/>
              </a:rPr>
              <a:t>Agile</a:t>
            </a:r>
          </a:p>
        </p:txBody>
      </p:sp>
      <p:sp>
        <p:nvSpPr>
          <p:cNvPr id="173" name="TextShape 2"/>
          <p:cNvSpPr txBox="1"/>
          <p:nvPr/>
        </p:nvSpPr>
        <p:spPr>
          <a:xfrm>
            <a:off x="342920" y="2411820"/>
            <a:ext cx="3888000" cy="295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latin typeface="Arial"/>
              </a:rPr>
              <a:t>Trello board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 err="1">
                <a:latin typeface="Arial"/>
              </a:rPr>
              <a:t>Github</a:t>
            </a:r>
            <a:endParaRPr lang="en-GB" sz="3200" b="0" strike="noStrike" spc="-1" dirty="0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 dirty="0">
                <a:latin typeface="Arial"/>
              </a:rPr>
              <a:t>Issues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 dirty="0">
                <a:latin typeface="Arial"/>
              </a:rPr>
              <a:t>Feature/branch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 dirty="0">
                <a:latin typeface="Arial"/>
              </a:rPr>
              <a:t>Pull requests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20" y="2159641"/>
            <a:ext cx="5345080" cy="3456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44726" y="40997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 dirty="0">
                <a:solidFill>
                  <a:srgbClr val="006699"/>
                </a:solidFill>
                <a:latin typeface="Arial"/>
              </a:rPr>
              <a:t>Analysis and Design</a:t>
            </a:r>
          </a:p>
        </p:txBody>
      </p:sp>
      <p:sp>
        <p:nvSpPr>
          <p:cNvPr id="175" name="TextShape 2"/>
          <p:cNvSpPr txBox="1"/>
          <p:nvPr/>
        </p:nvSpPr>
        <p:spPr>
          <a:xfrm>
            <a:off x="5364000" y="4464000"/>
            <a:ext cx="3959640" cy="209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ERD – Entity Relationship Diagram</a:t>
            </a:r>
          </a:p>
        </p:txBody>
      </p:sp>
      <p:sp>
        <p:nvSpPr>
          <p:cNvPr id="176" name="TextShape 3"/>
          <p:cNvSpPr txBox="1"/>
          <p:nvPr/>
        </p:nvSpPr>
        <p:spPr>
          <a:xfrm>
            <a:off x="288360" y="2366640"/>
            <a:ext cx="9071640" cy="209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UML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2" y="3181453"/>
            <a:ext cx="4586811" cy="28547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46" y="1982160"/>
            <a:ext cx="3992483" cy="239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08000" y="504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solidFill>
                  <a:srgbClr val="006699"/>
                </a:solidFill>
                <a:latin typeface="Arial"/>
              </a:rPr>
              <a:t>The Code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360000" y="2160000"/>
            <a:ext cx="4608000" cy="36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3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Controller – Services – DAO structure for maintainability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Connects to GCP database for which user has to authenticate when they log 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40" y="2160000"/>
            <a:ext cx="4701385" cy="2903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02237" y="559508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 dirty="0">
                <a:solidFill>
                  <a:srgbClr val="006699"/>
                </a:solidFill>
                <a:latin typeface="Arial"/>
              </a:rPr>
              <a:t>Testing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360360" y="2510640"/>
            <a:ext cx="4777697" cy="3321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latin typeface="Arial"/>
              </a:rPr>
              <a:t>~70% coverage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latin typeface="Arial"/>
              </a:rPr>
              <a:t>~55% in </a:t>
            </a:r>
            <a:r>
              <a:rPr lang="en-GB" sz="3200" b="0" strike="noStrike" spc="-1" dirty="0" err="1">
                <a:latin typeface="Arial"/>
              </a:rPr>
              <a:t>SonarQube</a:t>
            </a:r>
            <a:endParaRPr lang="en-GB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latin typeface="Arial"/>
              </a:rPr>
              <a:t>Integration and </a:t>
            </a:r>
            <a:r>
              <a:rPr lang="en-GB" sz="3200" b="0" strike="noStrike" spc="-1" dirty="0" smtClean="0">
                <a:latin typeface="Arial"/>
              </a:rPr>
              <a:t>unit tests</a:t>
            </a:r>
            <a:endParaRPr lang="en-GB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 err="1">
                <a:latin typeface="Arial"/>
              </a:rPr>
              <a:t>Mockito</a:t>
            </a:r>
            <a:endParaRPr lang="en-GB" sz="32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57" y="2394855"/>
            <a:ext cx="4523210" cy="2801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61600" y="372228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 dirty="0">
                <a:solidFill>
                  <a:srgbClr val="006699"/>
                </a:solidFill>
                <a:latin typeface="Arial"/>
              </a:rPr>
              <a:t>System and Build</a:t>
            </a:r>
          </a:p>
        </p:txBody>
      </p:sp>
      <p:sp>
        <p:nvSpPr>
          <p:cNvPr id="182" name="TextShape 2"/>
          <p:cNvSpPr txBox="1"/>
          <p:nvPr/>
        </p:nvSpPr>
        <p:spPr>
          <a:xfrm>
            <a:off x="432000" y="2160000"/>
            <a:ext cx="5471640" cy="32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Automation using Jenkins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Ran Maven including tests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Uploaded to SonarQube for quality assessment and Nexus to store executable</a:t>
            </a: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5976000" y="2088000"/>
            <a:ext cx="3657240" cy="365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58" y="2921652"/>
            <a:ext cx="9071640" cy="1262160"/>
          </a:xfrm>
        </p:spPr>
        <p:txBody>
          <a:bodyPr/>
          <a:lstStyle/>
          <a:p>
            <a:pPr algn="ctr"/>
            <a:r>
              <a:rPr lang="en-GB" dirty="0" smtClean="0"/>
              <a:t>Thanks for listening!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08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104</Words>
  <Application>Microsoft Office PowerPoint</Application>
  <PresentationFormat>Custom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</dc:title>
  <dc:subject/>
  <dc:creator/>
  <dc:description/>
  <cp:lastModifiedBy>Admin</cp:lastModifiedBy>
  <cp:revision>7</cp:revision>
  <dcterms:created xsi:type="dcterms:W3CDTF">2020-02-14T00:07:06Z</dcterms:created>
  <dcterms:modified xsi:type="dcterms:W3CDTF">2020-02-14T09:23:31Z</dcterms:modified>
  <dc:language>en-GB</dc:language>
</cp:coreProperties>
</file>