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6" r:id="rId2"/>
    <p:sldId id="260" r:id="rId3"/>
    <p:sldId id="262" r:id="rId4"/>
    <p:sldId id="258" r:id="rId5"/>
    <p:sldId id="259" r:id="rId6"/>
    <p:sldId id="267" r:id="rId7"/>
    <p:sldId id="265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A1F0D-C1DE-44BB-B2EA-3CA521124C47}" v="1001" dt="2020-12-03T22:49:19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7440" autoAdjust="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Baez" userId="dc36f414b9a76063" providerId="LiveId" clId="{C37A1F0D-C1DE-44BB-B2EA-3CA521124C47}"/>
    <pc:docChg chg="undo redo custSel mod addSld delSld modSld sldOrd modShowInfo">
      <pc:chgData name="Manuel Baez" userId="dc36f414b9a76063" providerId="LiveId" clId="{C37A1F0D-C1DE-44BB-B2EA-3CA521124C47}" dt="2020-12-03T22:52:39.396" v="5362" actId="20577"/>
      <pc:docMkLst>
        <pc:docMk/>
      </pc:docMkLst>
      <pc:sldChg chg="modSp del mod">
        <pc:chgData name="Manuel Baez" userId="dc36f414b9a76063" providerId="LiveId" clId="{C37A1F0D-C1DE-44BB-B2EA-3CA521124C47}" dt="2020-12-03T16:07:26.737" v="2845" actId="47"/>
        <pc:sldMkLst>
          <pc:docMk/>
          <pc:sldMk cId="1529324018" sldId="256"/>
        </pc:sldMkLst>
        <pc:spChg chg="mod">
          <ac:chgData name="Manuel Baez" userId="dc36f414b9a76063" providerId="LiveId" clId="{C37A1F0D-C1DE-44BB-B2EA-3CA521124C47}" dt="2020-12-03T13:18:18.518" v="331"/>
          <ac:spMkLst>
            <pc:docMk/>
            <pc:sldMk cId="1529324018" sldId="256"/>
            <ac:spMk id="4" creationId="{D2FF55F9-DE53-4B03-A2B8-1A5DF15481BE}"/>
          </ac:spMkLst>
        </pc:spChg>
      </pc:sldChg>
      <pc:sldChg chg="modSp del">
        <pc:chgData name="Manuel Baez" userId="dc36f414b9a76063" providerId="LiveId" clId="{C37A1F0D-C1DE-44BB-B2EA-3CA521124C47}" dt="2020-12-03T16:07:26.737" v="2845" actId="47"/>
        <pc:sldMkLst>
          <pc:docMk/>
          <pc:sldMk cId="2271814042" sldId="257"/>
        </pc:sldMkLst>
        <pc:spChg chg="mod">
          <ac:chgData name="Manuel Baez" userId="dc36f414b9a76063" providerId="LiveId" clId="{C37A1F0D-C1DE-44BB-B2EA-3CA521124C47}" dt="2020-12-03T13:18:18.518" v="331"/>
          <ac:spMkLst>
            <pc:docMk/>
            <pc:sldMk cId="2271814042" sldId="257"/>
            <ac:spMk id="2" creationId="{FE64F15B-3A42-4E81-A3C7-64622C984182}"/>
          </ac:spMkLst>
        </pc:spChg>
      </pc:sldChg>
      <pc:sldChg chg="addSp delSp modSp mod addAnim delAnim modAnim modNotesTx">
        <pc:chgData name="Manuel Baez" userId="dc36f414b9a76063" providerId="LiveId" clId="{C37A1F0D-C1DE-44BB-B2EA-3CA521124C47}" dt="2020-12-03T22:49:26.326" v="5266" actId="1076"/>
        <pc:sldMkLst>
          <pc:docMk/>
          <pc:sldMk cId="4083651866" sldId="258"/>
        </pc:sldMkLst>
        <pc:spChg chg="mod">
          <ac:chgData name="Manuel Baez" userId="dc36f414b9a76063" providerId="LiveId" clId="{C37A1F0D-C1DE-44BB-B2EA-3CA521124C47}" dt="2020-12-03T20:12:03.747" v="3271" actId="207"/>
          <ac:spMkLst>
            <pc:docMk/>
            <pc:sldMk cId="4083651866" sldId="258"/>
            <ac:spMk id="2" creationId="{AEFC0796-E6E7-4AC7-AA7D-77A6D2D88072}"/>
          </ac:spMkLst>
        </pc:spChg>
        <pc:spChg chg="mod">
          <ac:chgData name="Manuel Baez" userId="dc36f414b9a76063" providerId="LiveId" clId="{C37A1F0D-C1DE-44BB-B2EA-3CA521124C47}" dt="2020-12-03T20:45:09.539" v="3588" actId="1076"/>
          <ac:spMkLst>
            <pc:docMk/>
            <pc:sldMk cId="4083651866" sldId="258"/>
            <ac:spMk id="7" creationId="{4D31793A-D4AC-4C63-BABC-97402BCBF0A6}"/>
          </ac:spMkLst>
        </pc:spChg>
        <pc:spChg chg="mod">
          <ac:chgData name="Manuel Baez" userId="dc36f414b9a76063" providerId="LiveId" clId="{C37A1F0D-C1DE-44BB-B2EA-3CA521124C47}" dt="2020-12-03T22:49:09.833" v="5243" actId="20577"/>
          <ac:spMkLst>
            <pc:docMk/>
            <pc:sldMk cId="4083651866" sldId="258"/>
            <ac:spMk id="8" creationId="{3CFB88C9-68B4-4EC4-B564-27CFBCFA6E40}"/>
          </ac:spMkLst>
        </pc:spChg>
        <pc:spChg chg="mod">
          <ac:chgData name="Manuel Baez" userId="dc36f414b9a76063" providerId="LiveId" clId="{C37A1F0D-C1DE-44BB-B2EA-3CA521124C47}" dt="2020-12-03T21:04:50.147" v="3724" actId="1076"/>
          <ac:spMkLst>
            <pc:docMk/>
            <pc:sldMk cId="4083651866" sldId="258"/>
            <ac:spMk id="11" creationId="{D80DD1F0-A36F-4F4D-88AA-04E20B79D7CC}"/>
          </ac:spMkLst>
        </pc:spChg>
        <pc:spChg chg="mod">
          <ac:chgData name="Manuel Baez" userId="dc36f414b9a76063" providerId="LiveId" clId="{C37A1F0D-C1DE-44BB-B2EA-3CA521124C47}" dt="2020-12-03T20:12:10.722" v="3272" actId="207"/>
          <ac:spMkLst>
            <pc:docMk/>
            <pc:sldMk cId="4083651866" sldId="258"/>
            <ac:spMk id="13" creationId="{571B5EF7-7281-41D6-8ECE-8F8DBE992E2D}"/>
          </ac:spMkLst>
        </pc:spChg>
        <pc:spChg chg="del mod">
          <ac:chgData name="Manuel Baez" userId="dc36f414b9a76063" providerId="LiveId" clId="{C37A1F0D-C1DE-44BB-B2EA-3CA521124C47}" dt="2020-12-03T15:27:55.756" v="781" actId="478"/>
          <ac:spMkLst>
            <pc:docMk/>
            <pc:sldMk cId="4083651866" sldId="258"/>
            <ac:spMk id="23" creationId="{30E1CA05-4532-4AC9-BBDD-6D388FEE747B}"/>
          </ac:spMkLst>
        </pc:spChg>
        <pc:spChg chg="add del mod">
          <ac:chgData name="Manuel Baez" userId="dc36f414b9a76063" providerId="LiveId" clId="{C37A1F0D-C1DE-44BB-B2EA-3CA521124C47}" dt="2020-12-03T15:25:00.521" v="768" actId="478"/>
          <ac:spMkLst>
            <pc:docMk/>
            <pc:sldMk cId="4083651866" sldId="258"/>
            <ac:spMk id="26" creationId="{38D01142-248B-416E-A7C7-32977CCDA75A}"/>
          </ac:spMkLst>
        </pc:spChg>
        <pc:spChg chg="add del mod">
          <ac:chgData name="Manuel Baez" userId="dc36f414b9a76063" providerId="LiveId" clId="{C37A1F0D-C1DE-44BB-B2EA-3CA521124C47}" dt="2020-12-03T13:18:51.108" v="338" actId="478"/>
          <ac:spMkLst>
            <pc:docMk/>
            <pc:sldMk cId="4083651866" sldId="258"/>
            <ac:spMk id="26" creationId="{53381894-B34D-4EA4-B80E-2C5172B1B7C5}"/>
          </ac:spMkLst>
        </pc:spChg>
        <pc:spChg chg="add del mod">
          <ac:chgData name="Manuel Baez" userId="dc36f414b9a76063" providerId="LiveId" clId="{C37A1F0D-C1DE-44BB-B2EA-3CA521124C47}" dt="2020-12-03T13:18:53.257" v="339" actId="478"/>
          <ac:spMkLst>
            <pc:docMk/>
            <pc:sldMk cId="4083651866" sldId="258"/>
            <ac:spMk id="27" creationId="{948DABD7-9F95-4FC3-BB95-925049D4AFE2}"/>
          </ac:spMkLst>
        </pc:spChg>
        <pc:spChg chg="add del mod">
          <ac:chgData name="Manuel Baez" userId="dc36f414b9a76063" providerId="LiveId" clId="{C37A1F0D-C1DE-44BB-B2EA-3CA521124C47}" dt="2020-12-03T15:25:00.521" v="768" actId="478"/>
          <ac:spMkLst>
            <pc:docMk/>
            <pc:sldMk cId="4083651866" sldId="258"/>
            <ac:spMk id="27" creationId="{DE7E141F-BE7D-4FF2-9136-B183F097102A}"/>
          </ac:spMkLst>
        </pc:spChg>
        <pc:spChg chg="mod">
          <ac:chgData name="Manuel Baez" userId="dc36f414b9a76063" providerId="LiveId" clId="{C37A1F0D-C1DE-44BB-B2EA-3CA521124C47}" dt="2020-12-03T21:03:26.110" v="3722" actId="1076"/>
          <ac:spMkLst>
            <pc:docMk/>
            <pc:sldMk cId="4083651866" sldId="258"/>
            <ac:spMk id="28" creationId="{7AF21FF8-D25B-482B-A1B1-7FABA0D054AA}"/>
          </ac:spMkLst>
        </pc:spChg>
        <pc:spChg chg="mod">
          <ac:chgData name="Manuel Baez" userId="dc36f414b9a76063" providerId="LiveId" clId="{C37A1F0D-C1DE-44BB-B2EA-3CA521124C47}" dt="2020-12-03T21:03:26.110" v="3722" actId="1076"/>
          <ac:spMkLst>
            <pc:docMk/>
            <pc:sldMk cId="4083651866" sldId="258"/>
            <ac:spMk id="30" creationId="{2512B564-C5FC-4530-9342-A8620A29491D}"/>
          </ac:spMkLst>
        </pc:spChg>
        <pc:spChg chg="add del mod">
          <ac:chgData name="Manuel Baez" userId="dc36f414b9a76063" providerId="LiveId" clId="{C37A1F0D-C1DE-44BB-B2EA-3CA521124C47}" dt="2020-12-03T20:49:05.105" v="3670" actId="20577"/>
          <ac:spMkLst>
            <pc:docMk/>
            <pc:sldMk cId="4083651866" sldId="258"/>
            <ac:spMk id="33" creationId="{06E78A53-3DF4-444D-99DB-FF321D5E41C4}"/>
          </ac:spMkLst>
        </pc:spChg>
        <pc:spChg chg="add del mod">
          <ac:chgData name="Manuel Baez" userId="dc36f414b9a76063" providerId="LiveId" clId="{C37A1F0D-C1DE-44BB-B2EA-3CA521124C47}" dt="2020-12-03T20:49:29.643" v="3690" actId="1076"/>
          <ac:spMkLst>
            <pc:docMk/>
            <pc:sldMk cId="4083651866" sldId="258"/>
            <ac:spMk id="35" creationId="{C78F89FC-DD1C-46BE-95CF-A4E138265FAC}"/>
          </ac:spMkLst>
        </pc:spChg>
        <pc:spChg chg="add del mod">
          <ac:chgData name="Manuel Baez" userId="dc36f414b9a76063" providerId="LiveId" clId="{C37A1F0D-C1DE-44BB-B2EA-3CA521124C47}" dt="2020-12-03T20:49:38.125" v="3693" actId="1076"/>
          <ac:spMkLst>
            <pc:docMk/>
            <pc:sldMk cId="4083651866" sldId="258"/>
            <ac:spMk id="37" creationId="{EC16CFC0-3797-4FBE-9F06-CE5AC3EFB3FD}"/>
          </ac:spMkLst>
        </pc:spChg>
        <pc:spChg chg="add del mod">
          <ac:chgData name="Manuel Baez" userId="dc36f414b9a76063" providerId="LiveId" clId="{C37A1F0D-C1DE-44BB-B2EA-3CA521124C47}" dt="2020-12-03T13:29:33.756" v="466"/>
          <ac:spMkLst>
            <pc:docMk/>
            <pc:sldMk cId="4083651866" sldId="258"/>
            <ac:spMk id="38" creationId="{2743CA1A-4636-4FE5-8771-B8918077F4EE}"/>
          </ac:spMkLst>
        </pc:spChg>
        <pc:spChg chg="add del mod">
          <ac:chgData name="Manuel Baez" userId="dc36f414b9a76063" providerId="LiveId" clId="{C37A1F0D-C1DE-44BB-B2EA-3CA521124C47}" dt="2020-12-03T15:25:00.521" v="768" actId="478"/>
          <ac:spMkLst>
            <pc:docMk/>
            <pc:sldMk cId="4083651866" sldId="258"/>
            <ac:spMk id="38" creationId="{35BE8796-5419-4EB4-B154-D40E05F34B1F}"/>
          </ac:spMkLst>
        </pc:spChg>
        <pc:spChg chg="add mod">
          <ac:chgData name="Manuel Baez" userId="dc36f414b9a76063" providerId="LiveId" clId="{C37A1F0D-C1DE-44BB-B2EA-3CA521124C47}" dt="2020-12-03T21:04:50.147" v="3724" actId="1076"/>
          <ac:spMkLst>
            <pc:docMk/>
            <pc:sldMk cId="4083651866" sldId="258"/>
            <ac:spMk id="39" creationId="{1C005060-9611-468B-9082-DFEC6C4ADB96}"/>
          </ac:spMkLst>
        </pc:spChg>
        <pc:spChg chg="mod">
          <ac:chgData name="Manuel Baez" userId="dc36f414b9a76063" providerId="LiveId" clId="{C37A1F0D-C1DE-44BB-B2EA-3CA521124C47}" dt="2020-12-03T20:45:09.539" v="3588" actId="1076"/>
          <ac:spMkLst>
            <pc:docMk/>
            <pc:sldMk cId="4083651866" sldId="258"/>
            <ac:spMk id="46" creationId="{BC11D188-A879-4903-B38B-ABC96BB52850}"/>
          </ac:spMkLst>
        </pc:spChg>
        <pc:spChg chg="del mod">
          <ac:chgData name="Manuel Baez" userId="dc36f414b9a76063" providerId="LiveId" clId="{C37A1F0D-C1DE-44BB-B2EA-3CA521124C47}" dt="2020-12-03T15:27:57.108" v="782" actId="478"/>
          <ac:spMkLst>
            <pc:docMk/>
            <pc:sldMk cId="4083651866" sldId="258"/>
            <ac:spMk id="47" creationId="{9EB94F41-A31A-46C1-AA39-454AE97CB7CE}"/>
          </ac:spMkLst>
        </pc:spChg>
        <pc:spChg chg="mod">
          <ac:chgData name="Manuel Baez" userId="dc36f414b9a76063" providerId="LiveId" clId="{C37A1F0D-C1DE-44BB-B2EA-3CA521124C47}" dt="2020-12-03T21:04:50.147" v="3724" actId="1076"/>
          <ac:spMkLst>
            <pc:docMk/>
            <pc:sldMk cId="4083651866" sldId="258"/>
            <ac:spMk id="48" creationId="{9446342C-BA57-462C-93A8-028D263458D7}"/>
          </ac:spMkLst>
        </pc:spChg>
        <pc:spChg chg="add del mod">
          <ac:chgData name="Manuel Baez" userId="dc36f414b9a76063" providerId="LiveId" clId="{C37A1F0D-C1DE-44BB-B2EA-3CA521124C47}" dt="2020-12-03T22:11:00.528" v="3871" actId="21"/>
          <ac:spMkLst>
            <pc:docMk/>
            <pc:sldMk cId="4083651866" sldId="258"/>
            <ac:spMk id="54" creationId="{59A0339E-3307-4E77-AA4A-52CE6D8E0603}"/>
          </ac:spMkLst>
        </pc:spChg>
        <pc:spChg chg="add mod">
          <ac:chgData name="Manuel Baez" userId="dc36f414b9a76063" providerId="LiveId" clId="{C37A1F0D-C1DE-44BB-B2EA-3CA521124C47}" dt="2020-12-03T20:45:09.539" v="3588" actId="1076"/>
          <ac:spMkLst>
            <pc:docMk/>
            <pc:sldMk cId="4083651866" sldId="258"/>
            <ac:spMk id="55" creationId="{A699DF9B-E434-4FE0-8A7A-51B4C6507F11}"/>
          </ac:spMkLst>
        </pc:spChg>
        <pc:spChg chg="add mod">
          <ac:chgData name="Manuel Baez" userId="dc36f414b9a76063" providerId="LiveId" clId="{C37A1F0D-C1DE-44BB-B2EA-3CA521124C47}" dt="2020-12-03T22:49:26.326" v="5266" actId="1076"/>
          <ac:spMkLst>
            <pc:docMk/>
            <pc:sldMk cId="4083651866" sldId="258"/>
            <ac:spMk id="56" creationId="{1C730A57-150C-419D-8510-7CF8C896F5AE}"/>
          </ac:spMkLst>
        </pc:spChg>
        <pc:picChg chg="mod">
          <ac:chgData name="Manuel Baez" userId="dc36f414b9a76063" providerId="LiveId" clId="{C37A1F0D-C1DE-44BB-B2EA-3CA521124C47}" dt="2020-12-03T20:45:09.539" v="3588" actId="1076"/>
          <ac:picMkLst>
            <pc:docMk/>
            <pc:sldMk cId="4083651866" sldId="258"/>
            <ac:picMk id="3" creationId="{510CC5F2-C0D1-4AC9-9FBB-F4FFF710DB55}"/>
          </ac:picMkLst>
        </pc:picChg>
        <pc:picChg chg="mod">
          <ac:chgData name="Manuel Baez" userId="dc36f414b9a76063" providerId="LiveId" clId="{C37A1F0D-C1DE-44BB-B2EA-3CA521124C47}" dt="2020-12-03T20:12:10.722" v="3272" actId="207"/>
          <ac:picMkLst>
            <pc:docMk/>
            <pc:sldMk cId="4083651866" sldId="258"/>
            <ac:picMk id="4" creationId="{1C6E336A-1038-43FD-956B-34637290F884}"/>
          </ac:picMkLst>
        </pc:picChg>
        <pc:picChg chg="mod">
          <ac:chgData name="Manuel Baez" userId="dc36f414b9a76063" providerId="LiveId" clId="{C37A1F0D-C1DE-44BB-B2EA-3CA521124C47}" dt="2020-12-03T21:04:50.147" v="3724" actId="1076"/>
          <ac:picMkLst>
            <pc:docMk/>
            <pc:sldMk cId="4083651866" sldId="258"/>
            <ac:picMk id="5" creationId="{221D3B4E-3D1B-44F9-A716-EFEAC5382A3B}"/>
          </ac:picMkLst>
        </pc:picChg>
        <pc:picChg chg="mod">
          <ac:chgData name="Manuel Baez" userId="dc36f414b9a76063" providerId="LiveId" clId="{C37A1F0D-C1DE-44BB-B2EA-3CA521124C47}" dt="2020-12-03T20:35:38.838" v="3554" actId="14100"/>
          <ac:picMkLst>
            <pc:docMk/>
            <pc:sldMk cId="4083651866" sldId="258"/>
            <ac:picMk id="12" creationId="{A240534A-0AE2-4751-ABEC-EE511C9B9FFF}"/>
          </ac:picMkLst>
        </pc:picChg>
        <pc:picChg chg="add del mod">
          <ac:chgData name="Manuel Baez" userId="dc36f414b9a76063" providerId="LiveId" clId="{C37A1F0D-C1DE-44BB-B2EA-3CA521124C47}" dt="2020-12-03T13:29:29.476" v="452" actId="931"/>
          <ac:picMkLst>
            <pc:docMk/>
            <pc:sldMk cId="4083651866" sldId="258"/>
            <ac:picMk id="29" creationId="{4A0DF608-2199-442B-B756-B53FBEB1AA36}"/>
          </ac:picMkLst>
        </pc:picChg>
        <pc:picChg chg="add del mod">
          <ac:chgData name="Manuel Baez" userId="dc36f414b9a76063" providerId="LiveId" clId="{C37A1F0D-C1DE-44BB-B2EA-3CA521124C47}" dt="2020-12-03T15:10:49.183" v="508"/>
          <ac:picMkLst>
            <pc:docMk/>
            <pc:sldMk cId="4083651866" sldId="258"/>
            <ac:picMk id="31" creationId="{0B3748CD-D5F1-4D50-AF83-FF7A3A0C24A7}"/>
          </ac:picMkLst>
        </pc:picChg>
        <pc:picChg chg="add del mod">
          <ac:chgData name="Manuel Baez" userId="dc36f414b9a76063" providerId="LiveId" clId="{C37A1F0D-C1DE-44BB-B2EA-3CA521124C47}" dt="2020-12-03T20:48:31.321" v="3592" actId="478"/>
          <ac:picMkLst>
            <pc:docMk/>
            <pc:sldMk cId="4083651866" sldId="258"/>
            <ac:picMk id="32" creationId="{86496EA6-A221-41EF-A357-22A0209B6CD4}"/>
          </ac:picMkLst>
        </pc:picChg>
        <pc:picChg chg="add del mod">
          <ac:chgData name="Manuel Baez" userId="dc36f414b9a76063" providerId="LiveId" clId="{C37A1F0D-C1DE-44BB-B2EA-3CA521124C47}" dt="2020-12-03T13:29:37.549" v="469" actId="478"/>
          <ac:picMkLst>
            <pc:docMk/>
            <pc:sldMk cId="4083651866" sldId="258"/>
            <ac:picMk id="32" creationId="{ECF47C23-B9F3-4438-A847-83FD6444ABD3}"/>
          </ac:picMkLst>
        </pc:picChg>
        <pc:picChg chg="add del mod">
          <ac:chgData name="Manuel Baez" userId="dc36f414b9a76063" providerId="LiveId" clId="{C37A1F0D-C1DE-44BB-B2EA-3CA521124C47}" dt="2020-12-03T20:48:30.002" v="3590" actId="478"/>
          <ac:picMkLst>
            <pc:docMk/>
            <pc:sldMk cId="4083651866" sldId="258"/>
            <ac:picMk id="34" creationId="{2E853B85-B56F-4113-8FD6-B079CC5D41A8}"/>
          </ac:picMkLst>
        </pc:picChg>
        <pc:picChg chg="add del mod">
          <ac:chgData name="Manuel Baez" userId="dc36f414b9a76063" providerId="LiveId" clId="{C37A1F0D-C1DE-44BB-B2EA-3CA521124C47}" dt="2020-12-03T20:48:30.648" v="3591" actId="478"/>
          <ac:picMkLst>
            <pc:docMk/>
            <pc:sldMk cId="4083651866" sldId="258"/>
            <ac:picMk id="36" creationId="{4668B84A-159E-4012-8510-8BB6093AB50B}"/>
          </ac:picMkLst>
        </pc:picChg>
        <pc:picChg chg="add del mod">
          <ac:chgData name="Manuel Baez" userId="dc36f414b9a76063" providerId="LiveId" clId="{C37A1F0D-C1DE-44BB-B2EA-3CA521124C47}" dt="2020-12-03T20:48:18.713" v="3589" actId="478"/>
          <ac:picMkLst>
            <pc:docMk/>
            <pc:sldMk cId="4083651866" sldId="258"/>
            <ac:picMk id="38" creationId="{4021D7E6-BEC0-4CA8-9808-7ECF08D7610E}"/>
          </ac:picMkLst>
        </pc:picChg>
        <pc:picChg chg="add del mod">
          <ac:chgData name="Manuel Baez" userId="dc36f414b9a76063" providerId="LiveId" clId="{C37A1F0D-C1DE-44BB-B2EA-3CA521124C47}" dt="2020-12-03T13:29:29.476" v="452" actId="931"/>
          <ac:picMkLst>
            <pc:docMk/>
            <pc:sldMk cId="4083651866" sldId="258"/>
            <ac:picMk id="41" creationId="{5D42352A-A663-4313-81B4-408341D59CB4}"/>
          </ac:picMkLst>
        </pc:picChg>
        <pc:picChg chg="add mod">
          <ac:chgData name="Manuel Baez" userId="dc36f414b9a76063" providerId="LiveId" clId="{C37A1F0D-C1DE-44BB-B2EA-3CA521124C47}" dt="2020-12-03T20:49:29.643" v="3690" actId="1076"/>
          <ac:picMkLst>
            <pc:docMk/>
            <pc:sldMk cId="4083651866" sldId="258"/>
            <ac:picMk id="44" creationId="{091AF767-9C0D-40B6-8BBC-C60AA4ECD3B4}"/>
          </ac:picMkLst>
        </pc:picChg>
        <pc:picChg chg="add mod">
          <ac:chgData name="Manuel Baez" userId="dc36f414b9a76063" providerId="LiveId" clId="{C37A1F0D-C1DE-44BB-B2EA-3CA521124C47}" dt="2020-12-03T20:49:38.125" v="3693" actId="1076"/>
          <ac:picMkLst>
            <pc:docMk/>
            <pc:sldMk cId="4083651866" sldId="258"/>
            <ac:picMk id="45" creationId="{F5DD456A-D83C-4163-8AA5-B06D312F9D0A}"/>
          </ac:picMkLst>
        </pc:picChg>
        <pc:picChg chg="add mod">
          <ac:chgData name="Manuel Baez" userId="dc36f414b9a76063" providerId="LiveId" clId="{C37A1F0D-C1DE-44BB-B2EA-3CA521124C47}" dt="2020-12-03T20:49:25.691" v="3689" actId="1076"/>
          <ac:picMkLst>
            <pc:docMk/>
            <pc:sldMk cId="4083651866" sldId="258"/>
            <ac:picMk id="47" creationId="{3AE5A16B-CC10-4D4E-891F-8F11ACD8F852}"/>
          </ac:picMkLst>
        </pc:picChg>
        <pc:cxnChg chg="mod">
          <ac:chgData name="Manuel Baez" userId="dc36f414b9a76063" providerId="LiveId" clId="{C37A1F0D-C1DE-44BB-B2EA-3CA521124C47}" dt="2020-12-03T20:35:38.838" v="3554" actId="14100"/>
          <ac:cxnSpMkLst>
            <pc:docMk/>
            <pc:sldMk cId="4083651866" sldId="258"/>
            <ac:cxnSpMk id="10" creationId="{0D0991C5-6508-4599-B0F7-CF99E44BB762}"/>
          </ac:cxnSpMkLst>
        </pc:cxnChg>
        <pc:cxnChg chg="del mod">
          <ac:chgData name="Manuel Baez" userId="dc36f414b9a76063" providerId="LiveId" clId="{C37A1F0D-C1DE-44BB-B2EA-3CA521124C47}" dt="2020-12-03T20:44:56.598" v="3587" actId="478"/>
          <ac:cxnSpMkLst>
            <pc:docMk/>
            <pc:sldMk cId="4083651866" sldId="258"/>
            <ac:cxnSpMk id="22" creationId="{ECCCD1D8-7DFA-40FD-9854-992B1828E04F}"/>
          </ac:cxnSpMkLst>
        </pc:cxnChg>
        <pc:cxnChg chg="mod">
          <ac:chgData name="Manuel Baez" userId="dc36f414b9a76063" providerId="LiveId" clId="{C37A1F0D-C1DE-44BB-B2EA-3CA521124C47}" dt="2020-12-03T20:45:09.539" v="3588" actId="1076"/>
          <ac:cxnSpMkLst>
            <pc:docMk/>
            <pc:sldMk cId="4083651866" sldId="258"/>
            <ac:cxnSpMk id="25" creationId="{E6935F8D-0C73-44DD-BB7F-16F296AAC9AB}"/>
          </ac:cxnSpMkLst>
        </pc:cxnChg>
        <pc:cxnChg chg="add del mod">
          <ac:chgData name="Manuel Baez" userId="dc36f414b9a76063" providerId="LiveId" clId="{C37A1F0D-C1DE-44BB-B2EA-3CA521124C47}" dt="2020-12-03T20:48:31.321" v="3592" actId="478"/>
          <ac:cxnSpMkLst>
            <pc:docMk/>
            <pc:sldMk cId="4083651866" sldId="258"/>
            <ac:cxnSpMk id="29" creationId="{82A37C5B-F5A3-4695-8E62-03007DCB5705}"/>
          </ac:cxnSpMkLst>
        </pc:cxnChg>
        <pc:cxnChg chg="add del mod">
          <ac:chgData name="Manuel Baez" userId="dc36f414b9a76063" providerId="LiveId" clId="{C37A1F0D-C1DE-44BB-B2EA-3CA521124C47}" dt="2020-12-03T13:29:38.549" v="470" actId="478"/>
          <ac:cxnSpMkLst>
            <pc:docMk/>
            <pc:sldMk cId="4083651866" sldId="258"/>
            <ac:cxnSpMk id="33" creationId="{18FD28D1-5E7A-4A67-AA6C-A79D1DCA16AC}"/>
          </ac:cxnSpMkLst>
        </pc:cxnChg>
        <pc:cxnChg chg="add del mod">
          <ac:chgData name="Manuel Baez" userId="dc36f414b9a76063" providerId="LiveId" clId="{C37A1F0D-C1DE-44BB-B2EA-3CA521124C47}" dt="2020-12-03T13:29:30.815" v="457"/>
          <ac:cxnSpMkLst>
            <pc:docMk/>
            <pc:sldMk cId="4083651866" sldId="258"/>
            <ac:cxnSpMk id="39" creationId="{2FC4B09E-F5FA-40E0-9FF5-2D405FEDA69B}"/>
          </ac:cxnSpMkLst>
        </pc:cxnChg>
        <pc:cxnChg chg="add del mod">
          <ac:chgData name="Manuel Baez" userId="dc36f414b9a76063" providerId="LiveId" clId="{C37A1F0D-C1DE-44BB-B2EA-3CA521124C47}" dt="2020-12-03T20:49:31.519" v="3691" actId="14100"/>
          <ac:cxnSpMkLst>
            <pc:docMk/>
            <pc:sldMk cId="4083651866" sldId="258"/>
            <ac:cxnSpMk id="40" creationId="{53A3D39E-DED6-42B7-9961-4B6DF84710FB}"/>
          </ac:cxnSpMkLst>
        </pc:cxnChg>
        <pc:cxnChg chg="add del mod">
          <ac:chgData name="Manuel Baez" userId="dc36f414b9a76063" providerId="LiveId" clId="{C37A1F0D-C1DE-44BB-B2EA-3CA521124C47}" dt="2020-12-03T20:49:38.125" v="3693" actId="1076"/>
          <ac:cxnSpMkLst>
            <pc:docMk/>
            <pc:sldMk cId="4083651866" sldId="258"/>
            <ac:cxnSpMk id="43" creationId="{6FE0D173-3357-44C2-8473-190CA22A6E2C}"/>
          </ac:cxnSpMkLst>
        </pc:cxnChg>
        <pc:cxnChg chg="add mod">
          <ac:chgData name="Manuel Baez" userId="dc36f414b9a76063" providerId="LiveId" clId="{C37A1F0D-C1DE-44BB-B2EA-3CA521124C47}" dt="2020-12-03T21:04:52.658" v="3725" actId="14100"/>
          <ac:cxnSpMkLst>
            <pc:docMk/>
            <pc:sldMk cId="4083651866" sldId="258"/>
            <ac:cxnSpMk id="49" creationId="{7A0B2C68-AFFF-4FD3-B3FD-3558CAA85CC2}"/>
          </ac:cxnSpMkLst>
        </pc:cxnChg>
      </pc:sldChg>
      <pc:sldChg chg="addSp delSp modSp mod delAnim modAnim">
        <pc:chgData name="Manuel Baez" userId="dc36f414b9a76063" providerId="LiveId" clId="{C37A1F0D-C1DE-44BB-B2EA-3CA521124C47}" dt="2020-12-03T21:15:13.924" v="3786" actId="1076"/>
        <pc:sldMkLst>
          <pc:docMk/>
          <pc:sldMk cId="1795078674" sldId="259"/>
        </pc:sldMkLst>
        <pc:spChg chg="mod">
          <ac:chgData name="Manuel Baez" userId="dc36f414b9a76063" providerId="LiveId" clId="{C37A1F0D-C1DE-44BB-B2EA-3CA521124C47}" dt="2020-12-03T21:14:56.640" v="3770" actId="20577"/>
          <ac:spMkLst>
            <pc:docMk/>
            <pc:sldMk cId="1795078674" sldId="259"/>
            <ac:spMk id="2" creationId="{AEFC0796-E6E7-4AC7-AA7D-77A6D2D88072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7" creationId="{4D31793A-D4AC-4C63-BABC-97402BCBF0A6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8" creationId="{3CFB88C9-68B4-4EC4-B564-27CFBCFA6E40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11" creationId="{D80DD1F0-A36F-4F4D-88AA-04E20B79D7CC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13" creationId="{571B5EF7-7281-41D6-8ECE-8F8DBE992E2D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23" creationId="{30E1CA05-4532-4AC9-BBDD-6D388FEE747B}"/>
          </ac:spMkLst>
        </pc:spChg>
        <pc:spChg chg="mod">
          <ac:chgData name="Manuel Baez" userId="dc36f414b9a76063" providerId="LiveId" clId="{C37A1F0D-C1DE-44BB-B2EA-3CA521124C47}" dt="2020-12-03T21:15:07.554" v="3783" actId="1076"/>
          <ac:spMkLst>
            <pc:docMk/>
            <pc:sldMk cId="1795078674" sldId="259"/>
            <ac:spMk id="27" creationId="{EC350928-9133-476A-9DD6-DF42B98C2B26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28" creationId="{7AF21FF8-D25B-482B-A1B1-7FABA0D054AA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30" creationId="{2512B564-C5FC-4530-9342-A8620A29491D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35" creationId="{C78F89FC-DD1C-46BE-95CF-A4E138265FAC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37" creationId="{EC16CFC0-3797-4FBE-9F06-CE5AC3EFB3FD}"/>
          </ac:spMkLst>
        </pc:spChg>
        <pc:spChg chg="mod">
          <ac:chgData name="Manuel Baez" userId="dc36f414b9a76063" providerId="LiveId" clId="{C37A1F0D-C1DE-44BB-B2EA-3CA521124C47}" dt="2020-12-03T21:15:07.554" v="3783" actId="1076"/>
          <ac:spMkLst>
            <pc:docMk/>
            <pc:sldMk cId="1795078674" sldId="259"/>
            <ac:spMk id="38" creationId="{72E34B67-36A8-42A7-91E8-02785FA1FC71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39" creationId="{ADC8FBB3-C9D8-48C7-910D-54C1918C13C4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42" creationId="{C37CC122-63AD-4D39-ACA7-9E72838A0B43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44" creationId="{81173F69-6B78-4930-8BAF-013DA23949BF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46" creationId="{BC11D188-A879-4903-B38B-ABC96BB52850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47" creationId="{9EB94F41-A31A-46C1-AA39-454AE97CB7CE}"/>
          </ac:spMkLst>
        </pc:spChg>
        <pc:spChg chg="add del">
          <ac:chgData name="Manuel Baez" userId="dc36f414b9a76063" providerId="LiveId" clId="{C37A1F0D-C1DE-44BB-B2EA-3CA521124C47}" dt="2020-12-03T15:28:35.321" v="803" actId="478"/>
          <ac:spMkLst>
            <pc:docMk/>
            <pc:sldMk cId="1795078674" sldId="259"/>
            <ac:spMk id="48" creationId="{9446342C-BA57-462C-93A8-028D263458D7}"/>
          </ac:spMkLst>
        </pc:spChg>
        <pc:spChg chg="add mod">
          <ac:chgData name="Manuel Baez" userId="dc36f414b9a76063" providerId="LiveId" clId="{C37A1F0D-C1DE-44BB-B2EA-3CA521124C47}" dt="2020-12-03T21:13:59.763" v="3757" actId="1076"/>
          <ac:spMkLst>
            <pc:docMk/>
            <pc:sldMk cId="1795078674" sldId="259"/>
            <ac:spMk id="49" creationId="{E8E8E5FC-C833-4D39-ACE3-3C56B9C01473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51" creationId="{89BAC2CB-982E-417A-AFE9-F0962F055987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54" creationId="{D18FED84-4E21-4371-9B2F-D291EFFDAF7B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55" creationId="{F154904C-43C4-4343-9E01-F5B931A9C249}"/>
          </ac:spMkLst>
        </pc:spChg>
        <pc:spChg chg="add del mod">
          <ac:chgData name="Manuel Baez" userId="dc36f414b9a76063" providerId="LiveId" clId="{C37A1F0D-C1DE-44BB-B2EA-3CA521124C47}" dt="2020-12-03T21:13:50.385" v="3755" actId="478"/>
          <ac:spMkLst>
            <pc:docMk/>
            <pc:sldMk cId="1795078674" sldId="259"/>
            <ac:spMk id="57" creationId="{4EBF2A15-3638-42C5-AF9E-CEE1A8476CAF}"/>
          </ac:spMkLst>
        </pc:spChg>
        <pc:spChg chg="add del mod">
          <ac:chgData name="Manuel Baez" userId="dc36f414b9a76063" providerId="LiveId" clId="{C37A1F0D-C1DE-44BB-B2EA-3CA521124C47}" dt="2020-12-03T21:13:50.385" v="3755" actId="478"/>
          <ac:spMkLst>
            <pc:docMk/>
            <pc:sldMk cId="1795078674" sldId="259"/>
            <ac:spMk id="59" creationId="{77860841-2DC3-41EA-A8D1-B45DE409F387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62" creationId="{D00B1C55-2504-49A0-B34A-AD82A857E540}"/>
          </ac:spMkLst>
        </pc:spChg>
        <pc:spChg chg="add mod">
          <ac:chgData name="Manuel Baez" userId="dc36f414b9a76063" providerId="LiveId" clId="{C37A1F0D-C1DE-44BB-B2EA-3CA521124C47}" dt="2020-12-03T21:13:59.763" v="3757" actId="1076"/>
          <ac:spMkLst>
            <pc:docMk/>
            <pc:sldMk cId="1795078674" sldId="259"/>
            <ac:spMk id="63" creationId="{68F2FBDB-E019-46BA-8D00-B03284172BEC}"/>
          </ac:spMkLst>
        </pc:spChg>
        <pc:spChg chg="add del mod">
          <ac:chgData name="Manuel Baez" userId="dc36f414b9a76063" providerId="LiveId" clId="{C37A1F0D-C1DE-44BB-B2EA-3CA521124C47}" dt="2020-12-03T21:13:50.385" v="3755" actId="478"/>
          <ac:spMkLst>
            <pc:docMk/>
            <pc:sldMk cId="1795078674" sldId="259"/>
            <ac:spMk id="66" creationId="{EE118658-5F7E-4BBF-937D-C28E9D47A03E}"/>
          </ac:spMkLst>
        </pc:spChg>
        <pc:spChg chg="add mod">
          <ac:chgData name="Manuel Baez" userId="dc36f414b9a76063" providerId="LiveId" clId="{C37A1F0D-C1DE-44BB-B2EA-3CA521124C47}" dt="2020-12-03T21:13:59.763" v="3757" actId="1076"/>
          <ac:spMkLst>
            <pc:docMk/>
            <pc:sldMk cId="1795078674" sldId="259"/>
            <ac:spMk id="67" creationId="{F9EDCD7C-D897-46AE-8DFD-801E3D68CCBA}"/>
          </ac:spMkLst>
        </pc:spChg>
        <pc:spChg chg="add mod">
          <ac:chgData name="Manuel Baez" userId="dc36f414b9a76063" providerId="LiveId" clId="{C37A1F0D-C1DE-44BB-B2EA-3CA521124C47}" dt="2020-12-03T20:13:14.280" v="3336" actId="207"/>
          <ac:spMkLst>
            <pc:docMk/>
            <pc:sldMk cId="1795078674" sldId="259"/>
            <ac:spMk id="68" creationId="{626940E3-B643-49FC-99FC-93A7E3E7B869}"/>
          </ac:spMkLst>
        </pc:spChg>
        <pc:spChg chg="add mod">
          <ac:chgData name="Manuel Baez" userId="dc36f414b9a76063" providerId="LiveId" clId="{C37A1F0D-C1DE-44BB-B2EA-3CA521124C47}" dt="2020-12-03T21:13:17.824" v="3736" actId="1076"/>
          <ac:spMkLst>
            <pc:docMk/>
            <pc:sldMk cId="1795078674" sldId="259"/>
            <ac:spMk id="70" creationId="{361E2A02-D0D9-42AD-BA63-9A2A8D343482}"/>
          </ac:spMkLst>
        </pc:spChg>
        <pc:spChg chg="add mod">
          <ac:chgData name="Manuel Baez" userId="dc36f414b9a76063" providerId="LiveId" clId="{C37A1F0D-C1DE-44BB-B2EA-3CA521124C47}" dt="2020-12-03T21:15:13.924" v="3786" actId="1076"/>
          <ac:spMkLst>
            <pc:docMk/>
            <pc:sldMk cId="1795078674" sldId="259"/>
            <ac:spMk id="71" creationId="{CF67AC69-2412-4911-982C-FBB83243B741}"/>
          </ac:spMkLst>
        </pc:spChg>
        <pc:spChg chg="add mod">
          <ac:chgData name="Manuel Baez" userId="dc36f414b9a76063" providerId="LiveId" clId="{C37A1F0D-C1DE-44BB-B2EA-3CA521124C47}" dt="2020-12-03T21:13:59.763" v="3757" actId="1076"/>
          <ac:spMkLst>
            <pc:docMk/>
            <pc:sldMk cId="1795078674" sldId="259"/>
            <ac:spMk id="72" creationId="{579A1B2F-7683-4D5F-986E-93E8CB598DF2}"/>
          </ac:spMkLst>
        </pc:sp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3" creationId="{510CC5F2-C0D1-4AC9-9FBB-F4FFF710DB55}"/>
          </ac:picMkLst>
        </pc:pic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4" creationId="{1C6E336A-1038-43FD-956B-34637290F884}"/>
          </ac:picMkLst>
        </pc:pic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5" creationId="{221D3B4E-3D1B-44F9-A716-EFEAC5382A3B}"/>
          </ac:picMkLst>
        </pc:pic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12" creationId="{A240534A-0AE2-4751-ABEC-EE511C9B9FFF}"/>
          </ac:picMkLst>
        </pc:picChg>
        <pc:picChg chg="mod">
          <ac:chgData name="Manuel Baez" userId="dc36f414b9a76063" providerId="LiveId" clId="{C37A1F0D-C1DE-44BB-B2EA-3CA521124C47}" dt="2020-12-03T21:15:07.554" v="3783" actId="1076"/>
          <ac:picMkLst>
            <pc:docMk/>
            <pc:sldMk cId="1795078674" sldId="259"/>
            <ac:picMk id="26" creationId="{D6C8DF63-D3DD-450F-B891-77F0BABDA7D2}"/>
          </ac:picMkLst>
        </pc:picChg>
        <pc:picChg chg="add mod">
          <ac:chgData name="Manuel Baez" userId="dc36f414b9a76063" providerId="LiveId" clId="{C37A1F0D-C1DE-44BB-B2EA-3CA521124C47}" dt="2020-12-03T20:13:14.280" v="3336" actId="207"/>
          <ac:picMkLst>
            <pc:docMk/>
            <pc:sldMk cId="1795078674" sldId="259"/>
            <ac:picMk id="32" creationId="{803ACF64-43F3-4EFF-9A0B-F2E8F9CF77BE}"/>
          </ac:picMkLst>
        </pc:picChg>
        <pc:picChg chg="add mod">
          <ac:chgData name="Manuel Baez" userId="dc36f414b9a76063" providerId="LiveId" clId="{C37A1F0D-C1DE-44BB-B2EA-3CA521124C47}" dt="2020-12-03T20:13:14.280" v="3336" actId="207"/>
          <ac:picMkLst>
            <pc:docMk/>
            <pc:sldMk cId="1795078674" sldId="259"/>
            <ac:picMk id="33" creationId="{D1B972C7-BDF0-493C-B96B-505C24302333}"/>
          </ac:picMkLst>
        </pc:pic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34" creationId="{2E853B85-B56F-4113-8FD6-B079CC5D41A8}"/>
          </ac:picMkLst>
        </pc:picChg>
        <pc:picChg chg="add del">
          <ac:chgData name="Manuel Baez" userId="dc36f414b9a76063" providerId="LiveId" clId="{C37A1F0D-C1DE-44BB-B2EA-3CA521124C47}" dt="2020-12-03T15:28:35.321" v="803" actId="478"/>
          <ac:picMkLst>
            <pc:docMk/>
            <pc:sldMk cId="1795078674" sldId="259"/>
            <ac:picMk id="36" creationId="{4668B84A-159E-4012-8510-8BB6093AB50B}"/>
          </ac:picMkLst>
        </pc:picChg>
        <pc:picChg chg="add mod">
          <ac:chgData name="Manuel Baez" userId="dc36f414b9a76063" providerId="LiveId" clId="{C37A1F0D-C1DE-44BB-B2EA-3CA521124C47}" dt="2020-12-03T21:13:59.763" v="3757" actId="1076"/>
          <ac:picMkLst>
            <pc:docMk/>
            <pc:sldMk cId="1795078674" sldId="259"/>
            <ac:picMk id="41" creationId="{86A141A4-85AF-46A8-92FA-F611AB77C71B}"/>
          </ac:picMkLst>
        </pc:picChg>
        <pc:picChg chg="add mod">
          <ac:chgData name="Manuel Baez" userId="dc36f414b9a76063" providerId="LiveId" clId="{C37A1F0D-C1DE-44BB-B2EA-3CA521124C47}" dt="2020-12-03T20:13:14.280" v="3336" actId="207"/>
          <ac:picMkLst>
            <pc:docMk/>
            <pc:sldMk cId="1795078674" sldId="259"/>
            <ac:picMk id="50" creationId="{4C4D75EC-FB4A-4FFD-B7F0-C42917E10340}"/>
          </ac:picMkLst>
        </pc:picChg>
        <pc:picChg chg="add del mod">
          <ac:chgData name="Manuel Baez" userId="dc36f414b9a76063" providerId="LiveId" clId="{C37A1F0D-C1DE-44BB-B2EA-3CA521124C47}" dt="2020-12-03T21:13:50.385" v="3755" actId="478"/>
          <ac:picMkLst>
            <pc:docMk/>
            <pc:sldMk cId="1795078674" sldId="259"/>
            <ac:picMk id="56" creationId="{8ACE95FF-427D-4FAA-9572-C7C6B0E5449E}"/>
          </ac:picMkLst>
        </pc:picChg>
        <pc:picChg chg="add del mod">
          <ac:chgData name="Manuel Baez" userId="dc36f414b9a76063" providerId="LiveId" clId="{C37A1F0D-C1DE-44BB-B2EA-3CA521124C47}" dt="2020-12-03T21:13:50.385" v="3755" actId="478"/>
          <ac:picMkLst>
            <pc:docMk/>
            <pc:sldMk cId="1795078674" sldId="259"/>
            <ac:picMk id="58" creationId="{BE15F878-7C6A-4E05-85B0-D2DDC0C6414F}"/>
          </ac:picMkLst>
        </pc:picChg>
        <pc:picChg chg="add del mod">
          <ac:chgData name="Manuel Baez" userId="dc36f414b9a76063" providerId="LiveId" clId="{C37A1F0D-C1DE-44BB-B2EA-3CA521124C47}" dt="2020-12-03T21:13:50.385" v="3755" actId="478"/>
          <ac:picMkLst>
            <pc:docMk/>
            <pc:sldMk cId="1795078674" sldId="259"/>
            <ac:picMk id="65" creationId="{099AE8BB-4C23-49F0-89F0-316774F838F9}"/>
          </ac:picMkLst>
        </pc:picChg>
        <pc:cxnChg chg="add del">
          <ac:chgData name="Manuel Baez" userId="dc36f414b9a76063" providerId="LiveId" clId="{C37A1F0D-C1DE-44BB-B2EA-3CA521124C47}" dt="2020-12-03T15:28:35.321" v="803" actId="478"/>
          <ac:cxnSpMkLst>
            <pc:docMk/>
            <pc:sldMk cId="1795078674" sldId="259"/>
            <ac:cxnSpMk id="10" creationId="{0D0991C5-6508-4599-B0F7-CF99E44BB762}"/>
          </ac:cxnSpMkLst>
        </pc:cxnChg>
        <pc:cxnChg chg="add del">
          <ac:chgData name="Manuel Baez" userId="dc36f414b9a76063" providerId="LiveId" clId="{C37A1F0D-C1DE-44BB-B2EA-3CA521124C47}" dt="2020-12-03T15:28:35.321" v="803" actId="478"/>
          <ac:cxnSpMkLst>
            <pc:docMk/>
            <pc:sldMk cId="1795078674" sldId="259"/>
            <ac:cxnSpMk id="22" creationId="{ECCCD1D8-7DFA-40FD-9854-992B1828E04F}"/>
          </ac:cxnSpMkLst>
        </pc:cxnChg>
        <pc:cxnChg chg="add del">
          <ac:chgData name="Manuel Baez" userId="dc36f414b9a76063" providerId="LiveId" clId="{C37A1F0D-C1DE-44BB-B2EA-3CA521124C47}" dt="2020-12-03T15:28:35.321" v="803" actId="478"/>
          <ac:cxnSpMkLst>
            <pc:docMk/>
            <pc:sldMk cId="1795078674" sldId="259"/>
            <ac:cxnSpMk id="29" creationId="{A0B00254-F765-42F9-A2F6-7DC749898E22}"/>
          </ac:cxnSpMkLst>
        </pc:cxnChg>
        <pc:cxnChg chg="del mod">
          <ac:chgData name="Manuel Baez" userId="dc36f414b9a76063" providerId="LiveId" clId="{C37A1F0D-C1DE-44BB-B2EA-3CA521124C47}" dt="2020-12-03T15:28:24.761" v="800" actId="478"/>
          <ac:cxnSpMkLst>
            <pc:docMk/>
            <pc:sldMk cId="1795078674" sldId="259"/>
            <ac:cxnSpMk id="31" creationId="{BF1CEE09-9B48-4FC0-9FC5-1EEA18644058}"/>
          </ac:cxnSpMkLst>
        </pc:cxnChg>
        <pc:cxnChg chg="add del">
          <ac:chgData name="Manuel Baez" userId="dc36f414b9a76063" providerId="LiveId" clId="{C37A1F0D-C1DE-44BB-B2EA-3CA521124C47}" dt="2020-12-03T15:28:35.321" v="803" actId="478"/>
          <ac:cxnSpMkLst>
            <pc:docMk/>
            <pc:sldMk cId="1795078674" sldId="259"/>
            <ac:cxnSpMk id="40" creationId="{53A3D39E-DED6-42B7-9961-4B6DF84710FB}"/>
          </ac:cxnSpMkLst>
        </pc:cxnChg>
        <pc:cxnChg chg="add del">
          <ac:chgData name="Manuel Baez" userId="dc36f414b9a76063" providerId="LiveId" clId="{C37A1F0D-C1DE-44BB-B2EA-3CA521124C47}" dt="2020-12-03T15:28:35.321" v="803" actId="478"/>
          <ac:cxnSpMkLst>
            <pc:docMk/>
            <pc:sldMk cId="1795078674" sldId="259"/>
            <ac:cxnSpMk id="43" creationId="{6FE0D173-3357-44C2-8473-190CA22A6E2C}"/>
          </ac:cxnSpMkLst>
        </pc:cxnChg>
        <pc:cxnChg chg="add mod">
          <ac:chgData name="Manuel Baez" userId="dc36f414b9a76063" providerId="LiveId" clId="{C37A1F0D-C1DE-44BB-B2EA-3CA521124C47}" dt="2020-12-03T20:13:14.280" v="3336" actId="207"/>
          <ac:cxnSpMkLst>
            <pc:docMk/>
            <pc:sldMk cId="1795078674" sldId="259"/>
            <ac:cxnSpMk id="45" creationId="{FC73401D-25DF-42FC-AC1D-3DF9AAB7DBAB}"/>
          </ac:cxnSpMkLst>
        </pc:cxnChg>
        <pc:cxnChg chg="add mod">
          <ac:chgData name="Manuel Baez" userId="dc36f414b9a76063" providerId="LiveId" clId="{C37A1F0D-C1DE-44BB-B2EA-3CA521124C47}" dt="2020-12-03T21:14:06.115" v="3758" actId="14100"/>
          <ac:cxnSpMkLst>
            <pc:docMk/>
            <pc:sldMk cId="1795078674" sldId="259"/>
            <ac:cxnSpMk id="52" creationId="{E6A865C4-C1D1-44B2-AB28-F90DBF6CA85B}"/>
          </ac:cxnSpMkLst>
        </pc:cxnChg>
        <pc:cxnChg chg="add mod">
          <ac:chgData name="Manuel Baez" userId="dc36f414b9a76063" providerId="LiveId" clId="{C37A1F0D-C1DE-44BB-B2EA-3CA521124C47}" dt="2020-12-03T20:13:14.280" v="3336" actId="207"/>
          <ac:cxnSpMkLst>
            <pc:docMk/>
            <pc:sldMk cId="1795078674" sldId="259"/>
            <ac:cxnSpMk id="53" creationId="{200B763C-302F-41B6-B654-D26A3155090A}"/>
          </ac:cxnSpMkLst>
        </pc:cxnChg>
        <pc:cxnChg chg="add del mod">
          <ac:chgData name="Manuel Baez" userId="dc36f414b9a76063" providerId="LiveId" clId="{C37A1F0D-C1DE-44BB-B2EA-3CA521124C47}" dt="2020-12-03T21:13:53.414" v="3756" actId="478"/>
          <ac:cxnSpMkLst>
            <pc:docMk/>
            <pc:sldMk cId="1795078674" sldId="259"/>
            <ac:cxnSpMk id="60" creationId="{90287285-C053-4D48-A16E-E38CCAB181F4}"/>
          </ac:cxnSpMkLst>
        </pc:cxnChg>
        <pc:cxnChg chg="add del mod">
          <ac:chgData name="Manuel Baez" userId="dc36f414b9a76063" providerId="LiveId" clId="{C37A1F0D-C1DE-44BB-B2EA-3CA521124C47}" dt="2020-12-03T21:13:53.414" v="3756" actId="478"/>
          <ac:cxnSpMkLst>
            <pc:docMk/>
            <pc:sldMk cId="1795078674" sldId="259"/>
            <ac:cxnSpMk id="61" creationId="{98920090-36FB-47F1-9251-9D2E9C32C485}"/>
          </ac:cxnSpMkLst>
        </pc:cxnChg>
        <pc:cxnChg chg="add del mod">
          <ac:chgData name="Manuel Baez" userId="dc36f414b9a76063" providerId="LiveId" clId="{C37A1F0D-C1DE-44BB-B2EA-3CA521124C47}" dt="2020-12-03T21:13:53.414" v="3756" actId="478"/>
          <ac:cxnSpMkLst>
            <pc:docMk/>
            <pc:sldMk cId="1795078674" sldId="259"/>
            <ac:cxnSpMk id="64" creationId="{A183869D-7B79-4E5B-8CBA-7575E7E16256}"/>
          </ac:cxnSpMkLst>
        </pc:cxnChg>
        <pc:cxnChg chg="add mod">
          <ac:chgData name="Manuel Baez" userId="dc36f414b9a76063" providerId="LiveId" clId="{C37A1F0D-C1DE-44BB-B2EA-3CA521124C47}" dt="2020-12-03T21:15:07.554" v="3783" actId="1076"/>
          <ac:cxnSpMkLst>
            <pc:docMk/>
            <pc:sldMk cId="1795078674" sldId="259"/>
            <ac:cxnSpMk id="69" creationId="{D2D81B17-6CE1-4DE9-AF3B-2AF682E960E3}"/>
          </ac:cxnSpMkLst>
        </pc:cxnChg>
      </pc:sldChg>
      <pc:sldChg chg="addSp delSp modSp new mod ord setBg delDesignElem">
        <pc:chgData name="Manuel Baez" userId="dc36f414b9a76063" providerId="LiveId" clId="{C37A1F0D-C1DE-44BB-B2EA-3CA521124C47}" dt="2020-12-03T22:48:38.345" v="5241" actId="207"/>
        <pc:sldMkLst>
          <pc:docMk/>
          <pc:sldMk cId="2165033284" sldId="260"/>
        </pc:sldMkLst>
        <pc:spChg chg="mod">
          <ac:chgData name="Manuel Baez" userId="dc36f414b9a76063" providerId="LiveId" clId="{C37A1F0D-C1DE-44BB-B2EA-3CA521124C47}" dt="2020-12-03T16:16:11.929" v="3163" actId="207"/>
          <ac:spMkLst>
            <pc:docMk/>
            <pc:sldMk cId="2165033284" sldId="260"/>
            <ac:spMk id="2" creationId="{1BD87210-63A8-414E-91C8-CAA13E6C9D82}"/>
          </ac:spMkLst>
        </pc:spChg>
        <pc:spChg chg="add mod">
          <ac:chgData name="Manuel Baez" userId="dc36f414b9a76063" providerId="LiveId" clId="{C37A1F0D-C1DE-44BB-B2EA-3CA521124C47}" dt="2020-12-03T22:10:36.208" v="3814" actId="1076"/>
          <ac:spMkLst>
            <pc:docMk/>
            <pc:sldMk cId="2165033284" sldId="260"/>
            <ac:spMk id="3" creationId="{1BE356C4-491B-4964-815E-F165CAD2022B}"/>
          </ac:spMkLst>
        </pc:spChg>
        <pc:spChg chg="add mod">
          <ac:chgData name="Manuel Baez" userId="dc36f414b9a76063" providerId="LiveId" clId="{C37A1F0D-C1DE-44BB-B2EA-3CA521124C47}" dt="2020-12-03T22:48:38.345" v="5241" actId="207"/>
          <ac:spMkLst>
            <pc:docMk/>
            <pc:sldMk cId="2165033284" sldId="260"/>
            <ac:spMk id="4" creationId="{C9FD0BB8-45DF-4111-972A-4C352324983C}"/>
          </ac:spMkLst>
        </pc:spChg>
        <pc:spChg chg="add del">
          <ac:chgData name="Manuel Baez" userId="dc36f414b9a76063" providerId="LiveId" clId="{C37A1F0D-C1DE-44BB-B2EA-3CA521124C47}" dt="2020-12-03T13:11:54.556" v="124" actId="26606"/>
          <ac:spMkLst>
            <pc:docMk/>
            <pc:sldMk cId="2165033284" sldId="260"/>
            <ac:spMk id="7" creationId="{1EADCAF8-8823-4E89-8612-21029831A4B2}"/>
          </ac:spMkLst>
        </pc:spChg>
        <pc:spChg chg="add del">
          <ac:chgData name="Manuel Baez" userId="dc36f414b9a76063" providerId="LiveId" clId="{C37A1F0D-C1DE-44BB-B2EA-3CA521124C47}" dt="2020-12-03T13:11:54.556" v="124" actId="26606"/>
          <ac:spMkLst>
            <pc:docMk/>
            <pc:sldMk cId="2165033284" sldId="260"/>
            <ac:spMk id="9" creationId="{28CA07B2-0819-4B62-9425-7A52BBDD7070}"/>
          </ac:spMkLst>
        </pc:spChg>
        <pc:spChg chg="add del">
          <ac:chgData name="Manuel Baez" userId="dc36f414b9a76063" providerId="LiveId" clId="{C37A1F0D-C1DE-44BB-B2EA-3CA521124C47}" dt="2020-12-03T13:12:00.479" v="130" actId="26606"/>
          <ac:spMkLst>
            <pc:docMk/>
            <pc:sldMk cId="2165033284" sldId="260"/>
            <ac:spMk id="12" creationId="{053FB2EE-284F-4C87-AB3D-BBF87A9FAB97}"/>
          </ac:spMkLst>
        </pc:spChg>
        <pc:spChg chg="add del">
          <ac:chgData name="Manuel Baez" userId="dc36f414b9a76063" providerId="LiveId" clId="{C37A1F0D-C1DE-44BB-B2EA-3CA521124C47}" dt="2020-12-03T13:11:58.229" v="126" actId="26606"/>
          <ac:spMkLst>
            <pc:docMk/>
            <pc:sldMk cId="2165033284" sldId="260"/>
            <ac:spMk id="24" creationId="{73A25D70-4A55-4F72-B9C5-A69CDBF4DB42}"/>
          </ac:spMkLst>
        </pc:spChg>
        <pc:spChg chg="add del">
          <ac:chgData name="Manuel Baez" userId="dc36f414b9a76063" providerId="LiveId" clId="{C37A1F0D-C1DE-44BB-B2EA-3CA521124C47}" dt="2020-12-03T13:11:58.229" v="126" actId="26606"/>
          <ac:spMkLst>
            <pc:docMk/>
            <pc:sldMk cId="2165033284" sldId="260"/>
            <ac:spMk id="25" creationId="{54957100-6D8B-4161-9F2F-C0A949EC84C4}"/>
          </ac:spMkLst>
        </pc:spChg>
        <pc:spChg chg="add del">
          <ac:chgData name="Manuel Baez" userId="dc36f414b9a76063" providerId="LiveId" clId="{C37A1F0D-C1DE-44BB-B2EA-3CA521124C47}" dt="2020-12-03T13:11:58.229" v="126" actId="26606"/>
          <ac:spMkLst>
            <pc:docMk/>
            <pc:sldMk cId="2165033284" sldId="260"/>
            <ac:spMk id="26" creationId="{0BD8B065-EE51-4AE2-A94C-86249998FD7B}"/>
          </ac:spMkLst>
        </pc:spChg>
        <pc:spChg chg="add del">
          <ac:chgData name="Manuel Baez" userId="dc36f414b9a76063" providerId="LiveId" clId="{C37A1F0D-C1DE-44BB-B2EA-3CA521124C47}" dt="2020-12-03T13:11:59.570" v="128" actId="26606"/>
          <ac:spMkLst>
            <pc:docMk/>
            <pc:sldMk cId="2165033284" sldId="260"/>
            <ac:spMk id="33" creationId="{DA3C47C2-33A2-44B2-BEAB-FEB679075C24}"/>
          </ac:spMkLst>
        </pc:spChg>
        <pc:spChg chg="add del">
          <ac:chgData name="Manuel Baez" userId="dc36f414b9a76063" providerId="LiveId" clId="{C37A1F0D-C1DE-44BB-B2EA-3CA521124C47}" dt="2020-12-03T13:11:59.570" v="128" actId="26606"/>
          <ac:spMkLst>
            <pc:docMk/>
            <pc:sldMk cId="2165033284" sldId="260"/>
            <ac:spMk id="34" creationId="{AD182BA8-54AD-4D9F-8264-B0FA8BB47D7C}"/>
          </ac:spMkLst>
        </pc:spChg>
        <pc:spChg chg="add del">
          <ac:chgData name="Manuel Baez" userId="dc36f414b9a76063" providerId="LiveId" clId="{C37A1F0D-C1DE-44BB-B2EA-3CA521124C47}" dt="2020-12-03T13:11:59.570" v="128" actId="26606"/>
          <ac:spMkLst>
            <pc:docMk/>
            <pc:sldMk cId="2165033284" sldId="260"/>
            <ac:spMk id="35" creationId="{4ED83379-0499-45E1-AB78-6AA230F96442}"/>
          </ac:spMkLst>
        </pc:spChg>
        <pc:spChg chg="add del">
          <ac:chgData name="Manuel Baez" userId="dc36f414b9a76063" providerId="LiveId" clId="{C37A1F0D-C1DE-44BB-B2EA-3CA521124C47}" dt="2020-12-03T13:12:03.345" v="132" actId="26606"/>
          <ac:spMkLst>
            <pc:docMk/>
            <pc:sldMk cId="2165033284" sldId="260"/>
            <ac:spMk id="40" creationId="{16F9E488-0718-4E1E-9D12-26779F606252}"/>
          </ac:spMkLst>
        </pc:spChg>
        <pc:spChg chg="add del">
          <ac:chgData name="Manuel Baez" userId="dc36f414b9a76063" providerId="LiveId" clId="{C37A1F0D-C1DE-44BB-B2EA-3CA521124C47}" dt="2020-12-03T13:12:03.345" v="132" actId="26606"/>
          <ac:spMkLst>
            <pc:docMk/>
            <pc:sldMk cId="2165033284" sldId="260"/>
            <ac:spMk id="41" creationId="{D20AEB5B-DFC7-42B4-9FAA-6B95E01D0FCE}"/>
          </ac:spMkLst>
        </pc:spChg>
        <pc:spChg chg="add del">
          <ac:chgData name="Manuel Baez" userId="dc36f414b9a76063" providerId="LiveId" clId="{C37A1F0D-C1DE-44BB-B2EA-3CA521124C47}" dt="2020-12-03T13:12:43.985" v="170" actId="26606"/>
          <ac:spMkLst>
            <pc:docMk/>
            <pc:sldMk cId="2165033284" sldId="260"/>
            <ac:spMk id="45" creationId="{1EADCAF8-8823-4E89-8612-21029831A4B2}"/>
          </ac:spMkLst>
        </pc:spChg>
        <pc:spChg chg="add del">
          <ac:chgData name="Manuel Baez" userId="dc36f414b9a76063" providerId="LiveId" clId="{C37A1F0D-C1DE-44BB-B2EA-3CA521124C47}" dt="2020-12-03T13:12:43.985" v="170" actId="26606"/>
          <ac:spMkLst>
            <pc:docMk/>
            <pc:sldMk cId="2165033284" sldId="260"/>
            <ac:spMk id="46" creationId="{28CA07B2-0819-4B62-9425-7A52BBDD7070}"/>
          </ac:spMkLst>
        </pc:spChg>
        <pc:spChg chg="add del">
          <ac:chgData name="Manuel Baez" userId="dc36f414b9a76063" providerId="LiveId" clId="{C37A1F0D-C1DE-44BB-B2EA-3CA521124C47}" dt="2020-12-03T13:18:18.518" v="331"/>
          <ac:spMkLst>
            <pc:docMk/>
            <pc:sldMk cId="2165033284" sldId="260"/>
            <ac:spMk id="54" creationId="{F9D96E3F-159B-4733-BE61-1AAB43A59AB8}"/>
          </ac:spMkLst>
        </pc:spChg>
        <pc:spChg chg="add del">
          <ac:chgData name="Manuel Baez" userId="dc36f414b9a76063" providerId="LiveId" clId="{C37A1F0D-C1DE-44BB-B2EA-3CA521124C47}" dt="2020-12-03T13:12:39.501" v="167" actId="26606"/>
          <ac:spMkLst>
            <pc:docMk/>
            <pc:sldMk cId="2165033284" sldId="260"/>
            <ac:spMk id="56" creationId="{A3363022-C969-41E9-8EB2-E4C94908C1FA}"/>
          </ac:spMkLst>
        </pc:spChg>
        <pc:spChg chg="add del">
          <ac:chgData name="Manuel Baez" userId="dc36f414b9a76063" providerId="LiveId" clId="{C37A1F0D-C1DE-44BB-B2EA-3CA521124C47}" dt="2020-12-03T13:12:39.501" v="167" actId="26606"/>
          <ac:spMkLst>
            <pc:docMk/>
            <pc:sldMk cId="2165033284" sldId="260"/>
            <ac:spMk id="58" creationId="{8D1AD6B3-BE88-4CEB-BA17-790657CC4729}"/>
          </ac:spMkLst>
        </pc:spChg>
        <pc:spChg chg="add del">
          <ac:chgData name="Manuel Baez" userId="dc36f414b9a76063" providerId="LiveId" clId="{C37A1F0D-C1DE-44BB-B2EA-3CA521124C47}" dt="2020-12-03T13:12:43.971" v="169" actId="26606"/>
          <ac:spMkLst>
            <pc:docMk/>
            <pc:sldMk cId="2165033284" sldId="260"/>
            <ac:spMk id="65" creationId="{A3363022-C969-41E9-8EB2-E4C94908C1FA}"/>
          </ac:spMkLst>
        </pc:spChg>
        <pc:spChg chg="add del">
          <ac:chgData name="Manuel Baez" userId="dc36f414b9a76063" providerId="LiveId" clId="{C37A1F0D-C1DE-44BB-B2EA-3CA521124C47}" dt="2020-12-03T13:12:43.971" v="169" actId="26606"/>
          <ac:spMkLst>
            <pc:docMk/>
            <pc:sldMk cId="2165033284" sldId="260"/>
            <ac:spMk id="66" creationId="{8D1AD6B3-BE88-4CEB-BA17-790657CC4729}"/>
          </ac:spMkLst>
        </pc:spChg>
        <pc:spChg chg="add del">
          <ac:chgData name="Manuel Baez" userId="dc36f414b9a76063" providerId="LiveId" clId="{C37A1F0D-C1DE-44BB-B2EA-3CA521124C47}" dt="2020-12-03T13:18:18.518" v="331"/>
          <ac:spMkLst>
            <pc:docMk/>
            <pc:sldMk cId="2165033284" sldId="260"/>
            <ac:spMk id="73" creationId="{A5202B2A-E3B3-4965-8D55-B58E54059356}"/>
          </ac:spMkLst>
        </pc:spChg>
        <pc:grpChg chg="add del">
          <ac:chgData name="Manuel Baez" userId="dc36f414b9a76063" providerId="LiveId" clId="{C37A1F0D-C1DE-44BB-B2EA-3CA521124C47}" dt="2020-12-03T13:11:54.556" v="124" actId="26606"/>
          <ac:grpSpMkLst>
            <pc:docMk/>
            <pc:sldMk cId="2165033284" sldId="260"/>
            <ac:grpSpMk id="11" creationId="{DA02BEE4-A5D4-40AF-882D-49D34B086FFF}"/>
          </ac:grpSpMkLst>
        </pc:grpChg>
        <pc:grpChg chg="add del">
          <ac:chgData name="Manuel Baez" userId="dc36f414b9a76063" providerId="LiveId" clId="{C37A1F0D-C1DE-44BB-B2EA-3CA521124C47}" dt="2020-12-03T13:11:58.229" v="126" actId="26606"/>
          <ac:grpSpMkLst>
            <pc:docMk/>
            <pc:sldMk cId="2165033284" sldId="260"/>
            <ac:grpSpMk id="19" creationId="{761945C4-D997-42F3-B59A-984CF0066715}"/>
          </ac:grpSpMkLst>
        </pc:grpChg>
        <pc:grpChg chg="add del">
          <ac:chgData name="Manuel Baez" userId="dc36f414b9a76063" providerId="LiveId" clId="{C37A1F0D-C1DE-44BB-B2EA-3CA521124C47}" dt="2020-12-03T13:11:58.229" v="126" actId="26606"/>
          <ac:grpSpMkLst>
            <pc:docMk/>
            <pc:sldMk cId="2165033284" sldId="260"/>
            <ac:grpSpMk id="27" creationId="{18999293-B054-4B57-A26F-D04C2BB11338}"/>
          </ac:grpSpMkLst>
        </pc:grpChg>
        <pc:grpChg chg="add del">
          <ac:chgData name="Manuel Baez" userId="dc36f414b9a76063" providerId="LiveId" clId="{C37A1F0D-C1DE-44BB-B2EA-3CA521124C47}" dt="2020-12-03T13:12:00.479" v="130" actId="26606"/>
          <ac:grpSpMkLst>
            <pc:docMk/>
            <pc:sldMk cId="2165033284" sldId="260"/>
            <ac:grpSpMk id="37" creationId="{D2C4BFA1-2075-4901-9E24-E41D1FDD51FD}"/>
          </ac:grpSpMkLst>
        </pc:grpChg>
        <pc:grpChg chg="add del">
          <ac:chgData name="Manuel Baez" userId="dc36f414b9a76063" providerId="LiveId" clId="{C37A1F0D-C1DE-44BB-B2EA-3CA521124C47}" dt="2020-12-03T13:12:03.345" v="132" actId="26606"/>
          <ac:grpSpMkLst>
            <pc:docMk/>
            <pc:sldMk cId="2165033284" sldId="260"/>
            <ac:grpSpMk id="42" creationId="{64B93721-934F-4F1E-A868-0B2BA110D3B5}"/>
          </ac:grpSpMkLst>
        </pc:grpChg>
        <pc:grpChg chg="add del">
          <ac:chgData name="Manuel Baez" userId="dc36f414b9a76063" providerId="LiveId" clId="{C37A1F0D-C1DE-44BB-B2EA-3CA521124C47}" dt="2020-12-03T13:12:43.985" v="170" actId="26606"/>
          <ac:grpSpMkLst>
            <pc:docMk/>
            <pc:sldMk cId="2165033284" sldId="260"/>
            <ac:grpSpMk id="47" creationId="{DA02BEE4-A5D4-40AF-882D-49D34B086FFF}"/>
          </ac:grpSpMkLst>
        </pc:grpChg>
        <pc:grpChg chg="add del">
          <ac:chgData name="Manuel Baez" userId="dc36f414b9a76063" providerId="LiveId" clId="{C37A1F0D-C1DE-44BB-B2EA-3CA521124C47}" dt="2020-12-03T13:12:39.501" v="167" actId="26606"/>
          <ac:grpSpMkLst>
            <pc:docMk/>
            <pc:sldMk cId="2165033284" sldId="260"/>
            <ac:grpSpMk id="60" creationId="{89D1390B-7E13-4B4F-9CB2-391063412E54}"/>
          </ac:grpSpMkLst>
        </pc:grpChg>
        <pc:grpChg chg="add del">
          <ac:chgData name="Manuel Baez" userId="dc36f414b9a76063" providerId="LiveId" clId="{C37A1F0D-C1DE-44BB-B2EA-3CA521124C47}" dt="2020-12-03T13:18:18.518" v="331"/>
          <ac:grpSpMkLst>
            <pc:docMk/>
            <pc:sldMk cId="2165033284" sldId="260"/>
            <ac:grpSpMk id="64" creationId="{6C0A542E-DBAB-412E-9F06-247CFE5FB942}"/>
          </ac:grpSpMkLst>
        </pc:grpChg>
        <pc:grpChg chg="add del">
          <ac:chgData name="Manuel Baez" userId="dc36f414b9a76063" providerId="LiveId" clId="{C37A1F0D-C1DE-44BB-B2EA-3CA521124C47}" dt="2020-12-03T13:12:43.971" v="169" actId="26606"/>
          <ac:grpSpMkLst>
            <pc:docMk/>
            <pc:sldMk cId="2165033284" sldId="260"/>
            <ac:grpSpMk id="68" creationId="{89D1390B-7E13-4B4F-9CB2-391063412E54}"/>
          </ac:grpSpMkLst>
        </pc:grpChg>
        <pc:grpChg chg="add del">
          <ac:chgData name="Manuel Baez" userId="dc36f414b9a76063" providerId="LiveId" clId="{C37A1F0D-C1DE-44BB-B2EA-3CA521124C47}" dt="2020-12-03T13:18:18.518" v="331"/>
          <ac:grpSpMkLst>
            <pc:docMk/>
            <pc:sldMk cId="2165033284" sldId="260"/>
            <ac:grpSpMk id="74" creationId="{EC505F6D-25F2-479B-AEEE-66F34B3FB13D}"/>
          </ac:grpSpMkLst>
        </pc:grpChg>
        <pc:picChg chg="add del">
          <ac:chgData name="Manuel Baez" userId="dc36f414b9a76063" providerId="LiveId" clId="{C37A1F0D-C1DE-44BB-B2EA-3CA521124C47}" dt="2020-12-03T13:12:39.501" v="167" actId="26606"/>
          <ac:picMkLst>
            <pc:docMk/>
            <pc:sldMk cId="2165033284" sldId="260"/>
            <ac:picMk id="53" creationId="{9C45DD9E-1721-48A3-B56A-982839707EC3}"/>
          </ac:picMkLst>
        </pc:picChg>
        <pc:picChg chg="add del">
          <ac:chgData name="Manuel Baez" userId="dc36f414b9a76063" providerId="LiveId" clId="{C37A1F0D-C1DE-44BB-B2EA-3CA521124C47}" dt="2020-12-03T13:12:43.971" v="169" actId="26606"/>
          <ac:picMkLst>
            <pc:docMk/>
            <pc:sldMk cId="2165033284" sldId="260"/>
            <ac:picMk id="67" creationId="{285AE17A-3139-4653-8380-D84EDB86B649}"/>
          </ac:picMkLst>
        </pc:picChg>
      </pc:sldChg>
      <pc:sldChg chg="addSp modSp new del mod">
        <pc:chgData name="Manuel Baez" userId="dc36f414b9a76063" providerId="LiveId" clId="{C37A1F0D-C1DE-44BB-B2EA-3CA521124C47}" dt="2020-12-03T13:17:52.242" v="328" actId="47"/>
        <pc:sldMkLst>
          <pc:docMk/>
          <pc:sldMk cId="2477554203" sldId="261"/>
        </pc:sldMkLst>
        <pc:spChg chg="mod">
          <ac:chgData name="Manuel Baez" userId="dc36f414b9a76063" providerId="LiveId" clId="{C37A1F0D-C1DE-44BB-B2EA-3CA521124C47}" dt="2020-12-03T13:14:21.878" v="236" actId="20577"/>
          <ac:spMkLst>
            <pc:docMk/>
            <pc:sldMk cId="2477554203" sldId="261"/>
            <ac:spMk id="2" creationId="{7748F35C-A6B9-4C46-BA27-60049B8A1454}"/>
          </ac:spMkLst>
        </pc:spChg>
        <pc:spChg chg="add mod">
          <ac:chgData name="Manuel Baez" userId="dc36f414b9a76063" providerId="LiveId" clId="{C37A1F0D-C1DE-44BB-B2EA-3CA521124C47}" dt="2020-12-03T13:15:44.720" v="314" actId="404"/>
          <ac:spMkLst>
            <pc:docMk/>
            <pc:sldMk cId="2477554203" sldId="261"/>
            <ac:spMk id="3" creationId="{26FB930C-C5F2-49F5-A183-7F9F1F1B41B2}"/>
          </ac:spMkLst>
        </pc:spChg>
      </pc:sldChg>
      <pc:sldChg chg="addSp delSp modSp new mod setBg modAnim delDesignElem">
        <pc:chgData name="Manuel Baez" userId="dc36f414b9a76063" providerId="LiveId" clId="{C37A1F0D-C1DE-44BB-B2EA-3CA521124C47}" dt="2020-12-03T20:34:29.469" v="3550" actId="20577"/>
        <pc:sldMkLst>
          <pc:docMk/>
          <pc:sldMk cId="533930024" sldId="262"/>
        </pc:sldMkLst>
        <pc:spChg chg="add mod">
          <ac:chgData name="Manuel Baez" userId="dc36f414b9a76063" providerId="LiveId" clId="{C37A1F0D-C1DE-44BB-B2EA-3CA521124C47}" dt="2020-12-03T20:34:18.021" v="3548" actId="1076"/>
          <ac:spMkLst>
            <pc:docMk/>
            <pc:sldMk cId="533930024" sldId="262"/>
            <ac:spMk id="2" creationId="{AC21D94F-371F-45B3-83F9-3057CC113F54}"/>
          </ac:spMkLst>
        </pc:spChg>
        <pc:spChg chg="del mod">
          <ac:chgData name="Manuel Baez" userId="dc36f414b9a76063" providerId="LiveId" clId="{C37A1F0D-C1DE-44BB-B2EA-3CA521124C47}" dt="2020-12-03T13:17:47.153" v="326" actId="478"/>
          <ac:spMkLst>
            <pc:docMk/>
            <pc:sldMk cId="533930024" sldId="262"/>
            <ac:spMk id="2" creationId="{B336ED37-C6CC-4522-B89D-91DDB80C3C22}"/>
          </ac:spMkLst>
        </pc:spChg>
        <pc:spChg chg="add del">
          <ac:chgData name="Manuel Baez" userId="dc36f414b9a76063" providerId="LiveId" clId="{C37A1F0D-C1DE-44BB-B2EA-3CA521124C47}" dt="2020-12-03T13:17:01.444" v="317" actId="26606"/>
          <ac:spMkLst>
            <pc:docMk/>
            <pc:sldMk cId="533930024" sldId="262"/>
            <ac:spMk id="7" creationId="{73A25D70-4A55-4F72-B9C5-A69CDBF4DB42}"/>
          </ac:spMkLst>
        </pc:spChg>
        <pc:spChg chg="add del">
          <ac:chgData name="Manuel Baez" userId="dc36f414b9a76063" providerId="LiveId" clId="{C37A1F0D-C1DE-44BB-B2EA-3CA521124C47}" dt="2020-12-03T13:17:01.444" v="317" actId="26606"/>
          <ac:spMkLst>
            <pc:docMk/>
            <pc:sldMk cId="533930024" sldId="262"/>
            <ac:spMk id="9" creationId="{54957100-6D8B-4161-9F2F-C0A949EC84C4}"/>
          </ac:spMkLst>
        </pc:spChg>
        <pc:spChg chg="add del">
          <ac:chgData name="Manuel Baez" userId="dc36f414b9a76063" providerId="LiveId" clId="{C37A1F0D-C1DE-44BB-B2EA-3CA521124C47}" dt="2020-12-03T13:17:01.444" v="317" actId="26606"/>
          <ac:spMkLst>
            <pc:docMk/>
            <pc:sldMk cId="533930024" sldId="262"/>
            <ac:spMk id="11" creationId="{0BD8B065-EE51-4AE2-A94C-86249998FD7B}"/>
          </ac:spMkLst>
        </pc:spChg>
        <pc:spChg chg="add del">
          <ac:chgData name="Manuel Baez" userId="dc36f414b9a76063" providerId="LiveId" clId="{C37A1F0D-C1DE-44BB-B2EA-3CA521124C47}" dt="2020-12-03T13:17:03.040" v="319" actId="26606"/>
          <ac:spMkLst>
            <pc:docMk/>
            <pc:sldMk cId="533930024" sldId="262"/>
            <ac:spMk id="32" creationId="{D55CD764-972B-4CA5-A885-53E55C63E174}"/>
          </ac:spMkLst>
        </pc:spChg>
        <pc:spChg chg="add del">
          <ac:chgData name="Manuel Baez" userId="dc36f414b9a76063" providerId="LiveId" clId="{C37A1F0D-C1DE-44BB-B2EA-3CA521124C47}" dt="2020-12-03T13:17:03.040" v="319" actId="26606"/>
          <ac:spMkLst>
            <pc:docMk/>
            <pc:sldMk cId="533930024" sldId="262"/>
            <ac:spMk id="33" creationId="{E3E51905-F374-4E1A-97CF-B741584B74D5}"/>
          </ac:spMkLst>
        </pc:spChg>
        <pc:spChg chg="add del">
          <ac:chgData name="Manuel Baez" userId="dc36f414b9a76063" providerId="LiveId" clId="{C37A1F0D-C1DE-44BB-B2EA-3CA521124C47}" dt="2020-12-03T13:17:03.040" v="319" actId="26606"/>
          <ac:spMkLst>
            <pc:docMk/>
            <pc:sldMk cId="533930024" sldId="262"/>
            <ac:spMk id="34" creationId="{34165AB3-7006-4430-BCE3-25476BE13322}"/>
          </ac:spMkLst>
        </pc:spChg>
        <pc:spChg chg="add del">
          <ac:chgData name="Manuel Baez" userId="dc36f414b9a76063" providerId="LiveId" clId="{C37A1F0D-C1DE-44BB-B2EA-3CA521124C47}" dt="2020-12-03T13:17:04.407" v="321" actId="26606"/>
          <ac:spMkLst>
            <pc:docMk/>
            <pc:sldMk cId="533930024" sldId="262"/>
            <ac:spMk id="47" creationId="{BAD76F3E-3A97-486B-B402-44400A8B9173}"/>
          </ac:spMkLst>
        </pc:spChg>
        <pc:spChg chg="add del">
          <ac:chgData name="Manuel Baez" userId="dc36f414b9a76063" providerId="LiveId" clId="{C37A1F0D-C1DE-44BB-B2EA-3CA521124C47}" dt="2020-12-03T13:17:04.407" v="321" actId="26606"/>
          <ac:spMkLst>
            <pc:docMk/>
            <pc:sldMk cId="533930024" sldId="262"/>
            <ac:spMk id="48" creationId="{391F6B52-91F4-4AEB-B6DB-29FEBCF28C8B}"/>
          </ac:spMkLst>
        </pc:spChg>
        <pc:spChg chg="add del">
          <ac:chgData name="Manuel Baez" userId="dc36f414b9a76063" providerId="LiveId" clId="{C37A1F0D-C1DE-44BB-B2EA-3CA521124C47}" dt="2020-12-03T13:17:04.407" v="321" actId="26606"/>
          <ac:spMkLst>
            <pc:docMk/>
            <pc:sldMk cId="533930024" sldId="262"/>
            <ac:spMk id="49" creationId="{2CD6F061-7C53-44F4-9794-953DB70A451B}"/>
          </ac:spMkLst>
        </pc:spChg>
        <pc:spChg chg="add del">
          <ac:chgData name="Manuel Baez" userId="dc36f414b9a76063" providerId="LiveId" clId="{C37A1F0D-C1DE-44BB-B2EA-3CA521124C47}" dt="2020-12-03T13:17:29.882" v="323" actId="26606"/>
          <ac:spMkLst>
            <pc:docMk/>
            <pc:sldMk cId="533930024" sldId="262"/>
            <ac:spMk id="51" creationId="{88EB6E95-9C89-4CFF-A598-F278D0DFB39E}"/>
          </ac:spMkLst>
        </pc:spChg>
        <pc:spChg chg="add del">
          <ac:chgData name="Manuel Baez" userId="dc36f414b9a76063" providerId="LiveId" clId="{C37A1F0D-C1DE-44BB-B2EA-3CA521124C47}" dt="2020-12-03T13:17:29.882" v="323" actId="26606"/>
          <ac:spMkLst>
            <pc:docMk/>
            <pc:sldMk cId="533930024" sldId="262"/>
            <ac:spMk id="52" creationId="{474CD0F4-EA2A-4E5D-AE73-1112C1CA2A19}"/>
          </ac:spMkLst>
        </pc:spChg>
        <pc:spChg chg="add del">
          <ac:chgData name="Manuel Baez" userId="dc36f414b9a76063" providerId="LiveId" clId="{C37A1F0D-C1DE-44BB-B2EA-3CA521124C47}" dt="2020-12-03T13:18:18.518" v="331"/>
          <ac:spMkLst>
            <pc:docMk/>
            <pc:sldMk cId="533930024" sldId="262"/>
            <ac:spMk id="60" creationId="{73A25D70-4A55-4F72-B9C5-A69CDBF4DB42}"/>
          </ac:spMkLst>
        </pc:spChg>
        <pc:spChg chg="add del mod">
          <ac:chgData name="Manuel Baez" userId="dc36f414b9a76063" providerId="LiveId" clId="{C37A1F0D-C1DE-44BB-B2EA-3CA521124C47}" dt="2020-12-03T13:17:39.822" v="325"/>
          <ac:spMkLst>
            <pc:docMk/>
            <pc:sldMk cId="533930024" sldId="262"/>
            <ac:spMk id="61" creationId="{2A4AD939-FCB9-4275-B5B7-056ED49EBFA9}"/>
          </ac:spMkLst>
        </pc:spChg>
        <pc:spChg chg="add del">
          <ac:chgData name="Manuel Baez" userId="dc36f414b9a76063" providerId="LiveId" clId="{C37A1F0D-C1DE-44BB-B2EA-3CA521124C47}" dt="2020-12-03T13:18:18.518" v="331"/>
          <ac:spMkLst>
            <pc:docMk/>
            <pc:sldMk cId="533930024" sldId="262"/>
            <ac:spMk id="62" creationId="{54957100-6D8B-4161-9F2F-C0A949EC84C4}"/>
          </ac:spMkLst>
        </pc:spChg>
        <pc:spChg chg="add mod">
          <ac:chgData name="Manuel Baez" userId="dc36f414b9a76063" providerId="LiveId" clId="{C37A1F0D-C1DE-44BB-B2EA-3CA521124C47}" dt="2020-12-03T20:11:59.695" v="3270" actId="207"/>
          <ac:spMkLst>
            <pc:docMk/>
            <pc:sldMk cId="533930024" sldId="262"/>
            <ac:spMk id="63" creationId="{CBE3AFCD-D3EC-4D4A-B649-759C0E436302}"/>
          </ac:spMkLst>
        </pc:spChg>
        <pc:spChg chg="add del">
          <ac:chgData name="Manuel Baez" userId="dc36f414b9a76063" providerId="LiveId" clId="{C37A1F0D-C1DE-44BB-B2EA-3CA521124C47}" dt="2020-12-03T13:18:18.518" v="331"/>
          <ac:spMkLst>
            <pc:docMk/>
            <pc:sldMk cId="533930024" sldId="262"/>
            <ac:spMk id="64" creationId="{0BD8B065-EE51-4AE2-A94C-86249998FD7B}"/>
          </ac:spMkLst>
        </pc:spChg>
        <pc:spChg chg="add mod">
          <ac:chgData name="Manuel Baez" userId="dc36f414b9a76063" providerId="LiveId" clId="{C37A1F0D-C1DE-44BB-B2EA-3CA521124C47}" dt="2020-12-03T20:34:29.469" v="3550" actId="20577"/>
          <ac:spMkLst>
            <pc:docMk/>
            <pc:sldMk cId="533930024" sldId="262"/>
            <ac:spMk id="65" creationId="{3DDD1768-474A-41B6-9BFC-BC538631446C}"/>
          </ac:spMkLst>
        </pc:spChg>
        <pc:grpChg chg="add del">
          <ac:chgData name="Manuel Baez" userId="dc36f414b9a76063" providerId="LiveId" clId="{C37A1F0D-C1DE-44BB-B2EA-3CA521124C47}" dt="2020-12-03T13:17:01.444" v="317" actId="26606"/>
          <ac:grpSpMkLst>
            <pc:docMk/>
            <pc:sldMk cId="533930024" sldId="262"/>
            <ac:grpSpMk id="13" creationId="{18999293-B054-4B57-A26F-D04C2BB11338}"/>
          </ac:grpSpMkLst>
        </pc:grpChg>
        <pc:grpChg chg="add del">
          <ac:chgData name="Manuel Baez" userId="dc36f414b9a76063" providerId="LiveId" clId="{C37A1F0D-C1DE-44BB-B2EA-3CA521124C47}" dt="2020-12-03T13:17:29.882" v="323" actId="26606"/>
          <ac:grpSpMkLst>
            <pc:docMk/>
            <pc:sldMk cId="533930024" sldId="262"/>
            <ac:grpSpMk id="17" creationId="{1BC136B2-4D8D-4561-95D5-56167F4116BD}"/>
          </ac:grpSpMkLst>
        </pc:grpChg>
        <pc:grpChg chg="add del">
          <ac:chgData name="Manuel Baez" userId="dc36f414b9a76063" providerId="LiveId" clId="{C37A1F0D-C1DE-44BB-B2EA-3CA521124C47}" dt="2020-12-03T13:17:01.444" v="317" actId="26606"/>
          <ac:grpSpMkLst>
            <pc:docMk/>
            <pc:sldMk cId="533930024" sldId="262"/>
            <ac:grpSpMk id="19" creationId="{761945C4-D997-42F3-B59A-984CF0066715}"/>
          </ac:grpSpMkLst>
        </pc:grpChg>
        <pc:grpChg chg="add del">
          <ac:chgData name="Manuel Baez" userId="dc36f414b9a76063" providerId="LiveId" clId="{C37A1F0D-C1DE-44BB-B2EA-3CA521124C47}" dt="2020-12-03T13:17:03.040" v="319" actId="26606"/>
          <ac:grpSpMkLst>
            <pc:docMk/>
            <pc:sldMk cId="533930024" sldId="262"/>
            <ac:grpSpMk id="35" creationId="{1C601609-75CE-4CAA-9520-1CD1076BAA22}"/>
          </ac:grpSpMkLst>
        </pc:grpChg>
        <pc:grpChg chg="add del">
          <ac:chgData name="Manuel Baez" userId="dc36f414b9a76063" providerId="LiveId" clId="{C37A1F0D-C1DE-44BB-B2EA-3CA521124C47}" dt="2020-12-03T13:17:29.882" v="323" actId="26606"/>
          <ac:grpSpMkLst>
            <pc:docMk/>
            <pc:sldMk cId="533930024" sldId="262"/>
            <ac:grpSpMk id="53" creationId="{A1EDC8FC-C3D1-4FE4-8E66-29767478DBDB}"/>
          </ac:grpSpMkLst>
        </pc:grpChg>
        <pc:grpChg chg="add del">
          <ac:chgData name="Manuel Baez" userId="dc36f414b9a76063" providerId="LiveId" clId="{C37A1F0D-C1DE-44BB-B2EA-3CA521124C47}" dt="2020-12-03T13:18:18.518" v="331"/>
          <ac:grpSpMkLst>
            <pc:docMk/>
            <pc:sldMk cId="533930024" sldId="262"/>
            <ac:grpSpMk id="66" creationId="{18999293-B054-4B57-A26F-D04C2BB11338}"/>
          </ac:grpSpMkLst>
        </pc:grpChg>
        <pc:grpChg chg="add del">
          <ac:chgData name="Manuel Baez" userId="dc36f414b9a76063" providerId="LiveId" clId="{C37A1F0D-C1DE-44BB-B2EA-3CA521124C47}" dt="2020-12-03T13:18:18.518" v="331"/>
          <ac:grpSpMkLst>
            <pc:docMk/>
            <pc:sldMk cId="533930024" sldId="262"/>
            <ac:grpSpMk id="72" creationId="{761945C4-D997-42F3-B59A-984CF0066715}"/>
          </ac:grpSpMkLst>
        </pc:grpChg>
      </pc:sldChg>
      <pc:sldChg chg="addSp modSp new mod">
        <pc:chgData name="Manuel Baez" userId="dc36f414b9a76063" providerId="LiveId" clId="{C37A1F0D-C1DE-44BB-B2EA-3CA521124C47}" dt="2020-12-03T22:52:39.396" v="5362" actId="20577"/>
        <pc:sldMkLst>
          <pc:docMk/>
          <pc:sldMk cId="699181601" sldId="263"/>
        </pc:sldMkLst>
        <pc:spChg chg="mod">
          <ac:chgData name="Manuel Baez" userId="dc36f414b9a76063" providerId="LiveId" clId="{C37A1F0D-C1DE-44BB-B2EA-3CA521124C47}" dt="2020-12-03T20:13:22.640" v="3338" actId="207"/>
          <ac:spMkLst>
            <pc:docMk/>
            <pc:sldMk cId="699181601" sldId="263"/>
            <ac:spMk id="2" creationId="{A397B7BD-8EFC-40FE-8BEA-52103EBD6858}"/>
          </ac:spMkLst>
        </pc:spChg>
        <pc:spChg chg="add mod">
          <ac:chgData name="Manuel Baez" userId="dc36f414b9a76063" providerId="LiveId" clId="{C37A1F0D-C1DE-44BB-B2EA-3CA521124C47}" dt="2020-12-03T20:13:22.640" v="3338" actId="207"/>
          <ac:spMkLst>
            <pc:docMk/>
            <pc:sldMk cId="699181601" sldId="263"/>
            <ac:spMk id="3" creationId="{9914BE6F-B9BD-4A62-8EB7-E3A9D40696CD}"/>
          </ac:spMkLst>
        </pc:spChg>
        <pc:spChg chg="add mod">
          <ac:chgData name="Manuel Baez" userId="dc36f414b9a76063" providerId="LiveId" clId="{C37A1F0D-C1DE-44BB-B2EA-3CA521124C47}" dt="2020-12-03T22:52:17.457" v="5328" actId="20577"/>
          <ac:spMkLst>
            <pc:docMk/>
            <pc:sldMk cId="699181601" sldId="263"/>
            <ac:spMk id="4" creationId="{07970841-8A3A-4FD5-B8FD-765D0932F8E3}"/>
          </ac:spMkLst>
        </pc:spChg>
        <pc:spChg chg="add mod">
          <ac:chgData name="Manuel Baez" userId="dc36f414b9a76063" providerId="LiveId" clId="{C37A1F0D-C1DE-44BB-B2EA-3CA521124C47}" dt="2020-12-03T22:52:39.396" v="5362" actId="20577"/>
          <ac:spMkLst>
            <pc:docMk/>
            <pc:sldMk cId="699181601" sldId="263"/>
            <ac:spMk id="5" creationId="{9DDC5AE6-AFD2-4E62-B8FB-ADCA4AF492D7}"/>
          </ac:spMkLst>
        </pc:spChg>
        <pc:spChg chg="add mod">
          <ac:chgData name="Manuel Baez" userId="dc36f414b9a76063" providerId="LiveId" clId="{C37A1F0D-C1DE-44BB-B2EA-3CA521124C47}" dt="2020-12-03T20:13:22.640" v="3338" actId="207"/>
          <ac:spMkLst>
            <pc:docMk/>
            <pc:sldMk cId="699181601" sldId="263"/>
            <ac:spMk id="6" creationId="{F6B2E482-0640-4B7C-8AFF-1637E8D372B8}"/>
          </ac:spMkLst>
        </pc:spChg>
        <pc:spChg chg="add mod">
          <ac:chgData name="Manuel Baez" userId="dc36f414b9a76063" providerId="LiveId" clId="{C37A1F0D-C1DE-44BB-B2EA-3CA521124C47}" dt="2020-12-03T20:13:31.837" v="3339" actId="207"/>
          <ac:spMkLst>
            <pc:docMk/>
            <pc:sldMk cId="699181601" sldId="263"/>
            <ac:spMk id="7" creationId="{252CAA8D-539A-4A4D-89AB-CAB72B204EBC}"/>
          </ac:spMkLst>
        </pc:spChg>
        <pc:spChg chg="add mod">
          <ac:chgData name="Manuel Baez" userId="dc36f414b9a76063" providerId="LiveId" clId="{C37A1F0D-C1DE-44BB-B2EA-3CA521124C47}" dt="2020-12-03T20:13:31.837" v="3339" actId="207"/>
          <ac:spMkLst>
            <pc:docMk/>
            <pc:sldMk cId="699181601" sldId="263"/>
            <ac:spMk id="8" creationId="{CB3D4DE4-C58B-46E8-B47D-92C2D4957550}"/>
          </ac:spMkLst>
        </pc:spChg>
        <pc:spChg chg="add mod ord">
          <ac:chgData name="Manuel Baez" userId="dc36f414b9a76063" providerId="LiveId" clId="{C37A1F0D-C1DE-44BB-B2EA-3CA521124C47}" dt="2020-12-03T20:55:04.532" v="3719" actId="1076"/>
          <ac:spMkLst>
            <pc:docMk/>
            <pc:sldMk cId="699181601" sldId="263"/>
            <ac:spMk id="9" creationId="{9988CEFC-F2DB-479E-8C06-34B8C5DFD32E}"/>
          </ac:spMkLst>
        </pc:spChg>
        <pc:spChg chg="add mod ord">
          <ac:chgData name="Manuel Baez" userId="dc36f414b9a76063" providerId="LiveId" clId="{C37A1F0D-C1DE-44BB-B2EA-3CA521124C47}" dt="2020-12-03T20:55:04.532" v="3719" actId="1076"/>
          <ac:spMkLst>
            <pc:docMk/>
            <pc:sldMk cId="699181601" sldId="263"/>
            <ac:spMk id="10" creationId="{293AC953-66F1-48B9-A15D-1F6A9F50FD89}"/>
          </ac:spMkLst>
        </pc:spChg>
        <pc:spChg chg="add mod">
          <ac:chgData name="Manuel Baez" userId="dc36f414b9a76063" providerId="LiveId" clId="{C37A1F0D-C1DE-44BB-B2EA-3CA521124C47}" dt="2020-12-03T20:13:31.837" v="3339" actId="207"/>
          <ac:spMkLst>
            <pc:docMk/>
            <pc:sldMk cId="699181601" sldId="263"/>
            <ac:spMk id="11" creationId="{B313500F-0EEA-430B-8F7D-0DB043D04CF7}"/>
          </ac:spMkLst>
        </pc:spChg>
        <pc:spChg chg="add mod">
          <ac:chgData name="Manuel Baez" userId="dc36f414b9a76063" providerId="LiveId" clId="{C37A1F0D-C1DE-44BB-B2EA-3CA521124C47}" dt="2020-12-03T20:55:04.532" v="3719" actId="1076"/>
          <ac:spMkLst>
            <pc:docMk/>
            <pc:sldMk cId="699181601" sldId="263"/>
            <ac:spMk id="12" creationId="{625ECE23-C0FB-4B45-B7B5-F3A913A31F25}"/>
          </ac:spMkLst>
        </pc:spChg>
      </pc:sldChg>
      <pc:sldChg chg="new del">
        <pc:chgData name="Manuel Baez" userId="dc36f414b9a76063" providerId="LiveId" clId="{C37A1F0D-C1DE-44BB-B2EA-3CA521124C47}" dt="2020-12-03T13:18:32.609" v="333" actId="47"/>
        <pc:sldMkLst>
          <pc:docMk/>
          <pc:sldMk cId="1191737486" sldId="263"/>
        </pc:sldMkLst>
      </pc:sldChg>
      <pc:sldChg chg="modSp new mod">
        <pc:chgData name="Manuel Baez" userId="dc36f414b9a76063" providerId="LiveId" clId="{C37A1F0D-C1DE-44BB-B2EA-3CA521124C47}" dt="2020-12-03T20:13:43.318" v="3341" actId="207"/>
        <pc:sldMkLst>
          <pc:docMk/>
          <pc:sldMk cId="2733980509" sldId="264"/>
        </pc:sldMkLst>
        <pc:spChg chg="mod">
          <ac:chgData name="Manuel Baez" userId="dc36f414b9a76063" providerId="LiveId" clId="{C37A1F0D-C1DE-44BB-B2EA-3CA521124C47}" dt="2020-12-03T20:13:43.318" v="3341" actId="207"/>
          <ac:spMkLst>
            <pc:docMk/>
            <pc:sldMk cId="2733980509" sldId="264"/>
            <ac:spMk id="2" creationId="{01E37050-C4EA-4E9E-8BE5-2C5FC48FECBB}"/>
          </ac:spMkLst>
        </pc:spChg>
      </pc:sldChg>
      <pc:sldChg chg="modSp new del mod">
        <pc:chgData name="Manuel Baez" userId="dc36f414b9a76063" providerId="LiveId" clId="{C37A1F0D-C1DE-44BB-B2EA-3CA521124C47}" dt="2020-12-03T15:38:40.685" v="928" actId="680"/>
        <pc:sldMkLst>
          <pc:docMk/>
          <pc:sldMk cId="1684413300" sldId="265"/>
        </pc:sldMkLst>
        <pc:spChg chg="mod">
          <ac:chgData name="Manuel Baez" userId="dc36f414b9a76063" providerId="LiveId" clId="{C37A1F0D-C1DE-44BB-B2EA-3CA521124C47}" dt="2020-12-03T15:38:40.195" v="927" actId="20577"/>
          <ac:spMkLst>
            <pc:docMk/>
            <pc:sldMk cId="1684413300" sldId="265"/>
            <ac:spMk id="2" creationId="{81549C33-A034-4824-B50D-498EAF9D4436}"/>
          </ac:spMkLst>
        </pc:spChg>
      </pc:sldChg>
      <pc:sldChg chg="addSp modSp new mod ord">
        <pc:chgData name="Manuel Baez" userId="dc36f414b9a76063" providerId="LiveId" clId="{C37A1F0D-C1DE-44BB-B2EA-3CA521124C47}" dt="2020-12-03T22:51:11.528" v="5321" actId="20577"/>
        <pc:sldMkLst>
          <pc:docMk/>
          <pc:sldMk cId="2344205985" sldId="265"/>
        </pc:sldMkLst>
        <pc:spChg chg="mod">
          <ac:chgData name="Manuel Baez" userId="dc36f414b9a76063" providerId="LiveId" clId="{C37A1F0D-C1DE-44BB-B2EA-3CA521124C47}" dt="2020-12-03T20:13:17.919" v="3337" actId="207"/>
          <ac:spMkLst>
            <pc:docMk/>
            <pc:sldMk cId="2344205985" sldId="265"/>
            <ac:spMk id="2" creationId="{EA2D2EBC-6714-497E-BB97-ED5ACA0E1E92}"/>
          </ac:spMkLst>
        </pc:spChg>
        <pc:spChg chg="add mod">
          <ac:chgData name="Manuel Baez" userId="dc36f414b9a76063" providerId="LiveId" clId="{C37A1F0D-C1DE-44BB-B2EA-3CA521124C47}" dt="2020-12-03T22:51:11.528" v="5321" actId="20577"/>
          <ac:spMkLst>
            <pc:docMk/>
            <pc:sldMk cId="2344205985" sldId="265"/>
            <ac:spMk id="3" creationId="{81E5B286-0948-4DAC-96CC-1F67FD4A58F5}"/>
          </ac:spMkLst>
        </pc:spChg>
      </pc:sldChg>
      <pc:sldChg chg="addSp delSp modSp new mod ord">
        <pc:chgData name="Manuel Baez" userId="dc36f414b9a76063" providerId="LiveId" clId="{C37A1F0D-C1DE-44BB-B2EA-3CA521124C47}" dt="2020-12-03T22:47:49.383" v="5236" actId="20577"/>
        <pc:sldMkLst>
          <pc:docMk/>
          <pc:sldMk cId="3009717955" sldId="266"/>
        </pc:sldMkLst>
        <pc:spChg chg="mod">
          <ac:chgData name="Manuel Baez" userId="dc36f414b9a76063" providerId="LiveId" clId="{C37A1F0D-C1DE-44BB-B2EA-3CA521124C47}" dt="2020-12-03T22:19:00.568" v="3954" actId="1076"/>
          <ac:spMkLst>
            <pc:docMk/>
            <pc:sldMk cId="3009717955" sldId="266"/>
            <ac:spMk id="2" creationId="{A0514067-3C3E-48C3-B813-156B77E63251}"/>
          </ac:spMkLst>
        </pc:spChg>
        <pc:spChg chg="mod">
          <ac:chgData name="Manuel Baez" userId="dc36f414b9a76063" providerId="LiveId" clId="{C37A1F0D-C1DE-44BB-B2EA-3CA521124C47}" dt="2020-12-03T22:47:16.937" v="5217" actId="1076"/>
          <ac:spMkLst>
            <pc:docMk/>
            <pc:sldMk cId="3009717955" sldId="266"/>
            <ac:spMk id="3" creationId="{8CA1FFCE-053B-40C0-BC04-8C8E8DAE6C43}"/>
          </ac:spMkLst>
        </pc:spChg>
        <pc:spChg chg="add del">
          <ac:chgData name="Manuel Baez" userId="dc36f414b9a76063" providerId="LiveId" clId="{C37A1F0D-C1DE-44BB-B2EA-3CA521124C47}" dt="2020-12-03T15:52:54.201" v="1818" actId="22"/>
          <ac:spMkLst>
            <pc:docMk/>
            <pc:sldMk cId="3009717955" sldId="266"/>
            <ac:spMk id="4" creationId="{C1DAA738-E13A-4EA7-A1AA-75812630430F}"/>
          </ac:spMkLst>
        </pc:spChg>
        <pc:spChg chg="add del">
          <ac:chgData name="Manuel Baez" userId="dc36f414b9a76063" providerId="LiveId" clId="{C37A1F0D-C1DE-44BB-B2EA-3CA521124C47}" dt="2020-12-03T15:52:55.432" v="1820" actId="22"/>
          <ac:spMkLst>
            <pc:docMk/>
            <pc:sldMk cId="3009717955" sldId="266"/>
            <ac:spMk id="6" creationId="{CADDF505-4DAB-4BC0-9937-AC9ED3C88813}"/>
          </ac:spMkLst>
        </pc:spChg>
        <pc:spChg chg="add del mod">
          <ac:chgData name="Manuel Baez" userId="dc36f414b9a76063" providerId="LiveId" clId="{C37A1F0D-C1DE-44BB-B2EA-3CA521124C47}" dt="2020-12-03T15:54:35.789" v="1836" actId="22"/>
          <ac:spMkLst>
            <pc:docMk/>
            <pc:sldMk cId="3009717955" sldId="266"/>
            <ac:spMk id="8" creationId="{F1EFC8ED-1735-4833-8B66-D365EA8FCF12}"/>
          </ac:spMkLst>
        </pc:spChg>
        <pc:spChg chg="add del">
          <ac:chgData name="Manuel Baez" userId="dc36f414b9a76063" providerId="LiveId" clId="{C37A1F0D-C1DE-44BB-B2EA-3CA521124C47}" dt="2020-12-03T15:54:42.444" v="1842" actId="22"/>
          <ac:spMkLst>
            <pc:docMk/>
            <pc:sldMk cId="3009717955" sldId="266"/>
            <ac:spMk id="10" creationId="{7423B688-9A56-483A-9BAB-65F491AA2C21}"/>
          </ac:spMkLst>
        </pc:spChg>
        <pc:spChg chg="add del mod">
          <ac:chgData name="Manuel Baez" userId="dc36f414b9a76063" providerId="LiveId" clId="{C37A1F0D-C1DE-44BB-B2EA-3CA521124C47}" dt="2020-12-03T16:05:41.461" v="2713" actId="478"/>
          <ac:spMkLst>
            <pc:docMk/>
            <pc:sldMk cId="3009717955" sldId="266"/>
            <ac:spMk id="12" creationId="{06AF274B-6A15-4482-927C-F2F59B44329F}"/>
          </ac:spMkLst>
        </pc:spChg>
        <pc:spChg chg="add del mod">
          <ac:chgData name="Manuel Baez" userId="dc36f414b9a76063" providerId="LiveId" clId="{C37A1F0D-C1DE-44BB-B2EA-3CA521124C47}" dt="2020-12-03T22:22:30.699" v="4079" actId="1076"/>
          <ac:spMkLst>
            <pc:docMk/>
            <pc:sldMk cId="3009717955" sldId="266"/>
            <ac:spMk id="13" creationId="{CF577350-CC77-436A-922B-83B282E3AE74}"/>
          </ac:spMkLst>
        </pc:spChg>
        <pc:spChg chg="add mod">
          <ac:chgData name="Manuel Baez" userId="dc36f414b9a76063" providerId="LiveId" clId="{C37A1F0D-C1DE-44BB-B2EA-3CA521124C47}" dt="2020-12-03T22:47:16.937" v="5217" actId="1076"/>
          <ac:spMkLst>
            <pc:docMk/>
            <pc:sldMk cId="3009717955" sldId="266"/>
            <ac:spMk id="17" creationId="{DA2064F2-6E56-4754-B82D-7858FFB37560}"/>
          </ac:spMkLst>
        </pc:spChg>
        <pc:graphicFrameChg chg="add mod modGraphic">
          <ac:chgData name="Manuel Baez" userId="dc36f414b9a76063" providerId="LiveId" clId="{C37A1F0D-C1DE-44BB-B2EA-3CA521124C47}" dt="2020-12-03T22:47:49.383" v="5236" actId="20577"/>
          <ac:graphicFrameMkLst>
            <pc:docMk/>
            <pc:sldMk cId="3009717955" sldId="266"/>
            <ac:graphicFrameMk id="14" creationId="{0181E552-F9F1-4602-9BB8-8DA43534262C}"/>
          </ac:graphicFrameMkLst>
        </pc:graphicFrameChg>
        <pc:graphicFrameChg chg="add mod">
          <ac:chgData name="Manuel Baez" userId="dc36f414b9a76063" providerId="LiveId" clId="{C37A1F0D-C1DE-44BB-B2EA-3CA521124C47}" dt="2020-12-03T15:57:22.731" v="1932" actId="571"/>
          <ac:graphicFrameMkLst>
            <pc:docMk/>
            <pc:sldMk cId="3009717955" sldId="266"/>
            <ac:graphicFrameMk id="15" creationId="{B4EAAE40-24C3-4522-8551-0278353A90A5}"/>
          </ac:graphicFrameMkLst>
        </pc:graphicFrameChg>
        <pc:graphicFrameChg chg="add mod modGraphic">
          <ac:chgData name="Manuel Baez" userId="dc36f414b9a76063" providerId="LiveId" clId="{C37A1F0D-C1DE-44BB-B2EA-3CA521124C47}" dt="2020-12-03T22:47:33.443" v="5232" actId="14734"/>
          <ac:graphicFrameMkLst>
            <pc:docMk/>
            <pc:sldMk cId="3009717955" sldId="266"/>
            <ac:graphicFrameMk id="16" creationId="{E708C33C-42AC-448F-9155-CF07B161C95F}"/>
          </ac:graphicFrameMkLst>
        </pc:graphicFrameChg>
      </pc:sldChg>
      <pc:sldChg chg="addSp delSp modSp new mod delAnim modAnim">
        <pc:chgData name="Manuel Baez" userId="dc36f414b9a76063" providerId="LiveId" clId="{C37A1F0D-C1DE-44BB-B2EA-3CA521124C47}" dt="2020-12-03T20:30:16.669" v="3513" actId="1076"/>
        <pc:sldMkLst>
          <pc:docMk/>
          <pc:sldMk cId="974259387" sldId="267"/>
        </pc:sldMkLst>
        <pc:spChg chg="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2" creationId="{912D5B60-3987-47B3-B0F2-AF6017C0DE3D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4" creationId="{82912F66-BD3D-4116-B96D-0E7C8AC174CA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5" creationId="{B794871C-6C2A-4822-B5EF-E9AC347B2E9B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9" creationId="{8657240D-FCF2-4FEA-9E16-066AC107FB83}"/>
          </ac:spMkLst>
        </pc:spChg>
        <pc:spChg chg="add del mod">
          <ac:chgData name="Manuel Baez" userId="dc36f414b9a76063" providerId="LiveId" clId="{C37A1F0D-C1DE-44BB-B2EA-3CA521124C47}" dt="2020-12-03T20:28:43.588" v="3465" actId="403"/>
          <ac:spMkLst>
            <pc:docMk/>
            <pc:sldMk cId="974259387" sldId="267"/>
            <ac:spMk id="10" creationId="{C6823196-4347-4C1C-82B8-C576D8D04567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12" creationId="{2E7E0DAF-4923-48ED-9717-7AB40E0FC888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14" creationId="{704BCDEA-6529-4DB8-9BD5-E3EECFF0B91A}"/>
          </ac:spMkLst>
        </pc:spChg>
        <pc:spChg chg="add del mod">
          <ac:chgData name="Manuel Baez" userId="dc36f414b9a76063" providerId="LiveId" clId="{C37A1F0D-C1DE-44BB-B2EA-3CA521124C47}" dt="2020-12-03T16:29:47.032" v="3226" actId="478"/>
          <ac:spMkLst>
            <pc:docMk/>
            <pc:sldMk cId="974259387" sldId="267"/>
            <ac:spMk id="17" creationId="{7864C5AC-1AC3-4B3E-B065-B82D78BF145B}"/>
          </ac:spMkLst>
        </pc:spChg>
        <pc:spChg chg="add del mod">
          <ac:chgData name="Manuel Baez" userId="dc36f414b9a76063" providerId="LiveId" clId="{C37A1F0D-C1DE-44BB-B2EA-3CA521124C47}" dt="2020-12-03T16:29:44.882" v="3225" actId="478"/>
          <ac:spMkLst>
            <pc:docMk/>
            <pc:sldMk cId="974259387" sldId="267"/>
            <ac:spMk id="18" creationId="{720DD664-37A4-4428-A26C-6863BB00A037}"/>
          </ac:spMkLst>
        </pc:spChg>
        <pc:spChg chg="add mod">
          <ac:chgData name="Manuel Baez" userId="dc36f414b9a76063" providerId="LiveId" clId="{C37A1F0D-C1DE-44BB-B2EA-3CA521124C47}" dt="2020-12-03T20:15:03.537" v="3369" actId="207"/>
          <ac:spMkLst>
            <pc:docMk/>
            <pc:sldMk cId="974259387" sldId="267"/>
            <ac:spMk id="18" creationId="{CB308180-BBD8-41FB-BDED-C678939CAA68}"/>
          </ac:spMkLst>
        </pc:spChg>
        <pc:spChg chg="add del mod">
          <ac:chgData name="Manuel Baez" userId="dc36f414b9a76063" providerId="LiveId" clId="{C37A1F0D-C1DE-44BB-B2EA-3CA521124C47}" dt="2020-12-03T16:29:25.210" v="3220" actId="478"/>
          <ac:spMkLst>
            <pc:docMk/>
            <pc:sldMk cId="974259387" sldId="267"/>
            <ac:spMk id="20" creationId="{0FA97C62-DBE1-4351-B17F-C5679DDB7F46}"/>
          </ac:spMkLst>
        </pc:spChg>
        <pc:spChg chg="add del mod">
          <ac:chgData name="Manuel Baez" userId="dc36f414b9a76063" providerId="LiveId" clId="{C37A1F0D-C1DE-44BB-B2EA-3CA521124C47}" dt="2020-12-03T16:29:25.210" v="3220" actId="478"/>
          <ac:spMkLst>
            <pc:docMk/>
            <pc:sldMk cId="974259387" sldId="267"/>
            <ac:spMk id="22" creationId="{0D2BB962-85B1-48AC-9343-E66E93472BFD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25" creationId="{D0817B78-FB96-42AC-AF19-37CF8B1DE9F6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26" creationId="{1FE86747-FAC2-43FD-A247-ADA7AF498ECD}"/>
          </ac:spMkLst>
        </pc:spChg>
        <pc:spChg chg="add del mod">
          <ac:chgData name="Manuel Baez" userId="dc36f414b9a76063" providerId="LiveId" clId="{C37A1F0D-C1DE-44BB-B2EA-3CA521124C47}" dt="2020-12-03T16:29:25.210" v="3220" actId="478"/>
          <ac:spMkLst>
            <pc:docMk/>
            <pc:sldMk cId="974259387" sldId="267"/>
            <ac:spMk id="29" creationId="{EEFF84EC-6AE9-4824-B854-9422C1AA590D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30" creationId="{AD138FC1-AD7A-4A7D-8FDB-B12CA24DB0B1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31" creationId="{E2C05603-C7F0-4D27-85E3-6C3F2FC9AC80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33" creationId="{12FE8EF0-FA52-40F2-A5E7-D0454DC58F71}"/>
          </ac:spMkLst>
        </pc:spChg>
        <pc:spChg chg="add del mod">
          <ac:chgData name="Manuel Baez" userId="dc36f414b9a76063" providerId="LiveId" clId="{C37A1F0D-C1DE-44BB-B2EA-3CA521124C47}" dt="2020-12-03T20:27:47.922" v="3425" actId="1076"/>
          <ac:spMkLst>
            <pc:docMk/>
            <pc:sldMk cId="974259387" sldId="267"/>
            <ac:spMk id="34" creationId="{B2CC9C83-4999-4A60-8969-F2F0ECEC4266}"/>
          </ac:spMkLst>
        </pc:spChg>
        <pc:spChg chg="add del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35" creationId="{3BA508E0-5830-438F-B969-6443C4865235}"/>
          </ac:spMkLst>
        </pc:spChg>
        <pc:spChg chg="add mod">
          <ac:chgData name="Manuel Baez" userId="dc36f414b9a76063" providerId="LiveId" clId="{C37A1F0D-C1DE-44BB-B2EA-3CA521124C47}" dt="2020-12-03T20:29:02.395" v="3480" actId="1076"/>
          <ac:spMkLst>
            <pc:docMk/>
            <pc:sldMk cId="974259387" sldId="267"/>
            <ac:spMk id="36" creationId="{527FECC8-17D5-4969-9622-C988EBBC3CFA}"/>
          </ac:spMkLst>
        </pc:spChg>
        <pc:spChg chg="add mod">
          <ac:chgData name="Manuel Baez" userId="dc36f414b9a76063" providerId="LiveId" clId="{C37A1F0D-C1DE-44BB-B2EA-3CA521124C47}" dt="2020-12-03T20:29:44.924" v="3500" actId="20577"/>
          <ac:spMkLst>
            <pc:docMk/>
            <pc:sldMk cId="974259387" sldId="267"/>
            <ac:spMk id="37" creationId="{4C188FCF-C8C6-4D25-A381-49953E00B0DB}"/>
          </ac:spMkLst>
        </pc:spChg>
        <pc:spChg chg="add mod">
          <ac:chgData name="Manuel Baez" userId="dc36f414b9a76063" providerId="LiveId" clId="{C37A1F0D-C1DE-44BB-B2EA-3CA521124C47}" dt="2020-12-03T20:30:16.669" v="3513" actId="1076"/>
          <ac:spMkLst>
            <pc:docMk/>
            <pc:sldMk cId="974259387" sldId="267"/>
            <ac:spMk id="38" creationId="{21474147-6872-4AE2-8F5F-6A10646BF149}"/>
          </ac:spMkLst>
        </pc:spChg>
        <pc:spChg chg="add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40" creationId="{481253AB-5888-4D32-A7C0-3C23415588CB}"/>
          </ac:spMkLst>
        </pc:spChg>
        <pc:spChg chg="add mod">
          <ac:chgData name="Manuel Baez" userId="dc36f414b9a76063" providerId="LiveId" clId="{C37A1F0D-C1DE-44BB-B2EA-3CA521124C47}" dt="2020-12-03T20:14:00.937" v="3343" actId="207"/>
          <ac:spMkLst>
            <pc:docMk/>
            <pc:sldMk cId="974259387" sldId="267"/>
            <ac:spMk id="41" creationId="{47273198-48E8-430D-AB67-6F8FE829D4CC}"/>
          </ac:spMkLst>
        </pc:spChg>
        <pc:picChg chg="add del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3" creationId="{3A6F1931-016F-47DA-BABE-ED31FBD802C0}"/>
          </ac:picMkLst>
        </pc:picChg>
        <pc:picChg chg="add del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6" creationId="{05756253-5184-44A9-AADA-08C8A3D7B811}"/>
          </ac:picMkLst>
        </pc:picChg>
        <pc:picChg chg="add del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7" creationId="{E374A04F-D581-4D0B-96E5-D077F4D101ED}"/>
          </ac:picMkLst>
        </pc:picChg>
        <pc:picChg chg="add del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8" creationId="{3E8142CA-6960-4868-963B-181233E56CB4}"/>
          </ac:picMkLst>
        </pc:picChg>
        <pc:picChg chg="add del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13" creationId="{3226E3F7-A9B9-4B28-9E30-CD4D3239950E}"/>
          </ac:picMkLst>
        </pc:picChg>
        <pc:picChg chg="add del mod">
          <ac:chgData name="Manuel Baez" userId="dc36f414b9a76063" providerId="LiveId" clId="{C37A1F0D-C1DE-44BB-B2EA-3CA521124C47}" dt="2020-12-03T16:29:25.210" v="3220" actId="478"/>
          <ac:picMkLst>
            <pc:docMk/>
            <pc:sldMk cId="974259387" sldId="267"/>
            <ac:picMk id="19" creationId="{23AA9359-2B19-455D-8C19-68AE6BB289CD}"/>
          </ac:picMkLst>
        </pc:picChg>
        <pc:picChg chg="add del mod">
          <ac:chgData name="Manuel Baez" userId="dc36f414b9a76063" providerId="LiveId" clId="{C37A1F0D-C1DE-44BB-B2EA-3CA521124C47}" dt="2020-12-03T16:29:25.210" v="3220" actId="478"/>
          <ac:picMkLst>
            <pc:docMk/>
            <pc:sldMk cId="974259387" sldId="267"/>
            <ac:picMk id="21" creationId="{8CB7A1FE-076E-4661-9E2F-B7AE1BD14D81}"/>
          </ac:picMkLst>
        </pc:picChg>
        <pc:picChg chg="add del mod">
          <ac:chgData name="Manuel Baez" userId="dc36f414b9a76063" providerId="LiveId" clId="{C37A1F0D-C1DE-44BB-B2EA-3CA521124C47}" dt="2020-12-03T16:29:25.210" v="3220" actId="478"/>
          <ac:picMkLst>
            <pc:docMk/>
            <pc:sldMk cId="974259387" sldId="267"/>
            <ac:picMk id="28" creationId="{04D3125C-9FB6-444C-A192-E8195EA6BA54}"/>
          </ac:picMkLst>
        </pc:picChg>
        <pc:picChg chg="add mod">
          <ac:chgData name="Manuel Baez" userId="dc36f414b9a76063" providerId="LiveId" clId="{C37A1F0D-C1DE-44BB-B2EA-3CA521124C47}" dt="2020-12-03T20:14:00.937" v="3343" actId="207"/>
          <ac:picMkLst>
            <pc:docMk/>
            <pc:sldMk cId="974259387" sldId="267"/>
            <ac:picMk id="39" creationId="{4CC58CCC-1F2B-49E2-8902-7832C076002E}"/>
          </ac:picMkLst>
        </pc:picChg>
        <pc:cxnChg chg="add del mod">
          <ac:chgData name="Manuel Baez" userId="dc36f414b9a76063" providerId="LiveId" clId="{C37A1F0D-C1DE-44BB-B2EA-3CA521124C47}" dt="2020-12-03T20:14:00.937" v="3343" actId="207"/>
          <ac:cxnSpMkLst>
            <pc:docMk/>
            <pc:sldMk cId="974259387" sldId="267"/>
            <ac:cxnSpMk id="11" creationId="{1C10C8C4-AB9B-43FF-AD03-310958A3181A}"/>
          </ac:cxnSpMkLst>
        </pc:cxnChg>
        <pc:cxnChg chg="add del mod">
          <ac:chgData name="Manuel Baez" userId="dc36f414b9a76063" providerId="LiveId" clId="{C37A1F0D-C1DE-44BB-B2EA-3CA521124C47}" dt="2020-12-03T20:14:00.937" v="3343" actId="207"/>
          <ac:cxnSpMkLst>
            <pc:docMk/>
            <pc:sldMk cId="974259387" sldId="267"/>
            <ac:cxnSpMk id="15" creationId="{9425E532-2F8C-460B-BE31-E56DDCCDFA22}"/>
          </ac:cxnSpMkLst>
        </pc:cxnChg>
        <pc:cxnChg chg="add del mod">
          <ac:chgData name="Manuel Baez" userId="dc36f414b9a76063" providerId="LiveId" clId="{C37A1F0D-C1DE-44BB-B2EA-3CA521124C47}" dt="2020-12-03T20:14:00.937" v="3343" actId="207"/>
          <ac:cxnSpMkLst>
            <pc:docMk/>
            <pc:sldMk cId="974259387" sldId="267"/>
            <ac:cxnSpMk id="16" creationId="{91D1018D-A7E0-4467-BED4-327A5A973C25}"/>
          </ac:cxnSpMkLst>
        </pc:cxnChg>
        <pc:cxnChg chg="add del mod">
          <ac:chgData name="Manuel Baez" userId="dc36f414b9a76063" providerId="LiveId" clId="{C37A1F0D-C1DE-44BB-B2EA-3CA521124C47}" dt="2020-12-03T16:29:28.460" v="3221" actId="478"/>
          <ac:cxnSpMkLst>
            <pc:docMk/>
            <pc:sldMk cId="974259387" sldId="267"/>
            <ac:cxnSpMk id="23" creationId="{DA058232-B783-4D2D-B718-086C9BEE3DF2}"/>
          </ac:cxnSpMkLst>
        </pc:cxnChg>
        <pc:cxnChg chg="add del mod">
          <ac:chgData name="Manuel Baez" userId="dc36f414b9a76063" providerId="LiveId" clId="{C37A1F0D-C1DE-44BB-B2EA-3CA521124C47}" dt="2020-12-03T16:29:28.460" v="3221" actId="478"/>
          <ac:cxnSpMkLst>
            <pc:docMk/>
            <pc:sldMk cId="974259387" sldId="267"/>
            <ac:cxnSpMk id="24" creationId="{BDEEA1D1-29A5-4C1B-A64B-CA86E7C5A3E5}"/>
          </ac:cxnSpMkLst>
        </pc:cxnChg>
        <pc:cxnChg chg="add del mod">
          <ac:chgData name="Manuel Baez" userId="dc36f414b9a76063" providerId="LiveId" clId="{C37A1F0D-C1DE-44BB-B2EA-3CA521124C47}" dt="2020-12-03T16:29:28.460" v="3221" actId="478"/>
          <ac:cxnSpMkLst>
            <pc:docMk/>
            <pc:sldMk cId="974259387" sldId="267"/>
            <ac:cxnSpMk id="27" creationId="{326722C1-5ADD-4EA8-A4D4-A1F262B55BD7}"/>
          </ac:cxnSpMkLst>
        </pc:cxnChg>
        <pc:cxnChg chg="add del mod">
          <ac:chgData name="Manuel Baez" userId="dc36f414b9a76063" providerId="LiveId" clId="{C37A1F0D-C1DE-44BB-B2EA-3CA521124C47}" dt="2020-12-03T20:14:00.937" v="3343" actId="207"/>
          <ac:cxnSpMkLst>
            <pc:docMk/>
            <pc:sldMk cId="974259387" sldId="267"/>
            <ac:cxnSpMk id="32" creationId="{082C6D48-16D0-4F43-954B-B0B384D9E1BE}"/>
          </ac:cxnSpMkLst>
        </pc:cxnChg>
        <pc:cxnChg chg="add mod">
          <ac:chgData name="Manuel Baez" userId="dc36f414b9a76063" providerId="LiveId" clId="{C37A1F0D-C1DE-44BB-B2EA-3CA521124C47}" dt="2020-12-03T20:27:34.258" v="3422" actId="14100"/>
          <ac:cxnSpMkLst>
            <pc:docMk/>
            <pc:sldMk cId="974259387" sldId="267"/>
            <ac:cxnSpMk id="42" creationId="{A48B6486-D425-42C6-8F05-2BA91C5E12DE}"/>
          </ac:cxnSpMkLst>
        </pc:cxnChg>
        <pc:cxnChg chg="add mod">
          <ac:chgData name="Manuel Baez" userId="dc36f414b9a76063" providerId="LiveId" clId="{C37A1F0D-C1DE-44BB-B2EA-3CA521124C47}" dt="2020-12-03T20:30:12.686" v="3512" actId="14100"/>
          <ac:cxnSpMkLst>
            <pc:docMk/>
            <pc:sldMk cId="974259387" sldId="267"/>
            <ac:cxnSpMk id="43" creationId="{D883E380-5EA1-40AD-BA9C-C5A18312E9AC}"/>
          </ac:cxnSpMkLst>
        </pc:cxnChg>
      </pc:sldChg>
      <pc:sldChg chg="addSp delSp modSp new mod">
        <pc:chgData name="Manuel Baez" userId="dc36f414b9a76063" providerId="LiveId" clId="{C37A1F0D-C1DE-44BB-B2EA-3CA521124C47}" dt="2020-12-03T21:23:58.629" v="3813" actId="20577"/>
        <pc:sldMkLst>
          <pc:docMk/>
          <pc:sldMk cId="494465338" sldId="268"/>
        </pc:sldMkLst>
        <pc:spChg chg="del">
          <ac:chgData name="Manuel Baez" userId="dc36f414b9a76063" providerId="LiveId" clId="{C37A1F0D-C1DE-44BB-B2EA-3CA521124C47}" dt="2020-12-03T21:23:53.767" v="3802" actId="478"/>
          <ac:spMkLst>
            <pc:docMk/>
            <pc:sldMk cId="494465338" sldId="268"/>
            <ac:spMk id="2" creationId="{09B48BD2-5D93-435C-BD84-0B1DF5A7E8E1}"/>
          </ac:spMkLst>
        </pc:spChg>
        <pc:spChg chg="add mod">
          <ac:chgData name="Manuel Baez" userId="dc36f414b9a76063" providerId="LiveId" clId="{C37A1F0D-C1DE-44BB-B2EA-3CA521124C47}" dt="2020-12-03T21:23:58.629" v="3813" actId="20577"/>
          <ac:spMkLst>
            <pc:docMk/>
            <pc:sldMk cId="494465338" sldId="268"/>
            <ac:spMk id="3" creationId="{FF3040B1-2D43-4A5E-8D68-957D4CA5DB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72EEB-0A92-4207-9091-82AC3BDBFDA1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E3EC4-27E4-4A41-BCD0-8516F98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3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government tokenizes properties…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E3EC4-27E4-4A41-BCD0-8516F980D5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EF86-6802-45D6-B89D-283DB0FD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D11B-0512-4008-8C41-B38A29314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EBFA-CBF9-4475-8374-A29A41F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295A-9052-4047-A50E-63E237502B1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0682-A284-4BFF-A15F-82B9F6CD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6236-4983-4446-A9AD-49F2ECB6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DEA3-4CAE-4059-B1D4-F553BE35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BFEAC-5AE3-46BE-8F4D-1B3F9AA62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25CF-75D8-4198-BFA6-9C164CDD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9DCD-6B29-4A05-989F-FDDC1D4340D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3745-AFA6-4ABC-91F5-716A4437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152A-1F30-4F9C-95A6-C5566DB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360DA-4C33-4684-8C0D-D00FA7483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67F2-3828-4298-8675-F248A200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3ABC-B30B-41FF-A126-86C8A8B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67A5-D08A-4353-9C03-6F0ABE77701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CCF0-8300-4B4D-9F45-75C9FEA2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5EAB-1DF8-47AC-AD44-5EF74748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CB1F-D22E-41D8-BF8D-14C9549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2633-E2B6-4BEF-9BDA-0B721B67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BB6D-E567-4BF8-A5F1-EA9C9BC5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00A8-AE62-40DE-87DE-99E0879EB96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4804-27DE-4B72-BD46-D8ABD5B5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7F9F-FFED-430A-B071-1575DDE8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0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5B7-7B06-454F-AA0C-22EFDB50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06CB-FDC4-4E97-BE49-0273C5C40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D09A-F384-4A1D-9F8E-27E4B97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2A8-DF64-49B4-B875-F9D005D91F2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00F-6CE7-4A52-A3CB-1CB291C5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3CC0-827A-41CD-9021-5ED3510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E747-DACB-4EDE-91F8-8557F25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308C-10C3-477A-8F19-06A4B1D2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E4674-A3A6-4A10-97D9-30DA60DB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14C4-6CD6-43A3-843A-59E96076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615C-4DB7-4D05-AD7C-81555CD7FA5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4215-CC86-45A4-9255-7A615CC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750C-33A3-4C1A-BEE6-8B9172C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8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F01C-9B50-4C1C-BD3E-6EE02D9F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5D89-ECC6-4F26-AF7A-2500D671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657-8F0D-43C3-8614-F62A1BE58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2C1E-1418-4492-A828-17BA7618A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F5E5-7A77-4396-BC60-D50220686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1A1F4-8FD1-40A9-8347-B6EE01AF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0352-27EA-44BD-BF50-39A34BAC33E0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285B6-C9C3-4AB1-9996-79F7EF24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8C009-3C2D-4785-AAD2-2C701B72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B655-47B3-4DD0-AC36-B24FE727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4EF7A-3314-4054-9231-503DE509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DBEE-A881-4D9F-9CCB-3BF363DD7E2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10CB5-D303-40BC-8C94-91A846C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4DAA-E6DC-4C4B-B5ED-510B399A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EEA56-588E-4E9D-A9BF-265C4426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EBE6-0B84-435E-AA54-25EEE857971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DBFF6-7631-4572-A6DD-5BB5142C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CC11-597C-49B2-9432-3CDD9418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A412-C4AD-4AEC-B118-69E231AA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B53-2FE7-48C5-9DD5-5D684831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02068-E20C-473C-BEAD-9ED6AD60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BC86-D0EF-43FB-A056-F3208BBB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A262-443E-4A0A-A18B-94DE2C975A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D8542-5C85-4381-938C-3A3FCBEC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DDF5F-D1C7-4BC6-BE37-71F41CD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9440-742D-4865-9FE5-172C6DBA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09E37-FE2B-49EF-96C4-27187C2C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33CB-98A2-4819-8703-C8717C56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0671-30E4-431A-B85C-37B57F43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98E3-231F-40E0-A1AF-CED0ED2F1AE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6565-61F5-44C8-8895-199F1C40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9D3D8-B1DC-42D7-ADC6-0389C639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008E1-2492-4121-89B1-A86831F2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4BC8-A0EF-4F8B-9532-BD78F30A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504A-3201-4261-BC81-2C8C71A7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86A0-EA4E-4447-8433-5BE3A57133E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1C14-A24B-44DD-91AD-7D63EB489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C2C0-BB24-4AAB-883E-2CBDFB18F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5C3F-12E7-449E-B060-D1E323BDF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5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4067-3C3E-48C3-B813-156B77E6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to use the Real Estate 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77350-CC77-436A-922B-83B282E3AE74}"/>
              </a:ext>
            </a:extLst>
          </p:cNvPr>
          <p:cNvSpPr txBox="1"/>
          <p:nvPr/>
        </p:nvSpPr>
        <p:spPr>
          <a:xfrm>
            <a:off x="914631" y="888762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181E552-F9F1-4602-9BB8-8DA435342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93943"/>
              </p:ext>
            </p:extLst>
          </p:nvPr>
        </p:nvGraphicFramePr>
        <p:xfrm>
          <a:off x="580089" y="1238013"/>
          <a:ext cx="5869628" cy="548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37">
                  <a:extLst>
                    <a:ext uri="{9D8B030D-6E8A-4147-A177-3AD203B41FA5}">
                      <a16:colId xmlns:a16="http://schemas.microsoft.com/office/drawing/2014/main" val="3613529871"/>
                    </a:ext>
                  </a:extLst>
                </a:gridCol>
                <a:gridCol w="981074">
                  <a:extLst>
                    <a:ext uri="{9D8B030D-6E8A-4147-A177-3AD203B41FA5}">
                      <a16:colId xmlns:a16="http://schemas.microsoft.com/office/drawing/2014/main" val="1795825936"/>
                    </a:ext>
                  </a:extLst>
                </a:gridCol>
                <a:gridCol w="4516517">
                  <a:extLst>
                    <a:ext uri="{9D8B030D-6E8A-4147-A177-3AD203B41FA5}">
                      <a16:colId xmlns:a16="http://schemas.microsoft.com/office/drawing/2014/main" val="2077361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4121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gov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Deploy contract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   </a:t>
                      </a:r>
                      <a:r>
                        <a:rPr lang="en-US" sz="1050" b="1" dirty="0">
                          <a:latin typeface="+mj-lt"/>
                        </a:rPr>
                        <a:t>_PROPERTYID</a:t>
                      </a:r>
                      <a:r>
                        <a:rPr lang="en-US" sz="1050" dirty="0">
                          <a:latin typeface="+mj-lt"/>
                        </a:rPr>
                        <a:t>: AeschenPlatz6_Stock5_4052_Basel_CH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   </a:t>
                      </a:r>
                      <a:r>
                        <a:rPr lang="en-US" sz="1050" b="1" dirty="0">
                          <a:latin typeface="+mj-lt"/>
                        </a:rPr>
                        <a:t>_PROPERTYSYMBOL</a:t>
                      </a:r>
                      <a:r>
                        <a:rPr lang="en-US" sz="1050" dirty="0">
                          <a:latin typeface="+mj-lt"/>
                        </a:rPr>
                        <a:t>: AP6_5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   </a:t>
                      </a:r>
                      <a:r>
                        <a:rPr lang="en-US" sz="1050" b="1" dirty="0">
                          <a:latin typeface="+mj-lt"/>
                        </a:rPr>
                        <a:t>_MAINPROPERTYOWNER</a:t>
                      </a:r>
                      <a:r>
                        <a:rPr lang="en-US" sz="1050" dirty="0">
                          <a:latin typeface="+mj-lt"/>
                        </a:rPr>
                        <a:t>: 0xEE9309c0f5264E5bf6CBbDC942d3488228197888  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   </a:t>
                      </a:r>
                      <a:r>
                        <a:rPr lang="en-US" sz="1050" b="1" dirty="0">
                          <a:latin typeface="+mj-lt"/>
                        </a:rPr>
                        <a:t>_TAX</a:t>
                      </a:r>
                      <a:r>
                        <a:rPr lang="en-US" sz="1050" dirty="0">
                          <a:latin typeface="+mj-lt"/>
                        </a:rPr>
                        <a:t>: Choose a tax rate (0-100)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   </a:t>
                      </a:r>
                      <a:r>
                        <a:rPr lang="en-US" sz="1050" b="1" dirty="0">
                          <a:latin typeface="+mj-lt"/>
                        </a:rPr>
                        <a:t>_AVGBLOCKTIME</a:t>
                      </a:r>
                      <a:r>
                        <a:rPr lang="en-US" sz="1050" dirty="0">
                          <a:latin typeface="+mj-lt"/>
                        </a:rPr>
                        <a:t>: 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243527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gov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>
                          <a:latin typeface="+mj-lt"/>
                        </a:rPr>
                        <a:t>addStakeholder</a:t>
                      </a:r>
                      <a:r>
                        <a:rPr lang="en-US" sz="1050" dirty="0">
                          <a:latin typeface="+mj-lt"/>
                        </a:rPr>
                        <a:t> (different address from the main owner)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*Only works if not already stakeholder (gov/mainPropertyOwner become stakeholders on deployment)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403749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mainPropertyOwner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 </a:t>
                      </a:r>
                      <a:r>
                        <a:rPr lang="en-US" sz="1050" i="1" dirty="0" err="1">
                          <a:latin typeface="+mj-lt"/>
                        </a:rPr>
                        <a:t>offerShares</a:t>
                      </a:r>
                      <a:r>
                        <a:rPr lang="en-US" sz="1050" dirty="0">
                          <a:latin typeface="+mj-lt"/>
                        </a:rPr>
                        <a:t> </a:t>
                      </a:r>
                      <a:r>
                        <a:rPr lang="en-US" sz="1050" b="1" dirty="0">
                          <a:latin typeface="+mj-lt"/>
                        </a:rPr>
                        <a:t>_</a:t>
                      </a:r>
                      <a:r>
                        <a:rPr lang="en-US" sz="1050" b="1" dirty="0" err="1">
                          <a:latin typeface="+mj-lt"/>
                        </a:rPr>
                        <a:t>sharesOffered</a:t>
                      </a:r>
                      <a:r>
                        <a:rPr lang="en-US" sz="1050" b="1" dirty="0">
                          <a:latin typeface="+mj-lt"/>
                        </a:rPr>
                        <a:t> </a:t>
                      </a:r>
                      <a:r>
                        <a:rPr lang="en-US" sz="1050" dirty="0">
                          <a:latin typeface="+mj-lt"/>
                        </a:rPr>
                        <a:t>to stakeholder at a </a:t>
                      </a:r>
                      <a:r>
                        <a:rPr lang="en-US" sz="1050" b="1" dirty="0">
                          <a:latin typeface="+mj-lt"/>
                        </a:rPr>
                        <a:t>_</a:t>
                      </a:r>
                      <a:r>
                        <a:rPr lang="en-US" sz="1050" b="1" dirty="0" err="1">
                          <a:latin typeface="+mj-lt"/>
                        </a:rPr>
                        <a:t>shareSellPrice</a:t>
                      </a:r>
                      <a:r>
                        <a:rPr lang="en-US" sz="1050" b="1" dirty="0">
                          <a:latin typeface="+mj-lt"/>
                        </a:rPr>
                        <a:t> </a:t>
                      </a:r>
                      <a:r>
                        <a:rPr lang="en-US" sz="1050" dirty="0">
                          <a:latin typeface="+mj-lt"/>
                        </a:rPr>
                        <a:t>(to verify, use “</a:t>
                      </a:r>
                      <a:r>
                        <a:rPr lang="en-US" sz="1050" i="1" dirty="0" err="1">
                          <a:latin typeface="+mj-lt"/>
                        </a:rPr>
                        <a:t>SharesOffered</a:t>
                      </a:r>
                      <a:r>
                        <a:rPr lang="en-US" sz="1050" dirty="0">
                          <a:latin typeface="+mj-lt"/>
                        </a:rPr>
                        <a:t>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615762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 err="1">
                          <a:latin typeface="+mj-lt"/>
                        </a:rPr>
                        <a:t>buyShares</a:t>
                      </a:r>
                      <a:r>
                        <a:rPr lang="en-US" sz="1050" dirty="0">
                          <a:latin typeface="+mj-lt"/>
                        </a:rPr>
                        <a:t> </a:t>
                      </a:r>
                      <a:r>
                        <a:rPr lang="en-US" sz="1050" b="1" dirty="0">
                          <a:latin typeface="+mj-lt"/>
                        </a:rPr>
                        <a:t>_</a:t>
                      </a:r>
                      <a:r>
                        <a:rPr lang="en-US" sz="1050" b="1" dirty="0" err="1">
                          <a:latin typeface="+mj-lt"/>
                        </a:rPr>
                        <a:t>sharesToBuy</a:t>
                      </a:r>
                      <a:r>
                        <a:rPr lang="en-US" sz="1050" b="0" i="0" dirty="0">
                          <a:latin typeface="+mj-lt"/>
                        </a:rPr>
                        <a:t>;</a:t>
                      </a:r>
                      <a:r>
                        <a:rPr lang="en-US" sz="1050" b="1" dirty="0">
                          <a:latin typeface="+mj-lt"/>
                        </a:rPr>
                        <a:t> _from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(</a:t>
                      </a:r>
                      <a:r>
                        <a:rPr lang="en-US" sz="1050" dirty="0" err="1">
                          <a:latin typeface="+mj-lt"/>
                        </a:rPr>
                        <a:t>msg.value</a:t>
                      </a:r>
                      <a:r>
                        <a:rPr lang="en-US" sz="1050" dirty="0">
                          <a:latin typeface="+mj-lt"/>
                        </a:rPr>
                        <a:t> has to be amount * </a:t>
                      </a:r>
                      <a:r>
                        <a:rPr lang="en-US" sz="1050" b="1" dirty="0">
                          <a:latin typeface="+mj-lt"/>
                        </a:rPr>
                        <a:t>_</a:t>
                      </a:r>
                      <a:r>
                        <a:rPr lang="en-US" sz="1050" b="1" dirty="0" err="1">
                          <a:latin typeface="+mj-lt"/>
                        </a:rPr>
                        <a:t>shareSellPrice</a:t>
                      </a:r>
                      <a:r>
                        <a:rPr lang="en-US" sz="1050" b="1" dirty="0">
                          <a:latin typeface="+mj-lt"/>
                        </a:rPr>
                        <a:t> </a:t>
                      </a:r>
                      <a:r>
                        <a:rPr lang="en-US" sz="1050" dirty="0">
                          <a:latin typeface="+mj-lt"/>
                        </a:rPr>
                        <a:t>of seller)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814277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mainPropertyOwner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>
                          <a:latin typeface="+mj-lt"/>
                        </a:rPr>
                        <a:t>canPayRent </a:t>
                      </a:r>
                      <a:r>
                        <a:rPr lang="en-US" sz="1050" dirty="0">
                          <a:latin typeface="+mj-lt"/>
                        </a:rPr>
                        <a:t>(to add a tenant)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440477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mainPropertyOwner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>
                          <a:latin typeface="+mj-lt"/>
                        </a:rPr>
                        <a:t>setRentper30Day</a:t>
                      </a:r>
                      <a:r>
                        <a:rPr lang="en-US" sz="1050" dirty="0">
                          <a:latin typeface="+mj-lt"/>
                        </a:rPr>
                        <a:t> (in wei)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91458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tenant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>
                          <a:latin typeface="+mj-lt"/>
                        </a:rPr>
                        <a:t>payRent</a:t>
                      </a:r>
                      <a:r>
                        <a:rPr lang="en-US" sz="1050" dirty="0">
                          <a:latin typeface="+mj-lt"/>
                        </a:rPr>
                        <a:t> (# of months, then the value of the tx must match #months * rent in wei)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264959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View </a:t>
                      </a:r>
                      <a:r>
                        <a:rPr lang="en-US" sz="1050" i="1" dirty="0">
                          <a:latin typeface="+mj-lt"/>
                        </a:rPr>
                        <a:t>revenues </a:t>
                      </a:r>
                      <a:r>
                        <a:rPr lang="en-US" sz="1050" dirty="0">
                          <a:latin typeface="+mj-lt"/>
                        </a:rPr>
                        <a:t>(Gov received % of tax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2879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dirty="0">
                          <a:latin typeface="+mj-lt"/>
                        </a:rPr>
                        <a:t>View </a:t>
                      </a:r>
                      <a:r>
                        <a:rPr lang="en-US" sz="1050" i="1" dirty="0">
                          <a:latin typeface="+mj-lt"/>
                        </a:rPr>
                        <a:t>accumulated </a:t>
                      </a:r>
                      <a:r>
                        <a:rPr lang="en-US" sz="1050" dirty="0">
                          <a:latin typeface="+mj-lt"/>
                        </a:rPr>
                        <a:t>(rent – deducted tax = accumulated for later distribution and withdrawal among shareholders)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27880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gov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50" i="1" dirty="0">
                          <a:latin typeface="+mj-lt"/>
                        </a:rPr>
                        <a:t>distribute</a:t>
                      </a:r>
                      <a:r>
                        <a:rPr lang="en-US" sz="1050" dirty="0">
                          <a:latin typeface="+mj-lt"/>
                        </a:rPr>
                        <a:t> (to distribute the accumulated ETH between shareholders based on % of shares and save in revenues)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868583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latin typeface="+mj-lt"/>
                        </a:rPr>
                        <a:t>shareholders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latin typeface="+mj-lt"/>
                        </a:rPr>
                        <a:t>withdraw</a:t>
                      </a:r>
                      <a:r>
                        <a:rPr lang="en-US" sz="1050" dirty="0">
                          <a:latin typeface="+mj-lt"/>
                        </a:rPr>
                        <a:t> (a shareholder can withdraw accumulated revenues, gov can also withdraw revenues, e.g. taxes and or rental revenues)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134417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E708C33C-42AC-448F-9155-CF07B161C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16159"/>
              </p:ext>
            </p:extLst>
          </p:nvPr>
        </p:nvGraphicFramePr>
        <p:xfrm>
          <a:off x="6800848" y="2313662"/>
          <a:ext cx="4998107" cy="333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2">
                  <a:extLst>
                    <a:ext uri="{9D8B030D-6E8A-4147-A177-3AD203B41FA5}">
                      <a16:colId xmlns:a16="http://schemas.microsoft.com/office/drawing/2014/main" val="1795825936"/>
                    </a:ext>
                  </a:extLst>
                </a:gridCol>
                <a:gridCol w="4041795">
                  <a:extLst>
                    <a:ext uri="{9D8B030D-6E8A-4147-A177-3AD203B41FA5}">
                      <a16:colId xmlns:a16="http://schemas.microsoft.com/office/drawing/2014/main" val="2077361600"/>
                    </a:ext>
                  </a:extLst>
                </a:gridCol>
              </a:tblGrid>
              <a:tr h="36082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44121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latin typeface="+mj-lt"/>
                        </a:rPr>
                        <a:t>banStakeholder</a:t>
                      </a:r>
                      <a:r>
                        <a:rPr lang="en-US" sz="1100" dirty="0">
                          <a:latin typeface="+mj-lt"/>
                        </a:rPr>
                        <a:t> (removes stakeholder from stakeholder’s list and seizes shares)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43527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seizureFrom</a:t>
                      </a:r>
                      <a:r>
                        <a:rPr lang="en-US" sz="1100" dirty="0">
                          <a:latin typeface="+mj-lt"/>
                        </a:rPr>
                        <a:t> (seizes shares)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403749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setTax</a:t>
                      </a:r>
                      <a:r>
                        <a:rPr lang="en-US" sz="1100" dirty="0">
                          <a:latin typeface="+mj-lt"/>
                        </a:rPr>
                        <a:t> (change the tax rate that the rental is taxed)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15762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claimOwnership</a:t>
                      </a:r>
                      <a:r>
                        <a:rPr lang="en-US" sz="1100" dirty="0">
                          <a:latin typeface="+mj-lt"/>
                        </a:rPr>
                        <a:t> (become main property owner if % shares owned is &gt;50%)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40477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setAvgBlockTime</a:t>
                      </a:r>
                      <a:r>
                        <a:rPr lang="en-US" sz="1100" dirty="0">
                          <a:latin typeface="+mj-lt"/>
                        </a:rPr>
                        <a:t> (change average block time for time calculation reasons)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91458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mainPropertyOwner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limitAdvancedRent</a:t>
                      </a:r>
                      <a:r>
                        <a:rPr lang="en-US" sz="1100" dirty="0">
                          <a:latin typeface="+mj-lt"/>
                        </a:rPr>
                        <a:t> (sets a limit of max months that any (all) tenant can prepay in advance)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264959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 err="1">
                          <a:latin typeface="+mj-lt"/>
                        </a:rPr>
                        <a:t>currentTenantCheck</a:t>
                      </a:r>
                      <a:r>
                        <a:rPr lang="en-US" sz="1100" dirty="0">
                          <a:latin typeface="+mj-lt"/>
                        </a:rPr>
                        <a:t> (check who the current paying tenant 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95478"/>
                  </a:ext>
                </a:extLst>
              </a:tr>
              <a:tr h="315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shareholders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transfer</a:t>
                      </a:r>
                      <a:r>
                        <a:rPr lang="en-US" sz="1100" dirty="0">
                          <a:latin typeface="+mj-lt"/>
                        </a:rPr>
                        <a:t> (can transfer shares to other stakeholders)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4154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A2064F2-6E56-4754-B82D-7858FFB37560}"/>
              </a:ext>
            </a:extLst>
          </p:cNvPr>
          <p:cNvSpPr txBox="1"/>
          <p:nvPr/>
        </p:nvSpPr>
        <p:spPr>
          <a:xfrm>
            <a:off x="6724051" y="1944330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1FFCE-053B-40C0-BC04-8C8E8DAE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240" y="5280701"/>
            <a:ext cx="2743200" cy="365125"/>
          </a:xfrm>
        </p:spPr>
        <p:txBody>
          <a:bodyPr/>
          <a:lstStyle/>
          <a:p>
            <a:fld id="{9A525C3F-12E7-449E-B060-D1E323BDF4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3040B1-2D43-4A5E-8D68-957D4CA5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266"/>
          </a:xfrm>
        </p:spPr>
        <p:txBody>
          <a:bodyPr>
            <a:normAutofit/>
          </a:bodyPr>
          <a:lstStyle/>
          <a:p>
            <a:pPr algn="ctr"/>
            <a:r>
              <a:rPr lang="en-US" sz="138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1294-B732-4B88-9AE3-20160057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6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210-63A8-414E-91C8-CAA13E6C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Real Estate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Smart Contract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356C4-491B-4964-815E-F165CAD2022B}"/>
              </a:ext>
            </a:extLst>
          </p:cNvPr>
          <p:cNvSpPr txBox="1"/>
          <p:nvPr/>
        </p:nvSpPr>
        <p:spPr>
          <a:xfrm>
            <a:off x="804672" y="6195744"/>
            <a:ext cx="50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Presented by: Pirmin Can </a:t>
            </a:r>
            <a:r>
              <a:rPr lang="en-US" b="0" i="0" dirty="0">
                <a:solidFill>
                  <a:schemeClr val="tx2"/>
                </a:solidFill>
                <a:effectLst/>
                <a:latin typeface="Google Sans"/>
              </a:rPr>
              <a:t>Özdemir and Manuel Baez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D0BB8-45DF-4111-972A-4C352324983C}"/>
              </a:ext>
            </a:extLst>
          </p:cNvPr>
          <p:cNvSpPr txBox="1"/>
          <p:nvPr/>
        </p:nvSpPr>
        <p:spPr>
          <a:xfrm>
            <a:off x="2281013" y="1619488"/>
            <a:ext cx="762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Please note that this presentation uses animations.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D601-14CA-4666-80D5-B12A4961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CBE3AFCD-D3EC-4D4A-B649-759C0E43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D1768-474A-41B6-9BFC-BC538631446C}"/>
              </a:ext>
            </a:extLst>
          </p:cNvPr>
          <p:cNvSpPr txBox="1"/>
          <p:nvPr/>
        </p:nvSpPr>
        <p:spPr>
          <a:xfrm>
            <a:off x="2565804" y="3244334"/>
            <a:ext cx="706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Provide micro-REIT with Property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1D94F-371F-45B3-83F9-3057CC113F54}"/>
              </a:ext>
            </a:extLst>
          </p:cNvPr>
          <p:cNvSpPr txBox="1"/>
          <p:nvPr/>
        </p:nvSpPr>
        <p:spPr>
          <a:xfrm>
            <a:off x="4485879" y="4210335"/>
            <a:ext cx="3220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One contract, one home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30925-2C47-4D02-94CF-F69251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3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796-E6E7-4AC7-AA7D-77A6D2D8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does it work?</a:t>
            </a:r>
          </a:p>
        </p:txBody>
      </p:sp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510CC5F2-C0D1-4AC9-9FBB-F4FFF710D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9723" y="4048117"/>
            <a:ext cx="914400" cy="914400"/>
          </a:xfrm>
          <a:prstGeom prst="rect">
            <a:avLst/>
          </a:prstGeom>
        </p:spPr>
      </p:pic>
      <p:pic>
        <p:nvPicPr>
          <p:cNvPr id="4" name="Graphic 3" descr="Bank outline">
            <a:extLst>
              <a:ext uri="{FF2B5EF4-FFF2-40B4-BE49-F238E27FC236}">
                <a16:creationId xmlns:a16="http://schemas.microsoft.com/office/drawing/2014/main" id="{1C6E336A-1038-43FD-956B-34637290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67" y="1950051"/>
            <a:ext cx="914400" cy="914400"/>
          </a:xfrm>
          <a:prstGeom prst="rect">
            <a:avLst/>
          </a:prstGeom>
        </p:spPr>
      </p:pic>
      <p:pic>
        <p:nvPicPr>
          <p:cNvPr id="5" name="Graphic 4" descr="House outline">
            <a:extLst>
              <a:ext uri="{FF2B5EF4-FFF2-40B4-BE49-F238E27FC236}">
                <a16:creationId xmlns:a16="http://schemas.microsoft.com/office/drawing/2014/main" id="{221D3B4E-3D1B-44F9-A716-EFEAC5382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9903" y="160376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1793A-D4AC-4C63-BABC-97402BCBF0A6}"/>
              </a:ext>
            </a:extLst>
          </p:cNvPr>
          <p:cNvSpPr txBox="1"/>
          <p:nvPr/>
        </p:nvSpPr>
        <p:spPr>
          <a:xfrm>
            <a:off x="9817200" y="4830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B88C9-68B4-4EC4-B564-27CFBCFA6E40}"/>
              </a:ext>
            </a:extLst>
          </p:cNvPr>
          <p:cNvSpPr txBox="1"/>
          <p:nvPr/>
        </p:nvSpPr>
        <p:spPr>
          <a:xfrm>
            <a:off x="1572015" y="2763824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Government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991C5-6508-4599-B0F7-CF99E44BB76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12767" y="2407251"/>
            <a:ext cx="2022103" cy="4208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0DD1F0-A36F-4F4D-88AA-04E20B79D7CC}"/>
              </a:ext>
            </a:extLst>
          </p:cNvPr>
          <p:cNvSpPr txBox="1"/>
          <p:nvPr/>
        </p:nvSpPr>
        <p:spPr>
          <a:xfrm>
            <a:off x="9775448" y="2363649"/>
            <a:ext cx="13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Asset 001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100 CH1 tokens</a:t>
            </a:r>
          </a:p>
        </p:txBody>
      </p:sp>
      <p:pic>
        <p:nvPicPr>
          <p:cNvPr id="12" name="Picture 4" descr="Smart contract Computer Icons Ethereum Solidity, symbol, angle, text png |  PNGEgg">
            <a:extLst>
              <a:ext uri="{FF2B5EF4-FFF2-40B4-BE49-F238E27FC236}">
                <a16:creationId xmlns:a16="http://schemas.microsoft.com/office/drawing/2014/main" id="{A240534A-0AE2-4751-ABEC-EE511C9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4000" y1="21333" x2="64000" y2="21333"/>
                        <a14:foregroundMark x1="49778" y1="34000" x2="49778" y2="34000"/>
                        <a14:foregroundMark x1="54222" y1="10667" x2="54222" y2="10667"/>
                        <a14:foregroundMark x1="30556" y1="11556" x2="30556" y2="11556"/>
                        <a14:foregroundMark x1="41222" y1="45778" x2="41222" y2="45778"/>
                        <a14:foregroundMark x1="40889" y1="57889" x2="40889" y2="57889"/>
                        <a14:foregroundMark x1="40667" y1="69111" x2="40667" y2="69111"/>
                        <a14:foregroundMark x1="70111" y1="81556" x2="70111" y2="81556"/>
                        <a14:foregroundMark x1="76111" y1="32778" x2="76111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70" y="2323507"/>
            <a:ext cx="1009091" cy="10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B5EF7-7281-41D6-8ECE-8F8DBE992E2D}"/>
              </a:ext>
            </a:extLst>
          </p:cNvPr>
          <p:cNvSpPr txBox="1"/>
          <p:nvPr/>
        </p:nvSpPr>
        <p:spPr>
          <a:xfrm>
            <a:off x="4440382" y="3177083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Smart Contract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35F8D-0C73-44DD-BB7F-16F296AAC9AB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5743961" y="2828053"/>
            <a:ext cx="4025762" cy="16772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21FF8-D25B-482B-A1B1-7FABA0D054AA}"/>
              </a:ext>
            </a:extLst>
          </p:cNvPr>
          <p:cNvSpPr txBox="1"/>
          <p:nvPr/>
        </p:nvSpPr>
        <p:spPr>
          <a:xfrm rot="1338170">
            <a:off x="6591056" y="3405681"/>
            <a:ext cx="267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You are the owner of Asset 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2B564-C5FC-4530-9342-A8620A29491D}"/>
              </a:ext>
            </a:extLst>
          </p:cNvPr>
          <p:cNvSpPr txBox="1"/>
          <p:nvPr/>
        </p:nvSpPr>
        <p:spPr>
          <a:xfrm rot="1338170">
            <a:off x="6603325" y="3765342"/>
            <a:ext cx="275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Represented by 100 CH1 tokens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8F89FC-DD1C-46BE-95CF-A4E138265FAC}"/>
              </a:ext>
            </a:extLst>
          </p:cNvPr>
          <p:cNvSpPr txBox="1"/>
          <p:nvPr/>
        </p:nvSpPr>
        <p:spPr>
          <a:xfrm>
            <a:off x="4196640" y="5582441"/>
            <a:ext cx="132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Possible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Shareholder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6CFC0-3797-4FBE-9F06-CE5AC3EFB3FD}"/>
              </a:ext>
            </a:extLst>
          </p:cNvPr>
          <p:cNvSpPr txBox="1"/>
          <p:nvPr/>
        </p:nvSpPr>
        <p:spPr>
          <a:xfrm>
            <a:off x="2507317" y="5401321"/>
            <a:ext cx="132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Possible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Shareholder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A3D39E-DED6-42B7-9961-4B6DF84710FB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4856458" y="3546415"/>
            <a:ext cx="382957" cy="1276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0D173-3357-44C2-8473-190CA22A6E2C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3163599" y="3546415"/>
            <a:ext cx="2075816" cy="1124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11D188-A879-4903-B38B-ABC96BB52850}"/>
              </a:ext>
            </a:extLst>
          </p:cNvPr>
          <p:cNvSpPr txBox="1"/>
          <p:nvPr/>
        </p:nvSpPr>
        <p:spPr>
          <a:xfrm>
            <a:off x="9318425" y="5133862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Address: 0x5B3…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46342C-BA57-462C-93A8-028D263458D7}"/>
              </a:ext>
            </a:extLst>
          </p:cNvPr>
          <p:cNvSpPr txBox="1"/>
          <p:nvPr/>
        </p:nvSpPr>
        <p:spPr>
          <a:xfrm>
            <a:off x="9533173" y="2869392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Owner Address(es):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A37C5B-F5A3-4695-8E62-03007DCB570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98367" y="3546415"/>
            <a:ext cx="3441048" cy="862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E78A53-3DF4-444D-99DB-FF321D5E41C4}"/>
              </a:ext>
            </a:extLst>
          </p:cNvPr>
          <p:cNvSpPr txBox="1"/>
          <p:nvPr/>
        </p:nvSpPr>
        <p:spPr>
          <a:xfrm>
            <a:off x="676470" y="4711982"/>
            <a:ext cx="132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Possible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Shareholder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05060-9611-468B-9082-DFEC6C4ADB96}"/>
              </a:ext>
            </a:extLst>
          </p:cNvPr>
          <p:cNvSpPr txBox="1"/>
          <p:nvPr/>
        </p:nvSpPr>
        <p:spPr>
          <a:xfrm>
            <a:off x="9533173" y="3084209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0x5B3… (100 tokens)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99DF9B-E434-4FE0-8A7A-51B4C6507F11}"/>
              </a:ext>
            </a:extLst>
          </p:cNvPr>
          <p:cNvSpPr txBox="1"/>
          <p:nvPr/>
        </p:nvSpPr>
        <p:spPr>
          <a:xfrm>
            <a:off x="9090909" y="5350786"/>
            <a:ext cx="2262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Balance: 100 CH1 tokens</a:t>
            </a:r>
          </a:p>
        </p:txBody>
      </p:sp>
      <p:pic>
        <p:nvPicPr>
          <p:cNvPr id="44" name="Graphic 43" descr="User outline">
            <a:extLst>
              <a:ext uri="{FF2B5EF4-FFF2-40B4-BE49-F238E27FC236}">
                <a16:creationId xmlns:a16="http://schemas.microsoft.com/office/drawing/2014/main" id="{091AF767-9C0D-40B6-8BBC-C60AA4EC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9258" y="4822556"/>
            <a:ext cx="914400" cy="914400"/>
          </a:xfrm>
          <a:prstGeom prst="rect">
            <a:avLst/>
          </a:prstGeom>
        </p:spPr>
      </p:pic>
      <p:pic>
        <p:nvPicPr>
          <p:cNvPr id="45" name="Graphic 44" descr="User outline">
            <a:extLst>
              <a:ext uri="{FF2B5EF4-FFF2-40B4-BE49-F238E27FC236}">
                <a16:creationId xmlns:a16="http://schemas.microsoft.com/office/drawing/2014/main" id="{F5DD456A-D83C-4163-8AA5-B06D312F9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6399" y="4670459"/>
            <a:ext cx="914400" cy="914400"/>
          </a:xfrm>
          <a:prstGeom prst="rect">
            <a:avLst/>
          </a:prstGeom>
        </p:spPr>
      </p:pic>
      <p:pic>
        <p:nvPicPr>
          <p:cNvPr id="47" name="Graphic 46" descr="User outline">
            <a:extLst>
              <a:ext uri="{FF2B5EF4-FFF2-40B4-BE49-F238E27FC236}">
                <a16:creationId xmlns:a16="http://schemas.microsoft.com/office/drawing/2014/main" id="{3AE5A16B-CC10-4D4E-891F-8F11ACD8F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088" y="3925786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0B2C68-AFFF-4FD3-B3FD-3558CAA85CC2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5743961" y="2060964"/>
            <a:ext cx="4235942" cy="7670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B7F5E310-6308-42BF-B1AD-6CAB0038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4</a:t>
            </a:fld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730A57-150C-419D-8510-7CF8C896F5AE}"/>
              </a:ext>
            </a:extLst>
          </p:cNvPr>
          <p:cNvSpPr txBox="1"/>
          <p:nvPr/>
        </p:nvSpPr>
        <p:spPr>
          <a:xfrm rot="785396">
            <a:off x="2422336" y="2293526"/>
            <a:ext cx="267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Deploys and governs</a:t>
            </a:r>
          </a:p>
        </p:txBody>
      </p:sp>
    </p:spTree>
    <p:extLst>
      <p:ext uri="{BB962C8B-B14F-4D97-AF65-F5344CB8AC3E}">
        <p14:creationId xmlns:p14="http://schemas.microsoft.com/office/powerpoint/2010/main" val="40836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13" grpId="0"/>
      <p:bldP spid="28" grpId="0"/>
      <p:bldP spid="30" grpId="0"/>
      <p:bldP spid="35" grpId="0"/>
      <p:bldP spid="37" grpId="0"/>
      <p:bldP spid="46" grpId="0"/>
      <p:bldP spid="48" grpId="0"/>
      <p:bldP spid="33" grpId="0"/>
      <p:bldP spid="39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796-E6E7-4AC7-AA7D-77A6D2D8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Shareholders</a:t>
            </a:r>
          </a:p>
        </p:txBody>
      </p:sp>
      <p:pic>
        <p:nvPicPr>
          <p:cNvPr id="26" name="Graphic 25" descr="Users outline">
            <a:extLst>
              <a:ext uri="{FF2B5EF4-FFF2-40B4-BE49-F238E27FC236}">
                <a16:creationId xmlns:a16="http://schemas.microsoft.com/office/drawing/2014/main" id="{D6C8DF63-D3DD-450F-B891-77F0BABD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622" y="423729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50928-9133-476A-9DD6-DF42B98C2B26}"/>
              </a:ext>
            </a:extLst>
          </p:cNvPr>
          <p:cNvSpPr txBox="1"/>
          <p:nvPr/>
        </p:nvSpPr>
        <p:spPr>
          <a:xfrm>
            <a:off x="8111226" y="4967033"/>
            <a:ext cx="14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Shareholders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E34B67-36A8-42A7-91E8-02785FA1FC71}"/>
              </a:ext>
            </a:extLst>
          </p:cNvPr>
          <p:cNvSpPr txBox="1"/>
          <p:nvPr/>
        </p:nvSpPr>
        <p:spPr>
          <a:xfrm>
            <a:off x="7914891" y="5233946"/>
            <a:ext cx="1807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Owner Address(es): 0x5B3… (20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0x2D0… (5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0x8I8… (15 tokens)</a:t>
            </a:r>
          </a:p>
        </p:txBody>
      </p:sp>
      <p:pic>
        <p:nvPicPr>
          <p:cNvPr id="32" name="Graphic 31" descr="User outline">
            <a:extLst>
              <a:ext uri="{FF2B5EF4-FFF2-40B4-BE49-F238E27FC236}">
                <a16:creationId xmlns:a16="http://schemas.microsoft.com/office/drawing/2014/main" id="{803ACF64-43F3-4EFF-9A0B-F2E8F9CF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3948" y="1920051"/>
            <a:ext cx="914400" cy="914400"/>
          </a:xfrm>
          <a:prstGeom prst="rect">
            <a:avLst/>
          </a:prstGeom>
        </p:spPr>
      </p:pic>
      <p:pic>
        <p:nvPicPr>
          <p:cNvPr id="33" name="Graphic 32" descr="Bank outline">
            <a:extLst>
              <a:ext uri="{FF2B5EF4-FFF2-40B4-BE49-F238E27FC236}">
                <a16:creationId xmlns:a16="http://schemas.microsoft.com/office/drawing/2014/main" id="{D1B972C7-BDF0-493C-B96B-505C24302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1197" y="1526970"/>
            <a:ext cx="914400" cy="914400"/>
          </a:xfrm>
          <a:prstGeom prst="rect">
            <a:avLst/>
          </a:prstGeom>
        </p:spPr>
      </p:pic>
      <p:pic>
        <p:nvPicPr>
          <p:cNvPr id="41" name="Graphic 40" descr="House outline">
            <a:extLst>
              <a:ext uri="{FF2B5EF4-FFF2-40B4-BE49-F238E27FC236}">
                <a16:creationId xmlns:a16="http://schemas.microsoft.com/office/drawing/2014/main" id="{86A141A4-85AF-46A8-92FA-F611AB77C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6356" y="3475349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37CC122-63AD-4D39-ACA7-9E72838A0B43}"/>
              </a:ext>
            </a:extLst>
          </p:cNvPr>
          <p:cNvSpPr txBox="1"/>
          <p:nvPr/>
        </p:nvSpPr>
        <p:spPr>
          <a:xfrm>
            <a:off x="9651425" y="27020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173F69-6B78-4930-8BAF-013DA23949BF}"/>
              </a:ext>
            </a:extLst>
          </p:cNvPr>
          <p:cNvSpPr txBox="1"/>
          <p:nvPr/>
        </p:nvSpPr>
        <p:spPr>
          <a:xfrm>
            <a:off x="1694845" y="2340743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Government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73401D-25DF-42FC-AC1D-3DF9AAB7DBAB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2835597" y="1984170"/>
            <a:ext cx="2022103" cy="4208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E8E5FC-C833-4D39-ACE3-3C56B9C01473}"/>
              </a:ext>
            </a:extLst>
          </p:cNvPr>
          <p:cNvSpPr txBox="1"/>
          <p:nvPr/>
        </p:nvSpPr>
        <p:spPr>
          <a:xfrm>
            <a:off x="2351901" y="4235234"/>
            <a:ext cx="13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Asset 001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100 CH1 tokens</a:t>
            </a:r>
          </a:p>
        </p:txBody>
      </p:sp>
      <p:pic>
        <p:nvPicPr>
          <p:cNvPr id="50" name="Picture 4" descr="Smart contract Computer Icons Ethereum Solidity, symbol, angle, text png |  PNGEgg">
            <a:extLst>
              <a:ext uri="{FF2B5EF4-FFF2-40B4-BE49-F238E27FC236}">
                <a16:creationId xmlns:a16="http://schemas.microsoft.com/office/drawing/2014/main" id="{4C4D75EC-FB4A-4FFD-B7F0-C42917E1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000" y1="21333" x2="64000" y2="21333"/>
                        <a14:foregroundMark x1="49778" y1="34000" x2="49778" y2="34000"/>
                        <a14:foregroundMark x1="54222" y1="10667" x2="54222" y2="10667"/>
                        <a14:foregroundMark x1="30556" y1="11556" x2="30556" y2="11556"/>
                        <a14:foregroundMark x1="41222" y1="45778" x2="41222" y2="45778"/>
                        <a14:foregroundMark x1="40889" y1="57889" x2="40889" y2="57889"/>
                        <a14:foregroundMark x1="40667" y1="69111" x2="40667" y2="69111"/>
                        <a14:foregroundMark x1="70111" y1="81556" x2="70111" y2="81556"/>
                        <a14:foregroundMark x1="76111" y1="32778" x2="76111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00" y="1900426"/>
            <a:ext cx="1009091" cy="10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BAC2CB-982E-417A-AFE9-F0962F055987}"/>
              </a:ext>
            </a:extLst>
          </p:cNvPr>
          <p:cNvSpPr txBox="1"/>
          <p:nvPr/>
        </p:nvSpPr>
        <p:spPr>
          <a:xfrm>
            <a:off x="4563212" y="2754002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Smart Contract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A865C4-C1D1-44B2-AB28-F90DBF6CA85B}"/>
              </a:ext>
            </a:extLst>
          </p:cNvPr>
          <p:cNvCxnSpPr>
            <a:cxnSpLocks/>
            <a:stCxn id="51" idx="1"/>
            <a:endCxn id="41" idx="0"/>
          </p:cNvCxnSpPr>
          <p:nvPr/>
        </p:nvCxnSpPr>
        <p:spPr>
          <a:xfrm flipH="1">
            <a:off x="3013556" y="2938668"/>
            <a:ext cx="1549656" cy="536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0B763C-302F-41B6-B654-D26A3155090A}"/>
              </a:ext>
            </a:extLst>
          </p:cNvPr>
          <p:cNvCxnSpPr>
            <a:cxnSpLocks/>
            <a:stCxn id="50" idx="3"/>
            <a:endCxn id="32" idx="1"/>
          </p:cNvCxnSpPr>
          <p:nvPr/>
        </p:nvCxnSpPr>
        <p:spPr>
          <a:xfrm flipV="1">
            <a:off x="5866791" y="2377251"/>
            <a:ext cx="3737157" cy="27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8FED84-4E21-4371-9B2F-D291EFFDAF7B}"/>
              </a:ext>
            </a:extLst>
          </p:cNvPr>
          <p:cNvSpPr txBox="1"/>
          <p:nvPr/>
        </p:nvSpPr>
        <p:spPr>
          <a:xfrm>
            <a:off x="6390208" y="2034598"/>
            <a:ext cx="267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You are the owner of Asset 001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4904C-43C4-4343-9E01-F5B931A9C249}"/>
              </a:ext>
            </a:extLst>
          </p:cNvPr>
          <p:cNvSpPr txBox="1"/>
          <p:nvPr/>
        </p:nvSpPr>
        <p:spPr>
          <a:xfrm>
            <a:off x="6658301" y="2394259"/>
            <a:ext cx="216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Worth 100 CH1 tokens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0B1C55-2504-49A0-B34A-AD82A857E540}"/>
              </a:ext>
            </a:extLst>
          </p:cNvPr>
          <p:cNvSpPr txBox="1"/>
          <p:nvPr/>
        </p:nvSpPr>
        <p:spPr>
          <a:xfrm>
            <a:off x="9152650" y="3005796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Address: 0x5B3…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F2FBDB-E019-46BA-8D00-B03284172BEC}"/>
              </a:ext>
            </a:extLst>
          </p:cNvPr>
          <p:cNvSpPr txBox="1"/>
          <p:nvPr/>
        </p:nvSpPr>
        <p:spPr>
          <a:xfrm>
            <a:off x="2109626" y="4740977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Owner Address(es):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EDCD7C-D897-46AE-8DFD-801E3D68CCBA}"/>
              </a:ext>
            </a:extLst>
          </p:cNvPr>
          <p:cNvSpPr txBox="1"/>
          <p:nvPr/>
        </p:nvSpPr>
        <p:spPr>
          <a:xfrm>
            <a:off x="2109626" y="4955794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0x5B3… (100 tokens)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6940E3-B643-49FC-99FC-93A7E3E7B869}"/>
              </a:ext>
            </a:extLst>
          </p:cNvPr>
          <p:cNvSpPr txBox="1"/>
          <p:nvPr/>
        </p:nvSpPr>
        <p:spPr>
          <a:xfrm>
            <a:off x="8925134" y="3222720"/>
            <a:ext cx="2262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Balance: 100 CH1 tokens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D81B17-6CE1-4DE9-AF3B-2AF682E960E3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flipH="1" flipV="1">
            <a:off x="6161278" y="2938668"/>
            <a:ext cx="2200344" cy="1755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61E2A02-D0D9-42AD-BA63-9A2A8D343482}"/>
              </a:ext>
            </a:extLst>
          </p:cNvPr>
          <p:cNvSpPr txBox="1"/>
          <p:nvPr/>
        </p:nvSpPr>
        <p:spPr>
          <a:xfrm>
            <a:off x="8925134" y="3357854"/>
            <a:ext cx="2262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New Balance: 60 CH1 tokens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67AC69-2412-4911-982C-FBB83243B741}"/>
              </a:ext>
            </a:extLst>
          </p:cNvPr>
          <p:cNvSpPr txBox="1"/>
          <p:nvPr/>
        </p:nvSpPr>
        <p:spPr>
          <a:xfrm rot="2254898">
            <a:off x="6370821" y="3657221"/>
            <a:ext cx="216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Purchase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9A1B2F-7683-4D5F-986E-93E8CB598DF2}"/>
              </a:ext>
            </a:extLst>
          </p:cNvPr>
          <p:cNvSpPr txBox="1"/>
          <p:nvPr/>
        </p:nvSpPr>
        <p:spPr>
          <a:xfrm>
            <a:off x="2109626" y="5171237"/>
            <a:ext cx="18078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New Balances: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0x5B3… (60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0x5B3… (20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0x2D0… (5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0x8I8… (15 tokens)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F939-31FE-4952-B2CD-3C0B912E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8" grpId="0"/>
      <p:bldP spid="42" grpId="0"/>
      <p:bldP spid="44" grpId="0"/>
      <p:bldP spid="49" grpId="0"/>
      <p:bldP spid="51" grpId="0"/>
      <p:bldP spid="54" grpId="0"/>
      <p:bldP spid="55" grpId="0"/>
      <p:bldP spid="62" grpId="0"/>
      <p:bldP spid="63" grpId="0"/>
      <p:bldP spid="67" grpId="0"/>
      <p:bldP spid="67" grpId="1"/>
      <p:bldP spid="68" grpId="0"/>
      <p:bldP spid="68" grpId="1"/>
      <p:bldP spid="70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B60-3987-47B3-B0F2-AF6017C0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Tenants</a:t>
            </a:r>
          </a:p>
        </p:txBody>
      </p:sp>
      <p:pic>
        <p:nvPicPr>
          <p:cNvPr id="3" name="Graphic 2" descr="Users outline">
            <a:extLst>
              <a:ext uri="{FF2B5EF4-FFF2-40B4-BE49-F238E27FC236}">
                <a16:creationId xmlns:a16="http://schemas.microsoft.com/office/drawing/2014/main" id="{3A6F1931-016F-47DA-BABE-ED31FBD8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607" y="313281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12F66-BD3D-4116-B96D-0E7C8AC174CA}"/>
              </a:ext>
            </a:extLst>
          </p:cNvPr>
          <p:cNvSpPr txBox="1"/>
          <p:nvPr/>
        </p:nvSpPr>
        <p:spPr>
          <a:xfrm>
            <a:off x="9892108" y="3862553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Investors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4871C-6C2A-4822-B5EF-E9AC347B2E9B}"/>
              </a:ext>
            </a:extLst>
          </p:cNvPr>
          <p:cNvSpPr txBox="1"/>
          <p:nvPr/>
        </p:nvSpPr>
        <p:spPr>
          <a:xfrm>
            <a:off x="9501876" y="4129466"/>
            <a:ext cx="1807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Owner Address(es): 0x5B3… (20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0x2D0… (5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0x8I8… (15 tokens)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05756253-5184-44A9-AADA-08C8A3D7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6075" y="694276"/>
            <a:ext cx="914400" cy="914400"/>
          </a:xfrm>
          <a:prstGeom prst="rect">
            <a:avLst/>
          </a:prstGeom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E374A04F-D581-4D0B-96E5-D077F4D10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1197" y="1526970"/>
            <a:ext cx="914400" cy="914400"/>
          </a:xfrm>
          <a:prstGeom prst="rect">
            <a:avLst/>
          </a:prstGeom>
        </p:spPr>
      </p:pic>
      <p:pic>
        <p:nvPicPr>
          <p:cNvPr id="8" name="Graphic 7" descr="House outline">
            <a:extLst>
              <a:ext uri="{FF2B5EF4-FFF2-40B4-BE49-F238E27FC236}">
                <a16:creationId xmlns:a16="http://schemas.microsoft.com/office/drawing/2014/main" id="{3E8142CA-6960-4868-963B-181233E56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9553" y="404721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7240D-FCF2-4FEA-9E16-066AC107FB83}"/>
              </a:ext>
            </a:extLst>
          </p:cNvPr>
          <p:cNvSpPr txBox="1"/>
          <p:nvPr/>
        </p:nvSpPr>
        <p:spPr>
          <a:xfrm>
            <a:off x="10043552" y="14762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Owner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23196-4347-4C1C-82B8-C576D8D04567}"/>
              </a:ext>
            </a:extLst>
          </p:cNvPr>
          <p:cNvSpPr txBox="1"/>
          <p:nvPr/>
        </p:nvSpPr>
        <p:spPr>
          <a:xfrm>
            <a:off x="1694846" y="2340743"/>
            <a:ext cx="1367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Government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Tax rate is 20%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0C8C4-AB9B-43FF-AD03-310958A318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5597" y="1984170"/>
            <a:ext cx="2022103" cy="4208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7E0DAF-4923-48ED-9717-7AB40E0FC888}"/>
              </a:ext>
            </a:extLst>
          </p:cNvPr>
          <p:cNvSpPr txBox="1"/>
          <p:nvPr/>
        </p:nvSpPr>
        <p:spPr>
          <a:xfrm>
            <a:off x="1745098" y="4807104"/>
            <a:ext cx="132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Asset 001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100 CH1 tokens</a:t>
            </a:r>
          </a:p>
        </p:txBody>
      </p:sp>
      <p:pic>
        <p:nvPicPr>
          <p:cNvPr id="13" name="Picture 4" descr="Smart contract Computer Icons Ethereum Solidity, symbol, angle, text png |  PNGEgg">
            <a:extLst>
              <a:ext uri="{FF2B5EF4-FFF2-40B4-BE49-F238E27FC236}">
                <a16:creationId xmlns:a16="http://schemas.microsoft.com/office/drawing/2014/main" id="{3226E3F7-A9B9-4B28-9E30-CD4D3239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000" y1="21333" x2="64000" y2="21333"/>
                        <a14:foregroundMark x1="49778" y1="34000" x2="49778" y2="34000"/>
                        <a14:foregroundMark x1="54222" y1="10667" x2="54222" y2="10667"/>
                        <a14:foregroundMark x1="30556" y1="11556" x2="30556" y2="11556"/>
                        <a14:foregroundMark x1="41222" y1="45778" x2="41222" y2="45778"/>
                        <a14:foregroundMark x1="40889" y1="57889" x2="40889" y2="57889"/>
                        <a14:foregroundMark x1="40667" y1="69111" x2="40667" y2="69111"/>
                        <a14:foregroundMark x1="70111" y1="81556" x2="70111" y2="81556"/>
                        <a14:foregroundMark x1="76111" y1="32778" x2="76111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00" y="1900426"/>
            <a:ext cx="1009091" cy="10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4BCDEA-6529-4DB8-9BD5-E3EECFF0B91A}"/>
              </a:ext>
            </a:extLst>
          </p:cNvPr>
          <p:cNvSpPr txBox="1"/>
          <p:nvPr/>
        </p:nvSpPr>
        <p:spPr>
          <a:xfrm>
            <a:off x="4563212" y="2754002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Smart Contract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25E532-2F8C-460B-BE31-E56DDCCDFA2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06753" y="2998937"/>
            <a:ext cx="2099961" cy="1048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D1018D-A7E0-4467-BED4-327A5A973C2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5866791" y="1151476"/>
            <a:ext cx="4129284" cy="1253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817B78-FB96-42AC-AF19-37CF8B1DE9F6}"/>
              </a:ext>
            </a:extLst>
          </p:cNvPr>
          <p:cNvSpPr txBox="1"/>
          <p:nvPr/>
        </p:nvSpPr>
        <p:spPr>
          <a:xfrm>
            <a:off x="9544777" y="1780021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Address: 0x5B3…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E86747-FAC2-43FD-A247-ADA7AF498ECD}"/>
              </a:ext>
            </a:extLst>
          </p:cNvPr>
          <p:cNvSpPr txBox="1"/>
          <p:nvPr/>
        </p:nvSpPr>
        <p:spPr>
          <a:xfrm>
            <a:off x="1502823" y="5312847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Owner Address(es):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38FC1-AD7A-4A7D-8FDB-B12CA24DB0B1}"/>
              </a:ext>
            </a:extLst>
          </p:cNvPr>
          <p:cNvSpPr txBox="1"/>
          <p:nvPr/>
        </p:nvSpPr>
        <p:spPr>
          <a:xfrm>
            <a:off x="1502823" y="5527664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0x5B3… (100 tokens)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05603-C7F0-4D27-85E3-6C3F2FC9AC80}"/>
              </a:ext>
            </a:extLst>
          </p:cNvPr>
          <p:cNvSpPr txBox="1"/>
          <p:nvPr/>
        </p:nvSpPr>
        <p:spPr>
          <a:xfrm>
            <a:off x="9317261" y="1996945"/>
            <a:ext cx="2262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Balance: 100 CH1 tokens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C6D48-16D0-4F43-954B-B0B384D9E1B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6161278" y="2938668"/>
            <a:ext cx="3787329" cy="6513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FE8EF0-FA52-40F2-A5E7-D0454DC58F71}"/>
              </a:ext>
            </a:extLst>
          </p:cNvPr>
          <p:cNvSpPr txBox="1"/>
          <p:nvPr/>
        </p:nvSpPr>
        <p:spPr>
          <a:xfrm>
            <a:off x="9317261" y="2004370"/>
            <a:ext cx="2262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Balance: 60 CH1 tokens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C9C83-4999-4A60-8969-F2F0ECEC4266}"/>
              </a:ext>
            </a:extLst>
          </p:cNvPr>
          <p:cNvSpPr txBox="1"/>
          <p:nvPr/>
        </p:nvSpPr>
        <p:spPr>
          <a:xfrm rot="2206279">
            <a:off x="5537365" y="3959506"/>
            <a:ext cx="128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Pay 100 ETH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508E0-5830-438F-B969-6443C4865235}"/>
              </a:ext>
            </a:extLst>
          </p:cNvPr>
          <p:cNvSpPr txBox="1"/>
          <p:nvPr/>
        </p:nvSpPr>
        <p:spPr>
          <a:xfrm>
            <a:off x="1502823" y="5527664"/>
            <a:ext cx="1807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0x5B3… (60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0x5B3… (20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0x2D0… (5 tokens)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0x8I8… (15 tokens)</a:t>
            </a:r>
          </a:p>
        </p:txBody>
      </p:sp>
      <p:pic>
        <p:nvPicPr>
          <p:cNvPr id="39" name="Graphic 38" descr="User outline">
            <a:extLst>
              <a:ext uri="{FF2B5EF4-FFF2-40B4-BE49-F238E27FC236}">
                <a16:creationId xmlns:a16="http://schemas.microsoft.com/office/drawing/2014/main" id="{4CC58CCC-1F2B-49E2-8902-7832C0760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156" y="4706224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81253AB-5888-4D32-A7C0-3C23415588CB}"/>
              </a:ext>
            </a:extLst>
          </p:cNvPr>
          <p:cNvSpPr txBox="1"/>
          <p:nvPr/>
        </p:nvSpPr>
        <p:spPr>
          <a:xfrm>
            <a:off x="6327928" y="5488209"/>
            <a:ext cx="8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Tenant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73198-48E8-430D-AB67-6F8FE829D4CC}"/>
              </a:ext>
            </a:extLst>
          </p:cNvPr>
          <p:cNvSpPr txBox="1"/>
          <p:nvPr/>
        </p:nvSpPr>
        <p:spPr>
          <a:xfrm>
            <a:off x="5829858" y="5791969"/>
            <a:ext cx="180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Address: 0x2E9…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B6486-D425-42C6-8F05-2BA91C5E12DE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H="1" flipV="1">
            <a:off x="5362245" y="3695056"/>
            <a:ext cx="1376111" cy="10111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308180-BBD8-41FB-BDED-C678939CAA68}"/>
              </a:ext>
            </a:extLst>
          </p:cNvPr>
          <p:cNvSpPr txBox="1"/>
          <p:nvPr/>
        </p:nvSpPr>
        <p:spPr>
          <a:xfrm>
            <a:off x="4715978" y="3048725"/>
            <a:ext cx="129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Accumulate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payment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FECC8-17D5-4969-9622-C988EBBC3CFA}"/>
              </a:ext>
            </a:extLst>
          </p:cNvPr>
          <p:cNvSpPr txBox="1"/>
          <p:nvPr/>
        </p:nvSpPr>
        <p:spPr>
          <a:xfrm rot="675451">
            <a:off x="3302015" y="1714940"/>
            <a:ext cx="128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Receive tax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20 ETH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188FCF-C8C6-4D25-A381-49953E00B0DB}"/>
              </a:ext>
            </a:extLst>
          </p:cNvPr>
          <p:cNvSpPr txBox="1"/>
          <p:nvPr/>
        </p:nvSpPr>
        <p:spPr>
          <a:xfrm rot="20685495">
            <a:off x="6902725" y="1356967"/>
            <a:ext cx="151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Receive proceeds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48 ETH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474147-6872-4AE2-8F5F-6A10646BF149}"/>
              </a:ext>
            </a:extLst>
          </p:cNvPr>
          <p:cNvSpPr txBox="1"/>
          <p:nvPr/>
        </p:nvSpPr>
        <p:spPr>
          <a:xfrm rot="613827">
            <a:off x="7653035" y="2512245"/>
            <a:ext cx="1511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Receive proceeds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3E380-5EA1-40AD-BA9C-C5A18312E9AC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>
            <a:off x="5866791" y="2404972"/>
            <a:ext cx="4539016" cy="7278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CE0B04-9F70-4014-A124-33409C9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9" grpId="0"/>
      <p:bldP spid="10" grpId="0"/>
      <p:bldP spid="12" grpId="0"/>
      <p:bldP spid="14" grpId="0"/>
      <p:bldP spid="25" grpId="0"/>
      <p:bldP spid="26" grpId="0"/>
      <p:bldP spid="30" grpId="0"/>
      <p:bldP spid="31" grpId="0"/>
      <p:bldP spid="33" grpId="0"/>
      <p:bldP spid="34" grpId="0"/>
      <p:bldP spid="35" grpId="0"/>
      <p:bldP spid="40" grpId="0"/>
      <p:bldP spid="41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2EBC-6714-497E-BB97-ED5ACA0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Smart Contract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5B286-0948-4DAC-96CC-1F67FD4A58F5}"/>
              </a:ext>
            </a:extLst>
          </p:cNvPr>
          <p:cNvSpPr txBox="1"/>
          <p:nvPr/>
        </p:nvSpPr>
        <p:spPr>
          <a:xfrm>
            <a:off x="1267338" y="1957218"/>
            <a:ext cx="9657324" cy="368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Tokenizes real estate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Allows the purchase of shares between shareholders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Allows property rental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Taxes are automatically deducted from incoming rent payments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Revenue is distributed to shareholders based on percentage of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E579-76DB-42B6-9D77-96AC7AC6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0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B7BD-8EFC-40FE-8BEA-52103EBD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Roles and Capabilities/Restrictions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4BE6F-B9BD-4A62-8EB7-E3A9D40696CD}"/>
              </a:ext>
            </a:extLst>
          </p:cNvPr>
          <p:cNvSpPr txBox="1"/>
          <p:nvPr/>
        </p:nvSpPr>
        <p:spPr>
          <a:xfrm>
            <a:off x="525437" y="1886017"/>
            <a:ext cx="373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Ban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Distribute accumulated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Seize assets of shareholders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average block time (default 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tax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70841-8A3A-4FD5-B8FD-765D0932F8E3}"/>
              </a:ext>
            </a:extLst>
          </p:cNvPr>
          <p:cNvSpPr txBox="1"/>
          <p:nvPr/>
        </p:nvSpPr>
        <p:spPr>
          <a:xfrm>
            <a:off x="4342262" y="1886017"/>
            <a:ext cx="373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Main Property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Decide who can be a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Limit how many months rent can be paid in advance (default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Set rent price per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C5AE6-AFD2-4E62-B8FB-ADCA4AF492D7}"/>
              </a:ext>
            </a:extLst>
          </p:cNvPr>
          <p:cNvSpPr txBox="1"/>
          <p:nvPr/>
        </p:nvSpPr>
        <p:spPr>
          <a:xfrm>
            <a:off x="8048530" y="1886017"/>
            <a:ext cx="373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Any Shareholder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Claim ownership (if owns 51% or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Transfer shares to other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Withdraw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Offer </a:t>
            </a:r>
            <a:r>
              <a:rPr lang="en-US">
                <a:solidFill>
                  <a:schemeClr val="tx2"/>
                </a:solidFill>
              </a:rPr>
              <a:t>and buy shares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2E482-0640-4B7C-8AFF-1637E8D372B8}"/>
              </a:ext>
            </a:extLst>
          </p:cNvPr>
          <p:cNvSpPr txBox="1"/>
          <p:nvPr/>
        </p:nvSpPr>
        <p:spPr>
          <a:xfrm>
            <a:off x="525436" y="4208411"/>
            <a:ext cx="2361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 pay rent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52CAA8D-539A-4A4D-89AB-CAB72B204EBC}"/>
              </a:ext>
            </a:extLst>
          </p:cNvPr>
          <p:cNvSpPr/>
          <p:nvPr/>
        </p:nvSpPr>
        <p:spPr>
          <a:xfrm>
            <a:off x="4430807" y="3989561"/>
            <a:ext cx="2845726" cy="232005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D4DE4-C58B-46E8-B47D-92C2D4957550}"/>
              </a:ext>
            </a:extLst>
          </p:cNvPr>
          <p:cNvSpPr txBox="1"/>
          <p:nvPr/>
        </p:nvSpPr>
        <p:spPr>
          <a:xfrm>
            <a:off x="5160114" y="429903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313500F-0EEA-430B-8F7D-0DB043D04CF7}"/>
              </a:ext>
            </a:extLst>
          </p:cNvPr>
          <p:cNvSpPr/>
          <p:nvPr/>
        </p:nvSpPr>
        <p:spPr>
          <a:xfrm>
            <a:off x="7276530" y="4125035"/>
            <a:ext cx="931697" cy="825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Tenant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5ECE23-C0FB-4B45-B7B5-F3A913A31F25}"/>
              </a:ext>
            </a:extLst>
          </p:cNvPr>
          <p:cNvSpPr/>
          <p:nvPr/>
        </p:nvSpPr>
        <p:spPr>
          <a:xfrm>
            <a:off x="5184610" y="5369727"/>
            <a:ext cx="1024670" cy="82569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Share  holders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93AC953-66F1-48B9-A15D-1F6A9F50FD89}"/>
              </a:ext>
            </a:extLst>
          </p:cNvPr>
          <p:cNvSpPr/>
          <p:nvPr/>
        </p:nvSpPr>
        <p:spPr>
          <a:xfrm>
            <a:off x="5856021" y="4949194"/>
            <a:ext cx="931697" cy="825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Main Owner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988CEFC-F2DB-479E-8C06-34B8C5DFD32E}"/>
              </a:ext>
            </a:extLst>
          </p:cNvPr>
          <p:cNvSpPr/>
          <p:nvPr/>
        </p:nvSpPr>
        <p:spPr>
          <a:xfrm>
            <a:off x="5100954" y="4782571"/>
            <a:ext cx="931697" cy="8256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718769-599E-4223-9C47-47B96D0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7050-C4EA-4E9E-8BE5-2C5FC48F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266"/>
          </a:xfrm>
        </p:spPr>
        <p:txBody>
          <a:bodyPr>
            <a:normAutofit/>
          </a:bodyPr>
          <a:lstStyle/>
          <a:p>
            <a:pPr algn="ctr"/>
            <a:r>
              <a:rPr lang="en-US" sz="13800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587AA-AEE6-4734-B68C-672CC6C1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C3F-12E7-449E-B060-D1E323BDF4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8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780</Words>
  <Application>Microsoft Office PowerPoint</Application>
  <PresentationFormat>Widescreen</PresentationFormat>
  <Paragraphs>186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Wingdings</vt:lpstr>
      <vt:lpstr>Office Theme</vt:lpstr>
      <vt:lpstr>How to use the Real Estate Smart Contract</vt:lpstr>
      <vt:lpstr>Real Estate Smart Contract</vt:lpstr>
      <vt:lpstr>Mission</vt:lpstr>
      <vt:lpstr>How does it work?</vt:lpstr>
      <vt:lpstr>Shareholders</vt:lpstr>
      <vt:lpstr>Tenants</vt:lpstr>
      <vt:lpstr>The Smart Contract</vt:lpstr>
      <vt:lpstr>Roles and Capabilities/Restrictions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Smart Contract</dc:title>
  <dc:creator>Baez Manuel (s)</dc:creator>
  <cp:lastModifiedBy>Baez Manuel (s)</cp:lastModifiedBy>
  <cp:revision>1</cp:revision>
  <dcterms:created xsi:type="dcterms:W3CDTF">2020-12-03T13:17:29Z</dcterms:created>
  <dcterms:modified xsi:type="dcterms:W3CDTF">2020-12-03T22:52:41Z</dcterms:modified>
</cp:coreProperties>
</file>